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9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86" r:id="rId3"/>
    <p:sldId id="346" r:id="rId4"/>
    <p:sldId id="356" r:id="rId5"/>
    <p:sldId id="320" r:id="rId6"/>
    <p:sldId id="352" r:id="rId7"/>
    <p:sldId id="342" r:id="rId8"/>
    <p:sldId id="337" r:id="rId9"/>
    <p:sldId id="355" r:id="rId10"/>
    <p:sldId id="339" r:id="rId11"/>
    <p:sldId id="357" r:id="rId12"/>
  </p:sldIdLst>
  <p:sldSz cx="9144000" cy="6858000" type="screen4x3"/>
  <p:notesSz cx="9926638" cy="6797675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6433" autoAdjust="0"/>
  </p:normalViewPr>
  <p:slideViewPr>
    <p:cSldViewPr snapToGrid="0" snapToObjects="1">
      <p:cViewPr varScale="1">
        <p:scale>
          <a:sx n="109" d="100"/>
          <a:sy n="109" d="100"/>
        </p:scale>
        <p:origin x="103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D37EC8-21F7-4776-8F20-81581731A5CE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A60D64E-43C5-437B-BF98-0A5949D37B6F}">
      <dgm:prSet phldrT="[Texte]" custT="1"/>
      <dgm:spPr>
        <a:solidFill>
          <a:schemeClr val="accent6"/>
        </a:solidFill>
      </dgm:spPr>
      <dgm:t>
        <a:bodyPr/>
        <a:lstStyle/>
        <a:p>
          <a:r>
            <a:rPr lang="fr-FR" sz="1600" dirty="0" smtClean="0"/>
            <a:t>Introduction</a:t>
          </a:r>
          <a:endParaRPr lang="fr-FR" sz="1600" dirty="0"/>
        </a:p>
      </dgm:t>
    </dgm:pt>
    <dgm:pt modelId="{3A1F72DD-49DA-4042-98FB-40B4EE402594}" type="parTrans" cxnId="{E91BF3B9-9BD2-45B4-A954-8868A4AE20F5}">
      <dgm:prSet/>
      <dgm:spPr/>
      <dgm:t>
        <a:bodyPr/>
        <a:lstStyle/>
        <a:p>
          <a:endParaRPr lang="fr-FR" sz="2400"/>
        </a:p>
      </dgm:t>
    </dgm:pt>
    <dgm:pt modelId="{37BA024F-321A-44C1-BB41-09D7E6C4A0E1}" type="sibTrans" cxnId="{E91BF3B9-9BD2-45B4-A954-8868A4AE20F5}">
      <dgm:prSet/>
      <dgm:spPr/>
      <dgm:t>
        <a:bodyPr/>
        <a:lstStyle/>
        <a:p>
          <a:endParaRPr lang="fr-FR" sz="2400"/>
        </a:p>
      </dgm:t>
    </dgm:pt>
    <dgm:pt modelId="{FFF9F7EE-8BA5-46B6-A11E-263843F3187A}">
      <dgm:prSet phldrT="[Texte]" custT="1"/>
      <dgm:spPr>
        <a:solidFill>
          <a:srgbClr val="FFC000"/>
        </a:solidFill>
      </dgm:spPr>
      <dgm:t>
        <a:bodyPr/>
        <a:lstStyle/>
        <a:p>
          <a:r>
            <a:rPr lang="fr-FR" sz="1600" dirty="0" smtClean="0"/>
            <a:t>Cadre théorique</a:t>
          </a:r>
          <a:endParaRPr lang="fr-FR" sz="1600" dirty="0"/>
        </a:p>
      </dgm:t>
    </dgm:pt>
    <dgm:pt modelId="{EE44F4E0-F658-4A60-A47C-A1E12E6CF642}" type="parTrans" cxnId="{2036F159-818C-465A-8C12-BD422EB7EC1D}">
      <dgm:prSet/>
      <dgm:spPr/>
      <dgm:t>
        <a:bodyPr/>
        <a:lstStyle/>
        <a:p>
          <a:endParaRPr lang="fr-FR" sz="2400"/>
        </a:p>
      </dgm:t>
    </dgm:pt>
    <dgm:pt modelId="{40DC927E-6E5B-443E-B54E-AD28E02C0B9E}" type="sibTrans" cxnId="{2036F159-818C-465A-8C12-BD422EB7EC1D}">
      <dgm:prSet/>
      <dgm:spPr/>
      <dgm:t>
        <a:bodyPr/>
        <a:lstStyle/>
        <a:p>
          <a:endParaRPr lang="fr-FR" sz="2400"/>
        </a:p>
      </dgm:t>
    </dgm:pt>
    <dgm:pt modelId="{E1ED2204-719B-492F-AC21-6A9B33098506}">
      <dgm:prSet phldrT="[Texte]" custT="1"/>
      <dgm:spPr>
        <a:solidFill>
          <a:srgbClr val="FFC000"/>
        </a:solidFill>
      </dgm:spPr>
      <dgm:t>
        <a:bodyPr/>
        <a:lstStyle/>
        <a:p>
          <a:r>
            <a:rPr lang="fr-FR" sz="1600" dirty="0" smtClean="0"/>
            <a:t>Mise en Pratique</a:t>
          </a:r>
          <a:endParaRPr lang="fr-FR" sz="1600" dirty="0"/>
        </a:p>
      </dgm:t>
    </dgm:pt>
    <dgm:pt modelId="{BD5F97F6-0874-48EB-A1E9-B7B07368C2B0}" type="parTrans" cxnId="{16F221A7-3D70-4A84-9B21-DAABC6E34097}">
      <dgm:prSet/>
      <dgm:spPr/>
      <dgm:t>
        <a:bodyPr/>
        <a:lstStyle/>
        <a:p>
          <a:endParaRPr lang="fr-FR" sz="2400"/>
        </a:p>
      </dgm:t>
    </dgm:pt>
    <dgm:pt modelId="{A565E96C-8216-473D-890F-F34F073302DF}" type="sibTrans" cxnId="{16F221A7-3D70-4A84-9B21-DAABC6E34097}">
      <dgm:prSet/>
      <dgm:spPr/>
      <dgm:t>
        <a:bodyPr/>
        <a:lstStyle/>
        <a:p>
          <a:endParaRPr lang="fr-FR" sz="2400"/>
        </a:p>
      </dgm:t>
    </dgm:pt>
    <dgm:pt modelId="{6FEC9EF9-DE10-4046-9A90-C1538278C2A5}">
      <dgm:prSet custT="1"/>
      <dgm:spPr>
        <a:solidFill>
          <a:srgbClr val="FFC000"/>
        </a:solidFill>
      </dgm:spPr>
      <dgm:t>
        <a:bodyPr/>
        <a:lstStyle/>
        <a:p>
          <a:r>
            <a:rPr lang="fr-FR" sz="1600" dirty="0" smtClean="0"/>
            <a:t>Bilan</a:t>
          </a:r>
          <a:endParaRPr lang="fr-FR" sz="1600" dirty="0"/>
        </a:p>
      </dgm:t>
    </dgm:pt>
    <dgm:pt modelId="{58235F1C-89A0-49EA-8098-A59A5332F63D}" type="parTrans" cxnId="{FA0B408B-94EA-4FA0-8A38-D96351C1815A}">
      <dgm:prSet/>
      <dgm:spPr/>
      <dgm:t>
        <a:bodyPr/>
        <a:lstStyle/>
        <a:p>
          <a:endParaRPr lang="fr-FR" sz="2400"/>
        </a:p>
      </dgm:t>
    </dgm:pt>
    <dgm:pt modelId="{B43F020A-BC93-4FBD-ACFD-1CB1DBF01436}" type="sibTrans" cxnId="{FA0B408B-94EA-4FA0-8A38-D96351C1815A}">
      <dgm:prSet/>
      <dgm:spPr/>
      <dgm:t>
        <a:bodyPr/>
        <a:lstStyle/>
        <a:p>
          <a:endParaRPr lang="fr-FR" sz="2400"/>
        </a:p>
      </dgm:t>
    </dgm:pt>
    <dgm:pt modelId="{570CAAFE-BCAC-4734-B8DC-10633855D3E0}" type="pres">
      <dgm:prSet presAssocID="{7FD37EC8-21F7-4776-8F20-81581731A5CE}" presName="Name0" presStyleCnt="0">
        <dgm:presLayoutVars>
          <dgm:dir/>
          <dgm:animLvl val="lvl"/>
          <dgm:resizeHandles val="exact"/>
        </dgm:presLayoutVars>
      </dgm:prSet>
      <dgm:spPr/>
    </dgm:pt>
    <dgm:pt modelId="{125E3C08-496C-46F7-ABEF-408CAAFE75B5}" type="pres">
      <dgm:prSet presAssocID="{9A60D64E-43C5-437B-BF98-0A5949D37B6F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8EEFD94-D47F-4260-9909-3D40A9F349DE}" type="pres">
      <dgm:prSet presAssocID="{37BA024F-321A-44C1-BB41-09D7E6C4A0E1}" presName="parTxOnlySpace" presStyleCnt="0"/>
      <dgm:spPr/>
    </dgm:pt>
    <dgm:pt modelId="{1438A572-0702-4826-B340-4D5525FC218F}" type="pres">
      <dgm:prSet presAssocID="{FFF9F7EE-8BA5-46B6-A11E-263843F3187A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65FEDC1-2EBB-4892-8182-B581B06FBC4D}" type="pres">
      <dgm:prSet presAssocID="{40DC927E-6E5B-443E-B54E-AD28E02C0B9E}" presName="parTxOnlySpace" presStyleCnt="0"/>
      <dgm:spPr/>
    </dgm:pt>
    <dgm:pt modelId="{4AC2FD0B-9F88-423F-9EAE-7AF88D802B57}" type="pres">
      <dgm:prSet presAssocID="{E1ED2204-719B-492F-AC21-6A9B33098506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D220FB5-B88B-4E4A-BBCC-A5A642CB9E38}" type="pres">
      <dgm:prSet presAssocID="{A565E96C-8216-473D-890F-F34F073302DF}" presName="parTxOnlySpace" presStyleCnt="0"/>
      <dgm:spPr/>
    </dgm:pt>
    <dgm:pt modelId="{659CA33E-AD51-4129-AECD-AB0899C8A8A2}" type="pres">
      <dgm:prSet presAssocID="{6FEC9EF9-DE10-4046-9A90-C1538278C2A5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656F7723-79A1-4CAC-B4F9-EAD151963B9C}" type="presOf" srcId="{E1ED2204-719B-492F-AC21-6A9B33098506}" destId="{4AC2FD0B-9F88-423F-9EAE-7AF88D802B57}" srcOrd="0" destOrd="0" presId="urn:microsoft.com/office/officeart/2005/8/layout/chevron1"/>
    <dgm:cxn modelId="{2036F159-818C-465A-8C12-BD422EB7EC1D}" srcId="{7FD37EC8-21F7-4776-8F20-81581731A5CE}" destId="{FFF9F7EE-8BA5-46B6-A11E-263843F3187A}" srcOrd="1" destOrd="0" parTransId="{EE44F4E0-F658-4A60-A47C-A1E12E6CF642}" sibTransId="{40DC927E-6E5B-443E-B54E-AD28E02C0B9E}"/>
    <dgm:cxn modelId="{D04996FB-ADA9-4914-9215-AC3867E62D75}" type="presOf" srcId="{9A60D64E-43C5-437B-BF98-0A5949D37B6F}" destId="{125E3C08-496C-46F7-ABEF-408CAAFE75B5}" srcOrd="0" destOrd="0" presId="urn:microsoft.com/office/officeart/2005/8/layout/chevron1"/>
    <dgm:cxn modelId="{E91BF3B9-9BD2-45B4-A954-8868A4AE20F5}" srcId="{7FD37EC8-21F7-4776-8F20-81581731A5CE}" destId="{9A60D64E-43C5-437B-BF98-0A5949D37B6F}" srcOrd="0" destOrd="0" parTransId="{3A1F72DD-49DA-4042-98FB-40B4EE402594}" sibTransId="{37BA024F-321A-44C1-BB41-09D7E6C4A0E1}"/>
    <dgm:cxn modelId="{3308B2ED-9499-4048-96C1-06D695477CC0}" type="presOf" srcId="{6FEC9EF9-DE10-4046-9A90-C1538278C2A5}" destId="{659CA33E-AD51-4129-AECD-AB0899C8A8A2}" srcOrd="0" destOrd="0" presId="urn:microsoft.com/office/officeart/2005/8/layout/chevron1"/>
    <dgm:cxn modelId="{E3280FEC-9CFD-457D-9CB0-03B80AB0F553}" type="presOf" srcId="{FFF9F7EE-8BA5-46B6-A11E-263843F3187A}" destId="{1438A572-0702-4826-B340-4D5525FC218F}" srcOrd="0" destOrd="0" presId="urn:microsoft.com/office/officeart/2005/8/layout/chevron1"/>
    <dgm:cxn modelId="{FA0B408B-94EA-4FA0-8A38-D96351C1815A}" srcId="{7FD37EC8-21F7-4776-8F20-81581731A5CE}" destId="{6FEC9EF9-DE10-4046-9A90-C1538278C2A5}" srcOrd="3" destOrd="0" parTransId="{58235F1C-89A0-49EA-8098-A59A5332F63D}" sibTransId="{B43F020A-BC93-4FBD-ACFD-1CB1DBF01436}"/>
    <dgm:cxn modelId="{73C4E8A1-84A5-4D07-AFC1-E0861E46E19F}" type="presOf" srcId="{7FD37EC8-21F7-4776-8F20-81581731A5CE}" destId="{570CAAFE-BCAC-4734-B8DC-10633855D3E0}" srcOrd="0" destOrd="0" presId="urn:microsoft.com/office/officeart/2005/8/layout/chevron1"/>
    <dgm:cxn modelId="{16F221A7-3D70-4A84-9B21-DAABC6E34097}" srcId="{7FD37EC8-21F7-4776-8F20-81581731A5CE}" destId="{E1ED2204-719B-492F-AC21-6A9B33098506}" srcOrd="2" destOrd="0" parTransId="{BD5F97F6-0874-48EB-A1E9-B7B07368C2B0}" sibTransId="{A565E96C-8216-473D-890F-F34F073302DF}"/>
    <dgm:cxn modelId="{17E480E7-1C76-4402-B740-2F8D9C75C21D}" type="presParOf" srcId="{570CAAFE-BCAC-4734-B8DC-10633855D3E0}" destId="{125E3C08-496C-46F7-ABEF-408CAAFE75B5}" srcOrd="0" destOrd="0" presId="urn:microsoft.com/office/officeart/2005/8/layout/chevron1"/>
    <dgm:cxn modelId="{9E0DC575-662D-45E4-ABC4-8429B3451DDA}" type="presParOf" srcId="{570CAAFE-BCAC-4734-B8DC-10633855D3E0}" destId="{68EEFD94-D47F-4260-9909-3D40A9F349DE}" srcOrd="1" destOrd="0" presId="urn:microsoft.com/office/officeart/2005/8/layout/chevron1"/>
    <dgm:cxn modelId="{8C1F5587-F622-41EA-B261-481B603122B8}" type="presParOf" srcId="{570CAAFE-BCAC-4734-B8DC-10633855D3E0}" destId="{1438A572-0702-4826-B340-4D5525FC218F}" srcOrd="2" destOrd="0" presId="urn:microsoft.com/office/officeart/2005/8/layout/chevron1"/>
    <dgm:cxn modelId="{31EB14F9-950B-49BF-87C9-01C5F3DE7B17}" type="presParOf" srcId="{570CAAFE-BCAC-4734-B8DC-10633855D3E0}" destId="{065FEDC1-2EBB-4892-8182-B581B06FBC4D}" srcOrd="3" destOrd="0" presId="urn:microsoft.com/office/officeart/2005/8/layout/chevron1"/>
    <dgm:cxn modelId="{7CE9CD38-ED46-433B-9D24-7311DE3BD7CF}" type="presParOf" srcId="{570CAAFE-BCAC-4734-B8DC-10633855D3E0}" destId="{4AC2FD0B-9F88-423F-9EAE-7AF88D802B57}" srcOrd="4" destOrd="0" presId="urn:microsoft.com/office/officeart/2005/8/layout/chevron1"/>
    <dgm:cxn modelId="{C9B676E7-0079-4DEC-B2A0-3999667CB5CE}" type="presParOf" srcId="{570CAAFE-BCAC-4734-B8DC-10633855D3E0}" destId="{CD220FB5-B88B-4E4A-BBCC-A5A642CB9E38}" srcOrd="5" destOrd="0" presId="urn:microsoft.com/office/officeart/2005/8/layout/chevron1"/>
    <dgm:cxn modelId="{A4AD8105-B282-403E-8401-455FEF6FD0A5}" type="presParOf" srcId="{570CAAFE-BCAC-4734-B8DC-10633855D3E0}" destId="{659CA33E-AD51-4129-AECD-AB0899C8A8A2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FD37EC8-21F7-4776-8F20-81581731A5CE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A60D64E-43C5-437B-BF98-0A5949D37B6F}">
      <dgm:prSet phldrT="[Texte]"/>
      <dgm:spPr>
        <a:solidFill>
          <a:srgbClr val="FFC000"/>
        </a:solidFill>
      </dgm:spPr>
      <dgm:t>
        <a:bodyPr/>
        <a:lstStyle/>
        <a:p>
          <a:r>
            <a:rPr lang="fr-FR" dirty="0" smtClean="0"/>
            <a:t>Avant le cours</a:t>
          </a:r>
          <a:endParaRPr lang="fr-FR" dirty="0"/>
        </a:p>
      </dgm:t>
    </dgm:pt>
    <dgm:pt modelId="{3A1F72DD-49DA-4042-98FB-40B4EE402594}" type="parTrans" cxnId="{E91BF3B9-9BD2-45B4-A954-8868A4AE20F5}">
      <dgm:prSet/>
      <dgm:spPr/>
      <dgm:t>
        <a:bodyPr/>
        <a:lstStyle/>
        <a:p>
          <a:endParaRPr lang="fr-FR"/>
        </a:p>
      </dgm:t>
    </dgm:pt>
    <dgm:pt modelId="{37BA024F-321A-44C1-BB41-09D7E6C4A0E1}" type="sibTrans" cxnId="{E91BF3B9-9BD2-45B4-A954-8868A4AE20F5}">
      <dgm:prSet/>
      <dgm:spPr/>
      <dgm:t>
        <a:bodyPr/>
        <a:lstStyle/>
        <a:p>
          <a:endParaRPr lang="fr-FR"/>
        </a:p>
      </dgm:t>
    </dgm:pt>
    <dgm:pt modelId="{FFF9F7EE-8BA5-46B6-A11E-263843F3187A}">
      <dgm:prSet phldrT="[Texte]"/>
      <dgm:spPr>
        <a:solidFill>
          <a:schemeClr val="accent6"/>
        </a:solidFill>
      </dgm:spPr>
      <dgm:t>
        <a:bodyPr/>
        <a:lstStyle/>
        <a:p>
          <a:r>
            <a:rPr lang="fr-FR" dirty="0" smtClean="0"/>
            <a:t>Pendant le cours</a:t>
          </a:r>
          <a:endParaRPr lang="fr-FR" dirty="0"/>
        </a:p>
      </dgm:t>
    </dgm:pt>
    <dgm:pt modelId="{EE44F4E0-F658-4A60-A47C-A1E12E6CF642}" type="parTrans" cxnId="{2036F159-818C-465A-8C12-BD422EB7EC1D}">
      <dgm:prSet/>
      <dgm:spPr/>
      <dgm:t>
        <a:bodyPr/>
        <a:lstStyle/>
        <a:p>
          <a:endParaRPr lang="fr-FR"/>
        </a:p>
      </dgm:t>
    </dgm:pt>
    <dgm:pt modelId="{40DC927E-6E5B-443E-B54E-AD28E02C0B9E}" type="sibTrans" cxnId="{2036F159-818C-465A-8C12-BD422EB7EC1D}">
      <dgm:prSet/>
      <dgm:spPr/>
      <dgm:t>
        <a:bodyPr/>
        <a:lstStyle/>
        <a:p>
          <a:endParaRPr lang="fr-FR"/>
        </a:p>
      </dgm:t>
    </dgm:pt>
    <dgm:pt modelId="{E1ED2204-719B-492F-AC21-6A9B33098506}">
      <dgm:prSet phldrT="[Texte]"/>
      <dgm:spPr>
        <a:solidFill>
          <a:srgbClr val="FFC000"/>
        </a:solidFill>
      </dgm:spPr>
      <dgm:t>
        <a:bodyPr/>
        <a:lstStyle/>
        <a:p>
          <a:r>
            <a:rPr lang="fr-FR" dirty="0" smtClean="0"/>
            <a:t>Après le cours</a:t>
          </a:r>
          <a:endParaRPr lang="fr-FR" dirty="0"/>
        </a:p>
      </dgm:t>
    </dgm:pt>
    <dgm:pt modelId="{BD5F97F6-0874-48EB-A1E9-B7B07368C2B0}" type="parTrans" cxnId="{16F221A7-3D70-4A84-9B21-DAABC6E34097}">
      <dgm:prSet/>
      <dgm:spPr/>
      <dgm:t>
        <a:bodyPr/>
        <a:lstStyle/>
        <a:p>
          <a:endParaRPr lang="fr-FR"/>
        </a:p>
      </dgm:t>
    </dgm:pt>
    <dgm:pt modelId="{A565E96C-8216-473D-890F-F34F073302DF}" type="sibTrans" cxnId="{16F221A7-3D70-4A84-9B21-DAABC6E34097}">
      <dgm:prSet/>
      <dgm:spPr/>
      <dgm:t>
        <a:bodyPr/>
        <a:lstStyle/>
        <a:p>
          <a:endParaRPr lang="fr-FR"/>
        </a:p>
      </dgm:t>
    </dgm:pt>
    <dgm:pt modelId="{570CAAFE-BCAC-4734-B8DC-10633855D3E0}" type="pres">
      <dgm:prSet presAssocID="{7FD37EC8-21F7-4776-8F20-81581731A5CE}" presName="Name0" presStyleCnt="0">
        <dgm:presLayoutVars>
          <dgm:dir/>
          <dgm:animLvl val="lvl"/>
          <dgm:resizeHandles val="exact"/>
        </dgm:presLayoutVars>
      </dgm:prSet>
      <dgm:spPr/>
    </dgm:pt>
    <dgm:pt modelId="{125E3C08-496C-46F7-ABEF-408CAAFE75B5}" type="pres">
      <dgm:prSet presAssocID="{9A60D64E-43C5-437B-BF98-0A5949D37B6F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8EEFD94-D47F-4260-9909-3D40A9F349DE}" type="pres">
      <dgm:prSet presAssocID="{37BA024F-321A-44C1-BB41-09D7E6C4A0E1}" presName="parTxOnlySpace" presStyleCnt="0"/>
      <dgm:spPr/>
    </dgm:pt>
    <dgm:pt modelId="{1438A572-0702-4826-B340-4D5525FC218F}" type="pres">
      <dgm:prSet presAssocID="{FFF9F7EE-8BA5-46B6-A11E-263843F3187A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65FEDC1-2EBB-4892-8182-B581B06FBC4D}" type="pres">
      <dgm:prSet presAssocID="{40DC927E-6E5B-443E-B54E-AD28E02C0B9E}" presName="parTxOnlySpace" presStyleCnt="0"/>
      <dgm:spPr/>
    </dgm:pt>
    <dgm:pt modelId="{4AC2FD0B-9F88-423F-9EAE-7AF88D802B57}" type="pres">
      <dgm:prSet presAssocID="{E1ED2204-719B-492F-AC21-6A9B33098506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EE7716ED-BC5C-4A9A-B744-732F9A9B483E}" type="presOf" srcId="{7FD37EC8-21F7-4776-8F20-81581731A5CE}" destId="{570CAAFE-BCAC-4734-B8DC-10633855D3E0}" srcOrd="0" destOrd="0" presId="urn:microsoft.com/office/officeart/2005/8/layout/chevron1"/>
    <dgm:cxn modelId="{2036F159-818C-465A-8C12-BD422EB7EC1D}" srcId="{7FD37EC8-21F7-4776-8F20-81581731A5CE}" destId="{FFF9F7EE-8BA5-46B6-A11E-263843F3187A}" srcOrd="1" destOrd="0" parTransId="{EE44F4E0-F658-4A60-A47C-A1E12E6CF642}" sibTransId="{40DC927E-6E5B-443E-B54E-AD28E02C0B9E}"/>
    <dgm:cxn modelId="{EADBF6BA-15A0-40D7-B8A6-514BECA4BA61}" type="presOf" srcId="{FFF9F7EE-8BA5-46B6-A11E-263843F3187A}" destId="{1438A572-0702-4826-B340-4D5525FC218F}" srcOrd="0" destOrd="0" presId="urn:microsoft.com/office/officeart/2005/8/layout/chevron1"/>
    <dgm:cxn modelId="{E91BF3B9-9BD2-45B4-A954-8868A4AE20F5}" srcId="{7FD37EC8-21F7-4776-8F20-81581731A5CE}" destId="{9A60D64E-43C5-437B-BF98-0A5949D37B6F}" srcOrd="0" destOrd="0" parTransId="{3A1F72DD-49DA-4042-98FB-40B4EE402594}" sibTransId="{37BA024F-321A-44C1-BB41-09D7E6C4A0E1}"/>
    <dgm:cxn modelId="{B82DC1E9-2799-4DD3-82D5-9ED0C7259036}" type="presOf" srcId="{9A60D64E-43C5-437B-BF98-0A5949D37B6F}" destId="{125E3C08-496C-46F7-ABEF-408CAAFE75B5}" srcOrd="0" destOrd="0" presId="urn:microsoft.com/office/officeart/2005/8/layout/chevron1"/>
    <dgm:cxn modelId="{16F221A7-3D70-4A84-9B21-DAABC6E34097}" srcId="{7FD37EC8-21F7-4776-8F20-81581731A5CE}" destId="{E1ED2204-719B-492F-AC21-6A9B33098506}" srcOrd="2" destOrd="0" parTransId="{BD5F97F6-0874-48EB-A1E9-B7B07368C2B0}" sibTransId="{A565E96C-8216-473D-890F-F34F073302DF}"/>
    <dgm:cxn modelId="{21692020-3BB4-4E9C-ACCA-DF51FE7A2A1E}" type="presOf" srcId="{E1ED2204-719B-492F-AC21-6A9B33098506}" destId="{4AC2FD0B-9F88-423F-9EAE-7AF88D802B57}" srcOrd="0" destOrd="0" presId="urn:microsoft.com/office/officeart/2005/8/layout/chevron1"/>
    <dgm:cxn modelId="{2BB6B139-F27D-4F65-984D-D28AF0EF529A}" type="presParOf" srcId="{570CAAFE-BCAC-4734-B8DC-10633855D3E0}" destId="{125E3C08-496C-46F7-ABEF-408CAAFE75B5}" srcOrd="0" destOrd="0" presId="urn:microsoft.com/office/officeart/2005/8/layout/chevron1"/>
    <dgm:cxn modelId="{F966C111-6F1C-47F5-995F-3E06B640E95D}" type="presParOf" srcId="{570CAAFE-BCAC-4734-B8DC-10633855D3E0}" destId="{68EEFD94-D47F-4260-9909-3D40A9F349DE}" srcOrd="1" destOrd="0" presId="urn:microsoft.com/office/officeart/2005/8/layout/chevron1"/>
    <dgm:cxn modelId="{52C322CD-BBD1-43D9-B8D3-1E0C83A10F1D}" type="presParOf" srcId="{570CAAFE-BCAC-4734-B8DC-10633855D3E0}" destId="{1438A572-0702-4826-B340-4D5525FC218F}" srcOrd="2" destOrd="0" presId="urn:microsoft.com/office/officeart/2005/8/layout/chevron1"/>
    <dgm:cxn modelId="{FA16F549-97F0-4DD3-B16D-FF86A4D22A64}" type="presParOf" srcId="{570CAAFE-BCAC-4734-B8DC-10633855D3E0}" destId="{065FEDC1-2EBB-4892-8182-B581B06FBC4D}" srcOrd="3" destOrd="0" presId="urn:microsoft.com/office/officeart/2005/8/layout/chevron1"/>
    <dgm:cxn modelId="{20621D29-7E93-42C4-9739-C31490CFE6FE}" type="presParOf" srcId="{570CAAFE-BCAC-4734-B8DC-10633855D3E0}" destId="{4AC2FD0B-9F88-423F-9EAE-7AF88D802B57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D37EC8-21F7-4776-8F20-81581731A5CE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A60D64E-43C5-437B-BF98-0A5949D37B6F}">
      <dgm:prSet phldrT="[Texte]" custT="1"/>
      <dgm:spPr>
        <a:solidFill>
          <a:srgbClr val="FFC000"/>
        </a:solidFill>
      </dgm:spPr>
      <dgm:t>
        <a:bodyPr/>
        <a:lstStyle/>
        <a:p>
          <a:r>
            <a:rPr lang="fr-FR" sz="1600" dirty="0" smtClean="0"/>
            <a:t>Introduction</a:t>
          </a:r>
          <a:endParaRPr lang="fr-FR" sz="1600" dirty="0"/>
        </a:p>
      </dgm:t>
    </dgm:pt>
    <dgm:pt modelId="{3A1F72DD-49DA-4042-98FB-40B4EE402594}" type="parTrans" cxnId="{E91BF3B9-9BD2-45B4-A954-8868A4AE20F5}">
      <dgm:prSet/>
      <dgm:spPr/>
      <dgm:t>
        <a:bodyPr/>
        <a:lstStyle/>
        <a:p>
          <a:endParaRPr lang="fr-FR" sz="2400"/>
        </a:p>
      </dgm:t>
    </dgm:pt>
    <dgm:pt modelId="{37BA024F-321A-44C1-BB41-09D7E6C4A0E1}" type="sibTrans" cxnId="{E91BF3B9-9BD2-45B4-A954-8868A4AE20F5}">
      <dgm:prSet/>
      <dgm:spPr/>
      <dgm:t>
        <a:bodyPr/>
        <a:lstStyle/>
        <a:p>
          <a:endParaRPr lang="fr-FR" sz="2400"/>
        </a:p>
      </dgm:t>
    </dgm:pt>
    <dgm:pt modelId="{FFF9F7EE-8BA5-46B6-A11E-263843F3187A}">
      <dgm:prSet phldrT="[Texte]" custT="1"/>
      <dgm:spPr>
        <a:solidFill>
          <a:schemeClr val="accent6"/>
        </a:solidFill>
      </dgm:spPr>
      <dgm:t>
        <a:bodyPr/>
        <a:lstStyle/>
        <a:p>
          <a:r>
            <a:rPr lang="fr-FR" sz="1600" dirty="0" smtClean="0"/>
            <a:t>Cadre théorique</a:t>
          </a:r>
          <a:endParaRPr lang="fr-FR" sz="1600" dirty="0"/>
        </a:p>
      </dgm:t>
    </dgm:pt>
    <dgm:pt modelId="{EE44F4E0-F658-4A60-A47C-A1E12E6CF642}" type="parTrans" cxnId="{2036F159-818C-465A-8C12-BD422EB7EC1D}">
      <dgm:prSet/>
      <dgm:spPr/>
      <dgm:t>
        <a:bodyPr/>
        <a:lstStyle/>
        <a:p>
          <a:endParaRPr lang="fr-FR" sz="2400"/>
        </a:p>
      </dgm:t>
    </dgm:pt>
    <dgm:pt modelId="{40DC927E-6E5B-443E-B54E-AD28E02C0B9E}" type="sibTrans" cxnId="{2036F159-818C-465A-8C12-BD422EB7EC1D}">
      <dgm:prSet/>
      <dgm:spPr/>
      <dgm:t>
        <a:bodyPr/>
        <a:lstStyle/>
        <a:p>
          <a:endParaRPr lang="fr-FR" sz="2400"/>
        </a:p>
      </dgm:t>
    </dgm:pt>
    <dgm:pt modelId="{E1ED2204-719B-492F-AC21-6A9B33098506}">
      <dgm:prSet phldrT="[Texte]" custT="1"/>
      <dgm:spPr>
        <a:solidFill>
          <a:srgbClr val="FFC000"/>
        </a:solidFill>
      </dgm:spPr>
      <dgm:t>
        <a:bodyPr/>
        <a:lstStyle/>
        <a:p>
          <a:r>
            <a:rPr lang="fr-FR" sz="1600" dirty="0" smtClean="0"/>
            <a:t>Mise en Pratique</a:t>
          </a:r>
          <a:endParaRPr lang="fr-FR" sz="1600" dirty="0"/>
        </a:p>
      </dgm:t>
    </dgm:pt>
    <dgm:pt modelId="{BD5F97F6-0874-48EB-A1E9-B7B07368C2B0}" type="parTrans" cxnId="{16F221A7-3D70-4A84-9B21-DAABC6E34097}">
      <dgm:prSet/>
      <dgm:spPr/>
      <dgm:t>
        <a:bodyPr/>
        <a:lstStyle/>
        <a:p>
          <a:endParaRPr lang="fr-FR" sz="2400"/>
        </a:p>
      </dgm:t>
    </dgm:pt>
    <dgm:pt modelId="{A565E96C-8216-473D-890F-F34F073302DF}" type="sibTrans" cxnId="{16F221A7-3D70-4A84-9B21-DAABC6E34097}">
      <dgm:prSet/>
      <dgm:spPr/>
      <dgm:t>
        <a:bodyPr/>
        <a:lstStyle/>
        <a:p>
          <a:endParaRPr lang="fr-FR" sz="2400"/>
        </a:p>
      </dgm:t>
    </dgm:pt>
    <dgm:pt modelId="{6FEC9EF9-DE10-4046-9A90-C1538278C2A5}">
      <dgm:prSet custT="1"/>
      <dgm:spPr>
        <a:solidFill>
          <a:srgbClr val="FFC000"/>
        </a:solidFill>
      </dgm:spPr>
      <dgm:t>
        <a:bodyPr/>
        <a:lstStyle/>
        <a:p>
          <a:r>
            <a:rPr lang="fr-FR" sz="1600" dirty="0" smtClean="0"/>
            <a:t>Bilan</a:t>
          </a:r>
          <a:endParaRPr lang="fr-FR" sz="1600" dirty="0"/>
        </a:p>
      </dgm:t>
    </dgm:pt>
    <dgm:pt modelId="{58235F1C-89A0-49EA-8098-A59A5332F63D}" type="parTrans" cxnId="{FA0B408B-94EA-4FA0-8A38-D96351C1815A}">
      <dgm:prSet/>
      <dgm:spPr/>
      <dgm:t>
        <a:bodyPr/>
        <a:lstStyle/>
        <a:p>
          <a:endParaRPr lang="fr-FR" sz="2400"/>
        </a:p>
      </dgm:t>
    </dgm:pt>
    <dgm:pt modelId="{B43F020A-BC93-4FBD-ACFD-1CB1DBF01436}" type="sibTrans" cxnId="{FA0B408B-94EA-4FA0-8A38-D96351C1815A}">
      <dgm:prSet/>
      <dgm:spPr/>
      <dgm:t>
        <a:bodyPr/>
        <a:lstStyle/>
        <a:p>
          <a:endParaRPr lang="fr-FR" sz="2400"/>
        </a:p>
      </dgm:t>
    </dgm:pt>
    <dgm:pt modelId="{570CAAFE-BCAC-4734-B8DC-10633855D3E0}" type="pres">
      <dgm:prSet presAssocID="{7FD37EC8-21F7-4776-8F20-81581731A5CE}" presName="Name0" presStyleCnt="0">
        <dgm:presLayoutVars>
          <dgm:dir/>
          <dgm:animLvl val="lvl"/>
          <dgm:resizeHandles val="exact"/>
        </dgm:presLayoutVars>
      </dgm:prSet>
      <dgm:spPr/>
    </dgm:pt>
    <dgm:pt modelId="{125E3C08-496C-46F7-ABEF-408CAAFE75B5}" type="pres">
      <dgm:prSet presAssocID="{9A60D64E-43C5-437B-BF98-0A5949D37B6F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8EEFD94-D47F-4260-9909-3D40A9F349DE}" type="pres">
      <dgm:prSet presAssocID="{37BA024F-321A-44C1-BB41-09D7E6C4A0E1}" presName="parTxOnlySpace" presStyleCnt="0"/>
      <dgm:spPr/>
    </dgm:pt>
    <dgm:pt modelId="{1438A572-0702-4826-B340-4D5525FC218F}" type="pres">
      <dgm:prSet presAssocID="{FFF9F7EE-8BA5-46B6-A11E-263843F3187A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65FEDC1-2EBB-4892-8182-B581B06FBC4D}" type="pres">
      <dgm:prSet presAssocID="{40DC927E-6E5B-443E-B54E-AD28E02C0B9E}" presName="parTxOnlySpace" presStyleCnt="0"/>
      <dgm:spPr/>
    </dgm:pt>
    <dgm:pt modelId="{4AC2FD0B-9F88-423F-9EAE-7AF88D802B57}" type="pres">
      <dgm:prSet presAssocID="{E1ED2204-719B-492F-AC21-6A9B33098506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D220FB5-B88B-4E4A-BBCC-A5A642CB9E38}" type="pres">
      <dgm:prSet presAssocID="{A565E96C-8216-473D-890F-F34F073302DF}" presName="parTxOnlySpace" presStyleCnt="0"/>
      <dgm:spPr/>
    </dgm:pt>
    <dgm:pt modelId="{659CA33E-AD51-4129-AECD-AB0899C8A8A2}" type="pres">
      <dgm:prSet presAssocID="{6FEC9EF9-DE10-4046-9A90-C1538278C2A5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7772BC8F-A0DF-4EB2-98E0-D3401CAE9509}" type="presOf" srcId="{FFF9F7EE-8BA5-46B6-A11E-263843F3187A}" destId="{1438A572-0702-4826-B340-4D5525FC218F}" srcOrd="0" destOrd="0" presId="urn:microsoft.com/office/officeart/2005/8/layout/chevron1"/>
    <dgm:cxn modelId="{B8B085B2-0C9D-40C3-BE8C-89EA23E61715}" type="presOf" srcId="{6FEC9EF9-DE10-4046-9A90-C1538278C2A5}" destId="{659CA33E-AD51-4129-AECD-AB0899C8A8A2}" srcOrd="0" destOrd="0" presId="urn:microsoft.com/office/officeart/2005/8/layout/chevron1"/>
    <dgm:cxn modelId="{E91BF3B9-9BD2-45B4-A954-8868A4AE20F5}" srcId="{7FD37EC8-21F7-4776-8F20-81581731A5CE}" destId="{9A60D64E-43C5-437B-BF98-0A5949D37B6F}" srcOrd="0" destOrd="0" parTransId="{3A1F72DD-49DA-4042-98FB-40B4EE402594}" sibTransId="{37BA024F-321A-44C1-BB41-09D7E6C4A0E1}"/>
    <dgm:cxn modelId="{DCE4B49B-620F-4B75-8ACC-A989F45D74E5}" type="presOf" srcId="{7FD37EC8-21F7-4776-8F20-81581731A5CE}" destId="{570CAAFE-BCAC-4734-B8DC-10633855D3E0}" srcOrd="0" destOrd="0" presId="urn:microsoft.com/office/officeart/2005/8/layout/chevron1"/>
    <dgm:cxn modelId="{18437FFB-9F9F-4219-830B-071958A6E357}" type="presOf" srcId="{E1ED2204-719B-492F-AC21-6A9B33098506}" destId="{4AC2FD0B-9F88-423F-9EAE-7AF88D802B57}" srcOrd="0" destOrd="0" presId="urn:microsoft.com/office/officeart/2005/8/layout/chevron1"/>
    <dgm:cxn modelId="{FA0B408B-94EA-4FA0-8A38-D96351C1815A}" srcId="{7FD37EC8-21F7-4776-8F20-81581731A5CE}" destId="{6FEC9EF9-DE10-4046-9A90-C1538278C2A5}" srcOrd="3" destOrd="0" parTransId="{58235F1C-89A0-49EA-8098-A59A5332F63D}" sibTransId="{B43F020A-BC93-4FBD-ACFD-1CB1DBF01436}"/>
    <dgm:cxn modelId="{16F221A7-3D70-4A84-9B21-DAABC6E34097}" srcId="{7FD37EC8-21F7-4776-8F20-81581731A5CE}" destId="{E1ED2204-719B-492F-AC21-6A9B33098506}" srcOrd="2" destOrd="0" parTransId="{BD5F97F6-0874-48EB-A1E9-B7B07368C2B0}" sibTransId="{A565E96C-8216-473D-890F-F34F073302DF}"/>
    <dgm:cxn modelId="{2036F159-818C-465A-8C12-BD422EB7EC1D}" srcId="{7FD37EC8-21F7-4776-8F20-81581731A5CE}" destId="{FFF9F7EE-8BA5-46B6-A11E-263843F3187A}" srcOrd="1" destOrd="0" parTransId="{EE44F4E0-F658-4A60-A47C-A1E12E6CF642}" sibTransId="{40DC927E-6E5B-443E-B54E-AD28E02C0B9E}"/>
    <dgm:cxn modelId="{315A8B32-F35B-4634-B7E9-304A5012367A}" type="presOf" srcId="{9A60D64E-43C5-437B-BF98-0A5949D37B6F}" destId="{125E3C08-496C-46F7-ABEF-408CAAFE75B5}" srcOrd="0" destOrd="0" presId="urn:microsoft.com/office/officeart/2005/8/layout/chevron1"/>
    <dgm:cxn modelId="{B7C6205E-E418-46D4-845F-D4A6744444E6}" type="presParOf" srcId="{570CAAFE-BCAC-4734-B8DC-10633855D3E0}" destId="{125E3C08-496C-46F7-ABEF-408CAAFE75B5}" srcOrd="0" destOrd="0" presId="urn:microsoft.com/office/officeart/2005/8/layout/chevron1"/>
    <dgm:cxn modelId="{623290B7-F4FE-427F-879D-E217B4936668}" type="presParOf" srcId="{570CAAFE-BCAC-4734-B8DC-10633855D3E0}" destId="{68EEFD94-D47F-4260-9909-3D40A9F349DE}" srcOrd="1" destOrd="0" presId="urn:microsoft.com/office/officeart/2005/8/layout/chevron1"/>
    <dgm:cxn modelId="{8E67D70F-5248-4ECF-8B75-284890A71CBF}" type="presParOf" srcId="{570CAAFE-BCAC-4734-B8DC-10633855D3E0}" destId="{1438A572-0702-4826-B340-4D5525FC218F}" srcOrd="2" destOrd="0" presId="urn:microsoft.com/office/officeart/2005/8/layout/chevron1"/>
    <dgm:cxn modelId="{F56B95C2-108C-4504-A457-3A15C55C0D63}" type="presParOf" srcId="{570CAAFE-BCAC-4734-B8DC-10633855D3E0}" destId="{065FEDC1-2EBB-4892-8182-B581B06FBC4D}" srcOrd="3" destOrd="0" presId="urn:microsoft.com/office/officeart/2005/8/layout/chevron1"/>
    <dgm:cxn modelId="{9DEBE55C-6DFE-472E-8E70-DFBAAC816823}" type="presParOf" srcId="{570CAAFE-BCAC-4734-B8DC-10633855D3E0}" destId="{4AC2FD0B-9F88-423F-9EAE-7AF88D802B57}" srcOrd="4" destOrd="0" presId="urn:microsoft.com/office/officeart/2005/8/layout/chevron1"/>
    <dgm:cxn modelId="{699BE1C4-7281-4A61-B1C3-E9AFE43B8493}" type="presParOf" srcId="{570CAAFE-BCAC-4734-B8DC-10633855D3E0}" destId="{CD220FB5-B88B-4E4A-BBCC-A5A642CB9E38}" srcOrd="5" destOrd="0" presId="urn:microsoft.com/office/officeart/2005/8/layout/chevron1"/>
    <dgm:cxn modelId="{EDDD5A04-4B50-430E-943F-FA7325FCC27F}" type="presParOf" srcId="{570CAAFE-BCAC-4734-B8DC-10633855D3E0}" destId="{659CA33E-AD51-4129-AECD-AB0899C8A8A2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FD37EC8-21F7-4776-8F20-81581731A5CE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A60D64E-43C5-437B-BF98-0A5949D37B6F}">
      <dgm:prSet phldrT="[Texte]" custT="1"/>
      <dgm:spPr>
        <a:solidFill>
          <a:srgbClr val="FFC000"/>
        </a:solidFill>
      </dgm:spPr>
      <dgm:t>
        <a:bodyPr/>
        <a:lstStyle/>
        <a:p>
          <a:r>
            <a:rPr lang="fr-FR" sz="1600" dirty="0" smtClean="0"/>
            <a:t>Introduction</a:t>
          </a:r>
          <a:endParaRPr lang="fr-FR" sz="1600" dirty="0"/>
        </a:p>
      </dgm:t>
    </dgm:pt>
    <dgm:pt modelId="{3A1F72DD-49DA-4042-98FB-40B4EE402594}" type="parTrans" cxnId="{E91BF3B9-9BD2-45B4-A954-8868A4AE20F5}">
      <dgm:prSet/>
      <dgm:spPr/>
      <dgm:t>
        <a:bodyPr/>
        <a:lstStyle/>
        <a:p>
          <a:endParaRPr lang="fr-FR" sz="2400"/>
        </a:p>
      </dgm:t>
    </dgm:pt>
    <dgm:pt modelId="{37BA024F-321A-44C1-BB41-09D7E6C4A0E1}" type="sibTrans" cxnId="{E91BF3B9-9BD2-45B4-A954-8868A4AE20F5}">
      <dgm:prSet/>
      <dgm:spPr/>
      <dgm:t>
        <a:bodyPr/>
        <a:lstStyle/>
        <a:p>
          <a:endParaRPr lang="fr-FR" sz="2400"/>
        </a:p>
      </dgm:t>
    </dgm:pt>
    <dgm:pt modelId="{FFF9F7EE-8BA5-46B6-A11E-263843F3187A}">
      <dgm:prSet phldrT="[Texte]" custT="1"/>
      <dgm:spPr>
        <a:solidFill>
          <a:schemeClr val="accent6"/>
        </a:solidFill>
      </dgm:spPr>
      <dgm:t>
        <a:bodyPr/>
        <a:lstStyle/>
        <a:p>
          <a:r>
            <a:rPr lang="fr-FR" sz="1600" dirty="0" smtClean="0"/>
            <a:t>Cadre théorique</a:t>
          </a:r>
          <a:endParaRPr lang="fr-FR" sz="1600" dirty="0"/>
        </a:p>
      </dgm:t>
    </dgm:pt>
    <dgm:pt modelId="{EE44F4E0-F658-4A60-A47C-A1E12E6CF642}" type="parTrans" cxnId="{2036F159-818C-465A-8C12-BD422EB7EC1D}">
      <dgm:prSet/>
      <dgm:spPr/>
      <dgm:t>
        <a:bodyPr/>
        <a:lstStyle/>
        <a:p>
          <a:endParaRPr lang="fr-FR" sz="2400"/>
        </a:p>
      </dgm:t>
    </dgm:pt>
    <dgm:pt modelId="{40DC927E-6E5B-443E-B54E-AD28E02C0B9E}" type="sibTrans" cxnId="{2036F159-818C-465A-8C12-BD422EB7EC1D}">
      <dgm:prSet/>
      <dgm:spPr/>
      <dgm:t>
        <a:bodyPr/>
        <a:lstStyle/>
        <a:p>
          <a:endParaRPr lang="fr-FR" sz="2400"/>
        </a:p>
      </dgm:t>
    </dgm:pt>
    <dgm:pt modelId="{E1ED2204-719B-492F-AC21-6A9B33098506}">
      <dgm:prSet phldrT="[Texte]" custT="1"/>
      <dgm:spPr>
        <a:solidFill>
          <a:srgbClr val="FFC000"/>
        </a:solidFill>
      </dgm:spPr>
      <dgm:t>
        <a:bodyPr/>
        <a:lstStyle/>
        <a:p>
          <a:r>
            <a:rPr lang="fr-FR" sz="1600" dirty="0" smtClean="0"/>
            <a:t>Mise en Pratique</a:t>
          </a:r>
          <a:endParaRPr lang="fr-FR" sz="1600" dirty="0"/>
        </a:p>
      </dgm:t>
    </dgm:pt>
    <dgm:pt modelId="{BD5F97F6-0874-48EB-A1E9-B7B07368C2B0}" type="parTrans" cxnId="{16F221A7-3D70-4A84-9B21-DAABC6E34097}">
      <dgm:prSet/>
      <dgm:spPr/>
      <dgm:t>
        <a:bodyPr/>
        <a:lstStyle/>
        <a:p>
          <a:endParaRPr lang="fr-FR" sz="2400"/>
        </a:p>
      </dgm:t>
    </dgm:pt>
    <dgm:pt modelId="{A565E96C-8216-473D-890F-F34F073302DF}" type="sibTrans" cxnId="{16F221A7-3D70-4A84-9B21-DAABC6E34097}">
      <dgm:prSet/>
      <dgm:spPr/>
      <dgm:t>
        <a:bodyPr/>
        <a:lstStyle/>
        <a:p>
          <a:endParaRPr lang="fr-FR" sz="2400"/>
        </a:p>
      </dgm:t>
    </dgm:pt>
    <dgm:pt modelId="{6FEC9EF9-DE10-4046-9A90-C1538278C2A5}">
      <dgm:prSet custT="1"/>
      <dgm:spPr>
        <a:solidFill>
          <a:srgbClr val="FFC000"/>
        </a:solidFill>
      </dgm:spPr>
      <dgm:t>
        <a:bodyPr/>
        <a:lstStyle/>
        <a:p>
          <a:r>
            <a:rPr lang="fr-FR" sz="1600" dirty="0" smtClean="0"/>
            <a:t>Bilan</a:t>
          </a:r>
          <a:endParaRPr lang="fr-FR" sz="1600" dirty="0"/>
        </a:p>
      </dgm:t>
    </dgm:pt>
    <dgm:pt modelId="{58235F1C-89A0-49EA-8098-A59A5332F63D}" type="parTrans" cxnId="{FA0B408B-94EA-4FA0-8A38-D96351C1815A}">
      <dgm:prSet/>
      <dgm:spPr/>
      <dgm:t>
        <a:bodyPr/>
        <a:lstStyle/>
        <a:p>
          <a:endParaRPr lang="fr-FR" sz="2400"/>
        </a:p>
      </dgm:t>
    </dgm:pt>
    <dgm:pt modelId="{B43F020A-BC93-4FBD-ACFD-1CB1DBF01436}" type="sibTrans" cxnId="{FA0B408B-94EA-4FA0-8A38-D96351C1815A}">
      <dgm:prSet/>
      <dgm:spPr/>
      <dgm:t>
        <a:bodyPr/>
        <a:lstStyle/>
        <a:p>
          <a:endParaRPr lang="fr-FR" sz="2400"/>
        </a:p>
      </dgm:t>
    </dgm:pt>
    <dgm:pt modelId="{570CAAFE-BCAC-4734-B8DC-10633855D3E0}" type="pres">
      <dgm:prSet presAssocID="{7FD37EC8-21F7-4776-8F20-81581731A5CE}" presName="Name0" presStyleCnt="0">
        <dgm:presLayoutVars>
          <dgm:dir/>
          <dgm:animLvl val="lvl"/>
          <dgm:resizeHandles val="exact"/>
        </dgm:presLayoutVars>
      </dgm:prSet>
      <dgm:spPr/>
    </dgm:pt>
    <dgm:pt modelId="{125E3C08-496C-46F7-ABEF-408CAAFE75B5}" type="pres">
      <dgm:prSet presAssocID="{9A60D64E-43C5-437B-BF98-0A5949D37B6F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8EEFD94-D47F-4260-9909-3D40A9F349DE}" type="pres">
      <dgm:prSet presAssocID="{37BA024F-321A-44C1-BB41-09D7E6C4A0E1}" presName="parTxOnlySpace" presStyleCnt="0"/>
      <dgm:spPr/>
    </dgm:pt>
    <dgm:pt modelId="{1438A572-0702-4826-B340-4D5525FC218F}" type="pres">
      <dgm:prSet presAssocID="{FFF9F7EE-8BA5-46B6-A11E-263843F3187A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65FEDC1-2EBB-4892-8182-B581B06FBC4D}" type="pres">
      <dgm:prSet presAssocID="{40DC927E-6E5B-443E-B54E-AD28E02C0B9E}" presName="parTxOnlySpace" presStyleCnt="0"/>
      <dgm:spPr/>
    </dgm:pt>
    <dgm:pt modelId="{4AC2FD0B-9F88-423F-9EAE-7AF88D802B57}" type="pres">
      <dgm:prSet presAssocID="{E1ED2204-719B-492F-AC21-6A9B33098506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D220FB5-B88B-4E4A-BBCC-A5A642CB9E38}" type="pres">
      <dgm:prSet presAssocID="{A565E96C-8216-473D-890F-F34F073302DF}" presName="parTxOnlySpace" presStyleCnt="0"/>
      <dgm:spPr/>
    </dgm:pt>
    <dgm:pt modelId="{659CA33E-AD51-4129-AECD-AB0899C8A8A2}" type="pres">
      <dgm:prSet presAssocID="{6FEC9EF9-DE10-4046-9A90-C1538278C2A5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8DFA4540-53C2-4FD5-93BE-0AB41F1FD6BB}" type="presOf" srcId="{9A60D64E-43C5-437B-BF98-0A5949D37B6F}" destId="{125E3C08-496C-46F7-ABEF-408CAAFE75B5}" srcOrd="0" destOrd="0" presId="urn:microsoft.com/office/officeart/2005/8/layout/chevron1"/>
    <dgm:cxn modelId="{2036F159-818C-465A-8C12-BD422EB7EC1D}" srcId="{7FD37EC8-21F7-4776-8F20-81581731A5CE}" destId="{FFF9F7EE-8BA5-46B6-A11E-263843F3187A}" srcOrd="1" destOrd="0" parTransId="{EE44F4E0-F658-4A60-A47C-A1E12E6CF642}" sibTransId="{40DC927E-6E5B-443E-B54E-AD28E02C0B9E}"/>
    <dgm:cxn modelId="{E91BF3B9-9BD2-45B4-A954-8868A4AE20F5}" srcId="{7FD37EC8-21F7-4776-8F20-81581731A5CE}" destId="{9A60D64E-43C5-437B-BF98-0A5949D37B6F}" srcOrd="0" destOrd="0" parTransId="{3A1F72DD-49DA-4042-98FB-40B4EE402594}" sibTransId="{37BA024F-321A-44C1-BB41-09D7E6C4A0E1}"/>
    <dgm:cxn modelId="{1ED73A81-1343-4496-88C2-17284AA59015}" type="presOf" srcId="{E1ED2204-719B-492F-AC21-6A9B33098506}" destId="{4AC2FD0B-9F88-423F-9EAE-7AF88D802B57}" srcOrd="0" destOrd="0" presId="urn:microsoft.com/office/officeart/2005/8/layout/chevron1"/>
    <dgm:cxn modelId="{5FDF6665-AC6E-44DE-90EA-C6DD60D5E1D7}" type="presOf" srcId="{6FEC9EF9-DE10-4046-9A90-C1538278C2A5}" destId="{659CA33E-AD51-4129-AECD-AB0899C8A8A2}" srcOrd="0" destOrd="0" presId="urn:microsoft.com/office/officeart/2005/8/layout/chevron1"/>
    <dgm:cxn modelId="{000AA21C-E85F-4329-860B-18F3224E50A7}" type="presOf" srcId="{FFF9F7EE-8BA5-46B6-A11E-263843F3187A}" destId="{1438A572-0702-4826-B340-4D5525FC218F}" srcOrd="0" destOrd="0" presId="urn:microsoft.com/office/officeart/2005/8/layout/chevron1"/>
    <dgm:cxn modelId="{FA0B408B-94EA-4FA0-8A38-D96351C1815A}" srcId="{7FD37EC8-21F7-4776-8F20-81581731A5CE}" destId="{6FEC9EF9-DE10-4046-9A90-C1538278C2A5}" srcOrd="3" destOrd="0" parTransId="{58235F1C-89A0-49EA-8098-A59A5332F63D}" sibTransId="{B43F020A-BC93-4FBD-ACFD-1CB1DBF01436}"/>
    <dgm:cxn modelId="{16F221A7-3D70-4A84-9B21-DAABC6E34097}" srcId="{7FD37EC8-21F7-4776-8F20-81581731A5CE}" destId="{E1ED2204-719B-492F-AC21-6A9B33098506}" srcOrd="2" destOrd="0" parTransId="{BD5F97F6-0874-48EB-A1E9-B7B07368C2B0}" sibTransId="{A565E96C-8216-473D-890F-F34F073302DF}"/>
    <dgm:cxn modelId="{4169B778-FDA5-4A8C-BD78-0C8A85E0B08D}" type="presOf" srcId="{7FD37EC8-21F7-4776-8F20-81581731A5CE}" destId="{570CAAFE-BCAC-4734-B8DC-10633855D3E0}" srcOrd="0" destOrd="0" presId="urn:microsoft.com/office/officeart/2005/8/layout/chevron1"/>
    <dgm:cxn modelId="{2EA020F5-30E7-4A5A-816C-47A9733CCFCD}" type="presParOf" srcId="{570CAAFE-BCAC-4734-B8DC-10633855D3E0}" destId="{125E3C08-496C-46F7-ABEF-408CAAFE75B5}" srcOrd="0" destOrd="0" presId="urn:microsoft.com/office/officeart/2005/8/layout/chevron1"/>
    <dgm:cxn modelId="{0473353B-CC84-4428-989C-7618220966AA}" type="presParOf" srcId="{570CAAFE-BCAC-4734-B8DC-10633855D3E0}" destId="{68EEFD94-D47F-4260-9909-3D40A9F349DE}" srcOrd="1" destOrd="0" presId="urn:microsoft.com/office/officeart/2005/8/layout/chevron1"/>
    <dgm:cxn modelId="{891BC320-E561-410D-B94B-CB1837D27FAA}" type="presParOf" srcId="{570CAAFE-BCAC-4734-B8DC-10633855D3E0}" destId="{1438A572-0702-4826-B340-4D5525FC218F}" srcOrd="2" destOrd="0" presId="urn:microsoft.com/office/officeart/2005/8/layout/chevron1"/>
    <dgm:cxn modelId="{CACE9A04-8475-4725-917B-903365310A2E}" type="presParOf" srcId="{570CAAFE-BCAC-4734-B8DC-10633855D3E0}" destId="{065FEDC1-2EBB-4892-8182-B581B06FBC4D}" srcOrd="3" destOrd="0" presId="urn:microsoft.com/office/officeart/2005/8/layout/chevron1"/>
    <dgm:cxn modelId="{E079B411-A3D2-4DEE-83FA-B0451F328B8C}" type="presParOf" srcId="{570CAAFE-BCAC-4734-B8DC-10633855D3E0}" destId="{4AC2FD0B-9F88-423F-9EAE-7AF88D802B57}" srcOrd="4" destOrd="0" presId="urn:microsoft.com/office/officeart/2005/8/layout/chevron1"/>
    <dgm:cxn modelId="{B5C4310A-B98D-4331-B576-8D1AB1DCF4F6}" type="presParOf" srcId="{570CAAFE-BCAC-4734-B8DC-10633855D3E0}" destId="{CD220FB5-B88B-4E4A-BBCC-A5A642CB9E38}" srcOrd="5" destOrd="0" presId="urn:microsoft.com/office/officeart/2005/8/layout/chevron1"/>
    <dgm:cxn modelId="{61DFE868-48AF-43DA-A40A-BA795463BB44}" type="presParOf" srcId="{570CAAFE-BCAC-4734-B8DC-10633855D3E0}" destId="{659CA33E-AD51-4129-AECD-AB0899C8A8A2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FD37EC8-21F7-4776-8F20-81581731A5CE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A60D64E-43C5-437B-BF98-0A5949D37B6F}">
      <dgm:prSet phldrT="[Texte]" custT="1"/>
      <dgm:spPr>
        <a:solidFill>
          <a:srgbClr val="FFC000"/>
        </a:solidFill>
      </dgm:spPr>
      <dgm:t>
        <a:bodyPr/>
        <a:lstStyle/>
        <a:p>
          <a:r>
            <a:rPr lang="fr-FR" sz="1600" dirty="0" smtClean="0"/>
            <a:t>Introduction</a:t>
          </a:r>
          <a:endParaRPr lang="fr-FR" sz="1600" dirty="0"/>
        </a:p>
      </dgm:t>
    </dgm:pt>
    <dgm:pt modelId="{3A1F72DD-49DA-4042-98FB-40B4EE402594}" type="parTrans" cxnId="{E91BF3B9-9BD2-45B4-A954-8868A4AE20F5}">
      <dgm:prSet/>
      <dgm:spPr/>
      <dgm:t>
        <a:bodyPr/>
        <a:lstStyle/>
        <a:p>
          <a:endParaRPr lang="fr-FR" sz="2400"/>
        </a:p>
      </dgm:t>
    </dgm:pt>
    <dgm:pt modelId="{37BA024F-321A-44C1-BB41-09D7E6C4A0E1}" type="sibTrans" cxnId="{E91BF3B9-9BD2-45B4-A954-8868A4AE20F5}">
      <dgm:prSet/>
      <dgm:spPr/>
      <dgm:t>
        <a:bodyPr/>
        <a:lstStyle/>
        <a:p>
          <a:endParaRPr lang="fr-FR" sz="2400"/>
        </a:p>
      </dgm:t>
    </dgm:pt>
    <dgm:pt modelId="{FFF9F7EE-8BA5-46B6-A11E-263843F3187A}">
      <dgm:prSet phldrT="[Texte]" custT="1"/>
      <dgm:spPr>
        <a:solidFill>
          <a:srgbClr val="FFC000"/>
        </a:solidFill>
      </dgm:spPr>
      <dgm:t>
        <a:bodyPr/>
        <a:lstStyle/>
        <a:p>
          <a:r>
            <a:rPr lang="fr-FR" sz="1600" dirty="0" smtClean="0"/>
            <a:t>Cadre théorique</a:t>
          </a:r>
          <a:endParaRPr lang="fr-FR" sz="1600" dirty="0"/>
        </a:p>
      </dgm:t>
    </dgm:pt>
    <dgm:pt modelId="{EE44F4E0-F658-4A60-A47C-A1E12E6CF642}" type="parTrans" cxnId="{2036F159-818C-465A-8C12-BD422EB7EC1D}">
      <dgm:prSet/>
      <dgm:spPr/>
      <dgm:t>
        <a:bodyPr/>
        <a:lstStyle/>
        <a:p>
          <a:endParaRPr lang="fr-FR" sz="2400"/>
        </a:p>
      </dgm:t>
    </dgm:pt>
    <dgm:pt modelId="{40DC927E-6E5B-443E-B54E-AD28E02C0B9E}" type="sibTrans" cxnId="{2036F159-818C-465A-8C12-BD422EB7EC1D}">
      <dgm:prSet/>
      <dgm:spPr/>
      <dgm:t>
        <a:bodyPr/>
        <a:lstStyle/>
        <a:p>
          <a:endParaRPr lang="fr-FR" sz="2400"/>
        </a:p>
      </dgm:t>
    </dgm:pt>
    <dgm:pt modelId="{E1ED2204-719B-492F-AC21-6A9B33098506}">
      <dgm:prSet phldrT="[Texte]" custT="1"/>
      <dgm:spPr>
        <a:solidFill>
          <a:schemeClr val="accent6"/>
        </a:solidFill>
      </dgm:spPr>
      <dgm:t>
        <a:bodyPr/>
        <a:lstStyle/>
        <a:p>
          <a:r>
            <a:rPr lang="fr-FR" sz="1600" dirty="0" smtClean="0"/>
            <a:t>Mise en Pratique</a:t>
          </a:r>
          <a:endParaRPr lang="fr-FR" sz="1600" dirty="0"/>
        </a:p>
      </dgm:t>
    </dgm:pt>
    <dgm:pt modelId="{BD5F97F6-0874-48EB-A1E9-B7B07368C2B0}" type="parTrans" cxnId="{16F221A7-3D70-4A84-9B21-DAABC6E34097}">
      <dgm:prSet/>
      <dgm:spPr/>
      <dgm:t>
        <a:bodyPr/>
        <a:lstStyle/>
        <a:p>
          <a:endParaRPr lang="fr-FR" sz="2400"/>
        </a:p>
      </dgm:t>
    </dgm:pt>
    <dgm:pt modelId="{A565E96C-8216-473D-890F-F34F073302DF}" type="sibTrans" cxnId="{16F221A7-3D70-4A84-9B21-DAABC6E34097}">
      <dgm:prSet/>
      <dgm:spPr/>
      <dgm:t>
        <a:bodyPr/>
        <a:lstStyle/>
        <a:p>
          <a:endParaRPr lang="fr-FR" sz="2400"/>
        </a:p>
      </dgm:t>
    </dgm:pt>
    <dgm:pt modelId="{6FEC9EF9-DE10-4046-9A90-C1538278C2A5}">
      <dgm:prSet custT="1"/>
      <dgm:spPr>
        <a:solidFill>
          <a:srgbClr val="FFC000"/>
        </a:solidFill>
      </dgm:spPr>
      <dgm:t>
        <a:bodyPr/>
        <a:lstStyle/>
        <a:p>
          <a:r>
            <a:rPr lang="fr-FR" sz="1600" dirty="0" smtClean="0"/>
            <a:t>Bilan</a:t>
          </a:r>
          <a:endParaRPr lang="fr-FR" sz="1600" dirty="0"/>
        </a:p>
      </dgm:t>
    </dgm:pt>
    <dgm:pt modelId="{58235F1C-89A0-49EA-8098-A59A5332F63D}" type="parTrans" cxnId="{FA0B408B-94EA-4FA0-8A38-D96351C1815A}">
      <dgm:prSet/>
      <dgm:spPr/>
      <dgm:t>
        <a:bodyPr/>
        <a:lstStyle/>
        <a:p>
          <a:endParaRPr lang="fr-FR" sz="2400"/>
        </a:p>
      </dgm:t>
    </dgm:pt>
    <dgm:pt modelId="{B43F020A-BC93-4FBD-ACFD-1CB1DBF01436}" type="sibTrans" cxnId="{FA0B408B-94EA-4FA0-8A38-D96351C1815A}">
      <dgm:prSet/>
      <dgm:spPr/>
      <dgm:t>
        <a:bodyPr/>
        <a:lstStyle/>
        <a:p>
          <a:endParaRPr lang="fr-FR" sz="2400"/>
        </a:p>
      </dgm:t>
    </dgm:pt>
    <dgm:pt modelId="{570CAAFE-BCAC-4734-B8DC-10633855D3E0}" type="pres">
      <dgm:prSet presAssocID="{7FD37EC8-21F7-4776-8F20-81581731A5CE}" presName="Name0" presStyleCnt="0">
        <dgm:presLayoutVars>
          <dgm:dir/>
          <dgm:animLvl val="lvl"/>
          <dgm:resizeHandles val="exact"/>
        </dgm:presLayoutVars>
      </dgm:prSet>
      <dgm:spPr/>
    </dgm:pt>
    <dgm:pt modelId="{125E3C08-496C-46F7-ABEF-408CAAFE75B5}" type="pres">
      <dgm:prSet presAssocID="{9A60D64E-43C5-437B-BF98-0A5949D37B6F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8EEFD94-D47F-4260-9909-3D40A9F349DE}" type="pres">
      <dgm:prSet presAssocID="{37BA024F-321A-44C1-BB41-09D7E6C4A0E1}" presName="parTxOnlySpace" presStyleCnt="0"/>
      <dgm:spPr/>
    </dgm:pt>
    <dgm:pt modelId="{1438A572-0702-4826-B340-4D5525FC218F}" type="pres">
      <dgm:prSet presAssocID="{FFF9F7EE-8BA5-46B6-A11E-263843F3187A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65FEDC1-2EBB-4892-8182-B581B06FBC4D}" type="pres">
      <dgm:prSet presAssocID="{40DC927E-6E5B-443E-B54E-AD28E02C0B9E}" presName="parTxOnlySpace" presStyleCnt="0"/>
      <dgm:spPr/>
    </dgm:pt>
    <dgm:pt modelId="{4AC2FD0B-9F88-423F-9EAE-7AF88D802B57}" type="pres">
      <dgm:prSet presAssocID="{E1ED2204-719B-492F-AC21-6A9B33098506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D220FB5-B88B-4E4A-BBCC-A5A642CB9E38}" type="pres">
      <dgm:prSet presAssocID="{A565E96C-8216-473D-890F-F34F073302DF}" presName="parTxOnlySpace" presStyleCnt="0"/>
      <dgm:spPr/>
    </dgm:pt>
    <dgm:pt modelId="{659CA33E-AD51-4129-AECD-AB0899C8A8A2}" type="pres">
      <dgm:prSet presAssocID="{6FEC9EF9-DE10-4046-9A90-C1538278C2A5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036F159-818C-465A-8C12-BD422EB7EC1D}" srcId="{7FD37EC8-21F7-4776-8F20-81581731A5CE}" destId="{FFF9F7EE-8BA5-46B6-A11E-263843F3187A}" srcOrd="1" destOrd="0" parTransId="{EE44F4E0-F658-4A60-A47C-A1E12E6CF642}" sibTransId="{40DC927E-6E5B-443E-B54E-AD28E02C0B9E}"/>
    <dgm:cxn modelId="{309C4B48-B921-468A-B426-A783A9ECBFFB}" type="presOf" srcId="{6FEC9EF9-DE10-4046-9A90-C1538278C2A5}" destId="{659CA33E-AD51-4129-AECD-AB0899C8A8A2}" srcOrd="0" destOrd="0" presId="urn:microsoft.com/office/officeart/2005/8/layout/chevron1"/>
    <dgm:cxn modelId="{1087B8F8-D076-4FEF-B429-133B6B277EC7}" type="presOf" srcId="{7FD37EC8-21F7-4776-8F20-81581731A5CE}" destId="{570CAAFE-BCAC-4734-B8DC-10633855D3E0}" srcOrd="0" destOrd="0" presId="urn:microsoft.com/office/officeart/2005/8/layout/chevron1"/>
    <dgm:cxn modelId="{F602880A-8AEA-4A4D-B493-5FAC96DB9BDF}" type="presOf" srcId="{FFF9F7EE-8BA5-46B6-A11E-263843F3187A}" destId="{1438A572-0702-4826-B340-4D5525FC218F}" srcOrd="0" destOrd="0" presId="urn:microsoft.com/office/officeart/2005/8/layout/chevron1"/>
    <dgm:cxn modelId="{E91BF3B9-9BD2-45B4-A954-8868A4AE20F5}" srcId="{7FD37EC8-21F7-4776-8F20-81581731A5CE}" destId="{9A60D64E-43C5-437B-BF98-0A5949D37B6F}" srcOrd="0" destOrd="0" parTransId="{3A1F72DD-49DA-4042-98FB-40B4EE402594}" sibTransId="{37BA024F-321A-44C1-BB41-09D7E6C4A0E1}"/>
    <dgm:cxn modelId="{69DD69FD-8736-49A1-BFF0-C84CB9783EEC}" type="presOf" srcId="{9A60D64E-43C5-437B-BF98-0A5949D37B6F}" destId="{125E3C08-496C-46F7-ABEF-408CAAFE75B5}" srcOrd="0" destOrd="0" presId="urn:microsoft.com/office/officeart/2005/8/layout/chevron1"/>
    <dgm:cxn modelId="{FA0B408B-94EA-4FA0-8A38-D96351C1815A}" srcId="{7FD37EC8-21F7-4776-8F20-81581731A5CE}" destId="{6FEC9EF9-DE10-4046-9A90-C1538278C2A5}" srcOrd="3" destOrd="0" parTransId="{58235F1C-89A0-49EA-8098-A59A5332F63D}" sibTransId="{B43F020A-BC93-4FBD-ACFD-1CB1DBF01436}"/>
    <dgm:cxn modelId="{16F221A7-3D70-4A84-9B21-DAABC6E34097}" srcId="{7FD37EC8-21F7-4776-8F20-81581731A5CE}" destId="{E1ED2204-719B-492F-AC21-6A9B33098506}" srcOrd="2" destOrd="0" parTransId="{BD5F97F6-0874-48EB-A1E9-B7B07368C2B0}" sibTransId="{A565E96C-8216-473D-890F-F34F073302DF}"/>
    <dgm:cxn modelId="{FF77A7EE-E699-4F2A-A587-29A98F5A708E}" type="presOf" srcId="{E1ED2204-719B-492F-AC21-6A9B33098506}" destId="{4AC2FD0B-9F88-423F-9EAE-7AF88D802B57}" srcOrd="0" destOrd="0" presId="urn:microsoft.com/office/officeart/2005/8/layout/chevron1"/>
    <dgm:cxn modelId="{5DA687AC-72EE-40A5-8A78-D1FE2E37F541}" type="presParOf" srcId="{570CAAFE-BCAC-4734-B8DC-10633855D3E0}" destId="{125E3C08-496C-46F7-ABEF-408CAAFE75B5}" srcOrd="0" destOrd="0" presId="urn:microsoft.com/office/officeart/2005/8/layout/chevron1"/>
    <dgm:cxn modelId="{CA464C57-E85A-4C01-98C1-8F7856B165A8}" type="presParOf" srcId="{570CAAFE-BCAC-4734-B8DC-10633855D3E0}" destId="{68EEFD94-D47F-4260-9909-3D40A9F349DE}" srcOrd="1" destOrd="0" presId="urn:microsoft.com/office/officeart/2005/8/layout/chevron1"/>
    <dgm:cxn modelId="{A73520EE-4139-4DFD-850A-F8025B9CEEA2}" type="presParOf" srcId="{570CAAFE-BCAC-4734-B8DC-10633855D3E0}" destId="{1438A572-0702-4826-B340-4D5525FC218F}" srcOrd="2" destOrd="0" presId="urn:microsoft.com/office/officeart/2005/8/layout/chevron1"/>
    <dgm:cxn modelId="{E0A3A1F7-59D0-4769-8EB8-0CE38C60AE78}" type="presParOf" srcId="{570CAAFE-BCAC-4734-B8DC-10633855D3E0}" destId="{065FEDC1-2EBB-4892-8182-B581B06FBC4D}" srcOrd="3" destOrd="0" presId="urn:microsoft.com/office/officeart/2005/8/layout/chevron1"/>
    <dgm:cxn modelId="{BF993BD1-15A8-4173-902F-45FDA64714FF}" type="presParOf" srcId="{570CAAFE-BCAC-4734-B8DC-10633855D3E0}" destId="{4AC2FD0B-9F88-423F-9EAE-7AF88D802B57}" srcOrd="4" destOrd="0" presId="urn:microsoft.com/office/officeart/2005/8/layout/chevron1"/>
    <dgm:cxn modelId="{3B1F14EA-CBA6-4E0B-92B5-CD19D85F883A}" type="presParOf" srcId="{570CAAFE-BCAC-4734-B8DC-10633855D3E0}" destId="{CD220FB5-B88B-4E4A-BBCC-A5A642CB9E38}" srcOrd="5" destOrd="0" presId="urn:microsoft.com/office/officeart/2005/8/layout/chevron1"/>
    <dgm:cxn modelId="{6F7650FF-C3A5-43CC-B90D-A2BE6ADD15F9}" type="presParOf" srcId="{570CAAFE-BCAC-4734-B8DC-10633855D3E0}" destId="{659CA33E-AD51-4129-AECD-AB0899C8A8A2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FD37EC8-21F7-4776-8F20-81581731A5CE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A60D64E-43C5-437B-BF98-0A5949D37B6F}">
      <dgm:prSet phldrT="[Texte]" custT="1"/>
      <dgm:spPr>
        <a:solidFill>
          <a:srgbClr val="FFC000"/>
        </a:solidFill>
      </dgm:spPr>
      <dgm:t>
        <a:bodyPr/>
        <a:lstStyle/>
        <a:p>
          <a:r>
            <a:rPr lang="fr-FR" sz="1600" dirty="0" smtClean="0"/>
            <a:t>Introduction</a:t>
          </a:r>
          <a:endParaRPr lang="fr-FR" sz="1600" dirty="0"/>
        </a:p>
      </dgm:t>
    </dgm:pt>
    <dgm:pt modelId="{3A1F72DD-49DA-4042-98FB-40B4EE402594}" type="parTrans" cxnId="{E91BF3B9-9BD2-45B4-A954-8868A4AE20F5}">
      <dgm:prSet/>
      <dgm:spPr/>
      <dgm:t>
        <a:bodyPr/>
        <a:lstStyle/>
        <a:p>
          <a:endParaRPr lang="fr-FR" sz="2400"/>
        </a:p>
      </dgm:t>
    </dgm:pt>
    <dgm:pt modelId="{37BA024F-321A-44C1-BB41-09D7E6C4A0E1}" type="sibTrans" cxnId="{E91BF3B9-9BD2-45B4-A954-8868A4AE20F5}">
      <dgm:prSet/>
      <dgm:spPr/>
      <dgm:t>
        <a:bodyPr/>
        <a:lstStyle/>
        <a:p>
          <a:endParaRPr lang="fr-FR" sz="2400"/>
        </a:p>
      </dgm:t>
    </dgm:pt>
    <dgm:pt modelId="{FFF9F7EE-8BA5-46B6-A11E-263843F3187A}">
      <dgm:prSet phldrT="[Texte]" custT="1"/>
      <dgm:spPr>
        <a:solidFill>
          <a:srgbClr val="FFC000"/>
        </a:solidFill>
      </dgm:spPr>
      <dgm:t>
        <a:bodyPr/>
        <a:lstStyle/>
        <a:p>
          <a:r>
            <a:rPr lang="fr-FR" sz="1600" dirty="0" smtClean="0"/>
            <a:t>Cadre théorique</a:t>
          </a:r>
          <a:endParaRPr lang="fr-FR" sz="1600" dirty="0"/>
        </a:p>
      </dgm:t>
    </dgm:pt>
    <dgm:pt modelId="{EE44F4E0-F658-4A60-A47C-A1E12E6CF642}" type="parTrans" cxnId="{2036F159-818C-465A-8C12-BD422EB7EC1D}">
      <dgm:prSet/>
      <dgm:spPr/>
      <dgm:t>
        <a:bodyPr/>
        <a:lstStyle/>
        <a:p>
          <a:endParaRPr lang="fr-FR" sz="2400"/>
        </a:p>
      </dgm:t>
    </dgm:pt>
    <dgm:pt modelId="{40DC927E-6E5B-443E-B54E-AD28E02C0B9E}" type="sibTrans" cxnId="{2036F159-818C-465A-8C12-BD422EB7EC1D}">
      <dgm:prSet/>
      <dgm:spPr/>
      <dgm:t>
        <a:bodyPr/>
        <a:lstStyle/>
        <a:p>
          <a:endParaRPr lang="fr-FR" sz="2400"/>
        </a:p>
      </dgm:t>
    </dgm:pt>
    <dgm:pt modelId="{E1ED2204-719B-492F-AC21-6A9B33098506}">
      <dgm:prSet phldrT="[Texte]" custT="1"/>
      <dgm:spPr>
        <a:solidFill>
          <a:schemeClr val="accent6"/>
        </a:solidFill>
      </dgm:spPr>
      <dgm:t>
        <a:bodyPr/>
        <a:lstStyle/>
        <a:p>
          <a:r>
            <a:rPr lang="fr-FR" sz="1600" dirty="0" smtClean="0"/>
            <a:t>Mise en Pratique</a:t>
          </a:r>
          <a:endParaRPr lang="fr-FR" sz="1600" dirty="0"/>
        </a:p>
      </dgm:t>
    </dgm:pt>
    <dgm:pt modelId="{BD5F97F6-0874-48EB-A1E9-B7B07368C2B0}" type="parTrans" cxnId="{16F221A7-3D70-4A84-9B21-DAABC6E34097}">
      <dgm:prSet/>
      <dgm:spPr/>
      <dgm:t>
        <a:bodyPr/>
        <a:lstStyle/>
        <a:p>
          <a:endParaRPr lang="fr-FR" sz="2400"/>
        </a:p>
      </dgm:t>
    </dgm:pt>
    <dgm:pt modelId="{A565E96C-8216-473D-890F-F34F073302DF}" type="sibTrans" cxnId="{16F221A7-3D70-4A84-9B21-DAABC6E34097}">
      <dgm:prSet/>
      <dgm:spPr/>
      <dgm:t>
        <a:bodyPr/>
        <a:lstStyle/>
        <a:p>
          <a:endParaRPr lang="fr-FR" sz="2400"/>
        </a:p>
      </dgm:t>
    </dgm:pt>
    <dgm:pt modelId="{6FEC9EF9-DE10-4046-9A90-C1538278C2A5}">
      <dgm:prSet custT="1"/>
      <dgm:spPr>
        <a:solidFill>
          <a:srgbClr val="FFC000"/>
        </a:solidFill>
      </dgm:spPr>
      <dgm:t>
        <a:bodyPr/>
        <a:lstStyle/>
        <a:p>
          <a:r>
            <a:rPr lang="fr-FR" sz="1600" dirty="0" smtClean="0"/>
            <a:t>Bilan</a:t>
          </a:r>
          <a:endParaRPr lang="fr-FR" sz="1600" dirty="0"/>
        </a:p>
      </dgm:t>
    </dgm:pt>
    <dgm:pt modelId="{58235F1C-89A0-49EA-8098-A59A5332F63D}" type="parTrans" cxnId="{FA0B408B-94EA-4FA0-8A38-D96351C1815A}">
      <dgm:prSet/>
      <dgm:spPr/>
      <dgm:t>
        <a:bodyPr/>
        <a:lstStyle/>
        <a:p>
          <a:endParaRPr lang="fr-FR" sz="2400"/>
        </a:p>
      </dgm:t>
    </dgm:pt>
    <dgm:pt modelId="{B43F020A-BC93-4FBD-ACFD-1CB1DBF01436}" type="sibTrans" cxnId="{FA0B408B-94EA-4FA0-8A38-D96351C1815A}">
      <dgm:prSet/>
      <dgm:spPr/>
      <dgm:t>
        <a:bodyPr/>
        <a:lstStyle/>
        <a:p>
          <a:endParaRPr lang="fr-FR" sz="2400"/>
        </a:p>
      </dgm:t>
    </dgm:pt>
    <dgm:pt modelId="{570CAAFE-BCAC-4734-B8DC-10633855D3E0}" type="pres">
      <dgm:prSet presAssocID="{7FD37EC8-21F7-4776-8F20-81581731A5CE}" presName="Name0" presStyleCnt="0">
        <dgm:presLayoutVars>
          <dgm:dir/>
          <dgm:animLvl val="lvl"/>
          <dgm:resizeHandles val="exact"/>
        </dgm:presLayoutVars>
      </dgm:prSet>
      <dgm:spPr/>
    </dgm:pt>
    <dgm:pt modelId="{125E3C08-496C-46F7-ABEF-408CAAFE75B5}" type="pres">
      <dgm:prSet presAssocID="{9A60D64E-43C5-437B-BF98-0A5949D37B6F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8EEFD94-D47F-4260-9909-3D40A9F349DE}" type="pres">
      <dgm:prSet presAssocID="{37BA024F-321A-44C1-BB41-09D7E6C4A0E1}" presName="parTxOnlySpace" presStyleCnt="0"/>
      <dgm:spPr/>
    </dgm:pt>
    <dgm:pt modelId="{1438A572-0702-4826-B340-4D5525FC218F}" type="pres">
      <dgm:prSet presAssocID="{FFF9F7EE-8BA5-46B6-A11E-263843F3187A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65FEDC1-2EBB-4892-8182-B581B06FBC4D}" type="pres">
      <dgm:prSet presAssocID="{40DC927E-6E5B-443E-B54E-AD28E02C0B9E}" presName="parTxOnlySpace" presStyleCnt="0"/>
      <dgm:spPr/>
    </dgm:pt>
    <dgm:pt modelId="{4AC2FD0B-9F88-423F-9EAE-7AF88D802B57}" type="pres">
      <dgm:prSet presAssocID="{E1ED2204-719B-492F-AC21-6A9B33098506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D220FB5-B88B-4E4A-BBCC-A5A642CB9E38}" type="pres">
      <dgm:prSet presAssocID="{A565E96C-8216-473D-890F-F34F073302DF}" presName="parTxOnlySpace" presStyleCnt="0"/>
      <dgm:spPr/>
    </dgm:pt>
    <dgm:pt modelId="{659CA33E-AD51-4129-AECD-AB0899C8A8A2}" type="pres">
      <dgm:prSet presAssocID="{6FEC9EF9-DE10-4046-9A90-C1538278C2A5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755BB578-B9B4-4561-9D24-A988EBDB4525}" type="presOf" srcId="{FFF9F7EE-8BA5-46B6-A11E-263843F3187A}" destId="{1438A572-0702-4826-B340-4D5525FC218F}" srcOrd="0" destOrd="0" presId="urn:microsoft.com/office/officeart/2005/8/layout/chevron1"/>
    <dgm:cxn modelId="{2036F159-818C-465A-8C12-BD422EB7EC1D}" srcId="{7FD37EC8-21F7-4776-8F20-81581731A5CE}" destId="{FFF9F7EE-8BA5-46B6-A11E-263843F3187A}" srcOrd="1" destOrd="0" parTransId="{EE44F4E0-F658-4A60-A47C-A1E12E6CF642}" sibTransId="{40DC927E-6E5B-443E-B54E-AD28E02C0B9E}"/>
    <dgm:cxn modelId="{1E67CA83-FB51-45B2-A691-449E105973BF}" type="presOf" srcId="{E1ED2204-719B-492F-AC21-6A9B33098506}" destId="{4AC2FD0B-9F88-423F-9EAE-7AF88D802B57}" srcOrd="0" destOrd="0" presId="urn:microsoft.com/office/officeart/2005/8/layout/chevron1"/>
    <dgm:cxn modelId="{E91BF3B9-9BD2-45B4-A954-8868A4AE20F5}" srcId="{7FD37EC8-21F7-4776-8F20-81581731A5CE}" destId="{9A60D64E-43C5-437B-BF98-0A5949D37B6F}" srcOrd="0" destOrd="0" parTransId="{3A1F72DD-49DA-4042-98FB-40B4EE402594}" sibTransId="{37BA024F-321A-44C1-BB41-09D7E6C4A0E1}"/>
    <dgm:cxn modelId="{E15FC7E4-046F-44D3-B756-795B4C9FD5FF}" type="presOf" srcId="{7FD37EC8-21F7-4776-8F20-81581731A5CE}" destId="{570CAAFE-BCAC-4734-B8DC-10633855D3E0}" srcOrd="0" destOrd="0" presId="urn:microsoft.com/office/officeart/2005/8/layout/chevron1"/>
    <dgm:cxn modelId="{FA0B408B-94EA-4FA0-8A38-D96351C1815A}" srcId="{7FD37EC8-21F7-4776-8F20-81581731A5CE}" destId="{6FEC9EF9-DE10-4046-9A90-C1538278C2A5}" srcOrd="3" destOrd="0" parTransId="{58235F1C-89A0-49EA-8098-A59A5332F63D}" sibTransId="{B43F020A-BC93-4FBD-ACFD-1CB1DBF01436}"/>
    <dgm:cxn modelId="{3B7D7E72-45C8-4B95-8EAC-48F025BBB0EC}" type="presOf" srcId="{6FEC9EF9-DE10-4046-9A90-C1538278C2A5}" destId="{659CA33E-AD51-4129-AECD-AB0899C8A8A2}" srcOrd="0" destOrd="0" presId="urn:microsoft.com/office/officeart/2005/8/layout/chevron1"/>
    <dgm:cxn modelId="{311164A1-912C-464D-9493-A32E2A9DD160}" type="presOf" srcId="{9A60D64E-43C5-437B-BF98-0A5949D37B6F}" destId="{125E3C08-496C-46F7-ABEF-408CAAFE75B5}" srcOrd="0" destOrd="0" presId="urn:microsoft.com/office/officeart/2005/8/layout/chevron1"/>
    <dgm:cxn modelId="{16F221A7-3D70-4A84-9B21-DAABC6E34097}" srcId="{7FD37EC8-21F7-4776-8F20-81581731A5CE}" destId="{E1ED2204-719B-492F-AC21-6A9B33098506}" srcOrd="2" destOrd="0" parTransId="{BD5F97F6-0874-48EB-A1E9-B7B07368C2B0}" sibTransId="{A565E96C-8216-473D-890F-F34F073302DF}"/>
    <dgm:cxn modelId="{5D41D8CA-1F4C-4F6E-91A5-64CD35A19FD0}" type="presParOf" srcId="{570CAAFE-BCAC-4734-B8DC-10633855D3E0}" destId="{125E3C08-496C-46F7-ABEF-408CAAFE75B5}" srcOrd="0" destOrd="0" presId="urn:microsoft.com/office/officeart/2005/8/layout/chevron1"/>
    <dgm:cxn modelId="{BBB99E3F-1026-46BA-BB3F-E7C2B9C98022}" type="presParOf" srcId="{570CAAFE-BCAC-4734-B8DC-10633855D3E0}" destId="{68EEFD94-D47F-4260-9909-3D40A9F349DE}" srcOrd="1" destOrd="0" presId="urn:microsoft.com/office/officeart/2005/8/layout/chevron1"/>
    <dgm:cxn modelId="{D22737D2-5AB9-4811-BB5D-04E21D5025A3}" type="presParOf" srcId="{570CAAFE-BCAC-4734-B8DC-10633855D3E0}" destId="{1438A572-0702-4826-B340-4D5525FC218F}" srcOrd="2" destOrd="0" presId="urn:microsoft.com/office/officeart/2005/8/layout/chevron1"/>
    <dgm:cxn modelId="{DEEC7671-EC76-426F-A453-812C8C86E2A3}" type="presParOf" srcId="{570CAAFE-BCAC-4734-B8DC-10633855D3E0}" destId="{065FEDC1-2EBB-4892-8182-B581B06FBC4D}" srcOrd="3" destOrd="0" presId="urn:microsoft.com/office/officeart/2005/8/layout/chevron1"/>
    <dgm:cxn modelId="{3EA5C68E-1DF1-451C-902C-50ECF8258985}" type="presParOf" srcId="{570CAAFE-BCAC-4734-B8DC-10633855D3E0}" destId="{4AC2FD0B-9F88-423F-9EAE-7AF88D802B57}" srcOrd="4" destOrd="0" presId="urn:microsoft.com/office/officeart/2005/8/layout/chevron1"/>
    <dgm:cxn modelId="{405032B8-4C0D-455C-9BB9-2928ACAE90C0}" type="presParOf" srcId="{570CAAFE-BCAC-4734-B8DC-10633855D3E0}" destId="{CD220FB5-B88B-4E4A-BBCC-A5A642CB9E38}" srcOrd="5" destOrd="0" presId="urn:microsoft.com/office/officeart/2005/8/layout/chevron1"/>
    <dgm:cxn modelId="{ED6C716F-8807-417D-9C0E-C1445899C527}" type="presParOf" srcId="{570CAAFE-BCAC-4734-B8DC-10633855D3E0}" destId="{659CA33E-AD51-4129-AECD-AB0899C8A8A2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FD37EC8-21F7-4776-8F20-81581731A5CE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A60D64E-43C5-437B-BF98-0A5949D37B6F}">
      <dgm:prSet phldrT="[Texte]" custT="1"/>
      <dgm:spPr>
        <a:solidFill>
          <a:srgbClr val="FFC000"/>
        </a:solidFill>
      </dgm:spPr>
      <dgm:t>
        <a:bodyPr/>
        <a:lstStyle/>
        <a:p>
          <a:r>
            <a:rPr lang="fr-FR" sz="1600" dirty="0" smtClean="0"/>
            <a:t>Introduction</a:t>
          </a:r>
          <a:endParaRPr lang="fr-FR" sz="1600" dirty="0"/>
        </a:p>
      </dgm:t>
    </dgm:pt>
    <dgm:pt modelId="{3A1F72DD-49DA-4042-98FB-40B4EE402594}" type="parTrans" cxnId="{E91BF3B9-9BD2-45B4-A954-8868A4AE20F5}">
      <dgm:prSet/>
      <dgm:spPr/>
      <dgm:t>
        <a:bodyPr/>
        <a:lstStyle/>
        <a:p>
          <a:endParaRPr lang="fr-FR" sz="2400"/>
        </a:p>
      </dgm:t>
    </dgm:pt>
    <dgm:pt modelId="{37BA024F-321A-44C1-BB41-09D7E6C4A0E1}" type="sibTrans" cxnId="{E91BF3B9-9BD2-45B4-A954-8868A4AE20F5}">
      <dgm:prSet/>
      <dgm:spPr/>
      <dgm:t>
        <a:bodyPr/>
        <a:lstStyle/>
        <a:p>
          <a:endParaRPr lang="fr-FR" sz="2400"/>
        </a:p>
      </dgm:t>
    </dgm:pt>
    <dgm:pt modelId="{FFF9F7EE-8BA5-46B6-A11E-263843F3187A}">
      <dgm:prSet phldrT="[Texte]" custT="1"/>
      <dgm:spPr>
        <a:solidFill>
          <a:srgbClr val="FFC000"/>
        </a:solidFill>
      </dgm:spPr>
      <dgm:t>
        <a:bodyPr/>
        <a:lstStyle/>
        <a:p>
          <a:r>
            <a:rPr lang="fr-FR" sz="1600" dirty="0" smtClean="0"/>
            <a:t>Cadre théorique</a:t>
          </a:r>
          <a:endParaRPr lang="fr-FR" sz="1600" dirty="0"/>
        </a:p>
      </dgm:t>
    </dgm:pt>
    <dgm:pt modelId="{EE44F4E0-F658-4A60-A47C-A1E12E6CF642}" type="parTrans" cxnId="{2036F159-818C-465A-8C12-BD422EB7EC1D}">
      <dgm:prSet/>
      <dgm:spPr/>
      <dgm:t>
        <a:bodyPr/>
        <a:lstStyle/>
        <a:p>
          <a:endParaRPr lang="fr-FR" sz="2400"/>
        </a:p>
      </dgm:t>
    </dgm:pt>
    <dgm:pt modelId="{40DC927E-6E5B-443E-B54E-AD28E02C0B9E}" type="sibTrans" cxnId="{2036F159-818C-465A-8C12-BD422EB7EC1D}">
      <dgm:prSet/>
      <dgm:spPr/>
      <dgm:t>
        <a:bodyPr/>
        <a:lstStyle/>
        <a:p>
          <a:endParaRPr lang="fr-FR" sz="2400"/>
        </a:p>
      </dgm:t>
    </dgm:pt>
    <dgm:pt modelId="{E1ED2204-719B-492F-AC21-6A9B33098506}">
      <dgm:prSet phldrT="[Texte]" custT="1"/>
      <dgm:spPr>
        <a:solidFill>
          <a:schemeClr val="accent6"/>
        </a:solidFill>
      </dgm:spPr>
      <dgm:t>
        <a:bodyPr/>
        <a:lstStyle/>
        <a:p>
          <a:r>
            <a:rPr lang="fr-FR" sz="1600" dirty="0" smtClean="0"/>
            <a:t>Mise en Pratique</a:t>
          </a:r>
          <a:endParaRPr lang="fr-FR" sz="1600" dirty="0"/>
        </a:p>
      </dgm:t>
    </dgm:pt>
    <dgm:pt modelId="{BD5F97F6-0874-48EB-A1E9-B7B07368C2B0}" type="parTrans" cxnId="{16F221A7-3D70-4A84-9B21-DAABC6E34097}">
      <dgm:prSet/>
      <dgm:spPr/>
      <dgm:t>
        <a:bodyPr/>
        <a:lstStyle/>
        <a:p>
          <a:endParaRPr lang="fr-FR" sz="2400"/>
        </a:p>
      </dgm:t>
    </dgm:pt>
    <dgm:pt modelId="{A565E96C-8216-473D-890F-F34F073302DF}" type="sibTrans" cxnId="{16F221A7-3D70-4A84-9B21-DAABC6E34097}">
      <dgm:prSet/>
      <dgm:spPr/>
      <dgm:t>
        <a:bodyPr/>
        <a:lstStyle/>
        <a:p>
          <a:endParaRPr lang="fr-FR" sz="2400"/>
        </a:p>
      </dgm:t>
    </dgm:pt>
    <dgm:pt modelId="{6FEC9EF9-DE10-4046-9A90-C1538278C2A5}">
      <dgm:prSet custT="1"/>
      <dgm:spPr>
        <a:solidFill>
          <a:srgbClr val="FFC000"/>
        </a:solidFill>
      </dgm:spPr>
      <dgm:t>
        <a:bodyPr/>
        <a:lstStyle/>
        <a:p>
          <a:r>
            <a:rPr lang="fr-FR" sz="1600" dirty="0" smtClean="0"/>
            <a:t>Bilan</a:t>
          </a:r>
          <a:endParaRPr lang="fr-FR" sz="1600" dirty="0"/>
        </a:p>
      </dgm:t>
    </dgm:pt>
    <dgm:pt modelId="{58235F1C-89A0-49EA-8098-A59A5332F63D}" type="parTrans" cxnId="{FA0B408B-94EA-4FA0-8A38-D96351C1815A}">
      <dgm:prSet/>
      <dgm:spPr/>
      <dgm:t>
        <a:bodyPr/>
        <a:lstStyle/>
        <a:p>
          <a:endParaRPr lang="fr-FR" sz="2400"/>
        </a:p>
      </dgm:t>
    </dgm:pt>
    <dgm:pt modelId="{B43F020A-BC93-4FBD-ACFD-1CB1DBF01436}" type="sibTrans" cxnId="{FA0B408B-94EA-4FA0-8A38-D96351C1815A}">
      <dgm:prSet/>
      <dgm:spPr/>
      <dgm:t>
        <a:bodyPr/>
        <a:lstStyle/>
        <a:p>
          <a:endParaRPr lang="fr-FR" sz="2400"/>
        </a:p>
      </dgm:t>
    </dgm:pt>
    <dgm:pt modelId="{570CAAFE-BCAC-4734-B8DC-10633855D3E0}" type="pres">
      <dgm:prSet presAssocID="{7FD37EC8-21F7-4776-8F20-81581731A5CE}" presName="Name0" presStyleCnt="0">
        <dgm:presLayoutVars>
          <dgm:dir/>
          <dgm:animLvl val="lvl"/>
          <dgm:resizeHandles val="exact"/>
        </dgm:presLayoutVars>
      </dgm:prSet>
      <dgm:spPr/>
    </dgm:pt>
    <dgm:pt modelId="{125E3C08-496C-46F7-ABEF-408CAAFE75B5}" type="pres">
      <dgm:prSet presAssocID="{9A60D64E-43C5-437B-BF98-0A5949D37B6F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8EEFD94-D47F-4260-9909-3D40A9F349DE}" type="pres">
      <dgm:prSet presAssocID="{37BA024F-321A-44C1-BB41-09D7E6C4A0E1}" presName="parTxOnlySpace" presStyleCnt="0"/>
      <dgm:spPr/>
    </dgm:pt>
    <dgm:pt modelId="{1438A572-0702-4826-B340-4D5525FC218F}" type="pres">
      <dgm:prSet presAssocID="{FFF9F7EE-8BA5-46B6-A11E-263843F3187A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65FEDC1-2EBB-4892-8182-B581B06FBC4D}" type="pres">
      <dgm:prSet presAssocID="{40DC927E-6E5B-443E-B54E-AD28E02C0B9E}" presName="parTxOnlySpace" presStyleCnt="0"/>
      <dgm:spPr/>
    </dgm:pt>
    <dgm:pt modelId="{4AC2FD0B-9F88-423F-9EAE-7AF88D802B57}" type="pres">
      <dgm:prSet presAssocID="{E1ED2204-719B-492F-AC21-6A9B33098506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D220FB5-B88B-4E4A-BBCC-A5A642CB9E38}" type="pres">
      <dgm:prSet presAssocID="{A565E96C-8216-473D-890F-F34F073302DF}" presName="parTxOnlySpace" presStyleCnt="0"/>
      <dgm:spPr/>
    </dgm:pt>
    <dgm:pt modelId="{659CA33E-AD51-4129-AECD-AB0899C8A8A2}" type="pres">
      <dgm:prSet presAssocID="{6FEC9EF9-DE10-4046-9A90-C1538278C2A5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8F38FDA6-F4D7-4504-AB11-9BF7ECA95DD7}" type="presOf" srcId="{9A60D64E-43C5-437B-BF98-0A5949D37B6F}" destId="{125E3C08-496C-46F7-ABEF-408CAAFE75B5}" srcOrd="0" destOrd="0" presId="urn:microsoft.com/office/officeart/2005/8/layout/chevron1"/>
    <dgm:cxn modelId="{2036F159-818C-465A-8C12-BD422EB7EC1D}" srcId="{7FD37EC8-21F7-4776-8F20-81581731A5CE}" destId="{FFF9F7EE-8BA5-46B6-A11E-263843F3187A}" srcOrd="1" destOrd="0" parTransId="{EE44F4E0-F658-4A60-A47C-A1E12E6CF642}" sibTransId="{40DC927E-6E5B-443E-B54E-AD28E02C0B9E}"/>
    <dgm:cxn modelId="{E91BF3B9-9BD2-45B4-A954-8868A4AE20F5}" srcId="{7FD37EC8-21F7-4776-8F20-81581731A5CE}" destId="{9A60D64E-43C5-437B-BF98-0A5949D37B6F}" srcOrd="0" destOrd="0" parTransId="{3A1F72DD-49DA-4042-98FB-40B4EE402594}" sibTransId="{37BA024F-321A-44C1-BB41-09D7E6C4A0E1}"/>
    <dgm:cxn modelId="{7C522297-5EC7-4DC3-8D36-9DEEF23ED47F}" type="presOf" srcId="{E1ED2204-719B-492F-AC21-6A9B33098506}" destId="{4AC2FD0B-9F88-423F-9EAE-7AF88D802B57}" srcOrd="0" destOrd="0" presId="urn:microsoft.com/office/officeart/2005/8/layout/chevron1"/>
    <dgm:cxn modelId="{FA0B408B-94EA-4FA0-8A38-D96351C1815A}" srcId="{7FD37EC8-21F7-4776-8F20-81581731A5CE}" destId="{6FEC9EF9-DE10-4046-9A90-C1538278C2A5}" srcOrd="3" destOrd="0" parTransId="{58235F1C-89A0-49EA-8098-A59A5332F63D}" sibTransId="{B43F020A-BC93-4FBD-ACFD-1CB1DBF01436}"/>
    <dgm:cxn modelId="{E62A1E01-4F34-4CAC-8340-12C9FBF57CD1}" type="presOf" srcId="{FFF9F7EE-8BA5-46B6-A11E-263843F3187A}" destId="{1438A572-0702-4826-B340-4D5525FC218F}" srcOrd="0" destOrd="0" presId="urn:microsoft.com/office/officeart/2005/8/layout/chevron1"/>
    <dgm:cxn modelId="{56F3384A-9284-477B-92E5-0370BB301C7A}" type="presOf" srcId="{7FD37EC8-21F7-4776-8F20-81581731A5CE}" destId="{570CAAFE-BCAC-4734-B8DC-10633855D3E0}" srcOrd="0" destOrd="0" presId="urn:microsoft.com/office/officeart/2005/8/layout/chevron1"/>
    <dgm:cxn modelId="{16F221A7-3D70-4A84-9B21-DAABC6E34097}" srcId="{7FD37EC8-21F7-4776-8F20-81581731A5CE}" destId="{E1ED2204-719B-492F-AC21-6A9B33098506}" srcOrd="2" destOrd="0" parTransId="{BD5F97F6-0874-48EB-A1E9-B7B07368C2B0}" sibTransId="{A565E96C-8216-473D-890F-F34F073302DF}"/>
    <dgm:cxn modelId="{E39358E1-894B-4E6C-ADC3-815F3A5E191C}" type="presOf" srcId="{6FEC9EF9-DE10-4046-9A90-C1538278C2A5}" destId="{659CA33E-AD51-4129-AECD-AB0899C8A8A2}" srcOrd="0" destOrd="0" presId="urn:microsoft.com/office/officeart/2005/8/layout/chevron1"/>
    <dgm:cxn modelId="{9A2380CC-7E0B-42A8-A6B6-232A520A59E4}" type="presParOf" srcId="{570CAAFE-BCAC-4734-B8DC-10633855D3E0}" destId="{125E3C08-496C-46F7-ABEF-408CAAFE75B5}" srcOrd="0" destOrd="0" presId="urn:microsoft.com/office/officeart/2005/8/layout/chevron1"/>
    <dgm:cxn modelId="{893B1C3E-FA3B-4180-84B5-E1A174E0B340}" type="presParOf" srcId="{570CAAFE-BCAC-4734-B8DC-10633855D3E0}" destId="{68EEFD94-D47F-4260-9909-3D40A9F349DE}" srcOrd="1" destOrd="0" presId="urn:microsoft.com/office/officeart/2005/8/layout/chevron1"/>
    <dgm:cxn modelId="{F3BE2AC1-FBD8-4275-809B-6CC966858BAE}" type="presParOf" srcId="{570CAAFE-BCAC-4734-B8DC-10633855D3E0}" destId="{1438A572-0702-4826-B340-4D5525FC218F}" srcOrd="2" destOrd="0" presId="urn:microsoft.com/office/officeart/2005/8/layout/chevron1"/>
    <dgm:cxn modelId="{CF17C806-FDD2-4AC6-ADDF-FAF9049880CF}" type="presParOf" srcId="{570CAAFE-BCAC-4734-B8DC-10633855D3E0}" destId="{065FEDC1-2EBB-4892-8182-B581B06FBC4D}" srcOrd="3" destOrd="0" presId="urn:microsoft.com/office/officeart/2005/8/layout/chevron1"/>
    <dgm:cxn modelId="{5B8DE6BA-E67A-423F-88E0-8AC0DEBE8E97}" type="presParOf" srcId="{570CAAFE-BCAC-4734-B8DC-10633855D3E0}" destId="{4AC2FD0B-9F88-423F-9EAE-7AF88D802B57}" srcOrd="4" destOrd="0" presId="urn:microsoft.com/office/officeart/2005/8/layout/chevron1"/>
    <dgm:cxn modelId="{251A202E-F56D-4E46-8ED3-B22D30095159}" type="presParOf" srcId="{570CAAFE-BCAC-4734-B8DC-10633855D3E0}" destId="{CD220FB5-B88B-4E4A-BBCC-A5A642CB9E38}" srcOrd="5" destOrd="0" presId="urn:microsoft.com/office/officeart/2005/8/layout/chevron1"/>
    <dgm:cxn modelId="{3C19990F-56F2-46E7-8CBC-BD422B462880}" type="presParOf" srcId="{570CAAFE-BCAC-4734-B8DC-10633855D3E0}" destId="{659CA33E-AD51-4129-AECD-AB0899C8A8A2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FD37EC8-21F7-4776-8F20-81581731A5CE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A60D64E-43C5-437B-BF98-0A5949D37B6F}">
      <dgm:prSet phldrT="[Texte]" custT="1"/>
      <dgm:spPr>
        <a:solidFill>
          <a:srgbClr val="FFC000"/>
        </a:solidFill>
      </dgm:spPr>
      <dgm:t>
        <a:bodyPr/>
        <a:lstStyle/>
        <a:p>
          <a:r>
            <a:rPr lang="fr-FR" sz="1600" dirty="0" smtClean="0"/>
            <a:t>Introduction</a:t>
          </a:r>
          <a:endParaRPr lang="fr-FR" sz="1600" dirty="0"/>
        </a:p>
      </dgm:t>
    </dgm:pt>
    <dgm:pt modelId="{3A1F72DD-49DA-4042-98FB-40B4EE402594}" type="parTrans" cxnId="{E91BF3B9-9BD2-45B4-A954-8868A4AE20F5}">
      <dgm:prSet/>
      <dgm:spPr/>
      <dgm:t>
        <a:bodyPr/>
        <a:lstStyle/>
        <a:p>
          <a:endParaRPr lang="fr-FR" sz="2400"/>
        </a:p>
      </dgm:t>
    </dgm:pt>
    <dgm:pt modelId="{37BA024F-321A-44C1-BB41-09D7E6C4A0E1}" type="sibTrans" cxnId="{E91BF3B9-9BD2-45B4-A954-8868A4AE20F5}">
      <dgm:prSet/>
      <dgm:spPr/>
      <dgm:t>
        <a:bodyPr/>
        <a:lstStyle/>
        <a:p>
          <a:endParaRPr lang="fr-FR" sz="2400"/>
        </a:p>
      </dgm:t>
    </dgm:pt>
    <dgm:pt modelId="{FFF9F7EE-8BA5-46B6-A11E-263843F3187A}">
      <dgm:prSet phldrT="[Texte]" custT="1"/>
      <dgm:spPr>
        <a:solidFill>
          <a:srgbClr val="FFC000"/>
        </a:solidFill>
      </dgm:spPr>
      <dgm:t>
        <a:bodyPr/>
        <a:lstStyle/>
        <a:p>
          <a:r>
            <a:rPr lang="fr-FR" sz="1600" dirty="0" smtClean="0"/>
            <a:t>Cadre théorique</a:t>
          </a:r>
          <a:endParaRPr lang="fr-FR" sz="1600" dirty="0"/>
        </a:p>
      </dgm:t>
    </dgm:pt>
    <dgm:pt modelId="{EE44F4E0-F658-4A60-A47C-A1E12E6CF642}" type="parTrans" cxnId="{2036F159-818C-465A-8C12-BD422EB7EC1D}">
      <dgm:prSet/>
      <dgm:spPr/>
      <dgm:t>
        <a:bodyPr/>
        <a:lstStyle/>
        <a:p>
          <a:endParaRPr lang="fr-FR" sz="2400"/>
        </a:p>
      </dgm:t>
    </dgm:pt>
    <dgm:pt modelId="{40DC927E-6E5B-443E-B54E-AD28E02C0B9E}" type="sibTrans" cxnId="{2036F159-818C-465A-8C12-BD422EB7EC1D}">
      <dgm:prSet/>
      <dgm:spPr/>
      <dgm:t>
        <a:bodyPr/>
        <a:lstStyle/>
        <a:p>
          <a:endParaRPr lang="fr-FR" sz="2400"/>
        </a:p>
      </dgm:t>
    </dgm:pt>
    <dgm:pt modelId="{E1ED2204-719B-492F-AC21-6A9B33098506}">
      <dgm:prSet phldrT="[Texte]" custT="1"/>
      <dgm:spPr>
        <a:solidFill>
          <a:schemeClr val="accent6"/>
        </a:solidFill>
      </dgm:spPr>
      <dgm:t>
        <a:bodyPr/>
        <a:lstStyle/>
        <a:p>
          <a:r>
            <a:rPr lang="fr-FR" sz="1600" dirty="0" smtClean="0"/>
            <a:t>Mise en Pratique</a:t>
          </a:r>
          <a:endParaRPr lang="fr-FR" sz="1600" dirty="0"/>
        </a:p>
      </dgm:t>
    </dgm:pt>
    <dgm:pt modelId="{BD5F97F6-0874-48EB-A1E9-B7B07368C2B0}" type="parTrans" cxnId="{16F221A7-3D70-4A84-9B21-DAABC6E34097}">
      <dgm:prSet/>
      <dgm:spPr/>
      <dgm:t>
        <a:bodyPr/>
        <a:lstStyle/>
        <a:p>
          <a:endParaRPr lang="fr-FR" sz="2400"/>
        </a:p>
      </dgm:t>
    </dgm:pt>
    <dgm:pt modelId="{A565E96C-8216-473D-890F-F34F073302DF}" type="sibTrans" cxnId="{16F221A7-3D70-4A84-9B21-DAABC6E34097}">
      <dgm:prSet/>
      <dgm:spPr/>
      <dgm:t>
        <a:bodyPr/>
        <a:lstStyle/>
        <a:p>
          <a:endParaRPr lang="fr-FR" sz="2400"/>
        </a:p>
      </dgm:t>
    </dgm:pt>
    <dgm:pt modelId="{6FEC9EF9-DE10-4046-9A90-C1538278C2A5}">
      <dgm:prSet custT="1"/>
      <dgm:spPr>
        <a:solidFill>
          <a:srgbClr val="FFC000"/>
        </a:solidFill>
      </dgm:spPr>
      <dgm:t>
        <a:bodyPr/>
        <a:lstStyle/>
        <a:p>
          <a:r>
            <a:rPr lang="fr-FR" sz="1600" dirty="0" smtClean="0"/>
            <a:t>Bilan</a:t>
          </a:r>
          <a:endParaRPr lang="fr-FR" sz="1600" dirty="0"/>
        </a:p>
      </dgm:t>
    </dgm:pt>
    <dgm:pt modelId="{58235F1C-89A0-49EA-8098-A59A5332F63D}" type="parTrans" cxnId="{FA0B408B-94EA-4FA0-8A38-D96351C1815A}">
      <dgm:prSet/>
      <dgm:spPr/>
      <dgm:t>
        <a:bodyPr/>
        <a:lstStyle/>
        <a:p>
          <a:endParaRPr lang="fr-FR" sz="2400"/>
        </a:p>
      </dgm:t>
    </dgm:pt>
    <dgm:pt modelId="{B43F020A-BC93-4FBD-ACFD-1CB1DBF01436}" type="sibTrans" cxnId="{FA0B408B-94EA-4FA0-8A38-D96351C1815A}">
      <dgm:prSet/>
      <dgm:spPr/>
      <dgm:t>
        <a:bodyPr/>
        <a:lstStyle/>
        <a:p>
          <a:endParaRPr lang="fr-FR" sz="2400"/>
        </a:p>
      </dgm:t>
    </dgm:pt>
    <dgm:pt modelId="{570CAAFE-BCAC-4734-B8DC-10633855D3E0}" type="pres">
      <dgm:prSet presAssocID="{7FD37EC8-21F7-4776-8F20-81581731A5CE}" presName="Name0" presStyleCnt="0">
        <dgm:presLayoutVars>
          <dgm:dir/>
          <dgm:animLvl val="lvl"/>
          <dgm:resizeHandles val="exact"/>
        </dgm:presLayoutVars>
      </dgm:prSet>
      <dgm:spPr/>
    </dgm:pt>
    <dgm:pt modelId="{125E3C08-496C-46F7-ABEF-408CAAFE75B5}" type="pres">
      <dgm:prSet presAssocID="{9A60D64E-43C5-437B-BF98-0A5949D37B6F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8EEFD94-D47F-4260-9909-3D40A9F349DE}" type="pres">
      <dgm:prSet presAssocID="{37BA024F-321A-44C1-BB41-09D7E6C4A0E1}" presName="parTxOnlySpace" presStyleCnt="0"/>
      <dgm:spPr/>
    </dgm:pt>
    <dgm:pt modelId="{1438A572-0702-4826-B340-4D5525FC218F}" type="pres">
      <dgm:prSet presAssocID="{FFF9F7EE-8BA5-46B6-A11E-263843F3187A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65FEDC1-2EBB-4892-8182-B581B06FBC4D}" type="pres">
      <dgm:prSet presAssocID="{40DC927E-6E5B-443E-B54E-AD28E02C0B9E}" presName="parTxOnlySpace" presStyleCnt="0"/>
      <dgm:spPr/>
    </dgm:pt>
    <dgm:pt modelId="{4AC2FD0B-9F88-423F-9EAE-7AF88D802B57}" type="pres">
      <dgm:prSet presAssocID="{E1ED2204-719B-492F-AC21-6A9B33098506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D220FB5-B88B-4E4A-BBCC-A5A642CB9E38}" type="pres">
      <dgm:prSet presAssocID="{A565E96C-8216-473D-890F-F34F073302DF}" presName="parTxOnlySpace" presStyleCnt="0"/>
      <dgm:spPr/>
    </dgm:pt>
    <dgm:pt modelId="{659CA33E-AD51-4129-AECD-AB0899C8A8A2}" type="pres">
      <dgm:prSet presAssocID="{6FEC9EF9-DE10-4046-9A90-C1538278C2A5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5ACE10BD-63C4-4980-99C1-FFD5202B0671}" type="presOf" srcId="{6FEC9EF9-DE10-4046-9A90-C1538278C2A5}" destId="{659CA33E-AD51-4129-AECD-AB0899C8A8A2}" srcOrd="0" destOrd="0" presId="urn:microsoft.com/office/officeart/2005/8/layout/chevron1"/>
    <dgm:cxn modelId="{AD63575C-5740-49A7-860B-ACA2C599688B}" type="presOf" srcId="{E1ED2204-719B-492F-AC21-6A9B33098506}" destId="{4AC2FD0B-9F88-423F-9EAE-7AF88D802B57}" srcOrd="0" destOrd="0" presId="urn:microsoft.com/office/officeart/2005/8/layout/chevron1"/>
    <dgm:cxn modelId="{E91BF3B9-9BD2-45B4-A954-8868A4AE20F5}" srcId="{7FD37EC8-21F7-4776-8F20-81581731A5CE}" destId="{9A60D64E-43C5-437B-BF98-0A5949D37B6F}" srcOrd="0" destOrd="0" parTransId="{3A1F72DD-49DA-4042-98FB-40B4EE402594}" sibTransId="{37BA024F-321A-44C1-BB41-09D7E6C4A0E1}"/>
    <dgm:cxn modelId="{9C27C605-E807-42CC-BC8E-CAA127B6F8AB}" type="presOf" srcId="{7FD37EC8-21F7-4776-8F20-81581731A5CE}" destId="{570CAAFE-BCAC-4734-B8DC-10633855D3E0}" srcOrd="0" destOrd="0" presId="urn:microsoft.com/office/officeart/2005/8/layout/chevron1"/>
    <dgm:cxn modelId="{FA0B408B-94EA-4FA0-8A38-D96351C1815A}" srcId="{7FD37EC8-21F7-4776-8F20-81581731A5CE}" destId="{6FEC9EF9-DE10-4046-9A90-C1538278C2A5}" srcOrd="3" destOrd="0" parTransId="{58235F1C-89A0-49EA-8098-A59A5332F63D}" sibTransId="{B43F020A-BC93-4FBD-ACFD-1CB1DBF01436}"/>
    <dgm:cxn modelId="{16F221A7-3D70-4A84-9B21-DAABC6E34097}" srcId="{7FD37EC8-21F7-4776-8F20-81581731A5CE}" destId="{E1ED2204-719B-492F-AC21-6A9B33098506}" srcOrd="2" destOrd="0" parTransId="{BD5F97F6-0874-48EB-A1E9-B7B07368C2B0}" sibTransId="{A565E96C-8216-473D-890F-F34F073302DF}"/>
    <dgm:cxn modelId="{0C47EA68-367E-42EF-B563-D5A9459F1F9D}" type="presOf" srcId="{9A60D64E-43C5-437B-BF98-0A5949D37B6F}" destId="{125E3C08-496C-46F7-ABEF-408CAAFE75B5}" srcOrd="0" destOrd="0" presId="urn:microsoft.com/office/officeart/2005/8/layout/chevron1"/>
    <dgm:cxn modelId="{2036F159-818C-465A-8C12-BD422EB7EC1D}" srcId="{7FD37EC8-21F7-4776-8F20-81581731A5CE}" destId="{FFF9F7EE-8BA5-46B6-A11E-263843F3187A}" srcOrd="1" destOrd="0" parTransId="{EE44F4E0-F658-4A60-A47C-A1E12E6CF642}" sibTransId="{40DC927E-6E5B-443E-B54E-AD28E02C0B9E}"/>
    <dgm:cxn modelId="{0F9F25C8-0C67-476F-8F8E-6DBD960E6DB6}" type="presOf" srcId="{FFF9F7EE-8BA5-46B6-A11E-263843F3187A}" destId="{1438A572-0702-4826-B340-4D5525FC218F}" srcOrd="0" destOrd="0" presId="urn:microsoft.com/office/officeart/2005/8/layout/chevron1"/>
    <dgm:cxn modelId="{E50E1A1B-80E6-4FBD-9482-E36F51DCD99E}" type="presParOf" srcId="{570CAAFE-BCAC-4734-B8DC-10633855D3E0}" destId="{125E3C08-496C-46F7-ABEF-408CAAFE75B5}" srcOrd="0" destOrd="0" presId="urn:microsoft.com/office/officeart/2005/8/layout/chevron1"/>
    <dgm:cxn modelId="{3549F7CF-F6BA-4474-A2C9-131ED268C5BA}" type="presParOf" srcId="{570CAAFE-BCAC-4734-B8DC-10633855D3E0}" destId="{68EEFD94-D47F-4260-9909-3D40A9F349DE}" srcOrd="1" destOrd="0" presId="urn:microsoft.com/office/officeart/2005/8/layout/chevron1"/>
    <dgm:cxn modelId="{4D381426-AE3B-488A-BC12-513DDA1FA847}" type="presParOf" srcId="{570CAAFE-BCAC-4734-B8DC-10633855D3E0}" destId="{1438A572-0702-4826-B340-4D5525FC218F}" srcOrd="2" destOrd="0" presId="urn:microsoft.com/office/officeart/2005/8/layout/chevron1"/>
    <dgm:cxn modelId="{16D89C9D-3D48-41A3-B717-17EBDA25DC19}" type="presParOf" srcId="{570CAAFE-BCAC-4734-B8DC-10633855D3E0}" destId="{065FEDC1-2EBB-4892-8182-B581B06FBC4D}" srcOrd="3" destOrd="0" presId="urn:microsoft.com/office/officeart/2005/8/layout/chevron1"/>
    <dgm:cxn modelId="{AA8E6E8A-A450-43FD-8E89-0A0B99A38DBF}" type="presParOf" srcId="{570CAAFE-BCAC-4734-B8DC-10633855D3E0}" destId="{4AC2FD0B-9F88-423F-9EAE-7AF88D802B57}" srcOrd="4" destOrd="0" presId="urn:microsoft.com/office/officeart/2005/8/layout/chevron1"/>
    <dgm:cxn modelId="{BDAB4015-F3CB-469D-BE79-5942C7ECFC10}" type="presParOf" srcId="{570CAAFE-BCAC-4734-B8DC-10633855D3E0}" destId="{CD220FB5-B88B-4E4A-BBCC-A5A642CB9E38}" srcOrd="5" destOrd="0" presId="urn:microsoft.com/office/officeart/2005/8/layout/chevron1"/>
    <dgm:cxn modelId="{A147F96E-2DB5-4118-A409-21B73A375684}" type="presParOf" srcId="{570CAAFE-BCAC-4734-B8DC-10633855D3E0}" destId="{659CA33E-AD51-4129-AECD-AB0899C8A8A2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FD37EC8-21F7-4776-8F20-81581731A5CE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A60D64E-43C5-437B-BF98-0A5949D37B6F}">
      <dgm:prSet phldrT="[Texte]"/>
      <dgm:spPr>
        <a:solidFill>
          <a:srgbClr val="FFC000"/>
        </a:solidFill>
      </dgm:spPr>
      <dgm:t>
        <a:bodyPr/>
        <a:lstStyle/>
        <a:p>
          <a:r>
            <a:rPr lang="fr-FR" dirty="0" smtClean="0"/>
            <a:t>Avant le cours</a:t>
          </a:r>
          <a:endParaRPr lang="fr-FR" dirty="0"/>
        </a:p>
      </dgm:t>
    </dgm:pt>
    <dgm:pt modelId="{3A1F72DD-49DA-4042-98FB-40B4EE402594}" type="parTrans" cxnId="{E91BF3B9-9BD2-45B4-A954-8868A4AE20F5}">
      <dgm:prSet/>
      <dgm:spPr/>
      <dgm:t>
        <a:bodyPr/>
        <a:lstStyle/>
        <a:p>
          <a:endParaRPr lang="fr-FR"/>
        </a:p>
      </dgm:t>
    </dgm:pt>
    <dgm:pt modelId="{37BA024F-321A-44C1-BB41-09D7E6C4A0E1}" type="sibTrans" cxnId="{E91BF3B9-9BD2-45B4-A954-8868A4AE20F5}">
      <dgm:prSet/>
      <dgm:spPr/>
      <dgm:t>
        <a:bodyPr/>
        <a:lstStyle/>
        <a:p>
          <a:endParaRPr lang="fr-FR"/>
        </a:p>
      </dgm:t>
    </dgm:pt>
    <dgm:pt modelId="{FFF9F7EE-8BA5-46B6-A11E-263843F3187A}">
      <dgm:prSet phldrT="[Texte]"/>
      <dgm:spPr>
        <a:solidFill>
          <a:schemeClr val="accent6"/>
        </a:solidFill>
      </dgm:spPr>
      <dgm:t>
        <a:bodyPr/>
        <a:lstStyle/>
        <a:p>
          <a:r>
            <a:rPr lang="fr-FR" dirty="0" smtClean="0"/>
            <a:t>Pendant le cours</a:t>
          </a:r>
          <a:endParaRPr lang="fr-FR" dirty="0"/>
        </a:p>
      </dgm:t>
    </dgm:pt>
    <dgm:pt modelId="{EE44F4E0-F658-4A60-A47C-A1E12E6CF642}" type="parTrans" cxnId="{2036F159-818C-465A-8C12-BD422EB7EC1D}">
      <dgm:prSet/>
      <dgm:spPr/>
      <dgm:t>
        <a:bodyPr/>
        <a:lstStyle/>
        <a:p>
          <a:endParaRPr lang="fr-FR"/>
        </a:p>
      </dgm:t>
    </dgm:pt>
    <dgm:pt modelId="{40DC927E-6E5B-443E-B54E-AD28E02C0B9E}" type="sibTrans" cxnId="{2036F159-818C-465A-8C12-BD422EB7EC1D}">
      <dgm:prSet/>
      <dgm:spPr/>
      <dgm:t>
        <a:bodyPr/>
        <a:lstStyle/>
        <a:p>
          <a:endParaRPr lang="fr-FR"/>
        </a:p>
      </dgm:t>
    </dgm:pt>
    <dgm:pt modelId="{E1ED2204-719B-492F-AC21-6A9B33098506}">
      <dgm:prSet phldrT="[Texte]"/>
      <dgm:spPr>
        <a:solidFill>
          <a:srgbClr val="FFC000"/>
        </a:solidFill>
      </dgm:spPr>
      <dgm:t>
        <a:bodyPr/>
        <a:lstStyle/>
        <a:p>
          <a:r>
            <a:rPr lang="fr-FR" dirty="0" smtClean="0"/>
            <a:t>Après le cours</a:t>
          </a:r>
          <a:endParaRPr lang="fr-FR" dirty="0"/>
        </a:p>
      </dgm:t>
    </dgm:pt>
    <dgm:pt modelId="{BD5F97F6-0874-48EB-A1E9-B7B07368C2B0}" type="parTrans" cxnId="{16F221A7-3D70-4A84-9B21-DAABC6E34097}">
      <dgm:prSet/>
      <dgm:spPr/>
      <dgm:t>
        <a:bodyPr/>
        <a:lstStyle/>
        <a:p>
          <a:endParaRPr lang="fr-FR"/>
        </a:p>
      </dgm:t>
    </dgm:pt>
    <dgm:pt modelId="{A565E96C-8216-473D-890F-F34F073302DF}" type="sibTrans" cxnId="{16F221A7-3D70-4A84-9B21-DAABC6E34097}">
      <dgm:prSet/>
      <dgm:spPr/>
      <dgm:t>
        <a:bodyPr/>
        <a:lstStyle/>
        <a:p>
          <a:endParaRPr lang="fr-FR"/>
        </a:p>
      </dgm:t>
    </dgm:pt>
    <dgm:pt modelId="{570CAAFE-BCAC-4734-B8DC-10633855D3E0}" type="pres">
      <dgm:prSet presAssocID="{7FD37EC8-21F7-4776-8F20-81581731A5CE}" presName="Name0" presStyleCnt="0">
        <dgm:presLayoutVars>
          <dgm:dir/>
          <dgm:animLvl val="lvl"/>
          <dgm:resizeHandles val="exact"/>
        </dgm:presLayoutVars>
      </dgm:prSet>
      <dgm:spPr/>
    </dgm:pt>
    <dgm:pt modelId="{125E3C08-496C-46F7-ABEF-408CAAFE75B5}" type="pres">
      <dgm:prSet presAssocID="{9A60D64E-43C5-437B-BF98-0A5949D37B6F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8EEFD94-D47F-4260-9909-3D40A9F349DE}" type="pres">
      <dgm:prSet presAssocID="{37BA024F-321A-44C1-BB41-09D7E6C4A0E1}" presName="parTxOnlySpace" presStyleCnt="0"/>
      <dgm:spPr/>
    </dgm:pt>
    <dgm:pt modelId="{1438A572-0702-4826-B340-4D5525FC218F}" type="pres">
      <dgm:prSet presAssocID="{FFF9F7EE-8BA5-46B6-A11E-263843F3187A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65FEDC1-2EBB-4892-8182-B581B06FBC4D}" type="pres">
      <dgm:prSet presAssocID="{40DC927E-6E5B-443E-B54E-AD28E02C0B9E}" presName="parTxOnlySpace" presStyleCnt="0"/>
      <dgm:spPr/>
    </dgm:pt>
    <dgm:pt modelId="{4AC2FD0B-9F88-423F-9EAE-7AF88D802B57}" type="pres">
      <dgm:prSet presAssocID="{E1ED2204-719B-492F-AC21-6A9B33098506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036F159-818C-465A-8C12-BD422EB7EC1D}" srcId="{7FD37EC8-21F7-4776-8F20-81581731A5CE}" destId="{FFF9F7EE-8BA5-46B6-A11E-263843F3187A}" srcOrd="1" destOrd="0" parTransId="{EE44F4E0-F658-4A60-A47C-A1E12E6CF642}" sibTransId="{40DC927E-6E5B-443E-B54E-AD28E02C0B9E}"/>
    <dgm:cxn modelId="{167288B6-43C8-4BE8-BF32-583163752944}" type="presOf" srcId="{7FD37EC8-21F7-4776-8F20-81581731A5CE}" destId="{570CAAFE-BCAC-4734-B8DC-10633855D3E0}" srcOrd="0" destOrd="0" presId="urn:microsoft.com/office/officeart/2005/8/layout/chevron1"/>
    <dgm:cxn modelId="{DDEC85D8-204A-47B7-933E-E52EA9F59242}" type="presOf" srcId="{E1ED2204-719B-492F-AC21-6A9B33098506}" destId="{4AC2FD0B-9F88-423F-9EAE-7AF88D802B57}" srcOrd="0" destOrd="0" presId="urn:microsoft.com/office/officeart/2005/8/layout/chevron1"/>
    <dgm:cxn modelId="{E91BF3B9-9BD2-45B4-A954-8868A4AE20F5}" srcId="{7FD37EC8-21F7-4776-8F20-81581731A5CE}" destId="{9A60D64E-43C5-437B-BF98-0A5949D37B6F}" srcOrd="0" destOrd="0" parTransId="{3A1F72DD-49DA-4042-98FB-40B4EE402594}" sibTransId="{37BA024F-321A-44C1-BB41-09D7E6C4A0E1}"/>
    <dgm:cxn modelId="{2363E532-C0D1-44C4-B28B-4CB5D656B58D}" type="presOf" srcId="{FFF9F7EE-8BA5-46B6-A11E-263843F3187A}" destId="{1438A572-0702-4826-B340-4D5525FC218F}" srcOrd="0" destOrd="0" presId="urn:microsoft.com/office/officeart/2005/8/layout/chevron1"/>
    <dgm:cxn modelId="{16F221A7-3D70-4A84-9B21-DAABC6E34097}" srcId="{7FD37EC8-21F7-4776-8F20-81581731A5CE}" destId="{E1ED2204-719B-492F-AC21-6A9B33098506}" srcOrd="2" destOrd="0" parTransId="{BD5F97F6-0874-48EB-A1E9-B7B07368C2B0}" sibTransId="{A565E96C-8216-473D-890F-F34F073302DF}"/>
    <dgm:cxn modelId="{C77E9517-15D1-4FEB-8668-554E55F4D1C2}" type="presOf" srcId="{9A60D64E-43C5-437B-BF98-0A5949D37B6F}" destId="{125E3C08-496C-46F7-ABEF-408CAAFE75B5}" srcOrd="0" destOrd="0" presId="urn:microsoft.com/office/officeart/2005/8/layout/chevron1"/>
    <dgm:cxn modelId="{7FDA67E9-2255-4E24-815A-0B61CA835F54}" type="presParOf" srcId="{570CAAFE-BCAC-4734-B8DC-10633855D3E0}" destId="{125E3C08-496C-46F7-ABEF-408CAAFE75B5}" srcOrd="0" destOrd="0" presId="urn:microsoft.com/office/officeart/2005/8/layout/chevron1"/>
    <dgm:cxn modelId="{EF139CF8-D8D6-48FD-87EA-2D1BF759AE1B}" type="presParOf" srcId="{570CAAFE-BCAC-4734-B8DC-10633855D3E0}" destId="{68EEFD94-D47F-4260-9909-3D40A9F349DE}" srcOrd="1" destOrd="0" presId="urn:microsoft.com/office/officeart/2005/8/layout/chevron1"/>
    <dgm:cxn modelId="{C4740FAB-DD84-433E-8DA6-2E133B633C8C}" type="presParOf" srcId="{570CAAFE-BCAC-4734-B8DC-10633855D3E0}" destId="{1438A572-0702-4826-B340-4D5525FC218F}" srcOrd="2" destOrd="0" presId="urn:microsoft.com/office/officeart/2005/8/layout/chevron1"/>
    <dgm:cxn modelId="{585091D6-7BDB-466A-8A59-D3A9C0696D7F}" type="presParOf" srcId="{570CAAFE-BCAC-4734-B8DC-10633855D3E0}" destId="{065FEDC1-2EBB-4892-8182-B581B06FBC4D}" srcOrd="3" destOrd="0" presId="urn:microsoft.com/office/officeart/2005/8/layout/chevron1"/>
    <dgm:cxn modelId="{FDB21C0F-F321-49FE-9010-01985CB1B0B3}" type="presParOf" srcId="{570CAAFE-BCAC-4734-B8DC-10633855D3E0}" destId="{4AC2FD0B-9F88-423F-9EAE-7AF88D802B57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FD37EC8-21F7-4776-8F20-81581731A5CE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A60D64E-43C5-437B-BF98-0A5949D37B6F}">
      <dgm:prSet phldrT="[Texte]" custT="1"/>
      <dgm:spPr>
        <a:solidFill>
          <a:srgbClr val="FFC000"/>
        </a:solidFill>
      </dgm:spPr>
      <dgm:t>
        <a:bodyPr/>
        <a:lstStyle/>
        <a:p>
          <a:r>
            <a:rPr lang="fr-FR" sz="1600" dirty="0" smtClean="0"/>
            <a:t>Introduction</a:t>
          </a:r>
          <a:endParaRPr lang="fr-FR" sz="1600" dirty="0"/>
        </a:p>
      </dgm:t>
    </dgm:pt>
    <dgm:pt modelId="{3A1F72DD-49DA-4042-98FB-40B4EE402594}" type="parTrans" cxnId="{E91BF3B9-9BD2-45B4-A954-8868A4AE20F5}">
      <dgm:prSet/>
      <dgm:spPr/>
      <dgm:t>
        <a:bodyPr/>
        <a:lstStyle/>
        <a:p>
          <a:endParaRPr lang="fr-FR" sz="2400"/>
        </a:p>
      </dgm:t>
    </dgm:pt>
    <dgm:pt modelId="{37BA024F-321A-44C1-BB41-09D7E6C4A0E1}" type="sibTrans" cxnId="{E91BF3B9-9BD2-45B4-A954-8868A4AE20F5}">
      <dgm:prSet/>
      <dgm:spPr/>
      <dgm:t>
        <a:bodyPr/>
        <a:lstStyle/>
        <a:p>
          <a:endParaRPr lang="fr-FR" sz="2400"/>
        </a:p>
      </dgm:t>
    </dgm:pt>
    <dgm:pt modelId="{FFF9F7EE-8BA5-46B6-A11E-263843F3187A}">
      <dgm:prSet phldrT="[Texte]" custT="1"/>
      <dgm:spPr>
        <a:solidFill>
          <a:srgbClr val="FFC000"/>
        </a:solidFill>
      </dgm:spPr>
      <dgm:t>
        <a:bodyPr/>
        <a:lstStyle/>
        <a:p>
          <a:r>
            <a:rPr lang="fr-FR" sz="1600" dirty="0" smtClean="0"/>
            <a:t>Cadre théorique</a:t>
          </a:r>
          <a:endParaRPr lang="fr-FR" sz="1600" dirty="0"/>
        </a:p>
      </dgm:t>
    </dgm:pt>
    <dgm:pt modelId="{EE44F4E0-F658-4A60-A47C-A1E12E6CF642}" type="parTrans" cxnId="{2036F159-818C-465A-8C12-BD422EB7EC1D}">
      <dgm:prSet/>
      <dgm:spPr/>
      <dgm:t>
        <a:bodyPr/>
        <a:lstStyle/>
        <a:p>
          <a:endParaRPr lang="fr-FR" sz="2400"/>
        </a:p>
      </dgm:t>
    </dgm:pt>
    <dgm:pt modelId="{40DC927E-6E5B-443E-B54E-AD28E02C0B9E}" type="sibTrans" cxnId="{2036F159-818C-465A-8C12-BD422EB7EC1D}">
      <dgm:prSet/>
      <dgm:spPr/>
      <dgm:t>
        <a:bodyPr/>
        <a:lstStyle/>
        <a:p>
          <a:endParaRPr lang="fr-FR" sz="2400"/>
        </a:p>
      </dgm:t>
    </dgm:pt>
    <dgm:pt modelId="{E1ED2204-719B-492F-AC21-6A9B33098506}">
      <dgm:prSet phldrT="[Texte]" custT="1"/>
      <dgm:spPr>
        <a:solidFill>
          <a:srgbClr val="FFC000"/>
        </a:solidFill>
      </dgm:spPr>
      <dgm:t>
        <a:bodyPr/>
        <a:lstStyle/>
        <a:p>
          <a:r>
            <a:rPr lang="fr-FR" sz="1600" dirty="0" smtClean="0"/>
            <a:t>Mise en Pratique</a:t>
          </a:r>
          <a:endParaRPr lang="fr-FR" sz="1600" dirty="0"/>
        </a:p>
      </dgm:t>
    </dgm:pt>
    <dgm:pt modelId="{BD5F97F6-0874-48EB-A1E9-B7B07368C2B0}" type="parTrans" cxnId="{16F221A7-3D70-4A84-9B21-DAABC6E34097}">
      <dgm:prSet/>
      <dgm:spPr/>
      <dgm:t>
        <a:bodyPr/>
        <a:lstStyle/>
        <a:p>
          <a:endParaRPr lang="fr-FR" sz="2400"/>
        </a:p>
      </dgm:t>
    </dgm:pt>
    <dgm:pt modelId="{A565E96C-8216-473D-890F-F34F073302DF}" type="sibTrans" cxnId="{16F221A7-3D70-4A84-9B21-DAABC6E34097}">
      <dgm:prSet/>
      <dgm:spPr/>
      <dgm:t>
        <a:bodyPr/>
        <a:lstStyle/>
        <a:p>
          <a:endParaRPr lang="fr-FR" sz="2400"/>
        </a:p>
      </dgm:t>
    </dgm:pt>
    <dgm:pt modelId="{6FEC9EF9-DE10-4046-9A90-C1538278C2A5}">
      <dgm:prSet custT="1"/>
      <dgm:spPr>
        <a:solidFill>
          <a:schemeClr val="accent6"/>
        </a:solidFill>
      </dgm:spPr>
      <dgm:t>
        <a:bodyPr/>
        <a:lstStyle/>
        <a:p>
          <a:r>
            <a:rPr lang="fr-FR" sz="1600" dirty="0" smtClean="0"/>
            <a:t>Bilan</a:t>
          </a:r>
          <a:endParaRPr lang="fr-FR" sz="1600" dirty="0"/>
        </a:p>
      </dgm:t>
    </dgm:pt>
    <dgm:pt modelId="{58235F1C-89A0-49EA-8098-A59A5332F63D}" type="parTrans" cxnId="{FA0B408B-94EA-4FA0-8A38-D96351C1815A}">
      <dgm:prSet/>
      <dgm:spPr/>
      <dgm:t>
        <a:bodyPr/>
        <a:lstStyle/>
        <a:p>
          <a:endParaRPr lang="fr-FR" sz="2400"/>
        </a:p>
      </dgm:t>
    </dgm:pt>
    <dgm:pt modelId="{B43F020A-BC93-4FBD-ACFD-1CB1DBF01436}" type="sibTrans" cxnId="{FA0B408B-94EA-4FA0-8A38-D96351C1815A}">
      <dgm:prSet/>
      <dgm:spPr/>
      <dgm:t>
        <a:bodyPr/>
        <a:lstStyle/>
        <a:p>
          <a:endParaRPr lang="fr-FR" sz="2400"/>
        </a:p>
      </dgm:t>
    </dgm:pt>
    <dgm:pt modelId="{570CAAFE-BCAC-4734-B8DC-10633855D3E0}" type="pres">
      <dgm:prSet presAssocID="{7FD37EC8-21F7-4776-8F20-81581731A5CE}" presName="Name0" presStyleCnt="0">
        <dgm:presLayoutVars>
          <dgm:dir/>
          <dgm:animLvl val="lvl"/>
          <dgm:resizeHandles val="exact"/>
        </dgm:presLayoutVars>
      </dgm:prSet>
      <dgm:spPr/>
    </dgm:pt>
    <dgm:pt modelId="{125E3C08-496C-46F7-ABEF-408CAAFE75B5}" type="pres">
      <dgm:prSet presAssocID="{9A60D64E-43C5-437B-BF98-0A5949D37B6F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8EEFD94-D47F-4260-9909-3D40A9F349DE}" type="pres">
      <dgm:prSet presAssocID="{37BA024F-321A-44C1-BB41-09D7E6C4A0E1}" presName="parTxOnlySpace" presStyleCnt="0"/>
      <dgm:spPr/>
    </dgm:pt>
    <dgm:pt modelId="{1438A572-0702-4826-B340-4D5525FC218F}" type="pres">
      <dgm:prSet presAssocID="{FFF9F7EE-8BA5-46B6-A11E-263843F3187A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65FEDC1-2EBB-4892-8182-B581B06FBC4D}" type="pres">
      <dgm:prSet presAssocID="{40DC927E-6E5B-443E-B54E-AD28E02C0B9E}" presName="parTxOnlySpace" presStyleCnt="0"/>
      <dgm:spPr/>
    </dgm:pt>
    <dgm:pt modelId="{4AC2FD0B-9F88-423F-9EAE-7AF88D802B57}" type="pres">
      <dgm:prSet presAssocID="{E1ED2204-719B-492F-AC21-6A9B33098506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D220FB5-B88B-4E4A-BBCC-A5A642CB9E38}" type="pres">
      <dgm:prSet presAssocID="{A565E96C-8216-473D-890F-F34F073302DF}" presName="parTxOnlySpace" presStyleCnt="0"/>
      <dgm:spPr/>
    </dgm:pt>
    <dgm:pt modelId="{659CA33E-AD51-4129-AECD-AB0899C8A8A2}" type="pres">
      <dgm:prSet presAssocID="{6FEC9EF9-DE10-4046-9A90-C1538278C2A5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036F159-818C-465A-8C12-BD422EB7EC1D}" srcId="{7FD37EC8-21F7-4776-8F20-81581731A5CE}" destId="{FFF9F7EE-8BA5-46B6-A11E-263843F3187A}" srcOrd="1" destOrd="0" parTransId="{EE44F4E0-F658-4A60-A47C-A1E12E6CF642}" sibTransId="{40DC927E-6E5B-443E-B54E-AD28E02C0B9E}"/>
    <dgm:cxn modelId="{456968AE-5BAA-4B3F-A749-88E0CF6C7A05}" type="presOf" srcId="{E1ED2204-719B-492F-AC21-6A9B33098506}" destId="{4AC2FD0B-9F88-423F-9EAE-7AF88D802B57}" srcOrd="0" destOrd="0" presId="urn:microsoft.com/office/officeart/2005/8/layout/chevron1"/>
    <dgm:cxn modelId="{05D2116A-329E-4822-8770-C647760D9E0C}" type="presOf" srcId="{9A60D64E-43C5-437B-BF98-0A5949D37B6F}" destId="{125E3C08-496C-46F7-ABEF-408CAAFE75B5}" srcOrd="0" destOrd="0" presId="urn:microsoft.com/office/officeart/2005/8/layout/chevron1"/>
    <dgm:cxn modelId="{E91BF3B9-9BD2-45B4-A954-8868A4AE20F5}" srcId="{7FD37EC8-21F7-4776-8F20-81581731A5CE}" destId="{9A60D64E-43C5-437B-BF98-0A5949D37B6F}" srcOrd="0" destOrd="0" parTransId="{3A1F72DD-49DA-4042-98FB-40B4EE402594}" sibTransId="{37BA024F-321A-44C1-BB41-09D7E6C4A0E1}"/>
    <dgm:cxn modelId="{14C4F0D1-39CE-4FCA-B670-990CB09C5C4B}" type="presOf" srcId="{7FD37EC8-21F7-4776-8F20-81581731A5CE}" destId="{570CAAFE-BCAC-4734-B8DC-10633855D3E0}" srcOrd="0" destOrd="0" presId="urn:microsoft.com/office/officeart/2005/8/layout/chevron1"/>
    <dgm:cxn modelId="{FA0B408B-94EA-4FA0-8A38-D96351C1815A}" srcId="{7FD37EC8-21F7-4776-8F20-81581731A5CE}" destId="{6FEC9EF9-DE10-4046-9A90-C1538278C2A5}" srcOrd="3" destOrd="0" parTransId="{58235F1C-89A0-49EA-8098-A59A5332F63D}" sibTransId="{B43F020A-BC93-4FBD-ACFD-1CB1DBF01436}"/>
    <dgm:cxn modelId="{0C1E22D8-E0CC-46CE-8357-9A4EF44A4B80}" type="presOf" srcId="{6FEC9EF9-DE10-4046-9A90-C1538278C2A5}" destId="{659CA33E-AD51-4129-AECD-AB0899C8A8A2}" srcOrd="0" destOrd="0" presId="urn:microsoft.com/office/officeart/2005/8/layout/chevron1"/>
    <dgm:cxn modelId="{BF55F315-DC27-4600-BD6C-FE8697B8CF91}" type="presOf" srcId="{FFF9F7EE-8BA5-46B6-A11E-263843F3187A}" destId="{1438A572-0702-4826-B340-4D5525FC218F}" srcOrd="0" destOrd="0" presId="urn:microsoft.com/office/officeart/2005/8/layout/chevron1"/>
    <dgm:cxn modelId="{16F221A7-3D70-4A84-9B21-DAABC6E34097}" srcId="{7FD37EC8-21F7-4776-8F20-81581731A5CE}" destId="{E1ED2204-719B-492F-AC21-6A9B33098506}" srcOrd="2" destOrd="0" parTransId="{BD5F97F6-0874-48EB-A1E9-B7B07368C2B0}" sibTransId="{A565E96C-8216-473D-890F-F34F073302DF}"/>
    <dgm:cxn modelId="{1A11DEE4-EE77-4296-8212-38040590E084}" type="presParOf" srcId="{570CAAFE-BCAC-4734-B8DC-10633855D3E0}" destId="{125E3C08-496C-46F7-ABEF-408CAAFE75B5}" srcOrd="0" destOrd="0" presId="urn:microsoft.com/office/officeart/2005/8/layout/chevron1"/>
    <dgm:cxn modelId="{7C377618-A1A0-4BBC-A8C7-154F42DF475A}" type="presParOf" srcId="{570CAAFE-BCAC-4734-B8DC-10633855D3E0}" destId="{68EEFD94-D47F-4260-9909-3D40A9F349DE}" srcOrd="1" destOrd="0" presId="urn:microsoft.com/office/officeart/2005/8/layout/chevron1"/>
    <dgm:cxn modelId="{B9289F76-993F-43E2-B1A5-BEC5CA7953DD}" type="presParOf" srcId="{570CAAFE-BCAC-4734-B8DC-10633855D3E0}" destId="{1438A572-0702-4826-B340-4D5525FC218F}" srcOrd="2" destOrd="0" presId="urn:microsoft.com/office/officeart/2005/8/layout/chevron1"/>
    <dgm:cxn modelId="{C7BEB97E-AF32-434D-8FC4-54C936908019}" type="presParOf" srcId="{570CAAFE-BCAC-4734-B8DC-10633855D3E0}" destId="{065FEDC1-2EBB-4892-8182-B581B06FBC4D}" srcOrd="3" destOrd="0" presId="urn:microsoft.com/office/officeart/2005/8/layout/chevron1"/>
    <dgm:cxn modelId="{A8228D04-E509-4D07-A3A4-0C3C514C0859}" type="presParOf" srcId="{570CAAFE-BCAC-4734-B8DC-10633855D3E0}" destId="{4AC2FD0B-9F88-423F-9EAE-7AF88D802B57}" srcOrd="4" destOrd="0" presId="urn:microsoft.com/office/officeart/2005/8/layout/chevron1"/>
    <dgm:cxn modelId="{29A5FADF-1FF1-42C6-8052-6EF97569BCEB}" type="presParOf" srcId="{570CAAFE-BCAC-4734-B8DC-10633855D3E0}" destId="{CD220FB5-B88B-4E4A-BBCC-A5A642CB9E38}" srcOrd="5" destOrd="0" presId="urn:microsoft.com/office/officeart/2005/8/layout/chevron1"/>
    <dgm:cxn modelId="{92C5E475-7CB6-4DC7-90B6-C88661DCEE53}" type="presParOf" srcId="{570CAAFE-BCAC-4734-B8DC-10633855D3E0}" destId="{659CA33E-AD51-4129-AECD-AB0899C8A8A2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5E3C08-496C-46F7-ABEF-408CAAFE75B5}">
      <dsp:nvSpPr>
        <dsp:cNvPr id="0" name=""/>
        <dsp:cNvSpPr/>
      </dsp:nvSpPr>
      <dsp:spPr>
        <a:xfrm>
          <a:off x="4016" y="0"/>
          <a:ext cx="2337911" cy="524108"/>
        </a:xfrm>
        <a:prstGeom prst="chevron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Introduction</a:t>
          </a:r>
          <a:endParaRPr lang="fr-FR" sz="1600" kern="1200" dirty="0"/>
        </a:p>
      </dsp:txBody>
      <dsp:txXfrm>
        <a:off x="266070" y="0"/>
        <a:ext cx="1813803" cy="524108"/>
      </dsp:txXfrm>
    </dsp:sp>
    <dsp:sp modelId="{1438A572-0702-4826-B340-4D5525FC218F}">
      <dsp:nvSpPr>
        <dsp:cNvPr id="0" name=""/>
        <dsp:cNvSpPr/>
      </dsp:nvSpPr>
      <dsp:spPr>
        <a:xfrm>
          <a:off x="2108136" y="0"/>
          <a:ext cx="2337911" cy="524108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Cadre théorique</a:t>
          </a:r>
          <a:endParaRPr lang="fr-FR" sz="1600" kern="1200" dirty="0"/>
        </a:p>
      </dsp:txBody>
      <dsp:txXfrm>
        <a:off x="2370190" y="0"/>
        <a:ext cx="1813803" cy="524108"/>
      </dsp:txXfrm>
    </dsp:sp>
    <dsp:sp modelId="{4AC2FD0B-9F88-423F-9EAE-7AF88D802B57}">
      <dsp:nvSpPr>
        <dsp:cNvPr id="0" name=""/>
        <dsp:cNvSpPr/>
      </dsp:nvSpPr>
      <dsp:spPr>
        <a:xfrm>
          <a:off x="4212256" y="0"/>
          <a:ext cx="2337911" cy="524108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Mise en Pratique</a:t>
          </a:r>
          <a:endParaRPr lang="fr-FR" sz="1600" kern="1200" dirty="0"/>
        </a:p>
      </dsp:txBody>
      <dsp:txXfrm>
        <a:off x="4474310" y="0"/>
        <a:ext cx="1813803" cy="524108"/>
      </dsp:txXfrm>
    </dsp:sp>
    <dsp:sp modelId="{659CA33E-AD51-4129-AECD-AB0899C8A8A2}">
      <dsp:nvSpPr>
        <dsp:cNvPr id="0" name=""/>
        <dsp:cNvSpPr/>
      </dsp:nvSpPr>
      <dsp:spPr>
        <a:xfrm>
          <a:off x="6316376" y="0"/>
          <a:ext cx="2337911" cy="524108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Bilan</a:t>
          </a:r>
          <a:endParaRPr lang="fr-FR" sz="1600" kern="1200" dirty="0"/>
        </a:p>
      </dsp:txBody>
      <dsp:txXfrm>
        <a:off x="6578430" y="0"/>
        <a:ext cx="1813803" cy="52410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5E3C08-496C-46F7-ABEF-408CAAFE75B5}">
      <dsp:nvSpPr>
        <dsp:cNvPr id="0" name=""/>
        <dsp:cNvSpPr/>
      </dsp:nvSpPr>
      <dsp:spPr>
        <a:xfrm>
          <a:off x="2536" y="0"/>
          <a:ext cx="3090439" cy="387195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300" kern="1200" dirty="0" smtClean="0"/>
            <a:t>Avant le cours</a:t>
          </a:r>
          <a:endParaRPr lang="fr-FR" sz="2300" kern="1200" dirty="0"/>
        </a:p>
      </dsp:txBody>
      <dsp:txXfrm>
        <a:off x="196134" y="0"/>
        <a:ext cx="2703244" cy="387195"/>
      </dsp:txXfrm>
    </dsp:sp>
    <dsp:sp modelId="{1438A572-0702-4826-B340-4D5525FC218F}">
      <dsp:nvSpPr>
        <dsp:cNvPr id="0" name=""/>
        <dsp:cNvSpPr/>
      </dsp:nvSpPr>
      <dsp:spPr>
        <a:xfrm>
          <a:off x="2783932" y="0"/>
          <a:ext cx="3090439" cy="387195"/>
        </a:xfrm>
        <a:prstGeom prst="chevron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300" kern="1200" dirty="0" smtClean="0"/>
            <a:t>Pendant le cours</a:t>
          </a:r>
          <a:endParaRPr lang="fr-FR" sz="2300" kern="1200" dirty="0"/>
        </a:p>
      </dsp:txBody>
      <dsp:txXfrm>
        <a:off x="2977530" y="0"/>
        <a:ext cx="2703244" cy="387195"/>
      </dsp:txXfrm>
    </dsp:sp>
    <dsp:sp modelId="{4AC2FD0B-9F88-423F-9EAE-7AF88D802B57}">
      <dsp:nvSpPr>
        <dsp:cNvPr id="0" name=""/>
        <dsp:cNvSpPr/>
      </dsp:nvSpPr>
      <dsp:spPr>
        <a:xfrm>
          <a:off x="5565327" y="0"/>
          <a:ext cx="3090439" cy="387195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300" kern="1200" dirty="0" smtClean="0"/>
            <a:t>Après le cours</a:t>
          </a:r>
          <a:endParaRPr lang="fr-FR" sz="2300" kern="1200" dirty="0"/>
        </a:p>
      </dsp:txBody>
      <dsp:txXfrm>
        <a:off x="5758925" y="0"/>
        <a:ext cx="2703244" cy="3871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5E3C08-496C-46F7-ABEF-408CAAFE75B5}">
      <dsp:nvSpPr>
        <dsp:cNvPr id="0" name=""/>
        <dsp:cNvSpPr/>
      </dsp:nvSpPr>
      <dsp:spPr>
        <a:xfrm>
          <a:off x="4016" y="0"/>
          <a:ext cx="2337911" cy="524108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Introduction</a:t>
          </a:r>
          <a:endParaRPr lang="fr-FR" sz="1600" kern="1200" dirty="0"/>
        </a:p>
      </dsp:txBody>
      <dsp:txXfrm>
        <a:off x="266070" y="0"/>
        <a:ext cx="1813803" cy="524108"/>
      </dsp:txXfrm>
    </dsp:sp>
    <dsp:sp modelId="{1438A572-0702-4826-B340-4D5525FC218F}">
      <dsp:nvSpPr>
        <dsp:cNvPr id="0" name=""/>
        <dsp:cNvSpPr/>
      </dsp:nvSpPr>
      <dsp:spPr>
        <a:xfrm>
          <a:off x="2108136" y="0"/>
          <a:ext cx="2337911" cy="524108"/>
        </a:xfrm>
        <a:prstGeom prst="chevron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Cadre théorique</a:t>
          </a:r>
          <a:endParaRPr lang="fr-FR" sz="1600" kern="1200" dirty="0"/>
        </a:p>
      </dsp:txBody>
      <dsp:txXfrm>
        <a:off x="2370190" y="0"/>
        <a:ext cx="1813803" cy="524108"/>
      </dsp:txXfrm>
    </dsp:sp>
    <dsp:sp modelId="{4AC2FD0B-9F88-423F-9EAE-7AF88D802B57}">
      <dsp:nvSpPr>
        <dsp:cNvPr id="0" name=""/>
        <dsp:cNvSpPr/>
      </dsp:nvSpPr>
      <dsp:spPr>
        <a:xfrm>
          <a:off x="4212256" y="0"/>
          <a:ext cx="2337911" cy="524108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Mise en Pratique</a:t>
          </a:r>
          <a:endParaRPr lang="fr-FR" sz="1600" kern="1200" dirty="0"/>
        </a:p>
      </dsp:txBody>
      <dsp:txXfrm>
        <a:off x="4474310" y="0"/>
        <a:ext cx="1813803" cy="524108"/>
      </dsp:txXfrm>
    </dsp:sp>
    <dsp:sp modelId="{659CA33E-AD51-4129-AECD-AB0899C8A8A2}">
      <dsp:nvSpPr>
        <dsp:cNvPr id="0" name=""/>
        <dsp:cNvSpPr/>
      </dsp:nvSpPr>
      <dsp:spPr>
        <a:xfrm>
          <a:off x="6316376" y="0"/>
          <a:ext cx="2337911" cy="524108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Bilan</a:t>
          </a:r>
          <a:endParaRPr lang="fr-FR" sz="1600" kern="1200" dirty="0"/>
        </a:p>
      </dsp:txBody>
      <dsp:txXfrm>
        <a:off x="6578430" y="0"/>
        <a:ext cx="1813803" cy="5241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5E3C08-496C-46F7-ABEF-408CAAFE75B5}">
      <dsp:nvSpPr>
        <dsp:cNvPr id="0" name=""/>
        <dsp:cNvSpPr/>
      </dsp:nvSpPr>
      <dsp:spPr>
        <a:xfrm>
          <a:off x="4016" y="0"/>
          <a:ext cx="2337911" cy="524108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Introduction</a:t>
          </a:r>
          <a:endParaRPr lang="fr-FR" sz="1600" kern="1200" dirty="0"/>
        </a:p>
      </dsp:txBody>
      <dsp:txXfrm>
        <a:off x="266070" y="0"/>
        <a:ext cx="1813803" cy="524108"/>
      </dsp:txXfrm>
    </dsp:sp>
    <dsp:sp modelId="{1438A572-0702-4826-B340-4D5525FC218F}">
      <dsp:nvSpPr>
        <dsp:cNvPr id="0" name=""/>
        <dsp:cNvSpPr/>
      </dsp:nvSpPr>
      <dsp:spPr>
        <a:xfrm>
          <a:off x="2108136" y="0"/>
          <a:ext cx="2337911" cy="524108"/>
        </a:xfrm>
        <a:prstGeom prst="chevron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Cadre théorique</a:t>
          </a:r>
          <a:endParaRPr lang="fr-FR" sz="1600" kern="1200" dirty="0"/>
        </a:p>
      </dsp:txBody>
      <dsp:txXfrm>
        <a:off x="2370190" y="0"/>
        <a:ext cx="1813803" cy="524108"/>
      </dsp:txXfrm>
    </dsp:sp>
    <dsp:sp modelId="{4AC2FD0B-9F88-423F-9EAE-7AF88D802B57}">
      <dsp:nvSpPr>
        <dsp:cNvPr id="0" name=""/>
        <dsp:cNvSpPr/>
      </dsp:nvSpPr>
      <dsp:spPr>
        <a:xfrm>
          <a:off x="4212256" y="0"/>
          <a:ext cx="2337911" cy="524108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Mise en Pratique</a:t>
          </a:r>
          <a:endParaRPr lang="fr-FR" sz="1600" kern="1200" dirty="0"/>
        </a:p>
      </dsp:txBody>
      <dsp:txXfrm>
        <a:off x="4474310" y="0"/>
        <a:ext cx="1813803" cy="524108"/>
      </dsp:txXfrm>
    </dsp:sp>
    <dsp:sp modelId="{659CA33E-AD51-4129-AECD-AB0899C8A8A2}">
      <dsp:nvSpPr>
        <dsp:cNvPr id="0" name=""/>
        <dsp:cNvSpPr/>
      </dsp:nvSpPr>
      <dsp:spPr>
        <a:xfrm>
          <a:off x="6316376" y="0"/>
          <a:ext cx="2337911" cy="524108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Bilan</a:t>
          </a:r>
          <a:endParaRPr lang="fr-FR" sz="1600" kern="1200" dirty="0"/>
        </a:p>
      </dsp:txBody>
      <dsp:txXfrm>
        <a:off x="6578430" y="0"/>
        <a:ext cx="1813803" cy="5241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5E3C08-496C-46F7-ABEF-408CAAFE75B5}">
      <dsp:nvSpPr>
        <dsp:cNvPr id="0" name=""/>
        <dsp:cNvSpPr/>
      </dsp:nvSpPr>
      <dsp:spPr>
        <a:xfrm>
          <a:off x="4016" y="0"/>
          <a:ext cx="2337911" cy="524108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Introduction</a:t>
          </a:r>
          <a:endParaRPr lang="fr-FR" sz="1600" kern="1200" dirty="0"/>
        </a:p>
      </dsp:txBody>
      <dsp:txXfrm>
        <a:off x="266070" y="0"/>
        <a:ext cx="1813803" cy="524108"/>
      </dsp:txXfrm>
    </dsp:sp>
    <dsp:sp modelId="{1438A572-0702-4826-B340-4D5525FC218F}">
      <dsp:nvSpPr>
        <dsp:cNvPr id="0" name=""/>
        <dsp:cNvSpPr/>
      </dsp:nvSpPr>
      <dsp:spPr>
        <a:xfrm>
          <a:off x="2108136" y="0"/>
          <a:ext cx="2337911" cy="524108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Cadre théorique</a:t>
          </a:r>
          <a:endParaRPr lang="fr-FR" sz="1600" kern="1200" dirty="0"/>
        </a:p>
      </dsp:txBody>
      <dsp:txXfrm>
        <a:off x="2370190" y="0"/>
        <a:ext cx="1813803" cy="524108"/>
      </dsp:txXfrm>
    </dsp:sp>
    <dsp:sp modelId="{4AC2FD0B-9F88-423F-9EAE-7AF88D802B57}">
      <dsp:nvSpPr>
        <dsp:cNvPr id="0" name=""/>
        <dsp:cNvSpPr/>
      </dsp:nvSpPr>
      <dsp:spPr>
        <a:xfrm>
          <a:off x="4212256" y="0"/>
          <a:ext cx="2337911" cy="524108"/>
        </a:xfrm>
        <a:prstGeom prst="chevron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Mise en Pratique</a:t>
          </a:r>
          <a:endParaRPr lang="fr-FR" sz="1600" kern="1200" dirty="0"/>
        </a:p>
      </dsp:txBody>
      <dsp:txXfrm>
        <a:off x="4474310" y="0"/>
        <a:ext cx="1813803" cy="524108"/>
      </dsp:txXfrm>
    </dsp:sp>
    <dsp:sp modelId="{659CA33E-AD51-4129-AECD-AB0899C8A8A2}">
      <dsp:nvSpPr>
        <dsp:cNvPr id="0" name=""/>
        <dsp:cNvSpPr/>
      </dsp:nvSpPr>
      <dsp:spPr>
        <a:xfrm>
          <a:off x="6316376" y="0"/>
          <a:ext cx="2337911" cy="524108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Bilan</a:t>
          </a:r>
          <a:endParaRPr lang="fr-FR" sz="1600" kern="1200" dirty="0"/>
        </a:p>
      </dsp:txBody>
      <dsp:txXfrm>
        <a:off x="6578430" y="0"/>
        <a:ext cx="1813803" cy="52410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5E3C08-496C-46F7-ABEF-408CAAFE75B5}">
      <dsp:nvSpPr>
        <dsp:cNvPr id="0" name=""/>
        <dsp:cNvSpPr/>
      </dsp:nvSpPr>
      <dsp:spPr>
        <a:xfrm>
          <a:off x="4016" y="0"/>
          <a:ext cx="2337911" cy="524108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Introduction</a:t>
          </a:r>
          <a:endParaRPr lang="fr-FR" sz="1600" kern="1200" dirty="0"/>
        </a:p>
      </dsp:txBody>
      <dsp:txXfrm>
        <a:off x="266070" y="0"/>
        <a:ext cx="1813803" cy="524108"/>
      </dsp:txXfrm>
    </dsp:sp>
    <dsp:sp modelId="{1438A572-0702-4826-B340-4D5525FC218F}">
      <dsp:nvSpPr>
        <dsp:cNvPr id="0" name=""/>
        <dsp:cNvSpPr/>
      </dsp:nvSpPr>
      <dsp:spPr>
        <a:xfrm>
          <a:off x="2108136" y="0"/>
          <a:ext cx="2337911" cy="524108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Cadre théorique</a:t>
          </a:r>
          <a:endParaRPr lang="fr-FR" sz="1600" kern="1200" dirty="0"/>
        </a:p>
      </dsp:txBody>
      <dsp:txXfrm>
        <a:off x="2370190" y="0"/>
        <a:ext cx="1813803" cy="524108"/>
      </dsp:txXfrm>
    </dsp:sp>
    <dsp:sp modelId="{4AC2FD0B-9F88-423F-9EAE-7AF88D802B57}">
      <dsp:nvSpPr>
        <dsp:cNvPr id="0" name=""/>
        <dsp:cNvSpPr/>
      </dsp:nvSpPr>
      <dsp:spPr>
        <a:xfrm>
          <a:off x="4212256" y="0"/>
          <a:ext cx="2337911" cy="524108"/>
        </a:xfrm>
        <a:prstGeom prst="chevron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Mise en Pratique</a:t>
          </a:r>
          <a:endParaRPr lang="fr-FR" sz="1600" kern="1200" dirty="0"/>
        </a:p>
      </dsp:txBody>
      <dsp:txXfrm>
        <a:off x="4474310" y="0"/>
        <a:ext cx="1813803" cy="524108"/>
      </dsp:txXfrm>
    </dsp:sp>
    <dsp:sp modelId="{659CA33E-AD51-4129-AECD-AB0899C8A8A2}">
      <dsp:nvSpPr>
        <dsp:cNvPr id="0" name=""/>
        <dsp:cNvSpPr/>
      </dsp:nvSpPr>
      <dsp:spPr>
        <a:xfrm>
          <a:off x="6316376" y="0"/>
          <a:ext cx="2337911" cy="524108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Bilan</a:t>
          </a:r>
          <a:endParaRPr lang="fr-FR" sz="1600" kern="1200" dirty="0"/>
        </a:p>
      </dsp:txBody>
      <dsp:txXfrm>
        <a:off x="6578430" y="0"/>
        <a:ext cx="1813803" cy="52410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5E3C08-496C-46F7-ABEF-408CAAFE75B5}">
      <dsp:nvSpPr>
        <dsp:cNvPr id="0" name=""/>
        <dsp:cNvSpPr/>
      </dsp:nvSpPr>
      <dsp:spPr>
        <a:xfrm>
          <a:off x="4016" y="0"/>
          <a:ext cx="2337911" cy="524108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Introduction</a:t>
          </a:r>
          <a:endParaRPr lang="fr-FR" sz="1600" kern="1200" dirty="0"/>
        </a:p>
      </dsp:txBody>
      <dsp:txXfrm>
        <a:off x="266070" y="0"/>
        <a:ext cx="1813803" cy="524108"/>
      </dsp:txXfrm>
    </dsp:sp>
    <dsp:sp modelId="{1438A572-0702-4826-B340-4D5525FC218F}">
      <dsp:nvSpPr>
        <dsp:cNvPr id="0" name=""/>
        <dsp:cNvSpPr/>
      </dsp:nvSpPr>
      <dsp:spPr>
        <a:xfrm>
          <a:off x="2108136" y="0"/>
          <a:ext cx="2337911" cy="524108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Cadre théorique</a:t>
          </a:r>
          <a:endParaRPr lang="fr-FR" sz="1600" kern="1200" dirty="0"/>
        </a:p>
      </dsp:txBody>
      <dsp:txXfrm>
        <a:off x="2370190" y="0"/>
        <a:ext cx="1813803" cy="524108"/>
      </dsp:txXfrm>
    </dsp:sp>
    <dsp:sp modelId="{4AC2FD0B-9F88-423F-9EAE-7AF88D802B57}">
      <dsp:nvSpPr>
        <dsp:cNvPr id="0" name=""/>
        <dsp:cNvSpPr/>
      </dsp:nvSpPr>
      <dsp:spPr>
        <a:xfrm>
          <a:off x="4212256" y="0"/>
          <a:ext cx="2337911" cy="524108"/>
        </a:xfrm>
        <a:prstGeom prst="chevron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Mise en Pratique</a:t>
          </a:r>
          <a:endParaRPr lang="fr-FR" sz="1600" kern="1200" dirty="0"/>
        </a:p>
      </dsp:txBody>
      <dsp:txXfrm>
        <a:off x="4474310" y="0"/>
        <a:ext cx="1813803" cy="524108"/>
      </dsp:txXfrm>
    </dsp:sp>
    <dsp:sp modelId="{659CA33E-AD51-4129-AECD-AB0899C8A8A2}">
      <dsp:nvSpPr>
        <dsp:cNvPr id="0" name=""/>
        <dsp:cNvSpPr/>
      </dsp:nvSpPr>
      <dsp:spPr>
        <a:xfrm>
          <a:off x="6316376" y="0"/>
          <a:ext cx="2337911" cy="524108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Bilan</a:t>
          </a:r>
          <a:endParaRPr lang="fr-FR" sz="1600" kern="1200" dirty="0"/>
        </a:p>
      </dsp:txBody>
      <dsp:txXfrm>
        <a:off x="6578430" y="0"/>
        <a:ext cx="1813803" cy="52410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5E3C08-496C-46F7-ABEF-408CAAFE75B5}">
      <dsp:nvSpPr>
        <dsp:cNvPr id="0" name=""/>
        <dsp:cNvSpPr/>
      </dsp:nvSpPr>
      <dsp:spPr>
        <a:xfrm>
          <a:off x="4016" y="0"/>
          <a:ext cx="2337911" cy="524108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Introduction</a:t>
          </a:r>
          <a:endParaRPr lang="fr-FR" sz="1600" kern="1200" dirty="0"/>
        </a:p>
      </dsp:txBody>
      <dsp:txXfrm>
        <a:off x="266070" y="0"/>
        <a:ext cx="1813803" cy="524108"/>
      </dsp:txXfrm>
    </dsp:sp>
    <dsp:sp modelId="{1438A572-0702-4826-B340-4D5525FC218F}">
      <dsp:nvSpPr>
        <dsp:cNvPr id="0" name=""/>
        <dsp:cNvSpPr/>
      </dsp:nvSpPr>
      <dsp:spPr>
        <a:xfrm>
          <a:off x="2108136" y="0"/>
          <a:ext cx="2337911" cy="524108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Cadre théorique</a:t>
          </a:r>
          <a:endParaRPr lang="fr-FR" sz="1600" kern="1200" dirty="0"/>
        </a:p>
      </dsp:txBody>
      <dsp:txXfrm>
        <a:off x="2370190" y="0"/>
        <a:ext cx="1813803" cy="524108"/>
      </dsp:txXfrm>
    </dsp:sp>
    <dsp:sp modelId="{4AC2FD0B-9F88-423F-9EAE-7AF88D802B57}">
      <dsp:nvSpPr>
        <dsp:cNvPr id="0" name=""/>
        <dsp:cNvSpPr/>
      </dsp:nvSpPr>
      <dsp:spPr>
        <a:xfrm>
          <a:off x="4212256" y="0"/>
          <a:ext cx="2337911" cy="524108"/>
        </a:xfrm>
        <a:prstGeom prst="chevron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Mise en Pratique</a:t>
          </a:r>
          <a:endParaRPr lang="fr-FR" sz="1600" kern="1200" dirty="0"/>
        </a:p>
      </dsp:txBody>
      <dsp:txXfrm>
        <a:off x="4474310" y="0"/>
        <a:ext cx="1813803" cy="524108"/>
      </dsp:txXfrm>
    </dsp:sp>
    <dsp:sp modelId="{659CA33E-AD51-4129-AECD-AB0899C8A8A2}">
      <dsp:nvSpPr>
        <dsp:cNvPr id="0" name=""/>
        <dsp:cNvSpPr/>
      </dsp:nvSpPr>
      <dsp:spPr>
        <a:xfrm>
          <a:off x="6316376" y="0"/>
          <a:ext cx="2337911" cy="524108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Bilan</a:t>
          </a:r>
          <a:endParaRPr lang="fr-FR" sz="1600" kern="1200" dirty="0"/>
        </a:p>
      </dsp:txBody>
      <dsp:txXfrm>
        <a:off x="6578430" y="0"/>
        <a:ext cx="1813803" cy="52410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5E3C08-496C-46F7-ABEF-408CAAFE75B5}">
      <dsp:nvSpPr>
        <dsp:cNvPr id="0" name=""/>
        <dsp:cNvSpPr/>
      </dsp:nvSpPr>
      <dsp:spPr>
        <a:xfrm>
          <a:off x="2536" y="0"/>
          <a:ext cx="3090439" cy="387195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300" kern="1200" dirty="0" smtClean="0"/>
            <a:t>Avant le cours</a:t>
          </a:r>
          <a:endParaRPr lang="fr-FR" sz="2300" kern="1200" dirty="0"/>
        </a:p>
      </dsp:txBody>
      <dsp:txXfrm>
        <a:off x="196134" y="0"/>
        <a:ext cx="2703244" cy="387195"/>
      </dsp:txXfrm>
    </dsp:sp>
    <dsp:sp modelId="{1438A572-0702-4826-B340-4D5525FC218F}">
      <dsp:nvSpPr>
        <dsp:cNvPr id="0" name=""/>
        <dsp:cNvSpPr/>
      </dsp:nvSpPr>
      <dsp:spPr>
        <a:xfrm>
          <a:off x="2783932" y="0"/>
          <a:ext cx="3090439" cy="387195"/>
        </a:xfrm>
        <a:prstGeom prst="chevron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300" kern="1200" dirty="0" smtClean="0"/>
            <a:t>Pendant le cours</a:t>
          </a:r>
          <a:endParaRPr lang="fr-FR" sz="2300" kern="1200" dirty="0"/>
        </a:p>
      </dsp:txBody>
      <dsp:txXfrm>
        <a:off x="2977530" y="0"/>
        <a:ext cx="2703244" cy="387195"/>
      </dsp:txXfrm>
    </dsp:sp>
    <dsp:sp modelId="{4AC2FD0B-9F88-423F-9EAE-7AF88D802B57}">
      <dsp:nvSpPr>
        <dsp:cNvPr id="0" name=""/>
        <dsp:cNvSpPr/>
      </dsp:nvSpPr>
      <dsp:spPr>
        <a:xfrm>
          <a:off x="5565327" y="0"/>
          <a:ext cx="3090439" cy="387195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300" kern="1200" dirty="0" smtClean="0"/>
            <a:t>Après le cours</a:t>
          </a:r>
          <a:endParaRPr lang="fr-FR" sz="2300" kern="1200" dirty="0"/>
        </a:p>
      </dsp:txBody>
      <dsp:txXfrm>
        <a:off x="5758925" y="0"/>
        <a:ext cx="2703244" cy="38719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5E3C08-496C-46F7-ABEF-408CAAFE75B5}">
      <dsp:nvSpPr>
        <dsp:cNvPr id="0" name=""/>
        <dsp:cNvSpPr/>
      </dsp:nvSpPr>
      <dsp:spPr>
        <a:xfrm>
          <a:off x="4016" y="0"/>
          <a:ext cx="2337911" cy="524108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Introduction</a:t>
          </a:r>
          <a:endParaRPr lang="fr-FR" sz="1600" kern="1200" dirty="0"/>
        </a:p>
      </dsp:txBody>
      <dsp:txXfrm>
        <a:off x="266070" y="0"/>
        <a:ext cx="1813803" cy="524108"/>
      </dsp:txXfrm>
    </dsp:sp>
    <dsp:sp modelId="{1438A572-0702-4826-B340-4D5525FC218F}">
      <dsp:nvSpPr>
        <dsp:cNvPr id="0" name=""/>
        <dsp:cNvSpPr/>
      </dsp:nvSpPr>
      <dsp:spPr>
        <a:xfrm>
          <a:off x="2108136" y="0"/>
          <a:ext cx="2337911" cy="524108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Cadre théorique</a:t>
          </a:r>
          <a:endParaRPr lang="fr-FR" sz="1600" kern="1200" dirty="0"/>
        </a:p>
      </dsp:txBody>
      <dsp:txXfrm>
        <a:off x="2370190" y="0"/>
        <a:ext cx="1813803" cy="524108"/>
      </dsp:txXfrm>
    </dsp:sp>
    <dsp:sp modelId="{4AC2FD0B-9F88-423F-9EAE-7AF88D802B57}">
      <dsp:nvSpPr>
        <dsp:cNvPr id="0" name=""/>
        <dsp:cNvSpPr/>
      </dsp:nvSpPr>
      <dsp:spPr>
        <a:xfrm>
          <a:off x="4212256" y="0"/>
          <a:ext cx="2337911" cy="524108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Mise en Pratique</a:t>
          </a:r>
          <a:endParaRPr lang="fr-FR" sz="1600" kern="1200" dirty="0"/>
        </a:p>
      </dsp:txBody>
      <dsp:txXfrm>
        <a:off x="4474310" y="0"/>
        <a:ext cx="1813803" cy="524108"/>
      </dsp:txXfrm>
    </dsp:sp>
    <dsp:sp modelId="{659CA33E-AD51-4129-AECD-AB0899C8A8A2}">
      <dsp:nvSpPr>
        <dsp:cNvPr id="0" name=""/>
        <dsp:cNvSpPr/>
      </dsp:nvSpPr>
      <dsp:spPr>
        <a:xfrm>
          <a:off x="6316376" y="0"/>
          <a:ext cx="2337911" cy="524108"/>
        </a:xfrm>
        <a:prstGeom prst="chevron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Bilan</a:t>
          </a:r>
          <a:endParaRPr lang="fr-FR" sz="1600" kern="1200" dirty="0"/>
        </a:p>
      </dsp:txBody>
      <dsp:txXfrm>
        <a:off x="6578430" y="0"/>
        <a:ext cx="1813803" cy="5241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B79C91-558F-EE48-BEDE-DF436A88AAF6}" type="datetime1">
              <a:rPr lang="fr-FR" smtClean="0"/>
              <a:t>10/04/2018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4B2695-C0E6-514C-945D-D11CC997C4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231310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664F7-CB2A-C64F-92F4-52DE84F10E3F}" type="datetime1">
              <a:rPr lang="fr-FR" smtClean="0"/>
              <a:t>10/04/2018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A88C4F-57AD-F347-90F0-7CF58E0BFE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5893862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5E664F7-CB2A-C64F-92F4-52DE84F10E3F}" type="datetime1">
              <a:rPr lang="fr-FR" smtClean="0"/>
              <a:t>10/04/2018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A88C4F-57AD-F347-90F0-7CF58E0BFE44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555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5E664F7-CB2A-C64F-92F4-52DE84F10E3F}" type="datetime1">
              <a:rPr lang="fr-FR" smtClean="0"/>
              <a:t>10/04/2018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A88C4F-57AD-F347-90F0-7CF58E0BFE44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4152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5E664F7-CB2A-C64F-92F4-52DE84F10E3F}" type="datetime1">
              <a:rPr lang="fr-FR" smtClean="0"/>
              <a:t>10/04/2018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A88C4F-57AD-F347-90F0-7CF58E0BFE44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6938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5E664F7-CB2A-C64F-92F4-52DE84F10E3F}" type="datetime1">
              <a:rPr lang="fr-FR" smtClean="0"/>
              <a:t>10/04/2018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A88C4F-57AD-F347-90F0-7CF58E0BFE44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6938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5E664F7-CB2A-C64F-92F4-52DE84F10E3F}" type="datetime1">
              <a:rPr lang="fr-FR" smtClean="0"/>
              <a:t>10/04/2018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A88C4F-57AD-F347-90F0-7CF58E0BFE44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0664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 typeface="Arial" panose="020B0604020202020204" pitchFamily="34" charset="0"/>
              <a:buNone/>
            </a:pPr>
            <a:endParaRPr lang="fr-FR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5E664F7-CB2A-C64F-92F4-52DE84F10E3F}" type="datetime1">
              <a:rPr lang="fr-FR" smtClean="0"/>
              <a:t>10/04/2018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A88C4F-57AD-F347-90F0-7CF58E0BFE44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3624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 typeface="Arial" panose="020B0604020202020204" pitchFamily="34" charset="0"/>
              <a:buNone/>
            </a:pPr>
            <a:endParaRPr lang="fr-FR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5E664F7-CB2A-C64F-92F4-52DE84F10E3F}" type="datetime1">
              <a:rPr lang="fr-FR" smtClean="0"/>
              <a:t>10/04/2018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A88C4F-57AD-F347-90F0-7CF58E0BFE44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3624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5E664F7-CB2A-C64F-92F4-52DE84F10E3F}" type="datetime1">
              <a:rPr lang="fr-FR" smtClean="0"/>
              <a:t>10/04/2018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A88C4F-57AD-F347-90F0-7CF58E0BFE44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6431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 typeface="Arial" panose="020B0604020202020204" pitchFamily="34" charset="0"/>
              <a:buNone/>
            </a:pPr>
            <a:endParaRPr lang="fr-FR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5E664F7-CB2A-C64F-92F4-52DE84F10E3F}" type="datetime1">
              <a:rPr lang="fr-FR" smtClean="0"/>
              <a:t>10/04/2018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A88C4F-57AD-F347-90F0-7CF58E0BFE44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5102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612988"/>
            <a:ext cx="7772400" cy="1470025"/>
          </a:xfrm>
        </p:spPr>
        <p:txBody>
          <a:bodyPr/>
          <a:lstStyle>
            <a:lvl1pPr>
              <a:defRPr b="1">
                <a:solidFill>
                  <a:schemeClr val="accent6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orme libre 8"/>
          <p:cNvSpPr/>
          <p:nvPr userDrawn="1"/>
        </p:nvSpPr>
        <p:spPr>
          <a:xfrm>
            <a:off x="1835696" y="3360216"/>
            <a:ext cx="5160267" cy="258144"/>
          </a:xfrm>
          <a:custGeom>
            <a:avLst/>
            <a:gdLst>
              <a:gd name="connsiteX0" fmla="*/ 0 w 5154917"/>
              <a:gd name="connsiteY0" fmla="*/ 67632 h 164367"/>
              <a:gd name="connsiteX1" fmla="*/ 1000125 w 5154917"/>
              <a:gd name="connsiteY1" fmla="*/ 162882 h 164367"/>
              <a:gd name="connsiteX2" fmla="*/ 2800350 w 5154917"/>
              <a:gd name="connsiteY2" fmla="*/ 957 h 164367"/>
              <a:gd name="connsiteX3" fmla="*/ 4800600 w 5154917"/>
              <a:gd name="connsiteY3" fmla="*/ 96207 h 164367"/>
              <a:gd name="connsiteX4" fmla="*/ 5143500 w 5154917"/>
              <a:gd name="connsiteY4" fmla="*/ 105732 h 164367"/>
              <a:gd name="connsiteX0" fmla="*/ 0 w 4983467"/>
              <a:gd name="connsiteY0" fmla="*/ 10482 h 162900"/>
              <a:gd name="connsiteX1" fmla="*/ 828675 w 4983467"/>
              <a:gd name="connsiteY1" fmla="*/ 162882 h 162900"/>
              <a:gd name="connsiteX2" fmla="*/ 2628900 w 4983467"/>
              <a:gd name="connsiteY2" fmla="*/ 957 h 162900"/>
              <a:gd name="connsiteX3" fmla="*/ 4629150 w 4983467"/>
              <a:gd name="connsiteY3" fmla="*/ 96207 h 162900"/>
              <a:gd name="connsiteX4" fmla="*/ 4972050 w 4983467"/>
              <a:gd name="connsiteY4" fmla="*/ 105732 h 162900"/>
              <a:gd name="connsiteX0" fmla="*/ 0 w 4983467"/>
              <a:gd name="connsiteY0" fmla="*/ 10482 h 162923"/>
              <a:gd name="connsiteX1" fmla="*/ 828675 w 4983467"/>
              <a:gd name="connsiteY1" fmla="*/ 162882 h 162923"/>
              <a:gd name="connsiteX2" fmla="*/ 2628900 w 4983467"/>
              <a:gd name="connsiteY2" fmla="*/ 957 h 162923"/>
              <a:gd name="connsiteX3" fmla="*/ 4629150 w 4983467"/>
              <a:gd name="connsiteY3" fmla="*/ 96207 h 162923"/>
              <a:gd name="connsiteX4" fmla="*/ 4972050 w 4983467"/>
              <a:gd name="connsiteY4" fmla="*/ 105732 h 162923"/>
              <a:gd name="connsiteX0" fmla="*/ 0 w 4972050"/>
              <a:gd name="connsiteY0" fmla="*/ 0 h 152459"/>
              <a:gd name="connsiteX1" fmla="*/ 828675 w 4972050"/>
              <a:gd name="connsiteY1" fmla="*/ 152400 h 152459"/>
              <a:gd name="connsiteX2" fmla="*/ 2876550 w 4972050"/>
              <a:gd name="connsiteY2" fmla="*/ 19050 h 152459"/>
              <a:gd name="connsiteX3" fmla="*/ 4629150 w 4972050"/>
              <a:gd name="connsiteY3" fmla="*/ 85725 h 152459"/>
              <a:gd name="connsiteX4" fmla="*/ 4972050 w 4972050"/>
              <a:gd name="connsiteY4" fmla="*/ 95250 h 152459"/>
              <a:gd name="connsiteX0" fmla="*/ 0 w 5314950"/>
              <a:gd name="connsiteY0" fmla="*/ 0 h 617991"/>
              <a:gd name="connsiteX1" fmla="*/ 1171575 w 5314950"/>
              <a:gd name="connsiteY1" fmla="*/ 600075 h 617991"/>
              <a:gd name="connsiteX2" fmla="*/ 3219450 w 5314950"/>
              <a:gd name="connsiteY2" fmla="*/ 466725 h 617991"/>
              <a:gd name="connsiteX3" fmla="*/ 4972050 w 5314950"/>
              <a:gd name="connsiteY3" fmla="*/ 533400 h 617991"/>
              <a:gd name="connsiteX4" fmla="*/ 5314950 w 5314950"/>
              <a:gd name="connsiteY4" fmla="*/ 542925 h 617991"/>
              <a:gd name="connsiteX0" fmla="*/ 0 w 5314950"/>
              <a:gd name="connsiteY0" fmla="*/ 0 h 617991"/>
              <a:gd name="connsiteX1" fmla="*/ 1171575 w 5314950"/>
              <a:gd name="connsiteY1" fmla="*/ 600075 h 617991"/>
              <a:gd name="connsiteX2" fmla="*/ 3219450 w 5314950"/>
              <a:gd name="connsiteY2" fmla="*/ 466725 h 617991"/>
              <a:gd name="connsiteX3" fmla="*/ 4972050 w 5314950"/>
              <a:gd name="connsiteY3" fmla="*/ 533400 h 617991"/>
              <a:gd name="connsiteX4" fmla="*/ 5314950 w 5314950"/>
              <a:gd name="connsiteY4" fmla="*/ 542925 h 617991"/>
              <a:gd name="connsiteX0" fmla="*/ 0 w 5495925"/>
              <a:gd name="connsiteY0" fmla="*/ 0 h 668367"/>
              <a:gd name="connsiteX1" fmla="*/ 1352550 w 5495925"/>
              <a:gd name="connsiteY1" fmla="*/ 647700 h 668367"/>
              <a:gd name="connsiteX2" fmla="*/ 3400425 w 5495925"/>
              <a:gd name="connsiteY2" fmla="*/ 514350 h 668367"/>
              <a:gd name="connsiteX3" fmla="*/ 5153025 w 5495925"/>
              <a:gd name="connsiteY3" fmla="*/ 581025 h 668367"/>
              <a:gd name="connsiteX4" fmla="*/ 5495925 w 5495925"/>
              <a:gd name="connsiteY4" fmla="*/ 590550 h 668367"/>
              <a:gd name="connsiteX0" fmla="*/ 0 w 5495925"/>
              <a:gd name="connsiteY0" fmla="*/ 0 h 668367"/>
              <a:gd name="connsiteX1" fmla="*/ 1352550 w 5495925"/>
              <a:gd name="connsiteY1" fmla="*/ 647700 h 668367"/>
              <a:gd name="connsiteX2" fmla="*/ 3400425 w 5495925"/>
              <a:gd name="connsiteY2" fmla="*/ 514350 h 668367"/>
              <a:gd name="connsiteX3" fmla="*/ 5153025 w 5495925"/>
              <a:gd name="connsiteY3" fmla="*/ 581025 h 668367"/>
              <a:gd name="connsiteX4" fmla="*/ 5495925 w 5495925"/>
              <a:gd name="connsiteY4" fmla="*/ 590550 h 668367"/>
              <a:gd name="connsiteX0" fmla="*/ 0 w 5800725"/>
              <a:gd name="connsiteY0" fmla="*/ 0 h 638131"/>
              <a:gd name="connsiteX1" fmla="*/ 1657350 w 5800725"/>
              <a:gd name="connsiteY1" fmla="*/ 619125 h 638131"/>
              <a:gd name="connsiteX2" fmla="*/ 3705225 w 5800725"/>
              <a:gd name="connsiteY2" fmla="*/ 485775 h 638131"/>
              <a:gd name="connsiteX3" fmla="*/ 5457825 w 5800725"/>
              <a:gd name="connsiteY3" fmla="*/ 552450 h 638131"/>
              <a:gd name="connsiteX4" fmla="*/ 5800725 w 5800725"/>
              <a:gd name="connsiteY4" fmla="*/ 561975 h 638131"/>
              <a:gd name="connsiteX0" fmla="*/ 0 w 5800725"/>
              <a:gd name="connsiteY0" fmla="*/ 0 h 638131"/>
              <a:gd name="connsiteX1" fmla="*/ 1657350 w 5800725"/>
              <a:gd name="connsiteY1" fmla="*/ 619125 h 638131"/>
              <a:gd name="connsiteX2" fmla="*/ 3705225 w 5800725"/>
              <a:gd name="connsiteY2" fmla="*/ 485775 h 638131"/>
              <a:gd name="connsiteX3" fmla="*/ 5457825 w 5800725"/>
              <a:gd name="connsiteY3" fmla="*/ 552450 h 638131"/>
              <a:gd name="connsiteX4" fmla="*/ 5800725 w 5800725"/>
              <a:gd name="connsiteY4" fmla="*/ 561975 h 638131"/>
              <a:gd name="connsiteX0" fmla="*/ 185340 w 5986065"/>
              <a:gd name="connsiteY0" fmla="*/ 0 h 623529"/>
              <a:gd name="connsiteX1" fmla="*/ 103461 w 5986065"/>
              <a:gd name="connsiteY1" fmla="*/ 292655 h 623529"/>
              <a:gd name="connsiteX2" fmla="*/ 1842690 w 5986065"/>
              <a:gd name="connsiteY2" fmla="*/ 619125 h 623529"/>
              <a:gd name="connsiteX3" fmla="*/ 3890565 w 5986065"/>
              <a:gd name="connsiteY3" fmla="*/ 485775 h 623529"/>
              <a:gd name="connsiteX4" fmla="*/ 5643165 w 5986065"/>
              <a:gd name="connsiteY4" fmla="*/ 552450 h 623529"/>
              <a:gd name="connsiteX5" fmla="*/ 5986065 w 5986065"/>
              <a:gd name="connsiteY5" fmla="*/ 561975 h 623529"/>
              <a:gd name="connsiteX0" fmla="*/ 0 w 6372225"/>
              <a:gd name="connsiteY0" fmla="*/ 197013 h 353817"/>
              <a:gd name="connsiteX1" fmla="*/ 489621 w 6372225"/>
              <a:gd name="connsiteY1" fmla="*/ 22943 h 353817"/>
              <a:gd name="connsiteX2" fmla="*/ 2228850 w 6372225"/>
              <a:gd name="connsiteY2" fmla="*/ 349413 h 353817"/>
              <a:gd name="connsiteX3" fmla="*/ 4276725 w 6372225"/>
              <a:gd name="connsiteY3" fmla="*/ 216063 h 353817"/>
              <a:gd name="connsiteX4" fmla="*/ 6029325 w 6372225"/>
              <a:gd name="connsiteY4" fmla="*/ 282738 h 353817"/>
              <a:gd name="connsiteX5" fmla="*/ 6372225 w 6372225"/>
              <a:gd name="connsiteY5" fmla="*/ 292263 h 353817"/>
              <a:gd name="connsiteX0" fmla="*/ 0 w 6372225"/>
              <a:gd name="connsiteY0" fmla="*/ 110358 h 264091"/>
              <a:gd name="connsiteX1" fmla="*/ 1051596 w 6372225"/>
              <a:gd name="connsiteY1" fmla="*/ 31538 h 264091"/>
              <a:gd name="connsiteX2" fmla="*/ 2228850 w 6372225"/>
              <a:gd name="connsiteY2" fmla="*/ 262758 h 264091"/>
              <a:gd name="connsiteX3" fmla="*/ 4276725 w 6372225"/>
              <a:gd name="connsiteY3" fmla="*/ 129408 h 264091"/>
              <a:gd name="connsiteX4" fmla="*/ 6029325 w 6372225"/>
              <a:gd name="connsiteY4" fmla="*/ 196083 h 264091"/>
              <a:gd name="connsiteX5" fmla="*/ 6372225 w 6372225"/>
              <a:gd name="connsiteY5" fmla="*/ 205608 h 264091"/>
              <a:gd name="connsiteX0" fmla="*/ 0 w 6372225"/>
              <a:gd name="connsiteY0" fmla="*/ 110358 h 264091"/>
              <a:gd name="connsiteX1" fmla="*/ 1051596 w 6372225"/>
              <a:gd name="connsiteY1" fmla="*/ 31538 h 264091"/>
              <a:gd name="connsiteX2" fmla="*/ 2228850 w 6372225"/>
              <a:gd name="connsiteY2" fmla="*/ 262758 h 264091"/>
              <a:gd name="connsiteX3" fmla="*/ 4276725 w 6372225"/>
              <a:gd name="connsiteY3" fmla="*/ 129408 h 264091"/>
              <a:gd name="connsiteX4" fmla="*/ 6029325 w 6372225"/>
              <a:gd name="connsiteY4" fmla="*/ 196083 h 264091"/>
              <a:gd name="connsiteX5" fmla="*/ 6372225 w 6372225"/>
              <a:gd name="connsiteY5" fmla="*/ 205608 h 264091"/>
              <a:gd name="connsiteX0" fmla="*/ 0 w 6372225"/>
              <a:gd name="connsiteY0" fmla="*/ 110358 h 264091"/>
              <a:gd name="connsiteX1" fmla="*/ 1061121 w 6372225"/>
              <a:gd name="connsiteY1" fmla="*/ 31538 h 264091"/>
              <a:gd name="connsiteX2" fmla="*/ 2228850 w 6372225"/>
              <a:gd name="connsiteY2" fmla="*/ 262758 h 264091"/>
              <a:gd name="connsiteX3" fmla="*/ 4276725 w 6372225"/>
              <a:gd name="connsiteY3" fmla="*/ 129408 h 264091"/>
              <a:gd name="connsiteX4" fmla="*/ 6029325 w 6372225"/>
              <a:gd name="connsiteY4" fmla="*/ 196083 h 264091"/>
              <a:gd name="connsiteX5" fmla="*/ 6372225 w 6372225"/>
              <a:gd name="connsiteY5" fmla="*/ 205608 h 264091"/>
              <a:gd name="connsiteX0" fmla="*/ 0 w 5743575"/>
              <a:gd name="connsiteY0" fmla="*/ 54828 h 275236"/>
              <a:gd name="connsiteX1" fmla="*/ 432471 w 5743575"/>
              <a:gd name="connsiteY1" fmla="*/ 42683 h 275236"/>
              <a:gd name="connsiteX2" fmla="*/ 1600200 w 5743575"/>
              <a:gd name="connsiteY2" fmla="*/ 273903 h 275236"/>
              <a:gd name="connsiteX3" fmla="*/ 3648075 w 5743575"/>
              <a:gd name="connsiteY3" fmla="*/ 140553 h 275236"/>
              <a:gd name="connsiteX4" fmla="*/ 5400675 w 5743575"/>
              <a:gd name="connsiteY4" fmla="*/ 207228 h 275236"/>
              <a:gd name="connsiteX5" fmla="*/ 5743575 w 5743575"/>
              <a:gd name="connsiteY5" fmla="*/ 216753 h 275236"/>
              <a:gd name="connsiteX0" fmla="*/ 704361 w 5362086"/>
              <a:gd name="connsiteY0" fmla="*/ 0 h 1430083"/>
              <a:gd name="connsiteX1" fmla="*/ 50982 w 5362086"/>
              <a:gd name="connsiteY1" fmla="*/ 1197530 h 1430083"/>
              <a:gd name="connsiteX2" fmla="*/ 1218711 w 5362086"/>
              <a:gd name="connsiteY2" fmla="*/ 1428750 h 1430083"/>
              <a:gd name="connsiteX3" fmla="*/ 3266586 w 5362086"/>
              <a:gd name="connsiteY3" fmla="*/ 1295400 h 1430083"/>
              <a:gd name="connsiteX4" fmla="*/ 5019186 w 5362086"/>
              <a:gd name="connsiteY4" fmla="*/ 1362075 h 1430083"/>
              <a:gd name="connsiteX5" fmla="*/ 5362086 w 5362086"/>
              <a:gd name="connsiteY5" fmla="*/ 1371600 h 1430083"/>
              <a:gd name="connsiteX0" fmla="*/ 877921 w 5535646"/>
              <a:gd name="connsiteY0" fmla="*/ 0 h 1430083"/>
              <a:gd name="connsiteX1" fmla="*/ 224542 w 5535646"/>
              <a:gd name="connsiteY1" fmla="*/ 1197530 h 1430083"/>
              <a:gd name="connsiteX2" fmla="*/ 1392271 w 5535646"/>
              <a:gd name="connsiteY2" fmla="*/ 1428750 h 1430083"/>
              <a:gd name="connsiteX3" fmla="*/ 3440146 w 5535646"/>
              <a:gd name="connsiteY3" fmla="*/ 1295400 h 1430083"/>
              <a:gd name="connsiteX4" fmla="*/ 5192746 w 5535646"/>
              <a:gd name="connsiteY4" fmla="*/ 1362075 h 1430083"/>
              <a:gd name="connsiteX5" fmla="*/ 5535646 w 5535646"/>
              <a:gd name="connsiteY5" fmla="*/ 1371600 h 1430083"/>
              <a:gd name="connsiteX0" fmla="*/ 877921 w 5535646"/>
              <a:gd name="connsiteY0" fmla="*/ 0 h 1477896"/>
              <a:gd name="connsiteX1" fmla="*/ 224542 w 5535646"/>
              <a:gd name="connsiteY1" fmla="*/ 1197530 h 1477896"/>
              <a:gd name="connsiteX2" fmla="*/ 1392271 w 5535646"/>
              <a:gd name="connsiteY2" fmla="*/ 1428750 h 1477896"/>
              <a:gd name="connsiteX3" fmla="*/ 3440146 w 5535646"/>
              <a:gd name="connsiteY3" fmla="*/ 1295400 h 1477896"/>
              <a:gd name="connsiteX4" fmla="*/ 5192746 w 5535646"/>
              <a:gd name="connsiteY4" fmla="*/ 1362075 h 1477896"/>
              <a:gd name="connsiteX5" fmla="*/ 5535646 w 5535646"/>
              <a:gd name="connsiteY5" fmla="*/ 1371600 h 1477896"/>
              <a:gd name="connsiteX0" fmla="*/ 0 w 5311104"/>
              <a:gd name="connsiteY0" fmla="*/ 0 h 280366"/>
              <a:gd name="connsiteX1" fmla="*/ 1167729 w 5311104"/>
              <a:gd name="connsiteY1" fmla="*/ 231220 h 280366"/>
              <a:gd name="connsiteX2" fmla="*/ 3215604 w 5311104"/>
              <a:gd name="connsiteY2" fmla="*/ 97870 h 280366"/>
              <a:gd name="connsiteX3" fmla="*/ 4968204 w 5311104"/>
              <a:gd name="connsiteY3" fmla="*/ 164545 h 280366"/>
              <a:gd name="connsiteX4" fmla="*/ 5311104 w 5311104"/>
              <a:gd name="connsiteY4" fmla="*/ 174070 h 280366"/>
              <a:gd name="connsiteX0" fmla="*/ 0 w 5482554"/>
              <a:gd name="connsiteY0" fmla="*/ 0 h 340771"/>
              <a:gd name="connsiteX1" fmla="*/ 1339179 w 5482554"/>
              <a:gd name="connsiteY1" fmla="*/ 335995 h 340771"/>
              <a:gd name="connsiteX2" fmla="*/ 3387054 w 5482554"/>
              <a:gd name="connsiteY2" fmla="*/ 202645 h 340771"/>
              <a:gd name="connsiteX3" fmla="*/ 5139654 w 5482554"/>
              <a:gd name="connsiteY3" fmla="*/ 269320 h 340771"/>
              <a:gd name="connsiteX4" fmla="*/ 5482554 w 5482554"/>
              <a:gd name="connsiteY4" fmla="*/ 278845 h 340771"/>
              <a:gd name="connsiteX0" fmla="*/ 0 w 5482554"/>
              <a:gd name="connsiteY0" fmla="*/ 0 h 340771"/>
              <a:gd name="connsiteX1" fmla="*/ 1339179 w 5482554"/>
              <a:gd name="connsiteY1" fmla="*/ 335995 h 340771"/>
              <a:gd name="connsiteX2" fmla="*/ 3387054 w 5482554"/>
              <a:gd name="connsiteY2" fmla="*/ 202645 h 340771"/>
              <a:gd name="connsiteX3" fmla="*/ 5139654 w 5482554"/>
              <a:gd name="connsiteY3" fmla="*/ 269320 h 340771"/>
              <a:gd name="connsiteX4" fmla="*/ 5482554 w 5482554"/>
              <a:gd name="connsiteY4" fmla="*/ 278845 h 340771"/>
              <a:gd name="connsiteX0" fmla="*/ 0 w 5501604"/>
              <a:gd name="connsiteY0" fmla="*/ 0 h 157447"/>
              <a:gd name="connsiteX1" fmla="*/ 1358229 w 5501604"/>
              <a:gd name="connsiteY1" fmla="*/ 155020 h 157447"/>
              <a:gd name="connsiteX2" fmla="*/ 3406104 w 5501604"/>
              <a:gd name="connsiteY2" fmla="*/ 21670 h 157447"/>
              <a:gd name="connsiteX3" fmla="*/ 5158704 w 5501604"/>
              <a:gd name="connsiteY3" fmla="*/ 88345 h 157447"/>
              <a:gd name="connsiteX4" fmla="*/ 5501604 w 5501604"/>
              <a:gd name="connsiteY4" fmla="*/ 97870 h 157447"/>
              <a:gd name="connsiteX0" fmla="*/ 0 w 5501604"/>
              <a:gd name="connsiteY0" fmla="*/ 16098 h 171194"/>
              <a:gd name="connsiteX1" fmla="*/ 1358229 w 5501604"/>
              <a:gd name="connsiteY1" fmla="*/ 171118 h 171194"/>
              <a:gd name="connsiteX2" fmla="*/ 3406104 w 5501604"/>
              <a:gd name="connsiteY2" fmla="*/ 37768 h 171194"/>
              <a:gd name="connsiteX3" fmla="*/ 5158704 w 5501604"/>
              <a:gd name="connsiteY3" fmla="*/ 104443 h 171194"/>
              <a:gd name="connsiteX4" fmla="*/ 5501604 w 5501604"/>
              <a:gd name="connsiteY4" fmla="*/ 113968 h 171194"/>
              <a:gd name="connsiteX0" fmla="*/ 0 w 5501604"/>
              <a:gd name="connsiteY0" fmla="*/ 12680 h 243951"/>
              <a:gd name="connsiteX1" fmla="*/ 1853529 w 5501604"/>
              <a:gd name="connsiteY1" fmla="*/ 243900 h 243951"/>
              <a:gd name="connsiteX2" fmla="*/ 3406104 w 5501604"/>
              <a:gd name="connsiteY2" fmla="*/ 34350 h 243951"/>
              <a:gd name="connsiteX3" fmla="*/ 5158704 w 5501604"/>
              <a:gd name="connsiteY3" fmla="*/ 101025 h 243951"/>
              <a:gd name="connsiteX4" fmla="*/ 5501604 w 5501604"/>
              <a:gd name="connsiteY4" fmla="*/ 110550 h 243951"/>
              <a:gd name="connsiteX0" fmla="*/ 0 w 5501604"/>
              <a:gd name="connsiteY0" fmla="*/ 12680 h 243951"/>
              <a:gd name="connsiteX1" fmla="*/ 1853529 w 5501604"/>
              <a:gd name="connsiteY1" fmla="*/ 243900 h 243951"/>
              <a:gd name="connsiteX2" fmla="*/ 3406104 w 5501604"/>
              <a:gd name="connsiteY2" fmla="*/ 34350 h 243951"/>
              <a:gd name="connsiteX3" fmla="*/ 5158704 w 5501604"/>
              <a:gd name="connsiteY3" fmla="*/ 101025 h 243951"/>
              <a:gd name="connsiteX4" fmla="*/ 5501604 w 5501604"/>
              <a:gd name="connsiteY4" fmla="*/ 110550 h 243951"/>
              <a:gd name="connsiteX0" fmla="*/ 0 w 5501604"/>
              <a:gd name="connsiteY0" fmla="*/ 12680 h 243954"/>
              <a:gd name="connsiteX1" fmla="*/ 1853529 w 5501604"/>
              <a:gd name="connsiteY1" fmla="*/ 243900 h 243954"/>
              <a:gd name="connsiteX2" fmla="*/ 3406104 w 5501604"/>
              <a:gd name="connsiteY2" fmla="*/ 34350 h 243954"/>
              <a:gd name="connsiteX3" fmla="*/ 5158704 w 5501604"/>
              <a:gd name="connsiteY3" fmla="*/ 101025 h 243954"/>
              <a:gd name="connsiteX4" fmla="*/ 5501604 w 5501604"/>
              <a:gd name="connsiteY4" fmla="*/ 110550 h 243954"/>
              <a:gd name="connsiteX0" fmla="*/ 0 w 5501604"/>
              <a:gd name="connsiteY0" fmla="*/ 12680 h 243952"/>
              <a:gd name="connsiteX1" fmla="*/ 1853529 w 5501604"/>
              <a:gd name="connsiteY1" fmla="*/ 243900 h 243952"/>
              <a:gd name="connsiteX2" fmla="*/ 3406104 w 5501604"/>
              <a:gd name="connsiteY2" fmla="*/ 34350 h 243952"/>
              <a:gd name="connsiteX3" fmla="*/ 5092029 w 5501604"/>
              <a:gd name="connsiteY3" fmla="*/ 62925 h 243952"/>
              <a:gd name="connsiteX4" fmla="*/ 5501604 w 5501604"/>
              <a:gd name="connsiteY4" fmla="*/ 110550 h 243952"/>
              <a:gd name="connsiteX0" fmla="*/ 0 w 5501604"/>
              <a:gd name="connsiteY0" fmla="*/ 12680 h 243952"/>
              <a:gd name="connsiteX1" fmla="*/ 1853529 w 5501604"/>
              <a:gd name="connsiteY1" fmla="*/ 243900 h 243952"/>
              <a:gd name="connsiteX2" fmla="*/ 3406104 w 5501604"/>
              <a:gd name="connsiteY2" fmla="*/ 34350 h 243952"/>
              <a:gd name="connsiteX3" fmla="*/ 5092029 w 5501604"/>
              <a:gd name="connsiteY3" fmla="*/ 62925 h 243952"/>
              <a:gd name="connsiteX4" fmla="*/ 5501604 w 5501604"/>
              <a:gd name="connsiteY4" fmla="*/ 110550 h 243952"/>
              <a:gd name="connsiteX0" fmla="*/ 0 w 5501604"/>
              <a:gd name="connsiteY0" fmla="*/ 26734 h 258024"/>
              <a:gd name="connsiteX1" fmla="*/ 1853529 w 5501604"/>
              <a:gd name="connsiteY1" fmla="*/ 257954 h 258024"/>
              <a:gd name="connsiteX2" fmla="*/ 3406104 w 5501604"/>
              <a:gd name="connsiteY2" fmla="*/ 48404 h 258024"/>
              <a:gd name="connsiteX3" fmla="*/ 5092029 w 5501604"/>
              <a:gd name="connsiteY3" fmla="*/ 76979 h 258024"/>
              <a:gd name="connsiteX4" fmla="*/ 5501604 w 5501604"/>
              <a:gd name="connsiteY4" fmla="*/ 124604 h 258024"/>
              <a:gd name="connsiteX0" fmla="*/ 0 w 5501604"/>
              <a:gd name="connsiteY0" fmla="*/ 28486 h 259895"/>
              <a:gd name="connsiteX1" fmla="*/ 341337 w 5501604"/>
              <a:gd name="connsiteY1" fmla="*/ 14199 h 259895"/>
              <a:gd name="connsiteX2" fmla="*/ 1853529 w 5501604"/>
              <a:gd name="connsiteY2" fmla="*/ 259706 h 259895"/>
              <a:gd name="connsiteX3" fmla="*/ 3406104 w 5501604"/>
              <a:gd name="connsiteY3" fmla="*/ 50156 h 259895"/>
              <a:gd name="connsiteX4" fmla="*/ 5092029 w 5501604"/>
              <a:gd name="connsiteY4" fmla="*/ 78731 h 259895"/>
              <a:gd name="connsiteX5" fmla="*/ 5501604 w 5501604"/>
              <a:gd name="connsiteY5" fmla="*/ 126356 h 259895"/>
              <a:gd name="connsiteX0" fmla="*/ 0 w 5501604"/>
              <a:gd name="connsiteY0" fmla="*/ 28486 h 259895"/>
              <a:gd name="connsiteX1" fmla="*/ 341337 w 5501604"/>
              <a:gd name="connsiteY1" fmla="*/ 14199 h 259895"/>
              <a:gd name="connsiteX2" fmla="*/ 1853529 w 5501604"/>
              <a:gd name="connsiteY2" fmla="*/ 259706 h 259895"/>
              <a:gd name="connsiteX3" fmla="*/ 3406104 w 5501604"/>
              <a:gd name="connsiteY3" fmla="*/ 50156 h 259895"/>
              <a:gd name="connsiteX4" fmla="*/ 5092029 w 5501604"/>
              <a:gd name="connsiteY4" fmla="*/ 78731 h 259895"/>
              <a:gd name="connsiteX5" fmla="*/ 5501604 w 5501604"/>
              <a:gd name="connsiteY5" fmla="*/ 126356 h 259895"/>
              <a:gd name="connsiteX0" fmla="*/ 0 w 5160267"/>
              <a:gd name="connsiteY0" fmla="*/ 12448 h 258144"/>
              <a:gd name="connsiteX1" fmla="*/ 1512192 w 5160267"/>
              <a:gd name="connsiteY1" fmla="*/ 257955 h 258144"/>
              <a:gd name="connsiteX2" fmla="*/ 3064767 w 5160267"/>
              <a:gd name="connsiteY2" fmla="*/ 48405 h 258144"/>
              <a:gd name="connsiteX3" fmla="*/ 4750692 w 5160267"/>
              <a:gd name="connsiteY3" fmla="*/ 76980 h 258144"/>
              <a:gd name="connsiteX4" fmla="*/ 5160267 w 5160267"/>
              <a:gd name="connsiteY4" fmla="*/ 124605 h 258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0267" h="258144">
                <a:moveTo>
                  <a:pt x="0" y="12448"/>
                </a:moveTo>
                <a:cubicBezTo>
                  <a:pt x="637533" y="46222"/>
                  <a:pt x="1001398" y="251962"/>
                  <a:pt x="1512192" y="257955"/>
                </a:cubicBezTo>
                <a:cubicBezTo>
                  <a:pt x="2022986" y="263948"/>
                  <a:pt x="2448817" y="126193"/>
                  <a:pt x="3064767" y="48405"/>
                </a:cubicBezTo>
                <a:cubicBezTo>
                  <a:pt x="3680717" y="-29383"/>
                  <a:pt x="4074417" y="-8745"/>
                  <a:pt x="4750692" y="76980"/>
                </a:cubicBezTo>
                <a:lnTo>
                  <a:pt x="5160267" y="124605"/>
                </a:lnTo>
              </a:path>
            </a:pathLst>
          </a:custGeom>
          <a:noFill/>
          <a:ln w="2540">
            <a:solidFill>
              <a:srgbClr val="078F9D"/>
            </a:solidFill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25A79B"/>
              </a:solidFill>
            </a:endParaRPr>
          </a:p>
        </p:txBody>
      </p:sp>
      <p:sp>
        <p:nvSpPr>
          <p:cNvPr id="10" name="Forme libre 9"/>
          <p:cNvSpPr/>
          <p:nvPr userDrawn="1"/>
        </p:nvSpPr>
        <p:spPr>
          <a:xfrm rot="10740000">
            <a:off x="1911230" y="3432269"/>
            <a:ext cx="5279326" cy="132584"/>
          </a:xfrm>
          <a:custGeom>
            <a:avLst/>
            <a:gdLst>
              <a:gd name="connsiteX0" fmla="*/ 0 w 5154917"/>
              <a:gd name="connsiteY0" fmla="*/ 67632 h 164367"/>
              <a:gd name="connsiteX1" fmla="*/ 1000125 w 5154917"/>
              <a:gd name="connsiteY1" fmla="*/ 162882 h 164367"/>
              <a:gd name="connsiteX2" fmla="*/ 2800350 w 5154917"/>
              <a:gd name="connsiteY2" fmla="*/ 957 h 164367"/>
              <a:gd name="connsiteX3" fmla="*/ 4800600 w 5154917"/>
              <a:gd name="connsiteY3" fmla="*/ 96207 h 164367"/>
              <a:gd name="connsiteX4" fmla="*/ 5143500 w 5154917"/>
              <a:gd name="connsiteY4" fmla="*/ 105732 h 164367"/>
              <a:gd name="connsiteX0" fmla="*/ 0 w 4983467"/>
              <a:gd name="connsiteY0" fmla="*/ 10482 h 162900"/>
              <a:gd name="connsiteX1" fmla="*/ 828675 w 4983467"/>
              <a:gd name="connsiteY1" fmla="*/ 162882 h 162900"/>
              <a:gd name="connsiteX2" fmla="*/ 2628900 w 4983467"/>
              <a:gd name="connsiteY2" fmla="*/ 957 h 162900"/>
              <a:gd name="connsiteX3" fmla="*/ 4629150 w 4983467"/>
              <a:gd name="connsiteY3" fmla="*/ 96207 h 162900"/>
              <a:gd name="connsiteX4" fmla="*/ 4972050 w 4983467"/>
              <a:gd name="connsiteY4" fmla="*/ 105732 h 162900"/>
              <a:gd name="connsiteX0" fmla="*/ 0 w 4983467"/>
              <a:gd name="connsiteY0" fmla="*/ 10482 h 162923"/>
              <a:gd name="connsiteX1" fmla="*/ 828675 w 4983467"/>
              <a:gd name="connsiteY1" fmla="*/ 162882 h 162923"/>
              <a:gd name="connsiteX2" fmla="*/ 2628900 w 4983467"/>
              <a:gd name="connsiteY2" fmla="*/ 957 h 162923"/>
              <a:gd name="connsiteX3" fmla="*/ 4629150 w 4983467"/>
              <a:gd name="connsiteY3" fmla="*/ 96207 h 162923"/>
              <a:gd name="connsiteX4" fmla="*/ 4972050 w 4983467"/>
              <a:gd name="connsiteY4" fmla="*/ 105732 h 162923"/>
              <a:gd name="connsiteX0" fmla="*/ 0 w 4972050"/>
              <a:gd name="connsiteY0" fmla="*/ 0 h 152459"/>
              <a:gd name="connsiteX1" fmla="*/ 828675 w 4972050"/>
              <a:gd name="connsiteY1" fmla="*/ 152400 h 152459"/>
              <a:gd name="connsiteX2" fmla="*/ 2876550 w 4972050"/>
              <a:gd name="connsiteY2" fmla="*/ 19050 h 152459"/>
              <a:gd name="connsiteX3" fmla="*/ 4629150 w 4972050"/>
              <a:gd name="connsiteY3" fmla="*/ 85725 h 152459"/>
              <a:gd name="connsiteX4" fmla="*/ 4972050 w 4972050"/>
              <a:gd name="connsiteY4" fmla="*/ 95250 h 152459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876550 w 5195794"/>
              <a:gd name="connsiteY2" fmla="*/ 19050 h 375423"/>
              <a:gd name="connsiteX3" fmla="*/ 4629150 w 5195794"/>
              <a:gd name="connsiteY3" fmla="*/ 85725 h 375423"/>
              <a:gd name="connsiteX4" fmla="*/ 5195794 w 5195794"/>
              <a:gd name="connsiteY4" fmla="*/ 375423 h 375423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876550 w 5195794"/>
              <a:gd name="connsiteY2" fmla="*/ 19050 h 375423"/>
              <a:gd name="connsiteX3" fmla="*/ 4629150 w 5195794"/>
              <a:gd name="connsiteY3" fmla="*/ 85725 h 375423"/>
              <a:gd name="connsiteX4" fmla="*/ 5195794 w 5195794"/>
              <a:gd name="connsiteY4" fmla="*/ 375423 h 375423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876550 w 5195794"/>
              <a:gd name="connsiteY2" fmla="*/ 19050 h 375423"/>
              <a:gd name="connsiteX3" fmla="*/ 4382202 w 5195794"/>
              <a:gd name="connsiteY3" fmla="*/ 43309 h 375423"/>
              <a:gd name="connsiteX4" fmla="*/ 5195794 w 5195794"/>
              <a:gd name="connsiteY4" fmla="*/ 375423 h 375423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876550 w 5195794"/>
              <a:gd name="connsiteY2" fmla="*/ 19050 h 375423"/>
              <a:gd name="connsiteX3" fmla="*/ 4382202 w 5195794"/>
              <a:gd name="connsiteY3" fmla="*/ 43309 h 375423"/>
              <a:gd name="connsiteX4" fmla="*/ 5195794 w 5195794"/>
              <a:gd name="connsiteY4" fmla="*/ 375423 h 375423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970954 w 5195794"/>
              <a:gd name="connsiteY2" fmla="*/ 68330 h 375423"/>
              <a:gd name="connsiteX3" fmla="*/ 4382202 w 5195794"/>
              <a:gd name="connsiteY3" fmla="*/ 43309 h 375423"/>
              <a:gd name="connsiteX4" fmla="*/ 5195794 w 5195794"/>
              <a:gd name="connsiteY4" fmla="*/ 375423 h 375423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970954 w 5195794"/>
              <a:gd name="connsiteY2" fmla="*/ 68330 h 375423"/>
              <a:gd name="connsiteX3" fmla="*/ 4382202 w 5195794"/>
              <a:gd name="connsiteY3" fmla="*/ 43309 h 375423"/>
              <a:gd name="connsiteX4" fmla="*/ 5195794 w 5195794"/>
              <a:gd name="connsiteY4" fmla="*/ 375423 h 375423"/>
              <a:gd name="connsiteX0" fmla="*/ 0 w 5195794"/>
              <a:gd name="connsiteY0" fmla="*/ 4143 h 379566"/>
              <a:gd name="connsiteX1" fmla="*/ 828675 w 5195794"/>
              <a:gd name="connsiteY1" fmla="*/ 156543 h 379566"/>
              <a:gd name="connsiteX2" fmla="*/ 2970954 w 5195794"/>
              <a:gd name="connsiteY2" fmla="*/ 72473 h 379566"/>
              <a:gd name="connsiteX3" fmla="*/ 4392556 w 5195794"/>
              <a:gd name="connsiteY3" fmla="*/ 0 h 379566"/>
              <a:gd name="connsiteX4" fmla="*/ 5195794 w 5195794"/>
              <a:gd name="connsiteY4" fmla="*/ 379566 h 379566"/>
              <a:gd name="connsiteX0" fmla="*/ 0 w 5195794"/>
              <a:gd name="connsiteY0" fmla="*/ 18905 h 394328"/>
              <a:gd name="connsiteX1" fmla="*/ 828675 w 5195794"/>
              <a:gd name="connsiteY1" fmla="*/ 171305 h 394328"/>
              <a:gd name="connsiteX2" fmla="*/ 2970954 w 5195794"/>
              <a:gd name="connsiteY2" fmla="*/ 87235 h 394328"/>
              <a:gd name="connsiteX3" fmla="*/ 4392556 w 5195794"/>
              <a:gd name="connsiteY3" fmla="*/ 14762 h 394328"/>
              <a:gd name="connsiteX4" fmla="*/ 5195794 w 5195794"/>
              <a:gd name="connsiteY4" fmla="*/ 394328 h 394328"/>
              <a:gd name="connsiteX0" fmla="*/ 0 w 5195794"/>
              <a:gd name="connsiteY0" fmla="*/ 18905 h 394328"/>
              <a:gd name="connsiteX1" fmla="*/ 828675 w 5195794"/>
              <a:gd name="connsiteY1" fmla="*/ 171305 h 394328"/>
              <a:gd name="connsiteX2" fmla="*/ 2970954 w 5195794"/>
              <a:gd name="connsiteY2" fmla="*/ 87235 h 394328"/>
              <a:gd name="connsiteX3" fmla="*/ 4392556 w 5195794"/>
              <a:gd name="connsiteY3" fmla="*/ 14762 h 394328"/>
              <a:gd name="connsiteX4" fmla="*/ 5195794 w 5195794"/>
              <a:gd name="connsiteY4" fmla="*/ 394328 h 394328"/>
              <a:gd name="connsiteX0" fmla="*/ 0 w 5195794"/>
              <a:gd name="connsiteY0" fmla="*/ 56473 h 431896"/>
              <a:gd name="connsiteX1" fmla="*/ 828675 w 5195794"/>
              <a:gd name="connsiteY1" fmla="*/ 208873 h 431896"/>
              <a:gd name="connsiteX2" fmla="*/ 2970954 w 5195794"/>
              <a:gd name="connsiteY2" fmla="*/ 124803 h 431896"/>
              <a:gd name="connsiteX3" fmla="*/ 4392556 w 5195794"/>
              <a:gd name="connsiteY3" fmla="*/ 52330 h 431896"/>
              <a:gd name="connsiteX4" fmla="*/ 5195794 w 5195794"/>
              <a:gd name="connsiteY4" fmla="*/ 431896 h 431896"/>
              <a:gd name="connsiteX0" fmla="*/ 0 w 5195794"/>
              <a:gd name="connsiteY0" fmla="*/ 58153 h 433576"/>
              <a:gd name="connsiteX1" fmla="*/ 1018315 w 5195794"/>
              <a:gd name="connsiteY1" fmla="*/ 261496 h 433576"/>
              <a:gd name="connsiteX2" fmla="*/ 2970954 w 5195794"/>
              <a:gd name="connsiteY2" fmla="*/ 126483 h 433576"/>
              <a:gd name="connsiteX3" fmla="*/ 4392556 w 5195794"/>
              <a:gd name="connsiteY3" fmla="*/ 54010 h 433576"/>
              <a:gd name="connsiteX4" fmla="*/ 5195794 w 5195794"/>
              <a:gd name="connsiteY4" fmla="*/ 433576 h 433576"/>
              <a:gd name="connsiteX0" fmla="*/ 0 w 5195794"/>
              <a:gd name="connsiteY0" fmla="*/ 58153 h 433576"/>
              <a:gd name="connsiteX1" fmla="*/ 1018315 w 5195794"/>
              <a:gd name="connsiteY1" fmla="*/ 261496 h 433576"/>
              <a:gd name="connsiteX2" fmla="*/ 2970954 w 5195794"/>
              <a:gd name="connsiteY2" fmla="*/ 126483 h 433576"/>
              <a:gd name="connsiteX3" fmla="*/ 4392556 w 5195794"/>
              <a:gd name="connsiteY3" fmla="*/ 54010 h 433576"/>
              <a:gd name="connsiteX4" fmla="*/ 5195794 w 5195794"/>
              <a:gd name="connsiteY4" fmla="*/ 433576 h 433576"/>
              <a:gd name="connsiteX0" fmla="*/ 0 w 5195794"/>
              <a:gd name="connsiteY0" fmla="*/ 55412 h 430835"/>
              <a:gd name="connsiteX1" fmla="*/ 1077285 w 5195794"/>
              <a:gd name="connsiteY1" fmla="*/ 154993 h 430835"/>
              <a:gd name="connsiteX2" fmla="*/ 2970954 w 5195794"/>
              <a:gd name="connsiteY2" fmla="*/ 123742 h 430835"/>
              <a:gd name="connsiteX3" fmla="*/ 4392556 w 5195794"/>
              <a:gd name="connsiteY3" fmla="*/ 51269 h 430835"/>
              <a:gd name="connsiteX4" fmla="*/ 5195794 w 5195794"/>
              <a:gd name="connsiteY4" fmla="*/ 430835 h 430835"/>
              <a:gd name="connsiteX0" fmla="*/ 0 w 5195794"/>
              <a:gd name="connsiteY0" fmla="*/ 55412 h 430835"/>
              <a:gd name="connsiteX1" fmla="*/ 1077285 w 5195794"/>
              <a:gd name="connsiteY1" fmla="*/ 154993 h 430835"/>
              <a:gd name="connsiteX2" fmla="*/ 2970954 w 5195794"/>
              <a:gd name="connsiteY2" fmla="*/ 123742 h 430835"/>
              <a:gd name="connsiteX3" fmla="*/ 4392556 w 5195794"/>
              <a:gd name="connsiteY3" fmla="*/ 51269 h 430835"/>
              <a:gd name="connsiteX4" fmla="*/ 5195794 w 5195794"/>
              <a:gd name="connsiteY4" fmla="*/ 430835 h 430835"/>
              <a:gd name="connsiteX0" fmla="*/ 0 w 5195794"/>
              <a:gd name="connsiteY0" fmla="*/ 47289 h 422712"/>
              <a:gd name="connsiteX1" fmla="*/ 1077285 w 5195794"/>
              <a:gd name="connsiteY1" fmla="*/ 146870 h 422712"/>
              <a:gd name="connsiteX2" fmla="*/ 2941386 w 5195794"/>
              <a:gd name="connsiteY2" fmla="*/ 172262 h 422712"/>
              <a:gd name="connsiteX3" fmla="*/ 4392556 w 5195794"/>
              <a:gd name="connsiteY3" fmla="*/ 43146 h 422712"/>
              <a:gd name="connsiteX4" fmla="*/ 5195794 w 5195794"/>
              <a:gd name="connsiteY4" fmla="*/ 422712 h 422712"/>
              <a:gd name="connsiteX0" fmla="*/ 0 w 5195794"/>
              <a:gd name="connsiteY0" fmla="*/ 37848 h 413271"/>
              <a:gd name="connsiteX1" fmla="*/ 1077285 w 5195794"/>
              <a:gd name="connsiteY1" fmla="*/ 137429 h 413271"/>
              <a:gd name="connsiteX2" fmla="*/ 2941386 w 5195794"/>
              <a:gd name="connsiteY2" fmla="*/ 162821 h 413271"/>
              <a:gd name="connsiteX3" fmla="*/ 4392556 w 5195794"/>
              <a:gd name="connsiteY3" fmla="*/ 33705 h 413271"/>
              <a:gd name="connsiteX4" fmla="*/ 5195794 w 5195794"/>
              <a:gd name="connsiteY4" fmla="*/ 413271 h 413271"/>
              <a:gd name="connsiteX0" fmla="*/ 0 w 5195794"/>
              <a:gd name="connsiteY0" fmla="*/ 45900 h 421323"/>
              <a:gd name="connsiteX1" fmla="*/ 1011950 w 5195794"/>
              <a:gd name="connsiteY1" fmla="*/ 68129 h 421323"/>
              <a:gd name="connsiteX2" fmla="*/ 2941386 w 5195794"/>
              <a:gd name="connsiteY2" fmla="*/ 170873 h 421323"/>
              <a:gd name="connsiteX3" fmla="*/ 4392556 w 5195794"/>
              <a:gd name="connsiteY3" fmla="*/ 41757 h 421323"/>
              <a:gd name="connsiteX4" fmla="*/ 5195794 w 5195794"/>
              <a:gd name="connsiteY4" fmla="*/ 421323 h 421323"/>
              <a:gd name="connsiteX0" fmla="*/ 0 w 5673966"/>
              <a:gd name="connsiteY0" fmla="*/ 151871 h 421323"/>
              <a:gd name="connsiteX1" fmla="*/ 1490122 w 5673966"/>
              <a:gd name="connsiteY1" fmla="*/ 68129 h 421323"/>
              <a:gd name="connsiteX2" fmla="*/ 3419558 w 5673966"/>
              <a:gd name="connsiteY2" fmla="*/ 170873 h 421323"/>
              <a:gd name="connsiteX3" fmla="*/ 4870728 w 5673966"/>
              <a:gd name="connsiteY3" fmla="*/ 41757 h 421323"/>
              <a:gd name="connsiteX4" fmla="*/ 5673966 w 5673966"/>
              <a:gd name="connsiteY4" fmla="*/ 421323 h 421323"/>
              <a:gd name="connsiteX0" fmla="*/ 0 w 4870728"/>
              <a:gd name="connsiteY0" fmla="*/ 151871 h 185439"/>
              <a:gd name="connsiteX1" fmla="*/ 1490122 w 4870728"/>
              <a:gd name="connsiteY1" fmla="*/ 68129 h 185439"/>
              <a:gd name="connsiteX2" fmla="*/ 3419558 w 4870728"/>
              <a:gd name="connsiteY2" fmla="*/ 170873 h 185439"/>
              <a:gd name="connsiteX3" fmla="*/ 4870728 w 4870728"/>
              <a:gd name="connsiteY3" fmla="*/ 41757 h 185439"/>
              <a:gd name="connsiteX0" fmla="*/ 0 w 5279326"/>
              <a:gd name="connsiteY0" fmla="*/ 99016 h 132584"/>
              <a:gd name="connsiteX1" fmla="*/ 1490122 w 5279326"/>
              <a:gd name="connsiteY1" fmla="*/ 15274 h 132584"/>
              <a:gd name="connsiteX2" fmla="*/ 3419558 w 5279326"/>
              <a:gd name="connsiteY2" fmla="*/ 118018 h 132584"/>
              <a:gd name="connsiteX3" fmla="*/ 5279326 w 5279326"/>
              <a:gd name="connsiteY3" fmla="*/ 48429 h 132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9326" h="132584">
                <a:moveTo>
                  <a:pt x="0" y="99016"/>
                </a:moveTo>
                <a:cubicBezTo>
                  <a:pt x="276225" y="209347"/>
                  <a:pt x="920196" y="12107"/>
                  <a:pt x="1490122" y="15274"/>
                </a:cubicBezTo>
                <a:cubicBezTo>
                  <a:pt x="2060048" y="18441"/>
                  <a:pt x="2788024" y="112492"/>
                  <a:pt x="3419558" y="118018"/>
                </a:cubicBezTo>
                <a:cubicBezTo>
                  <a:pt x="4051092" y="123544"/>
                  <a:pt x="4541625" y="-93969"/>
                  <a:pt x="5279326" y="48429"/>
                </a:cubicBezTo>
              </a:path>
            </a:pathLst>
          </a:custGeom>
          <a:noFill/>
          <a:ln w="12700">
            <a:solidFill>
              <a:schemeClr val="accent6"/>
            </a:solidFill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C000"/>
              </a:solidFill>
            </a:endParaRPr>
          </a:p>
        </p:txBody>
      </p:sp>
      <p:sp>
        <p:nvSpPr>
          <p:cNvPr id="11" name="Ellipse 10"/>
          <p:cNvSpPr/>
          <p:nvPr userDrawn="1"/>
        </p:nvSpPr>
        <p:spPr>
          <a:xfrm>
            <a:off x="7192234" y="3345996"/>
            <a:ext cx="129012" cy="129012"/>
          </a:xfrm>
          <a:prstGeom prst="ellipse">
            <a:avLst/>
          </a:prstGeom>
          <a:noFill/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 userDrawn="1"/>
        </p:nvSpPr>
        <p:spPr>
          <a:xfrm>
            <a:off x="6998366" y="3456975"/>
            <a:ext cx="64506" cy="64506"/>
          </a:xfrm>
          <a:prstGeom prst="ellipse">
            <a:avLst/>
          </a:prstGeom>
          <a:solidFill>
            <a:srgbClr val="078F9D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7073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010400" y="-37460"/>
            <a:ext cx="2133600" cy="365125"/>
          </a:xfrm>
          <a:prstGeom prst="rect">
            <a:avLst/>
          </a:prstGeom>
        </p:spPr>
        <p:txBody>
          <a:bodyPr/>
          <a:lstStyle/>
          <a:p>
            <a:fld id="{5E13AB9D-B225-484E-8B12-325C4DB0BC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1621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010400" y="-37460"/>
            <a:ext cx="2133600" cy="365125"/>
          </a:xfrm>
          <a:prstGeom prst="rect">
            <a:avLst/>
          </a:prstGeom>
        </p:spPr>
        <p:txBody>
          <a:bodyPr/>
          <a:lstStyle/>
          <a:p>
            <a:fld id="{5E13AB9D-B225-484E-8B12-325C4DB0BC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2683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7010400" y="-37460"/>
            <a:ext cx="2133600" cy="365125"/>
          </a:xfrm>
          <a:prstGeom prst="rect">
            <a:avLst/>
          </a:prstGeom>
        </p:spPr>
        <p:txBody>
          <a:bodyPr/>
          <a:lstStyle/>
          <a:p>
            <a:fld id="{5E13AB9D-B225-484E-8B12-325C4DB0BC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8094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7010400" y="-37460"/>
            <a:ext cx="2133600" cy="365125"/>
          </a:xfrm>
          <a:prstGeom prst="rect">
            <a:avLst/>
          </a:prstGeom>
        </p:spPr>
        <p:txBody>
          <a:bodyPr/>
          <a:lstStyle/>
          <a:p>
            <a:fld id="{5E13AB9D-B225-484E-8B12-325C4DB0BC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8947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010400" y="-37460"/>
            <a:ext cx="2133600" cy="365125"/>
          </a:xfrm>
          <a:prstGeom prst="rect">
            <a:avLst/>
          </a:prstGeom>
        </p:spPr>
        <p:txBody>
          <a:bodyPr/>
          <a:lstStyle/>
          <a:p>
            <a:fld id="{5E13AB9D-B225-484E-8B12-325C4DB0BC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1518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010400" y="-37460"/>
            <a:ext cx="2133600" cy="365125"/>
          </a:xfrm>
          <a:prstGeom prst="rect">
            <a:avLst/>
          </a:prstGeom>
        </p:spPr>
        <p:txBody>
          <a:bodyPr/>
          <a:lstStyle/>
          <a:p>
            <a:fld id="{5E13AB9D-B225-484E-8B12-325C4DB0BC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8782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010400" y="-37460"/>
            <a:ext cx="2133600" cy="365125"/>
          </a:xfrm>
          <a:prstGeom prst="rect">
            <a:avLst/>
          </a:prstGeom>
        </p:spPr>
        <p:txBody>
          <a:bodyPr/>
          <a:lstStyle/>
          <a:p>
            <a:fld id="{5E13AB9D-B225-484E-8B12-325C4DB0BC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7722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654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pic>
        <p:nvPicPr>
          <p:cNvPr id="7" name="Picture 3" descr="D:\Donnée 2\Monique\Appels à projets 2012-2013\Diaporama LYON EST\bas-de-page-.jp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77" y="5635625"/>
            <a:ext cx="7759700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 userDrawn="1"/>
        </p:nvSpPr>
        <p:spPr>
          <a:xfrm>
            <a:off x="8320179" y="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77F5442-6906-A841-BA89-603913B7F71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76869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9" r:id="rId9"/>
  </p:sldLayoutIdLst>
  <p:timing>
    <p:tnLst>
      <p:par>
        <p:cTn id="1" dur="indefinite" restart="never" nodeType="tmRoot"/>
      </p:par>
    </p:tnLst>
  </p:timing>
  <p:hf sldNum="0"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slideLayout" Target="../slideLayouts/slideLayout9.xml"/><Relationship Id="rId7" Type="http://schemas.openxmlformats.org/officeDocument/2006/relationships/diagramQuickStyle" Target="../diagrams/quickStyle9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8.xml"/><Relationship Id="rId9" Type="http://schemas.microsoft.com/office/2007/relationships/diagramDrawing" Target="../diagrams/drawing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openxmlformats.org/officeDocument/2006/relationships/slideLayout" Target="../slideLayouts/slideLayout9.xml"/><Relationship Id="rId7" Type="http://schemas.openxmlformats.org/officeDocument/2006/relationships/diagramQuickStyle" Target="../diagrams/quickStyle10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diagramLayout" Target="../diagrams/layout10.xml"/><Relationship Id="rId5" Type="http://schemas.openxmlformats.org/officeDocument/2006/relationships/diagramData" Target="../diagrams/data10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9.xml"/><Relationship Id="rId9" Type="http://schemas.microsoft.com/office/2007/relationships/diagramDrawing" Target="../diagrams/drawing10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9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9.xml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Layout" Target="../diagrams/layout2.xml"/><Relationship Id="rId11" Type="http://schemas.openxmlformats.org/officeDocument/2006/relationships/image" Target="../media/image4.png"/><Relationship Id="rId5" Type="http://schemas.openxmlformats.org/officeDocument/2006/relationships/diagramData" Target="../diagrams/data2.xm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microsoft.com/office/2007/relationships/diagramDrawing" Target="../diagrams/drawing2.xml"/><Relationship Id="rId1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9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microsoft.com/office/2007/relationships/diagramDrawing" Target="../diagrams/drawing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slideLayout" Target="../slideLayouts/slideLayout9.xml"/><Relationship Id="rId7" Type="http://schemas.openxmlformats.org/officeDocument/2006/relationships/diagramQuickStyle" Target="../diagrams/quickStyle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3.xml"/><Relationship Id="rId9" Type="http://schemas.microsoft.com/office/2007/relationships/diagramDrawing" Target="../diagrams/drawing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slideLayout" Target="../slideLayouts/slideLayout9.xml"/><Relationship Id="rId7" Type="http://schemas.openxmlformats.org/officeDocument/2006/relationships/diagramQuickStyle" Target="../diagrams/quickStyle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4.xml"/><Relationship Id="rId9" Type="http://schemas.microsoft.com/office/2007/relationships/diagramDrawing" Target="../diagrams/drawing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slideLayout" Target="../slideLayouts/slideLayout9.xml"/><Relationship Id="rId7" Type="http://schemas.openxmlformats.org/officeDocument/2006/relationships/diagramQuickStyle" Target="../diagrams/quickStyle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5.xml"/><Relationship Id="rId9" Type="http://schemas.microsoft.com/office/2007/relationships/diagramDrawing" Target="../diagrams/drawing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slideLayout" Target="../slideLayouts/slideLayout9.xml"/><Relationship Id="rId7" Type="http://schemas.openxmlformats.org/officeDocument/2006/relationships/diagramQuickStyle" Target="../diagrams/quickStyle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6.xml"/><Relationship Id="rId9" Type="http://schemas.microsoft.com/office/2007/relationships/diagramDrawing" Target="../diagrams/drawing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slideLayout" Target="../slideLayouts/slideLayout9.xml"/><Relationship Id="rId7" Type="http://schemas.openxmlformats.org/officeDocument/2006/relationships/diagramQuickStyle" Target="../diagrams/quickStyle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Layout" Target="../diagrams/layout8.xml"/><Relationship Id="rId11" Type="http://schemas.openxmlformats.org/officeDocument/2006/relationships/image" Target="../media/image2.png"/><Relationship Id="rId5" Type="http://schemas.openxmlformats.org/officeDocument/2006/relationships/diagramData" Target="../diagrams/data8.xml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7.xml"/><Relationship Id="rId9" Type="http://schemas.microsoft.com/office/2007/relationships/diagramDrawing" Target="../diagrams/drawin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52346" y="1211552"/>
            <a:ext cx="7922941" cy="1470025"/>
          </a:xfrm>
        </p:spPr>
        <p:txBody>
          <a:bodyPr>
            <a:normAutofit/>
          </a:bodyPr>
          <a:lstStyle/>
          <a:p>
            <a:r>
              <a:rPr lang="fr-FR" dirty="0"/>
              <a:t>Tests syndromiques rapides :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qui </a:t>
            </a:r>
            <a:r>
              <a:rPr lang="fr-FR" dirty="0"/>
              <a:t>est le </a:t>
            </a:r>
            <a:r>
              <a:rPr lang="fr-FR" dirty="0" smtClean="0"/>
              <a:t>gagnant ?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0292" y="5506961"/>
            <a:ext cx="8329961" cy="623888"/>
          </a:xfrm>
        </p:spPr>
        <p:txBody>
          <a:bodyPr>
            <a:normAutofit/>
          </a:bodyPr>
          <a:lstStyle/>
          <a:p>
            <a:r>
              <a:rPr lang="fr-FR" sz="2200" b="1" dirty="0">
                <a:solidFill>
                  <a:schemeClr val="accent6">
                    <a:lumMod val="75000"/>
                  </a:schemeClr>
                </a:solidFill>
              </a:rPr>
              <a:t>DESC « Pathologie Infectieuse et Tropicale » - 2018</a:t>
            </a:r>
          </a:p>
        </p:txBody>
      </p:sp>
      <p:sp>
        <p:nvSpPr>
          <p:cNvPr id="4" name="Sous-titre 2"/>
          <p:cNvSpPr txBox="1">
            <a:spLocks/>
          </p:cNvSpPr>
          <p:nvPr/>
        </p:nvSpPr>
        <p:spPr>
          <a:xfrm>
            <a:off x="0" y="3866610"/>
            <a:ext cx="9144000" cy="12888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200" dirty="0" smtClean="0">
                <a:solidFill>
                  <a:schemeClr val="tx1"/>
                </a:solidFill>
              </a:rPr>
              <a:t>Dr Jean-Sébastien CASALEGNO – MCU-PH</a:t>
            </a:r>
          </a:p>
          <a:p>
            <a:r>
              <a:rPr lang="fr-FR" sz="2200" dirty="0" smtClean="0">
                <a:solidFill>
                  <a:schemeClr val="tx1"/>
                </a:solidFill>
              </a:rPr>
              <a:t>Centre national de référence virus des infections respiratoires</a:t>
            </a:r>
          </a:p>
          <a:p>
            <a:r>
              <a:rPr lang="fr-FR" sz="2200" dirty="0" smtClean="0">
                <a:solidFill>
                  <a:schemeClr val="tx1"/>
                </a:solidFill>
              </a:rPr>
              <a:t>Institut </a:t>
            </a:r>
            <a:r>
              <a:rPr lang="fr-FR" sz="2200" dirty="0">
                <a:solidFill>
                  <a:schemeClr val="tx1"/>
                </a:solidFill>
              </a:rPr>
              <a:t>des </a:t>
            </a:r>
            <a:r>
              <a:rPr lang="fr-FR" sz="2200" dirty="0" smtClean="0">
                <a:solidFill>
                  <a:schemeClr val="tx1"/>
                </a:solidFill>
              </a:rPr>
              <a:t>Agents Infectieux</a:t>
            </a:r>
            <a:r>
              <a:rPr lang="fr-FR" sz="2200" dirty="0">
                <a:solidFill>
                  <a:schemeClr val="tx1"/>
                </a:solidFill>
              </a:rPr>
              <a:t>, </a:t>
            </a:r>
            <a:r>
              <a:rPr lang="fr-FR" sz="2200" dirty="0" smtClean="0">
                <a:solidFill>
                  <a:schemeClr val="tx1"/>
                </a:solidFill>
              </a:rPr>
              <a:t>Hospices civils de Lyon</a:t>
            </a:r>
            <a:endParaRPr lang="fr-FR" sz="2200" dirty="0">
              <a:solidFill>
                <a:schemeClr val="tx1"/>
              </a:solidFill>
            </a:endParaRPr>
          </a:p>
        </p:txBody>
      </p:sp>
      <p:pic>
        <p:nvPicPr>
          <p:cNvPr id="13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667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80"/>
    </mc:Choice>
    <mc:Fallback>
      <p:transition spd="slow" advTm="21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51520" y="116632"/>
            <a:ext cx="8229600" cy="792088"/>
          </a:xfrm>
        </p:spPr>
        <p:txBody>
          <a:bodyPr>
            <a:normAutofit/>
          </a:bodyPr>
          <a:lstStyle/>
          <a:p>
            <a:pPr algn="l"/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Les 3 principales règles 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2824796962"/>
              </p:ext>
            </p:extLst>
          </p:nvPr>
        </p:nvGraphicFramePr>
        <p:xfrm>
          <a:off x="251520" y="908721"/>
          <a:ext cx="8658304" cy="524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7" name="Groupe 6"/>
          <p:cNvGrpSpPr/>
          <p:nvPr/>
        </p:nvGrpSpPr>
        <p:grpSpPr>
          <a:xfrm>
            <a:off x="845128" y="2111014"/>
            <a:ext cx="914400" cy="914400"/>
            <a:chOff x="845128" y="2036620"/>
            <a:chExt cx="914400" cy="914400"/>
          </a:xfrm>
        </p:grpSpPr>
        <p:sp>
          <p:nvSpPr>
            <p:cNvPr id="3" name="Ellipse 2"/>
            <p:cNvSpPr/>
            <p:nvPr/>
          </p:nvSpPr>
          <p:spPr>
            <a:xfrm>
              <a:off x="845128" y="2036620"/>
              <a:ext cx="914400" cy="914400"/>
            </a:xfrm>
            <a:prstGeom prst="ellipse">
              <a:avLst/>
            </a:prstGeom>
            <a:noFill/>
            <a:ln w="41275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1109400" y="2187577"/>
              <a:ext cx="3027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 smtClean="0">
                  <a:solidFill>
                    <a:schemeClr val="accent6">
                      <a:lumMod val="75000"/>
                    </a:schemeClr>
                  </a:solidFill>
                </a:rPr>
                <a:t>1</a:t>
              </a:r>
              <a:endParaRPr lang="fr-FR" sz="32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845128" y="3494552"/>
            <a:ext cx="914400" cy="914400"/>
            <a:chOff x="845128" y="3283531"/>
            <a:chExt cx="914400" cy="914400"/>
          </a:xfrm>
        </p:grpSpPr>
        <p:sp>
          <p:nvSpPr>
            <p:cNvPr id="9" name="Ellipse 8"/>
            <p:cNvSpPr/>
            <p:nvPr/>
          </p:nvSpPr>
          <p:spPr>
            <a:xfrm>
              <a:off x="845128" y="3283531"/>
              <a:ext cx="914400" cy="914400"/>
            </a:xfrm>
            <a:prstGeom prst="ellipse">
              <a:avLst/>
            </a:prstGeom>
            <a:noFill/>
            <a:ln w="41275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1123254" y="3448343"/>
              <a:ext cx="3027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 smtClean="0">
                  <a:solidFill>
                    <a:schemeClr val="accent6">
                      <a:lumMod val="75000"/>
                    </a:schemeClr>
                  </a:solidFill>
                </a:rPr>
                <a:t>2</a:t>
              </a:r>
              <a:endParaRPr lang="fr-FR" sz="32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15" name="Groupe 14"/>
          <p:cNvGrpSpPr/>
          <p:nvPr/>
        </p:nvGrpSpPr>
        <p:grpSpPr>
          <a:xfrm>
            <a:off x="845128" y="4860663"/>
            <a:ext cx="914400" cy="914400"/>
            <a:chOff x="845128" y="4599711"/>
            <a:chExt cx="914400" cy="914400"/>
          </a:xfrm>
        </p:grpSpPr>
        <p:sp>
          <p:nvSpPr>
            <p:cNvPr id="10" name="Ellipse 9"/>
            <p:cNvSpPr/>
            <p:nvPr/>
          </p:nvSpPr>
          <p:spPr>
            <a:xfrm>
              <a:off x="845128" y="4599711"/>
              <a:ext cx="914400" cy="914400"/>
            </a:xfrm>
            <a:prstGeom prst="ellipse">
              <a:avLst/>
            </a:prstGeom>
            <a:noFill/>
            <a:ln w="41275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1109399" y="4764523"/>
              <a:ext cx="3027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 smtClean="0">
                  <a:solidFill>
                    <a:schemeClr val="accent6">
                      <a:lumMod val="75000"/>
                    </a:schemeClr>
                  </a:solidFill>
                </a:rPr>
                <a:t>3</a:t>
              </a:r>
              <a:endParaRPr lang="fr-FR" sz="32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13" name="Espace réservé du contenu 2"/>
          <p:cNvSpPr txBox="1">
            <a:spLocks/>
          </p:cNvSpPr>
          <p:nvPr/>
        </p:nvSpPr>
        <p:spPr>
          <a:xfrm>
            <a:off x="1939636" y="2064036"/>
            <a:ext cx="6970188" cy="361603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800" dirty="0" smtClean="0"/>
              <a:t>Délai prescription – rendu (&lt; 4 heures) Réalisation </a:t>
            </a:r>
            <a:r>
              <a:rPr lang="fr-FR" sz="2800" dirty="0"/>
              <a:t>24/24 7/7 </a:t>
            </a:r>
            <a:r>
              <a:rPr lang="fr-FR" sz="2800" dirty="0" smtClean="0"/>
              <a:t>laboratoire</a:t>
            </a:r>
          </a:p>
          <a:p>
            <a:pPr marL="0" indent="0">
              <a:buNone/>
            </a:pPr>
            <a:endParaRPr lang="fr-FR" sz="2400" dirty="0" smtClean="0"/>
          </a:p>
          <a:p>
            <a:pPr marL="0" indent="0">
              <a:buNone/>
            </a:pPr>
            <a:r>
              <a:rPr lang="fr-FR" sz="2800" dirty="0" smtClean="0"/>
              <a:t>Cadrer l’indication du test </a:t>
            </a:r>
          </a:p>
          <a:p>
            <a:pPr marL="0" indent="0">
              <a:buNone/>
            </a:pPr>
            <a:r>
              <a:rPr lang="fr-FR" sz="2800" dirty="0" smtClean="0"/>
              <a:t>Réduire les tests inappropriés</a:t>
            </a:r>
            <a:endParaRPr lang="fr-FR" sz="1800" dirty="0"/>
          </a:p>
          <a:p>
            <a:pPr marL="0" indent="0">
              <a:buNone/>
            </a:pPr>
            <a:endParaRPr lang="fr-FR" sz="2000" i="1" dirty="0"/>
          </a:p>
          <a:p>
            <a:pPr marL="0" indent="0">
              <a:buNone/>
            </a:pPr>
            <a:r>
              <a:rPr lang="fr-FR" sz="2800" dirty="0"/>
              <a:t>Revoir les </a:t>
            </a:r>
            <a:r>
              <a:rPr lang="fr-FR" sz="2800" dirty="0" smtClean="0"/>
              <a:t>prescriptions après le résultat </a:t>
            </a:r>
            <a:r>
              <a:rPr lang="fr-FR" sz="2800" dirty="0"/>
              <a:t>Réduire les antibiotiques inadaptés</a:t>
            </a:r>
          </a:p>
        </p:txBody>
      </p:sp>
      <p:pic>
        <p:nvPicPr>
          <p:cNvPr id="16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83624" y="58761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24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20"/>
    </mc:Choice>
    <mc:Fallback xmlns="">
      <p:transition spd="slow" advTm="35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4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51520" y="116632"/>
            <a:ext cx="8229600" cy="792088"/>
          </a:xfrm>
        </p:spPr>
        <p:txBody>
          <a:bodyPr>
            <a:normAutofit/>
          </a:bodyPr>
          <a:lstStyle/>
          <a:p>
            <a:pPr algn="l"/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Alors finalement qui gagne ?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Diagramme 2"/>
          <p:cNvGraphicFramePr/>
          <p:nvPr>
            <p:extLst/>
          </p:nvPr>
        </p:nvGraphicFramePr>
        <p:xfrm>
          <a:off x="251520" y="1045633"/>
          <a:ext cx="8658304" cy="387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1" name="ZoneTexte 40"/>
          <p:cNvSpPr txBox="1"/>
          <p:nvPr/>
        </p:nvSpPr>
        <p:spPr>
          <a:xfrm>
            <a:off x="381678" y="5214415"/>
            <a:ext cx="8445015" cy="1569660"/>
          </a:xfrm>
          <a:prstGeom prst="rect">
            <a:avLst/>
          </a:prstGeom>
          <a:solidFill>
            <a:schemeClr val="bg1"/>
          </a:solidFill>
          <a:ln w="31750" cmpd="sng">
            <a:solidFill>
              <a:schemeClr val="accent6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ctr"/>
          </a:lstStyle>
          <a:p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Pour que le patient gagne une bonne coopération est nécessaire :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L’industriel: des panels pertinents et des test performants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Le laboratoire: un rendu prescription-résultat court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L’infectiologue: cadrer l’utilisation de ces tests et des ATB</a:t>
            </a: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/>
          </p:nvPr>
        </p:nvGraphicFramePr>
        <p:xfrm>
          <a:off x="381679" y="1632525"/>
          <a:ext cx="8445015" cy="334910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571812"/>
                <a:gridCol w="6873203"/>
              </a:tblGrid>
              <a:tr h="837276">
                <a:tc>
                  <a:txBody>
                    <a:bodyPr/>
                    <a:lstStyle/>
                    <a:p>
                      <a:r>
                        <a:rPr lang="fr-FR" dirty="0" smtClean="0"/>
                        <a:t>L’industriel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fr-FR" sz="2000" dirty="0" smtClean="0">
                          <a:solidFill>
                            <a:srgbClr val="00B050"/>
                          </a:solidFill>
                        </a:rPr>
                        <a:t>Un nouveau marché avec peu de fournisseurs</a:t>
                      </a:r>
                    </a:p>
                    <a:p>
                      <a:pPr marL="285750" indent="-285750">
                        <a:buFont typeface="Calibri" panose="020F0502020204030204" pitchFamily="34" charset="0"/>
                        <a:buChar char="±"/>
                      </a:pPr>
                      <a:r>
                        <a:rPr lang="fr-FR" sz="2000" dirty="0" smtClean="0">
                          <a:solidFill>
                            <a:srgbClr val="FF0000"/>
                          </a:solidFill>
                        </a:rPr>
                        <a:t>Juste une PCR </a:t>
                      </a:r>
                      <a:r>
                        <a:rPr lang="fr-FR" sz="2000" baseline="0" dirty="0" smtClean="0">
                          <a:solidFill>
                            <a:srgbClr val="FF0000"/>
                          </a:solidFill>
                        </a:rPr>
                        <a:t>de plus ? </a:t>
                      </a:r>
                      <a:r>
                        <a:rPr lang="fr-FR" sz="1800" baseline="0" dirty="0" smtClean="0">
                          <a:solidFill>
                            <a:srgbClr val="FF0000"/>
                          </a:solidFill>
                        </a:rPr>
                        <a:t>(PCR routine, PCR multiplex, PCR POC)</a:t>
                      </a:r>
                      <a:endParaRPr lang="fr-FR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837276">
                <a:tc>
                  <a:txBody>
                    <a:bodyPr/>
                    <a:lstStyle/>
                    <a:p>
                      <a:r>
                        <a:rPr lang="fr-FR" b="1" dirty="0" smtClean="0"/>
                        <a:t>Le laboratoire 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fr-FR" sz="2000" b="1" dirty="0" smtClean="0">
                          <a:solidFill>
                            <a:srgbClr val="00B050"/>
                          </a:solidFill>
                        </a:rPr>
                        <a:t>Un</a:t>
                      </a:r>
                      <a:r>
                        <a:rPr lang="fr-FR" sz="2000" b="1" baseline="0" dirty="0" smtClean="0">
                          <a:solidFill>
                            <a:srgbClr val="00B050"/>
                          </a:solidFill>
                        </a:rPr>
                        <a:t> panel de PCR complet à portée de tous 24/24 et 7/7</a:t>
                      </a:r>
                      <a:endParaRPr lang="fr-FR" sz="2000" b="1" dirty="0" smtClean="0">
                        <a:solidFill>
                          <a:srgbClr val="00B050"/>
                        </a:solidFill>
                      </a:endParaRPr>
                    </a:p>
                    <a:p>
                      <a:pPr marL="285750" indent="-285750">
                        <a:buFont typeface="Calibri" panose="020F0502020204030204" pitchFamily="34" charset="0"/>
                        <a:buChar char="±"/>
                      </a:pPr>
                      <a:r>
                        <a:rPr lang="fr-FR" sz="2000" b="1" dirty="0" smtClean="0">
                          <a:solidFill>
                            <a:srgbClr val="FF0000"/>
                          </a:solidFill>
                        </a:rPr>
                        <a:t>Pas envisageable</a:t>
                      </a:r>
                      <a:r>
                        <a:rPr lang="fr-FR" sz="2000" b="1" baseline="0" dirty="0" smtClean="0">
                          <a:solidFill>
                            <a:srgbClr val="FF0000"/>
                          </a:solidFill>
                        </a:rPr>
                        <a:t> en systématique (cout, volume)</a:t>
                      </a:r>
                      <a:endParaRPr lang="fr-FR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837276">
                <a:tc>
                  <a:txBody>
                    <a:bodyPr/>
                    <a:lstStyle/>
                    <a:p>
                      <a:r>
                        <a:rPr lang="fr-FR" b="1" dirty="0" smtClean="0"/>
                        <a:t>Le médecin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fr-FR" sz="2000" b="1" dirty="0" smtClean="0">
                          <a:solidFill>
                            <a:srgbClr val="00B050"/>
                          </a:solidFill>
                        </a:rPr>
                        <a:t>Délai de rendu plus court</a:t>
                      </a:r>
                    </a:p>
                    <a:p>
                      <a:pPr marL="285750" indent="-285750">
                        <a:buFont typeface="Calibri" panose="020F0502020204030204" pitchFamily="34" charset="0"/>
                        <a:buChar char="±"/>
                      </a:pPr>
                      <a:r>
                        <a:rPr lang="fr-FR" sz="2000" b="1" dirty="0" smtClean="0">
                          <a:solidFill>
                            <a:srgbClr val="FF0000"/>
                          </a:solidFill>
                        </a:rPr>
                        <a:t>J’en fait quoi de mon coronavirus humain ?</a:t>
                      </a:r>
                    </a:p>
                  </a:txBody>
                  <a:tcPr/>
                </a:tc>
              </a:tr>
              <a:tr h="837276">
                <a:tc>
                  <a:txBody>
                    <a:bodyPr/>
                    <a:lstStyle/>
                    <a:p>
                      <a:r>
                        <a:rPr lang="fr-FR" b="1" dirty="0" smtClean="0"/>
                        <a:t>Le patient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fr-FR" sz="2000" b="1" dirty="0" smtClean="0">
                          <a:solidFill>
                            <a:srgbClr val="00B050"/>
                          </a:solidFill>
                        </a:rPr>
                        <a:t>En théorie</a:t>
                      </a:r>
                      <a:r>
                        <a:rPr lang="fr-FR" sz="2000" b="1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fr-FR" sz="2000" b="1" dirty="0" smtClean="0">
                          <a:solidFill>
                            <a:srgbClr val="00B050"/>
                          </a:solidFill>
                        </a:rPr>
                        <a:t>c’est l’évidence</a:t>
                      </a:r>
                    </a:p>
                    <a:p>
                      <a:pPr marL="285750" indent="-285750">
                        <a:buFont typeface="Calibri" panose="020F0502020204030204" pitchFamily="34" charset="0"/>
                        <a:buChar char="±"/>
                      </a:pPr>
                      <a:r>
                        <a:rPr lang="fr-FR" sz="2000" b="1" dirty="0" smtClean="0">
                          <a:solidFill>
                            <a:srgbClr val="FF0000"/>
                          </a:solidFill>
                        </a:rPr>
                        <a:t>En pratique ça reste à démontrer…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6320" y="59992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79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51520" y="116632"/>
            <a:ext cx="8229600" cy="792088"/>
          </a:xfrm>
        </p:spPr>
        <p:txBody>
          <a:bodyPr>
            <a:normAutofit/>
          </a:bodyPr>
          <a:lstStyle/>
          <a:p>
            <a:pPr algn="l"/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OBJECTIFS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Diagramme 2"/>
          <p:cNvGraphicFramePr/>
          <p:nvPr>
            <p:extLst>
              <p:ext uri="{D42A27DB-BD31-4B8C-83A1-F6EECF244321}">
                <p14:modId xmlns:p14="http://schemas.microsoft.com/office/powerpoint/2010/main" val="157765118"/>
              </p:ext>
            </p:extLst>
          </p:nvPr>
        </p:nvGraphicFramePr>
        <p:xfrm>
          <a:off x="251520" y="908721"/>
          <a:ext cx="8658304" cy="524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Espace réservé du contenu 2"/>
          <p:cNvSpPr txBox="1">
            <a:spLocks/>
          </p:cNvSpPr>
          <p:nvPr/>
        </p:nvSpPr>
        <p:spPr>
          <a:xfrm>
            <a:off x="457200" y="2405529"/>
            <a:ext cx="8229600" cy="283882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b="1" dirty="0" smtClean="0">
                <a:solidFill>
                  <a:schemeClr val="accent6"/>
                </a:solidFill>
              </a:rPr>
              <a:t>Définir </a:t>
            </a:r>
            <a:r>
              <a:rPr lang="fr-FR" sz="2800" dirty="0" smtClean="0"/>
              <a:t>cette technologie</a:t>
            </a:r>
          </a:p>
          <a:p>
            <a:r>
              <a:rPr lang="fr-FR" sz="2800" b="1" dirty="0" smtClean="0">
                <a:solidFill>
                  <a:schemeClr val="accent6"/>
                </a:solidFill>
              </a:rPr>
              <a:t>Démystifier</a:t>
            </a:r>
            <a:r>
              <a:rPr lang="fr-FR" sz="2800" b="1" dirty="0" smtClean="0">
                <a:solidFill>
                  <a:srgbClr val="FFC000"/>
                </a:solidFill>
              </a:rPr>
              <a:t> </a:t>
            </a:r>
            <a:r>
              <a:rPr lang="fr-FR" sz="2800" dirty="0" smtClean="0"/>
              <a:t>les argumentaires commerciaux</a:t>
            </a:r>
          </a:p>
          <a:p>
            <a:r>
              <a:rPr lang="fr-FR" sz="2800" b="1" dirty="0" smtClean="0">
                <a:solidFill>
                  <a:schemeClr val="accent6"/>
                </a:solidFill>
              </a:rPr>
              <a:t>Identifier</a:t>
            </a:r>
            <a:r>
              <a:rPr lang="fr-FR" sz="2800" b="1" dirty="0" smtClean="0"/>
              <a:t> </a:t>
            </a:r>
            <a:r>
              <a:rPr lang="fr-FR" sz="2800" dirty="0"/>
              <a:t>les </a:t>
            </a:r>
            <a:r>
              <a:rPr lang="fr-FR" sz="2800" dirty="0" smtClean="0"/>
              <a:t>gains, les inconvénients, les freins</a:t>
            </a:r>
          </a:p>
          <a:p>
            <a:r>
              <a:rPr lang="fr-FR" sz="2800" b="1" dirty="0" smtClean="0">
                <a:solidFill>
                  <a:schemeClr val="accent6"/>
                </a:solidFill>
              </a:rPr>
              <a:t>Positionner cet outil </a:t>
            </a:r>
            <a:r>
              <a:rPr lang="fr-FR" sz="2800" dirty="0" smtClean="0"/>
              <a:t>par rapport aux outils de diagnostic déjà disponible</a:t>
            </a:r>
            <a:endParaRPr lang="fr-FR" sz="2800" b="1" dirty="0" smtClean="0"/>
          </a:p>
        </p:txBody>
      </p:sp>
      <p:pic>
        <p:nvPicPr>
          <p:cNvPr id="8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6320" y="59904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55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85"/>
    </mc:Choice>
    <mc:Fallback xmlns="">
      <p:transition spd="slow" advTm="24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51520" y="116632"/>
            <a:ext cx="8229600" cy="792088"/>
          </a:xfrm>
        </p:spPr>
        <p:txBody>
          <a:bodyPr>
            <a:normAutofit/>
          </a:bodyPr>
          <a:lstStyle/>
          <a:p>
            <a:pPr algn="l"/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Le test syndromique rapide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Diagramme 7"/>
          <p:cNvGraphicFramePr/>
          <p:nvPr>
            <p:extLst>
              <p:ext uri="{D42A27DB-BD31-4B8C-83A1-F6EECF244321}">
                <p14:modId xmlns:p14="http://schemas.microsoft.com/office/powerpoint/2010/main" val="2095295139"/>
              </p:ext>
            </p:extLst>
          </p:nvPr>
        </p:nvGraphicFramePr>
        <p:xfrm>
          <a:off x="251520" y="908721"/>
          <a:ext cx="8658304" cy="524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86" y="1959430"/>
            <a:ext cx="4951123" cy="3326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7571014" y="2439710"/>
            <a:ext cx="1380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/>
              <a:t>FilmArray</a:t>
            </a:r>
            <a:r>
              <a:rPr lang="fr-FR" dirty="0"/>
              <a:t>® </a:t>
            </a:r>
            <a:endParaRPr lang="fr-FR" dirty="0" smtClean="0"/>
          </a:p>
          <a:p>
            <a:pPr algn="ctr"/>
            <a:r>
              <a:rPr lang="fr-FR" dirty="0" err="1" smtClean="0"/>
              <a:t>b</a:t>
            </a:r>
            <a:r>
              <a:rPr lang="fr-FR" dirty="0" err="1"/>
              <a:t>ioMérieux</a:t>
            </a:r>
            <a:r>
              <a:rPr lang="fr-FR" dirty="0"/>
              <a:t>®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7651816" y="4384736"/>
            <a:ext cx="11769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eP</a:t>
            </a:r>
            <a:r>
              <a:rPr lang="fr-FR" dirty="0" err="1"/>
              <a:t>lex</a:t>
            </a:r>
            <a:r>
              <a:rPr lang="fr-FR" dirty="0" smtClean="0"/>
              <a:t>®</a:t>
            </a:r>
          </a:p>
          <a:p>
            <a:r>
              <a:rPr lang="fr-FR" dirty="0" err="1" smtClean="0"/>
              <a:t>GenMark</a:t>
            </a:r>
            <a:r>
              <a:rPr lang="fr-FR" dirty="0"/>
              <a:t>®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40" y="1959431"/>
            <a:ext cx="4951124" cy="3326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553841" y="5594561"/>
            <a:ext cx="8404397" cy="1200329"/>
          </a:xfrm>
          <a:prstGeom prst="rect">
            <a:avLst/>
          </a:prstGeom>
          <a:solidFill>
            <a:schemeClr val="bg1"/>
          </a:solidFill>
          <a:ln w="31750" cmpd="sng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Une technologie </a:t>
            </a:r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« hybride » POC / PCR multiplex</a:t>
            </a:r>
          </a:p>
          <a:p>
            <a:pPr algn="ctr"/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anel adapté à la nature du prélèvement</a:t>
            </a:r>
          </a:p>
          <a:p>
            <a:pPr algn="ctr"/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Correspondant à syndrome infectieux (LCR, selles, respiratoire)</a:t>
            </a:r>
            <a:endParaRPr lang="fr-F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098" name="Picture 2" descr="http://www.biomerieux.fr/sites/subsidiary_fr/files/styles/original/public/filmarray_-_le_plus_grand_0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394" y="1885559"/>
            <a:ext cx="1329166" cy="175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19" y="4140603"/>
            <a:ext cx="2110317" cy="1226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498978" y="1560613"/>
            <a:ext cx="32569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/>
              <a:t>Liste des techniques et fabricants non exhaustives</a:t>
            </a:r>
            <a:endParaRPr lang="fr-FR" sz="1200" i="1" dirty="0"/>
          </a:p>
        </p:txBody>
      </p:sp>
      <p:pic>
        <p:nvPicPr>
          <p:cNvPr id="16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87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190"/>
    </mc:Choice>
    <mc:Fallback>
      <p:transition spd="slow" advTm="49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51520" y="116632"/>
            <a:ext cx="8229600" cy="792088"/>
          </a:xfrm>
        </p:spPr>
        <p:txBody>
          <a:bodyPr>
            <a:normAutofit fontScale="90000"/>
          </a:bodyPr>
          <a:lstStyle/>
          <a:p>
            <a:pPr algn="l"/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Le panel des test syndromiques respiratoires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Diagramme 7"/>
          <p:cNvGraphicFramePr/>
          <p:nvPr>
            <p:extLst/>
          </p:nvPr>
        </p:nvGraphicFramePr>
        <p:xfrm>
          <a:off x="251520" y="908721"/>
          <a:ext cx="8658304" cy="524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3" name="Tableau 2"/>
          <p:cNvGraphicFramePr>
            <a:graphicFrameLocks noGrp="1"/>
          </p:cNvGraphicFramePr>
          <p:nvPr>
            <p:extLst/>
          </p:nvPr>
        </p:nvGraphicFramePr>
        <p:xfrm>
          <a:off x="326259" y="1480110"/>
          <a:ext cx="8514289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0858"/>
                <a:gridCol w="4493431"/>
              </a:tblGrid>
              <a:tr h="445655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Panel respiratoire haut</a:t>
                      </a:r>
                    </a:p>
                    <a:p>
                      <a:pPr algn="ctr"/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Disponible: </a:t>
                      </a:r>
                      <a:r>
                        <a:rPr lang="fr-FR" dirty="0" err="1" smtClean="0">
                          <a:solidFill>
                            <a:schemeClr val="tx1"/>
                          </a:solidFill>
                        </a:rPr>
                        <a:t>FilmArray®</a:t>
                      </a:r>
                      <a:r>
                        <a:rPr lang="fr-FR" baseline="0" dirty="0" err="1" smtClean="0">
                          <a:solidFill>
                            <a:schemeClr val="tx1"/>
                          </a:solidFill>
                        </a:rPr>
                        <a:t>ePlex</a:t>
                      </a:r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®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i="1" dirty="0" smtClean="0">
                          <a:solidFill>
                            <a:schemeClr val="tx1"/>
                          </a:solidFill>
                        </a:rPr>
                        <a:t>Panel respiratoire bas</a:t>
                      </a:r>
                    </a:p>
                    <a:p>
                      <a:pPr algn="ctr"/>
                      <a:r>
                        <a:rPr lang="fr-FR" b="1" i="1" u="non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En développement</a:t>
                      </a:r>
                      <a:r>
                        <a:rPr lang="fr-FR" b="1" i="1" u="none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fr-FR" i="0" dirty="0" err="1" smtClean="0">
                          <a:solidFill>
                            <a:schemeClr val="tx1"/>
                          </a:solidFill>
                        </a:rPr>
                        <a:t>FilmArray</a:t>
                      </a:r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®</a:t>
                      </a:r>
                      <a:endParaRPr lang="fr-FR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45655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Grippe A(H1N1)</a:t>
                      </a:r>
                      <a:r>
                        <a:rPr lang="fr-FR" sz="1600" baseline="0" dirty="0" smtClean="0"/>
                        <a:t> / A</a:t>
                      </a:r>
                      <a:r>
                        <a:rPr lang="fr-FR" sz="1600" dirty="0" smtClean="0"/>
                        <a:t>(H3N2)</a:t>
                      </a:r>
                      <a:r>
                        <a:rPr lang="fr-FR" sz="1600" baseline="0" dirty="0" smtClean="0"/>
                        <a:t> / </a:t>
                      </a:r>
                      <a:r>
                        <a:rPr lang="fr-FR" sz="1600" dirty="0" smtClean="0"/>
                        <a:t>B</a:t>
                      </a:r>
                    </a:p>
                    <a:p>
                      <a:r>
                        <a:rPr lang="fr-FR" sz="1600" dirty="0" err="1" smtClean="0"/>
                        <a:t>Picornavirus</a:t>
                      </a:r>
                      <a:r>
                        <a:rPr lang="fr-FR" sz="1600" dirty="0" smtClean="0"/>
                        <a:t> (rhinovirus + entérovirus)</a:t>
                      </a:r>
                    </a:p>
                    <a:p>
                      <a:r>
                        <a:rPr lang="fr-FR" sz="1600" dirty="0" smtClean="0"/>
                        <a:t>VRS</a:t>
                      </a:r>
                    </a:p>
                    <a:p>
                      <a:r>
                        <a:rPr lang="fr-FR" sz="1600" dirty="0" smtClean="0"/>
                        <a:t>Métapneumovirus</a:t>
                      </a:r>
                    </a:p>
                    <a:p>
                      <a:r>
                        <a:rPr lang="fr-FR" sz="1600" dirty="0" smtClean="0"/>
                        <a:t>MERS-</a:t>
                      </a:r>
                      <a:r>
                        <a:rPr lang="fr-FR" sz="1600" dirty="0" err="1" smtClean="0"/>
                        <a:t>CoV</a:t>
                      </a:r>
                      <a:endParaRPr lang="fr-FR" sz="1600" dirty="0" smtClean="0"/>
                    </a:p>
                    <a:p>
                      <a:r>
                        <a:rPr lang="fr-FR" sz="1600" dirty="0" smtClean="0"/>
                        <a:t>Coronavirus  (229E,HKU1,NL63,OC43)</a:t>
                      </a:r>
                    </a:p>
                    <a:p>
                      <a:r>
                        <a:rPr lang="fr-FR" sz="1600" dirty="0" err="1" smtClean="0"/>
                        <a:t>Parainfluenza</a:t>
                      </a:r>
                      <a:r>
                        <a:rPr lang="fr-FR" sz="1600" baseline="0" dirty="0" smtClean="0"/>
                        <a:t> Virus (1,2,3,4)</a:t>
                      </a:r>
                    </a:p>
                    <a:p>
                      <a:r>
                        <a:rPr lang="fr-FR" sz="1600" baseline="0" dirty="0" smtClean="0"/>
                        <a:t>Adénovirus</a:t>
                      </a:r>
                      <a:endParaRPr lang="fr-FR" sz="1600" dirty="0" smtClean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i="0" u="sng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Qualitatif </a:t>
                      </a:r>
                    </a:p>
                    <a:p>
                      <a:r>
                        <a:rPr lang="fr-FR" sz="16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Chlamydia </a:t>
                      </a:r>
                      <a:r>
                        <a:rPr lang="fr-FR" sz="16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pneumoniae</a:t>
                      </a:r>
                      <a:r>
                        <a:rPr lang="fr-FR" sz="16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, </a:t>
                      </a:r>
                      <a:r>
                        <a:rPr lang="fr-FR" sz="16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Mycoplasma</a:t>
                      </a:r>
                      <a:r>
                        <a:rPr lang="fr-FR" sz="16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fr-FR" sz="16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pneumoniae</a:t>
                      </a:r>
                      <a:endParaRPr lang="fr-FR" sz="1600" i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fr-FR" sz="16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Legionella</a:t>
                      </a:r>
                      <a:r>
                        <a:rPr lang="fr-FR" sz="16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6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pneumophila</a:t>
                      </a:r>
                      <a:endParaRPr lang="fr-FR" sz="1600" i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i="0" u="sng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Semi Quantitatif</a:t>
                      </a:r>
                    </a:p>
                    <a:p>
                      <a:r>
                        <a:rPr lang="fr-FR" sz="16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Streptococcus </a:t>
                      </a:r>
                      <a:r>
                        <a:rPr lang="fr-FR" sz="16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pneumoniae</a:t>
                      </a:r>
                      <a:r>
                        <a:rPr lang="fr-FR" sz="16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fr-FR" sz="16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pyogenes</a:t>
                      </a:r>
                      <a:r>
                        <a:rPr lang="fr-FR" sz="16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fr-FR" sz="16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agalactiae</a:t>
                      </a:r>
                      <a:endParaRPr lang="fr-FR" sz="1600" i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fr-FR" sz="16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Staphylococcus aureus, </a:t>
                      </a:r>
                      <a:r>
                        <a:rPr lang="fr-FR" sz="16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Haemophilus</a:t>
                      </a:r>
                      <a:r>
                        <a:rPr lang="fr-FR" sz="16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6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influenzae</a:t>
                      </a:r>
                      <a:r>
                        <a:rPr lang="fr-FR" sz="16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r>
                        <a:rPr lang="fr-FR" sz="16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Pseudomonas </a:t>
                      </a:r>
                      <a:r>
                        <a:rPr lang="fr-FR" sz="16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aeruginosa</a:t>
                      </a:r>
                      <a:r>
                        <a:rPr lang="fr-FR" sz="16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fr-FR" sz="16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Moraxella</a:t>
                      </a:r>
                      <a:r>
                        <a:rPr lang="fr-FR" sz="16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6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catarrhalis</a:t>
                      </a:r>
                      <a:endParaRPr lang="fr-FR" sz="1600" i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fr-FR" sz="16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Escherichia coli, </a:t>
                      </a:r>
                      <a:r>
                        <a:rPr lang="fr-FR" sz="16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Enterobacter</a:t>
                      </a:r>
                      <a:r>
                        <a:rPr lang="fr-FR" sz="16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6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cloacae</a:t>
                      </a:r>
                      <a:r>
                        <a:rPr lang="fr-FR" sz="16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fr-FR" sz="16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aerogenes</a:t>
                      </a:r>
                      <a:endParaRPr lang="fr-FR" sz="1600" i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fr-FR" sz="16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Klebsiella</a:t>
                      </a:r>
                      <a:r>
                        <a:rPr lang="fr-FR" sz="16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6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pneumoniae</a:t>
                      </a:r>
                      <a:r>
                        <a:rPr lang="fr-FR" sz="16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60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group, </a:t>
                      </a:r>
                      <a:r>
                        <a:rPr lang="fr-FR" sz="16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oxytoca</a:t>
                      </a:r>
                      <a:endParaRPr lang="fr-FR" sz="1600" i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fr-FR" sz="16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Acinetobacter</a:t>
                      </a:r>
                      <a:r>
                        <a:rPr lang="fr-FR" sz="16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6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calcoaceticus-baumanii</a:t>
                      </a:r>
                      <a:r>
                        <a:rPr lang="fr-FR" sz="16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600" i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complex</a:t>
                      </a:r>
                      <a:endParaRPr lang="fr-FR" sz="1600" i="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fr-FR" sz="16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Serratia</a:t>
                      </a:r>
                      <a:r>
                        <a:rPr lang="fr-FR" sz="16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6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marcescens</a:t>
                      </a:r>
                      <a:endParaRPr lang="fr-FR" sz="1600" i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45655">
                <a:tc>
                  <a:txBody>
                    <a:bodyPr/>
                    <a:lstStyle/>
                    <a:p>
                      <a:r>
                        <a:rPr lang="fr-FR" sz="1600" i="1" dirty="0" err="1" smtClean="0"/>
                        <a:t>Bordetella</a:t>
                      </a:r>
                      <a:r>
                        <a:rPr lang="fr-FR" sz="1600" i="1" baseline="0" dirty="0" smtClean="0"/>
                        <a:t> </a:t>
                      </a:r>
                      <a:r>
                        <a:rPr lang="fr-FR" sz="1600" i="1" baseline="0" dirty="0" err="1" smtClean="0"/>
                        <a:t>pertussis</a:t>
                      </a:r>
                      <a:r>
                        <a:rPr lang="fr-FR" sz="1600" i="1" baseline="0" dirty="0" smtClean="0"/>
                        <a:t>/</a:t>
                      </a:r>
                      <a:r>
                        <a:rPr lang="fr-FR" sz="1600" i="1" baseline="0" dirty="0" err="1" smtClean="0"/>
                        <a:t>parapertussis</a:t>
                      </a:r>
                      <a:endParaRPr lang="fr-FR" sz="1600" i="1" baseline="0" dirty="0" smtClean="0"/>
                    </a:p>
                    <a:p>
                      <a:r>
                        <a:rPr lang="fr-FR" sz="1600" i="1" baseline="0" dirty="0" smtClean="0"/>
                        <a:t>Chlamydia </a:t>
                      </a:r>
                      <a:r>
                        <a:rPr lang="fr-FR" sz="1600" i="1" baseline="0" dirty="0" err="1" smtClean="0"/>
                        <a:t>pneumoniae</a:t>
                      </a:r>
                      <a:endParaRPr lang="fr-FR" sz="1600" i="1" baseline="0" dirty="0" smtClean="0"/>
                    </a:p>
                    <a:p>
                      <a:r>
                        <a:rPr lang="fr-FR" sz="1600" i="1" baseline="0" dirty="0" err="1" smtClean="0"/>
                        <a:t>Mycoplasma</a:t>
                      </a:r>
                      <a:r>
                        <a:rPr lang="fr-FR" sz="1600" i="1" baseline="0" dirty="0" smtClean="0"/>
                        <a:t> </a:t>
                      </a:r>
                      <a:r>
                        <a:rPr lang="fr-FR" sz="1600" i="1" baseline="0" dirty="0" err="1" smtClean="0"/>
                        <a:t>pneumoniae</a:t>
                      </a:r>
                      <a:endParaRPr lang="fr-FR" sz="1600" i="1" baseline="0" dirty="0" smtClean="0"/>
                    </a:p>
                    <a:p>
                      <a:endParaRPr lang="fr-FR" sz="1600" i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Grippe  A/B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 err="1" smtClean="0"/>
                        <a:t>Picornavirus</a:t>
                      </a:r>
                      <a:r>
                        <a:rPr lang="fr-FR" sz="1600" dirty="0" smtClean="0"/>
                        <a:t> (rhinovirus + entérovirus)</a:t>
                      </a:r>
                      <a:endParaRPr lang="fr-FR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fr-FR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VRS,</a:t>
                      </a:r>
                      <a:r>
                        <a:rPr lang="fr-FR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600" dirty="0" smtClean="0"/>
                        <a:t>Métapneumovirus</a:t>
                      </a:r>
                    </a:p>
                    <a:p>
                      <a:r>
                        <a:rPr lang="fr-FR" sz="1600" dirty="0" smtClean="0"/>
                        <a:t>MERS-</a:t>
                      </a:r>
                      <a:r>
                        <a:rPr lang="fr-FR" sz="1600" dirty="0" err="1" smtClean="0"/>
                        <a:t>CoV</a:t>
                      </a:r>
                      <a:r>
                        <a:rPr lang="fr-FR" sz="1600" dirty="0" smtClean="0"/>
                        <a:t>,</a:t>
                      </a:r>
                      <a:r>
                        <a:rPr lang="fr-FR" sz="1600" baseline="0" dirty="0" smtClean="0"/>
                        <a:t> </a:t>
                      </a:r>
                      <a:r>
                        <a:rPr lang="fr-FR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Coronavirus</a:t>
                      </a:r>
                    </a:p>
                    <a:p>
                      <a:r>
                        <a:rPr lang="fr-FR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Parainfluenza</a:t>
                      </a:r>
                      <a:r>
                        <a:rPr lang="fr-FR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virus,</a:t>
                      </a:r>
                      <a:r>
                        <a:rPr lang="fr-FR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Adénovirus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45655">
                <a:tc>
                  <a:txBody>
                    <a:bodyPr/>
                    <a:lstStyle/>
                    <a:p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Gènes de résistance</a:t>
                      </a:r>
                      <a:r>
                        <a:rPr lang="fr-FR" sz="1600" baseline="0" dirty="0" smtClean="0"/>
                        <a:t> ATB : </a:t>
                      </a:r>
                      <a:r>
                        <a:rPr lang="fr-FR" sz="1600" i="1" baseline="0" dirty="0" err="1" smtClean="0"/>
                        <a:t>mecA</a:t>
                      </a:r>
                      <a:r>
                        <a:rPr lang="fr-FR" sz="1600" i="1" baseline="0" dirty="0" smtClean="0"/>
                        <a:t>/C </a:t>
                      </a:r>
                      <a:r>
                        <a:rPr lang="fr-FR" sz="1600" baseline="0" dirty="0" smtClean="0"/>
                        <a:t>MREJ</a:t>
                      </a:r>
                    </a:p>
                    <a:p>
                      <a:r>
                        <a:rPr lang="fr-FR" sz="1600" baseline="0" dirty="0" smtClean="0"/>
                        <a:t>KPC, NDM, Oxa-48, CTX-M, VIM, IMP</a:t>
                      </a:r>
                      <a:endParaRPr lang="fr-FR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1267074" y="6195281"/>
            <a:ext cx="22252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rgbClr val="00B050"/>
                </a:solidFill>
              </a:rPr>
              <a:t>DISPONIBLE</a:t>
            </a:r>
            <a:endParaRPr lang="fr-FR" sz="3200" b="1" dirty="0">
              <a:solidFill>
                <a:srgbClr val="00B05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6259" y="1432829"/>
            <a:ext cx="4040061" cy="5347227"/>
          </a:xfrm>
          <a:prstGeom prst="rect">
            <a:avLst/>
          </a:prstGeom>
          <a:noFill/>
          <a:ln w="4762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09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000"/>
    </mc:Choice>
    <mc:Fallback>
      <p:transition spd="slow" advTm="5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/>
          <p:cNvSpPr txBox="1"/>
          <p:nvPr/>
        </p:nvSpPr>
        <p:spPr>
          <a:xfrm>
            <a:off x="399191" y="1524857"/>
            <a:ext cx="82578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Lancet </a:t>
            </a:r>
            <a:r>
              <a:rPr lang="fr-FR" sz="2400" b="1" dirty="0" err="1" smtClean="0">
                <a:solidFill>
                  <a:schemeClr val="accent6">
                    <a:lumMod val="75000"/>
                  </a:schemeClr>
                </a:solidFill>
              </a:rPr>
              <a:t>Respiratory</a:t>
            </a:r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 2017 </a:t>
            </a:r>
            <a:r>
              <a:rPr lang="fr-FR" sz="2400" i="1" dirty="0" smtClean="0"/>
              <a:t>Nathan </a:t>
            </a:r>
            <a:r>
              <a:rPr lang="fr-FR" sz="2400" i="1" dirty="0"/>
              <a:t>J </a:t>
            </a:r>
            <a:r>
              <a:rPr lang="fr-FR" sz="2400" i="1" dirty="0" err="1" smtClean="0"/>
              <a:t>Brendish</a:t>
            </a:r>
            <a:r>
              <a:rPr lang="fr-FR" sz="2400" i="1" dirty="0" smtClean="0"/>
              <a:t> et al. </a:t>
            </a:r>
            <a:r>
              <a:rPr lang="fr-FR" sz="2400" dirty="0" smtClean="0"/>
              <a:t>(3)</a:t>
            </a:r>
          </a:p>
          <a:p>
            <a:endParaRPr lang="fr-FR" sz="600" dirty="0">
              <a:solidFill>
                <a:schemeClr val="accent6"/>
              </a:solidFill>
            </a:endParaRPr>
          </a:p>
          <a:p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Méthodologie: </a:t>
            </a:r>
            <a:r>
              <a:rPr lang="fr-FR" sz="2400" dirty="0" smtClean="0"/>
              <a:t>Cohorte randomisée ouverte n= 720 (groupe contrôle 358, groupe interventionnel 362)</a:t>
            </a:r>
          </a:p>
          <a:p>
            <a:endParaRPr lang="fr-FR" sz="600" dirty="0"/>
          </a:p>
          <a:p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Inclusion: </a:t>
            </a:r>
            <a:r>
              <a:rPr lang="fr-FR" sz="2400" dirty="0" smtClean="0"/>
              <a:t>Adultes </a:t>
            </a:r>
            <a:r>
              <a:rPr lang="fr-FR" sz="2400" dirty="0"/>
              <a:t>se présentant aux urgences avec IRA ou fièvre &gt;= 37,5°c, admis en hospitalisation </a:t>
            </a:r>
            <a:r>
              <a:rPr lang="fr-FR" sz="2400" dirty="0" smtClean="0"/>
              <a:t>depuis moins de 24h</a:t>
            </a:r>
          </a:p>
          <a:p>
            <a:endParaRPr lang="fr-FR" sz="600" dirty="0"/>
          </a:p>
          <a:p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Objectif principal: </a:t>
            </a:r>
            <a:r>
              <a:rPr lang="fr-FR" sz="2400" dirty="0"/>
              <a:t>comparer </a:t>
            </a:r>
            <a:r>
              <a:rPr lang="fr-FR" sz="2400" dirty="0" smtClean="0"/>
              <a:t>proportion de patients sous ATB</a:t>
            </a:r>
          </a:p>
          <a:p>
            <a:endParaRPr lang="fr-FR" sz="600" dirty="0"/>
          </a:p>
          <a:p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Objectifs secondaires: </a:t>
            </a:r>
            <a:r>
              <a:rPr lang="fr-FR" sz="2400" dirty="0"/>
              <a:t>comparer la durée </a:t>
            </a:r>
            <a:r>
              <a:rPr lang="fr-FR" sz="2400" dirty="0" smtClean="0"/>
              <a:t>d’antibiothérapie, proportion d’antibiothérapies « courtes », </a:t>
            </a:r>
            <a:r>
              <a:rPr lang="en-US" sz="2400" dirty="0" err="1" smtClean="0"/>
              <a:t>durée</a:t>
            </a:r>
            <a:r>
              <a:rPr lang="en-US" sz="2400" dirty="0" smtClean="0"/>
              <a:t> </a:t>
            </a:r>
            <a:r>
              <a:rPr lang="en-US" sz="2400" dirty="0" err="1" smtClean="0"/>
              <a:t>moyenne</a:t>
            </a:r>
            <a:r>
              <a:rPr lang="en-US" sz="2400" dirty="0" smtClean="0"/>
              <a:t> de </a:t>
            </a:r>
            <a:r>
              <a:rPr lang="en-US" sz="2400" dirty="0" err="1" smtClean="0"/>
              <a:t>séjour</a:t>
            </a:r>
            <a:r>
              <a:rPr lang="en-US" sz="2400" dirty="0" smtClean="0"/>
              <a:t>, proportion de </a:t>
            </a:r>
            <a:r>
              <a:rPr lang="en-US" sz="2400" dirty="0" err="1" smtClean="0"/>
              <a:t>traitement</a:t>
            </a:r>
            <a:r>
              <a:rPr lang="en-US" sz="2400" dirty="0" smtClean="0"/>
              <a:t> </a:t>
            </a:r>
            <a:r>
              <a:rPr lang="fr-FR" sz="2400" dirty="0" smtClean="0"/>
              <a:t>antiviral adapté</a:t>
            </a:r>
            <a:endParaRPr lang="fr-FR" sz="2400" dirty="0"/>
          </a:p>
        </p:txBody>
      </p:sp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51520" y="116632"/>
            <a:ext cx="8229600" cy="792088"/>
          </a:xfrm>
        </p:spPr>
        <p:txBody>
          <a:bodyPr>
            <a:normAutofit/>
          </a:bodyPr>
          <a:lstStyle/>
          <a:p>
            <a:pPr algn="l"/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Des premiers résultats modestes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277664834"/>
              </p:ext>
            </p:extLst>
          </p:nvPr>
        </p:nvGraphicFramePr>
        <p:xfrm>
          <a:off x="251520" y="908721"/>
          <a:ext cx="8658304" cy="524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385336" y="5579376"/>
            <a:ext cx="8398445" cy="1200329"/>
          </a:xfrm>
          <a:prstGeom prst="rect">
            <a:avLst/>
          </a:prstGeom>
          <a:solidFill>
            <a:schemeClr val="bg1"/>
          </a:solidFill>
          <a:ln w="31750" cmpd="sng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Pas de différence:  proportion ATB et durée moyenne d’ATB</a:t>
            </a:r>
          </a:p>
          <a:p>
            <a:pPr algn="ctr"/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Plus d’antibiothérapies </a:t>
            </a:r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courtes (17% contrôle vs 9%) </a:t>
            </a:r>
          </a:p>
          <a:p>
            <a:pPr algn="ctr"/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Réduction de la durée </a:t>
            </a: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de </a:t>
            </a:r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séjour moyenne (6,8 j vs 5,7 j)</a:t>
            </a:r>
            <a:endParaRPr lang="fr-FR" sz="2400" b="1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61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122"/>
    </mc:Choice>
    <mc:Fallback xmlns="">
      <p:transition spd="slow" advTm="79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/>
          <p:cNvSpPr txBox="1"/>
          <p:nvPr/>
        </p:nvSpPr>
        <p:spPr>
          <a:xfrm>
            <a:off x="399191" y="1511002"/>
            <a:ext cx="825781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BMC 2017 </a:t>
            </a:r>
            <a:r>
              <a:rPr lang="fr-FR" sz="2400" i="1" dirty="0" smtClean="0"/>
              <a:t>Denise </a:t>
            </a:r>
            <a:r>
              <a:rPr lang="fr-FR" sz="2400" i="1" dirty="0"/>
              <a:t>Andrews </a:t>
            </a:r>
            <a:r>
              <a:rPr lang="fr-FR" sz="2400" i="1" dirty="0" smtClean="0"/>
              <a:t>et al.</a:t>
            </a:r>
            <a:r>
              <a:rPr lang="fr-FR" sz="2400" dirty="0" smtClean="0"/>
              <a:t>(4)</a:t>
            </a:r>
          </a:p>
          <a:p>
            <a:endParaRPr lang="fr-FR" sz="600" b="1" i="1" dirty="0">
              <a:solidFill>
                <a:schemeClr val="accent6"/>
              </a:solidFill>
            </a:endParaRPr>
          </a:p>
          <a:p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Méthodologie: </a:t>
            </a:r>
            <a:r>
              <a:rPr lang="fr-FR" sz="2400" dirty="0" smtClean="0"/>
              <a:t>Cohorte randomisée (jour pair/impair) ouverte n= 606 (contrôle </a:t>
            </a:r>
            <a:r>
              <a:rPr lang="fr-FR" sz="2400" dirty="0"/>
              <a:t>211</a:t>
            </a:r>
            <a:r>
              <a:rPr lang="fr-FR" sz="2400" dirty="0" smtClean="0"/>
              <a:t>, interventionnel </a:t>
            </a:r>
            <a:r>
              <a:rPr lang="fr-FR" sz="2400" dirty="0"/>
              <a:t>334</a:t>
            </a:r>
            <a:r>
              <a:rPr lang="fr-FR" sz="2400" dirty="0" smtClean="0"/>
              <a:t>). Technique PCR multiplex rapide réalisée dans le service de soin</a:t>
            </a:r>
            <a:endParaRPr lang="fr-FR" sz="2000" dirty="0" smtClean="0"/>
          </a:p>
          <a:p>
            <a:endParaRPr lang="fr-FR" sz="600" b="1" dirty="0"/>
          </a:p>
          <a:p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Inclusion: </a:t>
            </a:r>
            <a:r>
              <a:rPr lang="fr-FR" sz="2400" dirty="0" smtClean="0"/>
              <a:t>Adultes (consultants/hospitalisés) présentant syndrome grippal, IRA, +/- infection respiratoire basse.</a:t>
            </a:r>
          </a:p>
          <a:p>
            <a:endParaRPr lang="fr-FR" sz="600" b="1" dirty="0"/>
          </a:p>
          <a:p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Objectif </a:t>
            </a:r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principal: </a:t>
            </a:r>
            <a:r>
              <a:rPr lang="fr-FR" sz="2400" dirty="0"/>
              <a:t>Comparaison de la durée moyenne de </a:t>
            </a:r>
            <a:r>
              <a:rPr lang="fr-FR" sz="2400" dirty="0" smtClean="0"/>
              <a:t>séjour</a:t>
            </a:r>
          </a:p>
          <a:p>
            <a:endParaRPr lang="fr-FR" sz="600" dirty="0"/>
          </a:p>
          <a:p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Objectifs secondaires: </a:t>
            </a:r>
            <a:r>
              <a:rPr lang="fr-FR" sz="2400" dirty="0"/>
              <a:t>Impact sur </a:t>
            </a:r>
            <a:r>
              <a:rPr lang="fr-FR" sz="2400" dirty="0" smtClean="0"/>
              <a:t>l’utilisation des antibiotiques</a:t>
            </a:r>
            <a:r>
              <a:rPr lang="fr-FR" sz="2400" dirty="0"/>
              <a:t>, </a:t>
            </a:r>
            <a:r>
              <a:rPr lang="fr-FR" sz="2400" dirty="0" smtClean="0"/>
              <a:t>les réadmissions, la mortalité</a:t>
            </a:r>
            <a:r>
              <a:rPr lang="fr-FR" sz="2400" dirty="0"/>
              <a:t>, </a:t>
            </a:r>
            <a:r>
              <a:rPr lang="fr-FR" sz="2400" dirty="0" smtClean="0"/>
              <a:t>le délai admission résultat</a:t>
            </a:r>
            <a:endParaRPr lang="fr-FR" sz="2400" dirty="0"/>
          </a:p>
          <a:p>
            <a:endParaRPr lang="fr-FR" b="1" dirty="0"/>
          </a:p>
        </p:txBody>
      </p:sp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51520" y="116632"/>
            <a:ext cx="8229600" cy="792088"/>
          </a:xfrm>
        </p:spPr>
        <p:txBody>
          <a:bodyPr>
            <a:normAutofit/>
          </a:bodyPr>
          <a:lstStyle/>
          <a:p>
            <a:pPr algn="l"/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Des premiers résultats modestes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3905061105"/>
              </p:ext>
            </p:extLst>
          </p:nvPr>
        </p:nvGraphicFramePr>
        <p:xfrm>
          <a:off x="251520" y="908721"/>
          <a:ext cx="8658304" cy="524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395536" y="5601998"/>
            <a:ext cx="8257810" cy="1200329"/>
          </a:xfrm>
          <a:prstGeom prst="rect">
            <a:avLst/>
          </a:prstGeom>
          <a:solidFill>
            <a:schemeClr val="bg1"/>
          </a:solidFill>
          <a:ln w="31750" cmpd="sng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Pas de différence sur la durée moyenne de séjour</a:t>
            </a:r>
          </a:p>
          <a:p>
            <a:pPr algn="ctr"/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Réduction du délai pour la mise en place des antiviraux</a:t>
            </a:r>
          </a:p>
          <a:p>
            <a:pPr algn="ctr"/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Meilleur traitement pour </a:t>
            </a:r>
            <a:r>
              <a:rPr lang="fr-FR" sz="2400" b="1" i="1" dirty="0" err="1" smtClean="0">
                <a:solidFill>
                  <a:schemeClr val="accent6">
                    <a:lumMod val="75000"/>
                  </a:schemeClr>
                </a:solidFill>
              </a:rPr>
              <a:t>Mycoplasma</a:t>
            </a:r>
            <a:r>
              <a:rPr lang="fr-FR" sz="2400" b="1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2400" b="1" i="1" dirty="0" err="1" smtClean="0">
                <a:solidFill>
                  <a:schemeClr val="accent6">
                    <a:lumMod val="75000"/>
                  </a:schemeClr>
                </a:solidFill>
              </a:rPr>
              <a:t>pneumoniae</a:t>
            </a:r>
            <a:endParaRPr lang="fr-FR" sz="2400" b="1" i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00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55"/>
    </mc:Choice>
    <mc:Fallback xmlns="">
      <p:transition spd="slow" advTm="50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51520" y="116632"/>
            <a:ext cx="8229600" cy="792088"/>
          </a:xfrm>
        </p:spPr>
        <p:txBody>
          <a:bodyPr>
            <a:normAutofit/>
          </a:bodyPr>
          <a:lstStyle/>
          <a:p>
            <a:pPr algn="l"/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Des premiers freins identifiés…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395536" y="1652595"/>
            <a:ext cx="8257810" cy="38164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sz="2400" b="1" dirty="0" smtClean="0">
                <a:solidFill>
                  <a:srgbClr val="E46C0A"/>
                </a:solidFill>
              </a:rPr>
              <a:t>La prescription d’antibiotiques (ATB) a lieu avant le rendu: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fr-FR" sz="800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 smtClean="0"/>
              <a:t>Un délai de rendu parfois </a:t>
            </a:r>
            <a:r>
              <a:rPr lang="fr-FR" sz="2400" dirty="0" err="1" smtClean="0"/>
              <a:t>sub</a:t>
            </a:r>
            <a:r>
              <a:rPr lang="fr-FR" sz="2400" dirty="0" smtClean="0"/>
              <a:t>-optimal</a:t>
            </a:r>
          </a:p>
          <a:p>
            <a:pPr marL="1371600" lvl="2" indent="-457200">
              <a:buFont typeface="Wingdings" panose="05000000000000000000" pitchFamily="2" charset="2"/>
              <a:buChar char="ü"/>
            </a:pPr>
            <a:r>
              <a:rPr lang="fr-FR" sz="2000" b="1" dirty="0" smtClean="0">
                <a:solidFill>
                  <a:srgbClr val="00B050"/>
                </a:solidFill>
              </a:rPr>
              <a:t>Lancet 2017</a:t>
            </a:r>
            <a:r>
              <a:rPr lang="fr-FR" sz="2000" dirty="0" smtClean="0">
                <a:solidFill>
                  <a:srgbClr val="00B050"/>
                </a:solidFill>
              </a:rPr>
              <a:t>: </a:t>
            </a:r>
            <a:r>
              <a:rPr lang="fr-FR" sz="2000" dirty="0" smtClean="0"/>
              <a:t>Délai moyen prescription – rendu: </a:t>
            </a:r>
            <a:r>
              <a:rPr lang="fr-FR" sz="2000" b="1" dirty="0" smtClean="0">
                <a:solidFill>
                  <a:srgbClr val="00B050"/>
                </a:solidFill>
              </a:rPr>
              <a:t>2,3 heures </a:t>
            </a:r>
            <a:endParaRPr lang="fr-FR" sz="2000" b="1" dirty="0">
              <a:solidFill>
                <a:srgbClr val="00B050"/>
              </a:solidFill>
            </a:endParaRPr>
          </a:p>
          <a:p>
            <a:pPr marL="1371600" lvl="2" indent="-457200">
              <a:buFont typeface="Calibri" panose="020F0502020204030204" pitchFamily="34" charset="0"/>
              <a:buChar char="±"/>
            </a:pPr>
            <a:r>
              <a:rPr lang="fr-FR" sz="2000" b="1" dirty="0" smtClean="0">
                <a:solidFill>
                  <a:srgbClr val="FF0000"/>
                </a:solidFill>
              </a:rPr>
              <a:t>BMC 2017 </a:t>
            </a:r>
            <a:r>
              <a:rPr lang="fr-FR" sz="2000" dirty="0" smtClean="0"/>
              <a:t>: Délai moyen admission – rendu: </a:t>
            </a:r>
            <a:r>
              <a:rPr lang="fr-FR" sz="2000" b="1" dirty="0" smtClean="0">
                <a:solidFill>
                  <a:srgbClr val="FF0000"/>
                </a:solidFill>
              </a:rPr>
              <a:t>19 heures</a:t>
            </a:r>
          </a:p>
          <a:p>
            <a:pPr lvl="2"/>
            <a:endParaRPr lang="fr-FR" sz="600" b="1" dirty="0" smtClean="0">
              <a:solidFill>
                <a:srgbClr val="FF0000"/>
              </a:solidFill>
            </a:endParaRPr>
          </a:p>
          <a:p>
            <a:pPr marL="895350" lvl="1" indent="-438150">
              <a:buFont typeface="Arial" panose="020B0604020202020204" pitchFamily="34" charset="0"/>
              <a:buChar char="•"/>
            </a:pPr>
            <a:r>
              <a:rPr lang="fr-FR" sz="2400" dirty="0" smtClean="0"/>
              <a:t>Un délai admission-traitement ATB court </a:t>
            </a:r>
          </a:p>
          <a:p>
            <a:pPr marL="1352550" lvl="2" indent="-438150">
              <a:buFont typeface="Wingdings" panose="05000000000000000000" pitchFamily="2" charset="2"/>
              <a:buChar char="ü"/>
            </a:pPr>
            <a:r>
              <a:rPr lang="fr-FR" sz="2000" dirty="0" err="1" smtClean="0"/>
              <a:t>Reco</a:t>
            </a:r>
            <a:r>
              <a:rPr lang="fr-FR" sz="2000" dirty="0" smtClean="0"/>
              <a:t> </a:t>
            </a:r>
            <a:r>
              <a:rPr lang="fr-FR" sz="2000" dirty="0"/>
              <a:t>US </a:t>
            </a:r>
            <a:r>
              <a:rPr lang="fr-FR" sz="2000" dirty="0" smtClean="0"/>
              <a:t>PAC : traiter dans les </a:t>
            </a:r>
            <a:r>
              <a:rPr lang="fr-FR" sz="2000" dirty="0"/>
              <a:t>4 heures après </a:t>
            </a:r>
            <a:r>
              <a:rPr lang="fr-FR" sz="2000" dirty="0" smtClean="0"/>
              <a:t>admission</a:t>
            </a:r>
          </a:p>
          <a:p>
            <a:pPr lvl="2"/>
            <a:endParaRPr lang="fr-FR" sz="600" dirty="0"/>
          </a:p>
          <a:p>
            <a:pPr marL="895350" lvl="1" indent="-447675">
              <a:buFont typeface="Arial" panose="020B0604020202020204" pitchFamily="34" charset="0"/>
              <a:buChar char="•"/>
            </a:pPr>
            <a:r>
              <a:rPr lang="fr-FR" sz="2400" dirty="0" smtClean="0"/>
              <a:t>NB: Prescriptions test/ATB souvent simultanées</a:t>
            </a:r>
            <a:endParaRPr lang="fr-FR" sz="2400" dirty="0"/>
          </a:p>
          <a:p>
            <a:pPr lvl="1"/>
            <a:endParaRPr lang="fr-FR" sz="1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Pas de modification de la prescription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initiale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désescalade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err="1" smtClean="0"/>
              <a:t>Même</a:t>
            </a:r>
            <a:r>
              <a:rPr lang="en-US" sz="2400" dirty="0" smtClean="0"/>
              <a:t> </a:t>
            </a:r>
            <a:r>
              <a:rPr lang="en-US" sz="2400" dirty="0"/>
              <a:t>avec un </a:t>
            </a:r>
            <a:r>
              <a:rPr lang="en-US" sz="2400" dirty="0" err="1"/>
              <a:t>résultat</a:t>
            </a:r>
            <a:r>
              <a:rPr lang="en-US" sz="2400" dirty="0"/>
              <a:t> </a:t>
            </a:r>
            <a:r>
              <a:rPr lang="en-US" sz="2400" dirty="0" err="1" smtClean="0"/>
              <a:t>positif</a:t>
            </a:r>
            <a:r>
              <a:rPr lang="en-US" sz="2400" dirty="0" smtClean="0"/>
              <a:t> pour un virus </a:t>
            </a:r>
            <a:r>
              <a:rPr lang="en-US" sz="2400" dirty="0" err="1" smtClean="0"/>
              <a:t>respiratoire</a:t>
            </a:r>
            <a:endParaRPr lang="en-US" sz="2400" dirty="0"/>
          </a:p>
        </p:txBody>
      </p:sp>
      <p:graphicFrame>
        <p:nvGraphicFramePr>
          <p:cNvPr id="8" name="Diagramme 7"/>
          <p:cNvGraphicFramePr/>
          <p:nvPr>
            <p:extLst>
              <p:ext uri="{D42A27DB-BD31-4B8C-83A1-F6EECF244321}">
                <p14:modId xmlns:p14="http://schemas.microsoft.com/office/powerpoint/2010/main" val="277664834"/>
              </p:ext>
            </p:extLst>
          </p:nvPr>
        </p:nvGraphicFramePr>
        <p:xfrm>
          <a:off x="251520" y="908721"/>
          <a:ext cx="8658304" cy="524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ZoneTexte 8"/>
          <p:cNvSpPr txBox="1"/>
          <p:nvPr/>
        </p:nvSpPr>
        <p:spPr>
          <a:xfrm>
            <a:off x="395536" y="5692548"/>
            <a:ext cx="8257810" cy="954107"/>
          </a:xfrm>
          <a:prstGeom prst="rect">
            <a:avLst/>
          </a:prstGeom>
          <a:solidFill>
            <a:schemeClr val="bg1"/>
          </a:solidFill>
          <a:ln w="31750" cmpd="sng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accent6">
                    <a:lumMod val="75000"/>
                  </a:schemeClr>
                </a:solidFill>
              </a:rPr>
              <a:t>Délai </a:t>
            </a:r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prescription-rendu résultat optimal &lt; 4 heures </a:t>
            </a:r>
          </a:p>
          <a:p>
            <a:pPr algn="ctr"/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Lever les freins à la désescalade de l’antibiothérapie</a:t>
            </a:r>
          </a:p>
        </p:txBody>
      </p:sp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6320" y="58648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365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640"/>
    </mc:Choice>
    <mc:Fallback>
      <p:transition spd="slow" advTm="90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51520" y="116632"/>
            <a:ext cx="8229600" cy="792088"/>
          </a:xfrm>
        </p:spPr>
        <p:txBody>
          <a:bodyPr>
            <a:noAutofit/>
          </a:bodyPr>
          <a:lstStyle/>
          <a:p>
            <a:pPr algn="l"/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…de l’</a:t>
            </a:r>
            <a:r>
              <a:rPr lang="fr-FR" sz="3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intérèt</a:t>
            </a:r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 du </a:t>
            </a:r>
            <a:r>
              <a:rPr lang="fr-FR" sz="36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microbial</a:t>
            </a:r>
            <a:r>
              <a:rPr lang="fr-FR" sz="3600" i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 </a:t>
            </a:r>
            <a:r>
              <a:rPr lang="fr-FR" sz="36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stewardship</a:t>
            </a:r>
            <a:endParaRPr lang="fr-FR" sz="3600" i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/>
          <p:cNvSpPr txBox="1"/>
          <p:nvPr/>
        </p:nvSpPr>
        <p:spPr>
          <a:xfrm>
            <a:off x="395536" y="1384098"/>
            <a:ext cx="8434002" cy="50783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 smtClean="0">
                <a:solidFill>
                  <a:srgbClr val="E46C0A"/>
                </a:solidFill>
              </a:rPr>
              <a:t>Un</a:t>
            </a:r>
            <a:r>
              <a:rPr lang="en-US" sz="2800" dirty="0" smtClean="0"/>
              <a:t> </a:t>
            </a:r>
            <a:r>
              <a:rPr lang="en-US" sz="2400" b="1" dirty="0">
                <a:solidFill>
                  <a:srgbClr val="E46C0A"/>
                </a:solidFill>
              </a:rPr>
              <a:t>levier possible pour </a:t>
            </a:r>
            <a:r>
              <a:rPr lang="en-US" sz="2400" b="1" dirty="0" err="1">
                <a:solidFill>
                  <a:srgbClr val="E46C0A"/>
                </a:solidFill>
              </a:rPr>
              <a:t>réduire</a:t>
            </a:r>
            <a:r>
              <a:rPr lang="en-US" sz="2400" b="1" dirty="0">
                <a:solidFill>
                  <a:srgbClr val="E46C0A"/>
                </a:solidFill>
              </a:rPr>
              <a:t> </a:t>
            </a:r>
            <a:r>
              <a:rPr lang="en-US" sz="2400" b="1" dirty="0" err="1">
                <a:solidFill>
                  <a:srgbClr val="E46C0A"/>
                </a:solidFill>
              </a:rPr>
              <a:t>l’antibiothérapie</a:t>
            </a:r>
            <a:r>
              <a:rPr lang="en-US" sz="2400" b="1" dirty="0">
                <a:solidFill>
                  <a:srgbClr val="E46C0A"/>
                </a:solidFill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AJIC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2017</a:t>
            </a:r>
            <a:r>
              <a:rPr lang="en-US" sz="2400" dirty="0" smtClean="0"/>
              <a:t> Lowe CF </a:t>
            </a:r>
            <a:r>
              <a:rPr lang="en-US" sz="2400" i="1" dirty="0" smtClean="0"/>
              <a:t>et </a:t>
            </a:r>
            <a:r>
              <a:rPr lang="en-US" sz="2400" i="1" dirty="0"/>
              <a:t>al</a:t>
            </a:r>
            <a:r>
              <a:rPr lang="en-US" sz="2400" dirty="0" smtClean="0"/>
              <a:t>. (5)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Méthodologie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en-US" sz="2400" dirty="0" err="1" smtClean="0"/>
              <a:t>Protocole</a:t>
            </a:r>
            <a:r>
              <a:rPr lang="en-US" sz="2400" dirty="0" smtClean="0"/>
              <a:t> quasi </a:t>
            </a:r>
            <a:r>
              <a:rPr lang="en-US" sz="2400" dirty="0" err="1" smtClean="0"/>
              <a:t>expérimental</a:t>
            </a:r>
            <a:r>
              <a:rPr lang="en-US" sz="2400" dirty="0" smtClean="0"/>
              <a:t>, audit des prescriptions 2 CH Canada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Inclusion: </a:t>
            </a:r>
            <a:r>
              <a:rPr lang="en-US" sz="2400" dirty="0" smtClean="0"/>
              <a:t>Patients </a:t>
            </a:r>
            <a:r>
              <a:rPr lang="en-US" sz="2400" dirty="0" err="1" smtClean="0"/>
              <a:t>hospitalisés</a:t>
            </a:r>
            <a:r>
              <a:rPr lang="en-US" sz="2400" dirty="0" smtClean="0"/>
              <a:t> </a:t>
            </a:r>
            <a:r>
              <a:rPr lang="en-US" sz="2400" dirty="0" err="1" smtClean="0"/>
              <a:t>positifs</a:t>
            </a:r>
            <a:r>
              <a:rPr lang="en-US" sz="2400" dirty="0" smtClean="0"/>
              <a:t> pour 1 virus </a:t>
            </a:r>
            <a:r>
              <a:rPr lang="en-US" sz="2400" dirty="0" err="1" smtClean="0"/>
              <a:t>respiratoire</a:t>
            </a:r>
            <a:r>
              <a:rPr lang="en-US" sz="2400" dirty="0" smtClean="0"/>
              <a:t>, pas </a:t>
            </a:r>
            <a:r>
              <a:rPr lang="en-US" sz="2400" dirty="0" err="1" smtClean="0"/>
              <a:t>d’argument</a:t>
            </a:r>
            <a:r>
              <a:rPr lang="en-US" sz="2400" dirty="0" smtClean="0"/>
              <a:t> pour </a:t>
            </a:r>
            <a:r>
              <a:rPr lang="en-US" sz="2400" dirty="0" err="1" smtClean="0"/>
              <a:t>une</a:t>
            </a:r>
            <a:r>
              <a:rPr lang="en-US" sz="2400" dirty="0" smtClean="0"/>
              <a:t> infection </a:t>
            </a:r>
            <a:r>
              <a:rPr lang="en-US" sz="2400" dirty="0" err="1" smtClean="0"/>
              <a:t>bactérienne</a:t>
            </a:r>
            <a:r>
              <a:rPr lang="en-US" sz="2400" dirty="0" smtClean="0"/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Résultat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en-US" sz="2400" dirty="0" err="1" smtClean="0"/>
              <a:t>réduction</a:t>
            </a:r>
            <a:r>
              <a:rPr lang="en-US" sz="2400" dirty="0" smtClean="0"/>
              <a:t> de la </a:t>
            </a:r>
            <a:r>
              <a:rPr lang="en-US" sz="2400" dirty="0" err="1" smtClean="0"/>
              <a:t>durée</a:t>
            </a:r>
            <a:r>
              <a:rPr lang="en-US" sz="2400" dirty="0" smtClean="0"/>
              <a:t> </a:t>
            </a:r>
            <a:r>
              <a:rPr lang="en-US" sz="2400" dirty="0" err="1" smtClean="0"/>
              <a:t>moyenne</a:t>
            </a:r>
            <a:r>
              <a:rPr lang="en-US" sz="2400" dirty="0" smtClean="0"/>
              <a:t> des ATB de 1,3 j</a:t>
            </a:r>
          </a:p>
          <a:p>
            <a:pPr lvl="1"/>
            <a:endParaRPr lang="en-US" sz="1000" dirty="0"/>
          </a:p>
          <a:p>
            <a:pPr marL="457200" indent="-457200">
              <a:buFont typeface="+mj-lt"/>
              <a:buAutoNum type="arabicPeriod"/>
            </a:pPr>
            <a:r>
              <a:rPr lang="fr-FR" sz="2400" b="1" dirty="0" smtClean="0">
                <a:solidFill>
                  <a:srgbClr val="E46C0A"/>
                </a:solidFill>
              </a:rPr>
              <a:t>Mais impact limité si panel haut utilisé seul</a:t>
            </a:r>
            <a:endParaRPr lang="fr-FR" sz="2400" b="1" dirty="0">
              <a:solidFill>
                <a:srgbClr val="E46C0A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JID </a:t>
            </a:r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2017 </a:t>
            </a:r>
            <a:r>
              <a:rPr lang="fr-FR" sz="2400" dirty="0" err="1"/>
              <a:t>Semret</a:t>
            </a:r>
            <a:r>
              <a:rPr lang="fr-FR" sz="2400" dirty="0"/>
              <a:t> M </a:t>
            </a:r>
            <a:r>
              <a:rPr lang="fr-FR" sz="2400" i="1" dirty="0" smtClean="0"/>
              <a:t>et </a:t>
            </a:r>
            <a:r>
              <a:rPr lang="fr-FR" sz="2400" i="1" dirty="0"/>
              <a:t>al</a:t>
            </a:r>
            <a:r>
              <a:rPr lang="fr-FR" sz="2400" i="1" dirty="0" smtClean="0"/>
              <a:t>. </a:t>
            </a:r>
            <a:r>
              <a:rPr lang="fr-FR" sz="2400" dirty="0" smtClean="0"/>
              <a:t>(6)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Méthodologie:</a:t>
            </a:r>
            <a:r>
              <a:rPr lang="fr-FR" sz="2400" dirty="0" smtClean="0"/>
              <a:t> Suivi cohorte de 800 patients canadiens </a:t>
            </a:r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Résultats:</a:t>
            </a:r>
            <a:r>
              <a:rPr lang="fr-FR" sz="2400" dirty="0"/>
              <a:t> </a:t>
            </a:r>
            <a:r>
              <a:rPr lang="fr-FR" sz="2400" dirty="0" smtClean="0"/>
              <a:t>ATB associée aux critères radiologiques</a:t>
            </a:r>
            <a:endParaRPr lang="fr-FR" sz="2400" dirty="0"/>
          </a:p>
          <a:p>
            <a:pPr lvl="1"/>
            <a:endParaRPr lang="fr-FR" dirty="0" smtClean="0"/>
          </a:p>
          <a:p>
            <a:pPr lvl="1"/>
            <a:endParaRPr lang="fr-FR" dirty="0"/>
          </a:p>
        </p:txBody>
      </p:sp>
      <p:sp>
        <p:nvSpPr>
          <p:cNvPr id="41" name="ZoneTexte 40"/>
          <p:cNvSpPr txBox="1"/>
          <p:nvPr/>
        </p:nvSpPr>
        <p:spPr>
          <a:xfrm>
            <a:off x="315250" y="5852015"/>
            <a:ext cx="8514288" cy="954107"/>
          </a:xfrm>
          <a:prstGeom prst="rect">
            <a:avLst/>
          </a:prstGeom>
          <a:solidFill>
            <a:schemeClr val="bg1"/>
          </a:solidFill>
          <a:ln w="31750" cmpd="sng">
            <a:solidFill>
              <a:schemeClr val="accent6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ctr"/>
          </a:lstStyle>
          <a:p>
            <a:r>
              <a:rPr lang="fr-FR" sz="2800" b="1" dirty="0">
                <a:solidFill>
                  <a:schemeClr val="accent6">
                    <a:lumMod val="75000"/>
                  </a:schemeClr>
                </a:solidFill>
              </a:rPr>
              <a:t>Un </a:t>
            </a:r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intérêt </a:t>
            </a:r>
            <a:r>
              <a:rPr lang="fr-FR" sz="2800" b="1" dirty="0">
                <a:solidFill>
                  <a:schemeClr val="accent6">
                    <a:lumMod val="75000"/>
                  </a:schemeClr>
                </a:solidFill>
              </a:rPr>
              <a:t>à intégrer ces tests au </a:t>
            </a:r>
            <a:r>
              <a:rPr lang="fr-FR" sz="2800" b="1" i="1" dirty="0" err="1">
                <a:solidFill>
                  <a:schemeClr val="accent6">
                    <a:lumMod val="75000"/>
                  </a:schemeClr>
                </a:solidFill>
              </a:rPr>
              <a:t>microbial</a:t>
            </a:r>
            <a:r>
              <a:rPr lang="fr-FR" sz="28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2800" b="1" i="1" dirty="0" err="1" smtClean="0">
                <a:solidFill>
                  <a:schemeClr val="accent6">
                    <a:lumMod val="75000"/>
                  </a:schemeClr>
                </a:solidFill>
              </a:rPr>
              <a:t>stewardship</a:t>
            </a:r>
            <a:endParaRPr lang="fr-FR" sz="2800" b="1" i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Mais impact limité avec le panel respiratoire haut </a:t>
            </a:r>
          </a:p>
        </p:txBody>
      </p:sp>
      <p:graphicFrame>
        <p:nvGraphicFramePr>
          <p:cNvPr id="10" name="Diagramme 9"/>
          <p:cNvGraphicFramePr/>
          <p:nvPr>
            <p:extLst>
              <p:ext uri="{D42A27DB-BD31-4B8C-83A1-F6EECF244321}">
                <p14:modId xmlns:p14="http://schemas.microsoft.com/office/powerpoint/2010/main" val="1104982922"/>
              </p:ext>
            </p:extLst>
          </p:nvPr>
        </p:nvGraphicFramePr>
        <p:xfrm>
          <a:off x="251520" y="908721"/>
          <a:ext cx="8658304" cy="524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61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06"/>
    </mc:Choice>
    <mc:Fallback xmlns="">
      <p:transition spd="slow" advTm="70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51520" y="116632"/>
            <a:ext cx="8229600" cy="792088"/>
          </a:xfrm>
        </p:spPr>
        <p:txBody>
          <a:bodyPr>
            <a:normAutofit/>
          </a:bodyPr>
          <a:lstStyle/>
          <a:p>
            <a:pPr algn="l"/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Alors quand utiliser un test syndromique ?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Diagramme 2"/>
          <p:cNvGraphicFramePr/>
          <p:nvPr>
            <p:extLst>
              <p:ext uri="{D42A27DB-BD31-4B8C-83A1-F6EECF244321}">
                <p14:modId xmlns:p14="http://schemas.microsoft.com/office/powerpoint/2010/main" val="3984826014"/>
              </p:ext>
            </p:extLst>
          </p:nvPr>
        </p:nvGraphicFramePr>
        <p:xfrm>
          <a:off x="251520" y="1045633"/>
          <a:ext cx="8658304" cy="387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9" name="ZoneTexte 38"/>
          <p:cNvSpPr txBox="1"/>
          <p:nvPr/>
        </p:nvSpPr>
        <p:spPr>
          <a:xfrm>
            <a:off x="395536" y="1512114"/>
            <a:ext cx="8257810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JAMA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2017 </a:t>
            </a:r>
            <a:r>
              <a:rPr lang="en-US" sz="2000" dirty="0"/>
              <a:t>Morgan DJ </a:t>
            </a:r>
            <a:r>
              <a:rPr lang="en-US" sz="2000" i="1" dirty="0"/>
              <a:t>et al</a:t>
            </a:r>
            <a:r>
              <a:rPr lang="en-US" sz="2000" i="1" dirty="0" smtClean="0"/>
              <a:t>. </a:t>
            </a:r>
            <a:r>
              <a:rPr lang="en-US" sz="2000" dirty="0" smtClean="0"/>
              <a:t>(7)</a:t>
            </a:r>
            <a:endParaRPr lang="fr-FR" sz="2000" dirty="0"/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r>
              <a:rPr lang="fr-FR" b="1" dirty="0" smtClean="0">
                <a:solidFill>
                  <a:schemeClr val="accent6"/>
                </a:solidFill>
              </a:rPr>
              <a:t> 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251520" y="5930933"/>
            <a:ext cx="8658304" cy="830997"/>
          </a:xfrm>
          <a:prstGeom prst="rect">
            <a:avLst/>
          </a:prstGeom>
          <a:solidFill>
            <a:schemeClr val="bg1"/>
          </a:solidFill>
          <a:ln w="31750" cmpd="sng">
            <a:solidFill>
              <a:schemeClr val="accent6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ctr"/>
          </a:lstStyle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“Test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only when pretest probability moderate to high for ≥2 targets on the panel, and when results will influence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management</a:t>
            </a:r>
            <a:r>
              <a:rPr lang="en-US" sz="2400" dirty="0" smtClean="0"/>
              <a:t>”</a:t>
            </a:r>
            <a:endParaRPr lang="en-US" sz="2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8760" y="1871900"/>
            <a:ext cx="6413912" cy="4031601"/>
          </a:xfrm>
          <a:prstGeom prst="rect">
            <a:avLst/>
          </a:prstGeom>
        </p:spPr>
      </p:pic>
      <p:sp>
        <p:nvSpPr>
          <p:cNvPr id="6" name="Flèche droite 5"/>
          <p:cNvSpPr/>
          <p:nvPr/>
        </p:nvSpPr>
        <p:spPr>
          <a:xfrm>
            <a:off x="322384" y="4600026"/>
            <a:ext cx="926376" cy="545448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3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53"/>
    </mc:Choice>
    <mc:Fallback xmlns="">
      <p:transition spd="slow" advTm="35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4834</TotalTime>
  <Words>933</Words>
  <Application>Microsoft Office PowerPoint</Application>
  <PresentationFormat>Affichage à l'écran (4:3)</PresentationFormat>
  <Paragraphs>205</Paragraphs>
  <Slides>11</Slides>
  <Notes>9</Notes>
  <HiddenSlides>0</HiddenSlides>
  <MMClips>11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5" baseType="lpstr">
      <vt:lpstr>Arial</vt:lpstr>
      <vt:lpstr>Calibri</vt:lpstr>
      <vt:lpstr>Wingdings</vt:lpstr>
      <vt:lpstr>Thème Office</vt:lpstr>
      <vt:lpstr>Tests syndromiques rapides :  qui est le gagnant ?</vt:lpstr>
      <vt:lpstr>OBJECTIFS</vt:lpstr>
      <vt:lpstr>Le test syndromique rapide</vt:lpstr>
      <vt:lpstr>Le panel des test syndromiques respiratoires</vt:lpstr>
      <vt:lpstr>Des premiers résultats modestes</vt:lpstr>
      <vt:lpstr>Des premiers résultats modestes</vt:lpstr>
      <vt:lpstr>Des premiers freins identifiés…</vt:lpstr>
      <vt:lpstr>…de l’intérèt du microbial stewardship</vt:lpstr>
      <vt:lpstr>Alors quand utiliser un test syndromique ?</vt:lpstr>
      <vt:lpstr>Les 3 principales règles </vt:lpstr>
      <vt:lpstr>Alors finalement qui gagne 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Jerome Etienne</dc:creator>
  <cp:lastModifiedBy>jean-sébastien CASALEGNO</cp:lastModifiedBy>
  <cp:revision>259</cp:revision>
  <cp:lastPrinted>2018-04-09T15:37:51Z</cp:lastPrinted>
  <dcterms:created xsi:type="dcterms:W3CDTF">2013-03-16T05:01:08Z</dcterms:created>
  <dcterms:modified xsi:type="dcterms:W3CDTF">2018-04-10T19:00:06Z</dcterms:modified>
</cp:coreProperties>
</file>