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1" r:id="rId2"/>
    <p:sldId id="272" r:id="rId3"/>
  </p:sldIdLst>
  <p:sldSz cx="9144000" cy="5143500" type="screen16x9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 baseline="300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 baseline="300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 baseline="300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 baseline="300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 baseline="300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 baseline="300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 baseline="300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 baseline="300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 baseline="300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4CC2"/>
    <a:srgbClr val="76A833"/>
    <a:srgbClr val="314C8C"/>
    <a:srgbClr val="6E4583"/>
    <a:srgbClr val="D53E42"/>
    <a:srgbClr val="00AA45"/>
    <a:srgbClr val="99B14A"/>
    <a:srgbClr val="89089A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74" d="100"/>
          <a:sy n="174" d="100"/>
        </p:scale>
        <p:origin x="-512" y="-100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70" d="100"/>
          <a:sy n="170" d="100"/>
        </p:scale>
        <p:origin x="-5264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pPr>
              <a:defRPr/>
            </a:pPr>
            <a:fld id="{7EFF9024-DFF5-9244-9A5F-B8D18FA3ED4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9239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pPr>
              <a:defRPr/>
            </a:pPr>
            <a:fld id="{64C916F6-F198-4F40-AA50-C9A7F296B6F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62457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30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5243B7D-9BA4-5E4B-8D57-2AE38E2BF8EA}" type="slidenum">
              <a:rPr lang="fr-FR" sz="1200" baseline="0"/>
              <a:pPr/>
              <a:t>1</a:t>
            </a:fld>
            <a:endParaRPr lang="fr-FR" sz="1200" baseline="0"/>
          </a:p>
        </p:txBody>
      </p:sp>
      <p:sp>
        <p:nvSpPr>
          <p:cNvPr id="67586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314C8C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98247-2835-334F-9570-D0EE6898CED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1055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171451"/>
            <a:ext cx="8915400" cy="539354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53F13E-E7E6-2B4D-991E-DB1F1762008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8563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915150" y="171450"/>
            <a:ext cx="2228850" cy="4114800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28600" y="171450"/>
            <a:ext cx="6534150" cy="41148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6BCD41-76F0-6643-BB74-A039C43A88E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5104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171451"/>
            <a:ext cx="8915400" cy="539354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314C8C"/>
                </a:solidFill>
              </a:defRPr>
            </a:lvl1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EF98D7-E57B-5E40-BAE5-1531F77C536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168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314C8C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589306-2A05-C446-9067-8A6C58F5A37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209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171451"/>
            <a:ext cx="8915400" cy="539354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3400" y="1200150"/>
            <a:ext cx="3810000" cy="3086100"/>
          </a:xfrm>
        </p:spPr>
        <p:txBody>
          <a:bodyPr/>
          <a:lstStyle>
            <a:lvl1pPr>
              <a:defRPr sz="2800">
                <a:solidFill>
                  <a:srgbClr val="314C8C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495800" y="1200150"/>
            <a:ext cx="3810000" cy="3086100"/>
          </a:xfrm>
        </p:spPr>
        <p:txBody>
          <a:bodyPr/>
          <a:lstStyle>
            <a:lvl1pPr>
              <a:defRPr sz="2800">
                <a:solidFill>
                  <a:srgbClr val="314C8C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8E142-791B-D04B-A146-58F68976803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5090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314C8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>
                <a:solidFill>
                  <a:srgbClr val="314C8C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314C8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>
                <a:solidFill>
                  <a:srgbClr val="314C8C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38432-4C74-9545-AFF0-FDA119FBC23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0248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171451"/>
            <a:ext cx="8915400" cy="539354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5729D-A66C-3543-BEF2-2F125974712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96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066C89-117A-D643-BA36-EA50F597BB0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4633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86761-7BE1-E043-92C3-3A9C25A2D67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0801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31571-CB7F-EA47-A27D-E4B7E52778D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8799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0015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4800600"/>
            <a:ext cx="1905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/>
            </a:lvl1pPr>
          </a:lstStyle>
          <a:p>
            <a:pPr>
              <a:defRPr/>
            </a:pPr>
            <a:fld id="{F466A809-3E2B-4F4C-8936-E62A5D6D091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sp>
        <p:nvSpPr>
          <p:cNvPr id="1029" name="Rectangle 19"/>
          <p:cNvSpPr>
            <a:spLocks noChangeArrowheads="1"/>
          </p:cNvSpPr>
          <p:nvPr userDrawn="1"/>
        </p:nvSpPr>
        <p:spPr bwMode="auto">
          <a:xfrm>
            <a:off x="0" y="1"/>
            <a:ext cx="9144000" cy="863600"/>
          </a:xfrm>
          <a:prstGeom prst="rect">
            <a:avLst/>
          </a:prstGeom>
          <a:solidFill>
            <a:srgbClr val="314C8C"/>
          </a:solidFill>
          <a:ln>
            <a:noFill/>
          </a:ln>
          <a:extLst/>
        </p:spPr>
        <p:txBody>
          <a:bodyPr anchor="ctr"/>
          <a:lstStyle/>
          <a:p>
            <a:pPr eaLnBrk="1" hangingPunct="1"/>
            <a:endParaRPr lang="fr-FR" b="1">
              <a:solidFill>
                <a:srgbClr val="000090"/>
              </a:solidFill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71451"/>
            <a:ext cx="89154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0141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et modifiez le titre</a:t>
            </a:r>
          </a:p>
        </p:txBody>
      </p:sp>
      <p:sp>
        <p:nvSpPr>
          <p:cNvPr id="8" name="Text Box 20"/>
          <p:cNvSpPr txBox="1">
            <a:spLocks noChangeArrowheads="1"/>
          </p:cNvSpPr>
          <p:nvPr userDrawn="1"/>
        </p:nvSpPr>
        <p:spPr bwMode="auto">
          <a:xfrm>
            <a:off x="611560" y="4876006"/>
            <a:ext cx="180022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fr-FR" sz="800" b="1" baseline="0" dirty="0" smtClean="0">
                <a:solidFill>
                  <a:srgbClr val="0066CC"/>
                </a:solidFill>
                <a:latin typeface="Arial Narrow" charset="0"/>
              </a:rPr>
              <a:t>20</a:t>
            </a:r>
            <a:r>
              <a:rPr lang="fr-FR" sz="800" b="1" dirty="0" smtClean="0">
                <a:solidFill>
                  <a:srgbClr val="0066CC"/>
                </a:solidFill>
                <a:latin typeface="Arial Narrow" charset="0"/>
              </a:rPr>
              <a:t>es</a:t>
            </a:r>
            <a:r>
              <a:rPr lang="fr-FR" sz="800" b="1" baseline="0" dirty="0" smtClean="0">
                <a:solidFill>
                  <a:srgbClr val="0066CC"/>
                </a:solidFill>
                <a:latin typeface="Arial Narrow" charset="0"/>
              </a:rPr>
              <a:t> JNI, Lyon </a:t>
            </a:r>
            <a:r>
              <a:rPr lang="fr-FR" sz="800" baseline="0" dirty="0" smtClean="0">
                <a:solidFill>
                  <a:srgbClr val="0066CC"/>
                </a:solidFill>
                <a:latin typeface="Arial Narrow" charset="0"/>
              </a:rPr>
              <a:t>du 5 au 7 juin 2019</a:t>
            </a:r>
            <a:endParaRPr lang="fr-FR" sz="1000" baseline="0" dirty="0" smtClean="0">
              <a:solidFill>
                <a:srgbClr val="0066CC"/>
              </a:solidFill>
              <a:latin typeface="Arial Narrow" charset="0"/>
            </a:endParaRPr>
          </a:p>
        </p:txBody>
      </p:sp>
      <p:pic>
        <p:nvPicPr>
          <p:cNvPr id="10" name="Image 9" descr="jni2019_vignette carree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731990"/>
            <a:ext cx="404183" cy="34156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 Narrow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 Narrow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 Narrow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 Narrow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184482"/>
          </a:solidFill>
          <a:latin typeface="Arial Narrow" charset="0"/>
          <a:ea typeface="ＭＳ Ｐゴシック" charset="0"/>
          <a:cs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184482"/>
          </a:solidFill>
          <a:latin typeface="Arial Narrow" charset="0"/>
          <a:ea typeface="ＭＳ Ｐゴシック" charset="0"/>
          <a:cs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184482"/>
          </a:solidFill>
          <a:latin typeface="Arial Narrow" charset="0"/>
          <a:ea typeface="ＭＳ Ｐゴシック" charset="0"/>
          <a:cs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184482"/>
          </a:solidFill>
          <a:latin typeface="Arial Narrow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rgbClr val="314C8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400" baseline="30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F3FD85C-BCF8-154E-9520-E5E7DBB7CCED}" type="slidenum">
              <a:rPr lang="fr-FR" sz="1400" baseline="0"/>
              <a:pPr/>
              <a:t>1</a:t>
            </a:fld>
            <a:endParaRPr lang="fr-FR" sz="1400" baseline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2" y="1923678"/>
            <a:ext cx="8215313" cy="1152649"/>
          </a:xfrm>
        </p:spPr>
        <p:txBody>
          <a:bodyPr/>
          <a:lstStyle/>
          <a:p>
            <a:pPr algn="ctr" eaLnBrk="1" hangingPunct="1"/>
            <a:r>
              <a:rPr lang="fr-FR" sz="4800" dirty="0">
                <a:solidFill>
                  <a:srgbClr val="314C8C"/>
                </a:solidFill>
                <a:latin typeface="Arial Narrow"/>
                <a:ea typeface="ＭＳ Ｐゴシック" charset="0"/>
                <a:cs typeface="Arial Narrow"/>
              </a:rPr>
              <a:t>T</a:t>
            </a:r>
            <a:r>
              <a:rPr lang="fr-FR" sz="4800" dirty="0" smtClean="0">
                <a:solidFill>
                  <a:srgbClr val="314C8C"/>
                </a:solidFill>
                <a:latin typeface="Arial Narrow"/>
                <a:ea typeface="ＭＳ Ｐゴシック" charset="0"/>
                <a:cs typeface="Arial Narrow"/>
              </a:rPr>
              <a:t>itre </a:t>
            </a:r>
            <a:r>
              <a:rPr lang="fr-FR" sz="4800" dirty="0">
                <a:solidFill>
                  <a:srgbClr val="314C8C"/>
                </a:solidFill>
                <a:latin typeface="Arial Narrow"/>
                <a:ea typeface="ＭＳ Ｐゴシック" charset="0"/>
                <a:cs typeface="Arial Narrow"/>
              </a:rPr>
              <a:t>de la présentation</a:t>
            </a:r>
            <a:r>
              <a:rPr lang="fr-FR" sz="6600" dirty="0">
                <a:solidFill>
                  <a:srgbClr val="314C8C"/>
                </a:solidFill>
                <a:latin typeface="Arial Narrow"/>
                <a:ea typeface="ＭＳ Ｐゴシック" charset="0"/>
                <a:cs typeface="Arial Narrow"/>
              </a:rPr>
              <a:t/>
            </a:r>
            <a:br>
              <a:rPr lang="fr-FR" sz="6600" dirty="0">
                <a:solidFill>
                  <a:srgbClr val="314C8C"/>
                </a:solidFill>
                <a:latin typeface="Arial Narrow"/>
                <a:ea typeface="ＭＳ Ｐゴシック" charset="0"/>
                <a:cs typeface="Arial Narrow"/>
              </a:rPr>
            </a:br>
            <a:r>
              <a:rPr lang="fr-FR" sz="2800" b="0" dirty="0">
                <a:solidFill>
                  <a:srgbClr val="314C8C"/>
                </a:solidFill>
                <a:latin typeface="Arial Narrow"/>
                <a:ea typeface="ＭＳ Ｐゴシック" charset="0"/>
                <a:cs typeface="Arial Narrow"/>
              </a:rPr>
              <a:t>auteurs</a:t>
            </a:r>
            <a:endParaRPr lang="fr-FR" sz="4000" b="0" dirty="0">
              <a:solidFill>
                <a:srgbClr val="314C8C"/>
              </a:solidFill>
              <a:latin typeface="Arial Narrow"/>
              <a:ea typeface="ＭＳ Ｐゴシック" charset="0"/>
              <a:cs typeface="Arial Narrow"/>
            </a:endParaRPr>
          </a:p>
        </p:txBody>
      </p:sp>
      <p:pic>
        <p:nvPicPr>
          <p:cNvPr id="2" name="Image 1" descr="jni2019_vignette larg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5208" cy="14667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400" baseline="30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96DBB6D-BA03-E045-8CBC-72C92CC43713}" type="slidenum">
              <a:rPr lang="fr-FR" sz="1400" baseline="0"/>
              <a:pPr/>
              <a:t>2</a:t>
            </a:fld>
            <a:endParaRPr lang="fr-FR" sz="1400" baseline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71451"/>
            <a:ext cx="8915400" cy="539750"/>
          </a:xfrm>
        </p:spPr>
        <p:txBody>
          <a:bodyPr/>
          <a:lstStyle/>
          <a:p>
            <a:pPr eaLnBrk="1" hangingPunct="1"/>
            <a:endParaRPr lang="fr-FR" dirty="0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ouvelle présentation">
  <a:themeElements>
    <a:clrScheme name="Nouvelle présentation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Nouvelle présentation">
      <a:majorFont>
        <a:latin typeface="Arial Narrow"/>
        <a:ea typeface="ＭＳ Ｐゴシック"/>
        <a:cs typeface="ＭＳ Ｐゴシック"/>
      </a:majorFont>
      <a:minorFont>
        <a:latin typeface="Arial Narrow"/>
        <a:ea typeface="ＭＳ Ｐゴシック"/>
        <a:cs typeface="ＭＳ Ｐゴシック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3000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3000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1834</TotalTime>
  <Words>7</Words>
  <Application>Microsoft Macintosh PowerPoint</Application>
  <PresentationFormat>Présentation à l'écran (16:9)</PresentationFormat>
  <Paragraphs>4</Paragraphs>
  <Slides>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Nouvelle présentation</vt:lpstr>
      <vt:lpstr>Titre de la présentation auteurs</vt:lpstr>
      <vt:lpstr>Présentation PowerPoint</vt:lpstr>
    </vt:vector>
  </TitlesOfParts>
  <Company>Alinea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Toni Carvalho</dc:creator>
  <cp:lastModifiedBy>Nathalie Drogou</cp:lastModifiedBy>
  <cp:revision>140</cp:revision>
  <cp:lastPrinted>2012-03-12T07:25:43Z</cp:lastPrinted>
  <dcterms:created xsi:type="dcterms:W3CDTF">2009-03-02T09:16:01Z</dcterms:created>
  <dcterms:modified xsi:type="dcterms:W3CDTF">2019-05-22T09:10:37Z</dcterms:modified>
</cp:coreProperties>
</file>