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DA65-5F76-49B7-AFF2-07E1106759E2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426C-650C-48AA-95EE-C45D4227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49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DA65-5F76-49B7-AFF2-07E1106759E2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426C-650C-48AA-95EE-C45D4227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104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DA65-5F76-49B7-AFF2-07E1106759E2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426C-650C-48AA-95EE-C45D4227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643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DA65-5F76-49B7-AFF2-07E1106759E2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426C-650C-48AA-95EE-C45D4227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4819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DA65-5F76-49B7-AFF2-07E1106759E2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426C-650C-48AA-95EE-C45D4227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34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DA65-5F76-49B7-AFF2-07E1106759E2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426C-650C-48AA-95EE-C45D4227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157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DA65-5F76-49B7-AFF2-07E1106759E2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426C-650C-48AA-95EE-C45D4227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640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DA65-5F76-49B7-AFF2-07E1106759E2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426C-650C-48AA-95EE-C45D4227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444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DA65-5F76-49B7-AFF2-07E1106759E2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426C-650C-48AA-95EE-C45D4227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40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DA65-5F76-49B7-AFF2-07E1106759E2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426C-650C-48AA-95EE-C45D4227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48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DA65-5F76-49B7-AFF2-07E1106759E2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D426C-650C-48AA-95EE-C45D4227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28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0DA65-5F76-49B7-AFF2-07E1106759E2}" type="datetimeFigureOut">
              <a:rPr lang="fr-FR" smtClean="0"/>
              <a:t>14/12/2023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D426C-650C-48AA-95EE-C45D422789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37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Frédérick\DU Pathologies Tropicales Essentielles\DU-P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7494"/>
            <a:ext cx="4680520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DU PTE\Documents pour intervenants\QR Code - DU_Pathologies_Tropicales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131590"/>
            <a:ext cx="3024336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F5852D5D-6379-E51C-F2E7-016F2BB0E802}"/>
              </a:ext>
            </a:extLst>
          </p:cNvPr>
          <p:cNvSpPr txBox="1"/>
          <p:nvPr/>
        </p:nvSpPr>
        <p:spPr>
          <a:xfrm>
            <a:off x="5436096" y="458797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https://dupathologiestropicales.fr</a:t>
            </a:r>
          </a:p>
        </p:txBody>
      </p:sp>
    </p:spTree>
    <p:extLst>
      <p:ext uri="{BB962C8B-B14F-4D97-AF65-F5344CB8AC3E}">
        <p14:creationId xmlns:p14="http://schemas.microsoft.com/office/powerpoint/2010/main" val="32292417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</Words>
  <Application>Microsoft Office PowerPoint</Application>
  <PresentationFormat>Affichage à l'écran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GAY Frederick</dc:creator>
  <cp:lastModifiedBy>a</cp:lastModifiedBy>
  <cp:revision>8</cp:revision>
  <dcterms:created xsi:type="dcterms:W3CDTF">2021-01-20T16:52:02Z</dcterms:created>
  <dcterms:modified xsi:type="dcterms:W3CDTF">2023-12-14T08:05:49Z</dcterms:modified>
</cp:coreProperties>
</file>