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"/>
  </p:notesMasterIdLst>
  <p:sldIdLst>
    <p:sldId id="258" r:id="rId2"/>
  </p:sldIdLst>
  <p:sldSz cx="7145338" cy="10645775"/>
  <p:notesSz cx="9774238" cy="14255750"/>
  <p:defaultTextStyle>
    <a:defPPr>
      <a:defRPr lang="fr-FR"/>
    </a:defPPr>
    <a:lvl1pPr marL="0" algn="l" defTabSz="945490" rtl="0" eaLnBrk="1" latinLnBrk="0" hangingPunct="1">
      <a:defRPr sz="1861" kern="1200">
        <a:solidFill>
          <a:schemeClr val="tx1"/>
        </a:solidFill>
        <a:latin typeface="+mn-lt"/>
        <a:ea typeface="+mn-ea"/>
        <a:cs typeface="+mn-cs"/>
      </a:defRPr>
    </a:lvl1pPr>
    <a:lvl2pPr marL="472745" algn="l" defTabSz="945490" rtl="0" eaLnBrk="1" latinLnBrk="0" hangingPunct="1">
      <a:defRPr sz="1861" kern="1200">
        <a:solidFill>
          <a:schemeClr val="tx1"/>
        </a:solidFill>
        <a:latin typeface="+mn-lt"/>
        <a:ea typeface="+mn-ea"/>
        <a:cs typeface="+mn-cs"/>
      </a:defRPr>
    </a:lvl2pPr>
    <a:lvl3pPr marL="945490" algn="l" defTabSz="945490" rtl="0" eaLnBrk="1" latinLnBrk="0" hangingPunct="1">
      <a:defRPr sz="1861" kern="1200">
        <a:solidFill>
          <a:schemeClr val="tx1"/>
        </a:solidFill>
        <a:latin typeface="+mn-lt"/>
        <a:ea typeface="+mn-ea"/>
        <a:cs typeface="+mn-cs"/>
      </a:defRPr>
    </a:lvl3pPr>
    <a:lvl4pPr marL="1418234" algn="l" defTabSz="945490" rtl="0" eaLnBrk="1" latinLnBrk="0" hangingPunct="1">
      <a:defRPr sz="1861" kern="1200">
        <a:solidFill>
          <a:schemeClr val="tx1"/>
        </a:solidFill>
        <a:latin typeface="+mn-lt"/>
        <a:ea typeface="+mn-ea"/>
        <a:cs typeface="+mn-cs"/>
      </a:defRPr>
    </a:lvl4pPr>
    <a:lvl5pPr marL="1890979" algn="l" defTabSz="945490" rtl="0" eaLnBrk="1" latinLnBrk="0" hangingPunct="1">
      <a:defRPr sz="1861" kern="1200">
        <a:solidFill>
          <a:schemeClr val="tx1"/>
        </a:solidFill>
        <a:latin typeface="+mn-lt"/>
        <a:ea typeface="+mn-ea"/>
        <a:cs typeface="+mn-cs"/>
      </a:defRPr>
    </a:lvl5pPr>
    <a:lvl6pPr marL="2363724" algn="l" defTabSz="945490" rtl="0" eaLnBrk="1" latinLnBrk="0" hangingPunct="1">
      <a:defRPr sz="1861" kern="1200">
        <a:solidFill>
          <a:schemeClr val="tx1"/>
        </a:solidFill>
        <a:latin typeface="+mn-lt"/>
        <a:ea typeface="+mn-ea"/>
        <a:cs typeface="+mn-cs"/>
      </a:defRPr>
    </a:lvl6pPr>
    <a:lvl7pPr marL="2836469" algn="l" defTabSz="945490" rtl="0" eaLnBrk="1" latinLnBrk="0" hangingPunct="1">
      <a:defRPr sz="1861" kern="1200">
        <a:solidFill>
          <a:schemeClr val="tx1"/>
        </a:solidFill>
        <a:latin typeface="+mn-lt"/>
        <a:ea typeface="+mn-ea"/>
        <a:cs typeface="+mn-cs"/>
      </a:defRPr>
    </a:lvl7pPr>
    <a:lvl8pPr marL="3309214" algn="l" defTabSz="945490" rtl="0" eaLnBrk="1" latinLnBrk="0" hangingPunct="1">
      <a:defRPr sz="1861" kern="1200">
        <a:solidFill>
          <a:schemeClr val="tx1"/>
        </a:solidFill>
        <a:latin typeface="+mn-lt"/>
        <a:ea typeface="+mn-ea"/>
        <a:cs typeface="+mn-cs"/>
      </a:defRPr>
    </a:lvl8pPr>
    <a:lvl9pPr marL="3781958" algn="l" defTabSz="945490" rtl="0" eaLnBrk="1" latinLnBrk="0" hangingPunct="1">
      <a:defRPr sz="186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53">
          <p15:clr>
            <a:srgbClr val="A4A3A4"/>
          </p15:clr>
        </p15:guide>
        <p15:guide id="2" pos="22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E6E6E6"/>
    <a:srgbClr val="ECECEC"/>
    <a:srgbClr val="36AEDE"/>
    <a:srgbClr val="08344D"/>
    <a:srgbClr val="5497CC"/>
    <a:srgbClr val="7A9199"/>
    <a:srgbClr val="677077"/>
    <a:srgbClr val="1C3B58"/>
    <a:srgbClr val="3DA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 snapToGrid="0" snapToObjects="1">
      <p:cViewPr>
        <p:scale>
          <a:sx n="110" d="100"/>
          <a:sy n="110" d="100"/>
        </p:scale>
        <p:origin x="1212" y="-3156"/>
      </p:cViewPr>
      <p:guideLst>
        <p:guide orient="horz" pos="3353"/>
        <p:guide pos="22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35503" cy="715263"/>
          </a:xfrm>
          <a:prstGeom prst="rect">
            <a:avLst/>
          </a:prstGeom>
        </p:spPr>
        <p:txBody>
          <a:bodyPr vert="horz" lIns="132389" tIns="66195" rIns="132389" bIns="66195" rtlCol="0"/>
          <a:lstStyle>
            <a:lvl1pPr algn="l">
              <a:defRPr sz="18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36475" y="0"/>
            <a:ext cx="4235503" cy="715263"/>
          </a:xfrm>
          <a:prstGeom prst="rect">
            <a:avLst/>
          </a:prstGeom>
        </p:spPr>
        <p:txBody>
          <a:bodyPr vert="horz" lIns="132389" tIns="66195" rIns="132389" bIns="66195" rtlCol="0"/>
          <a:lstStyle>
            <a:lvl1pPr algn="r">
              <a:defRPr sz="1800"/>
            </a:lvl1pPr>
          </a:lstStyle>
          <a:p>
            <a:fld id="{82F3B9CF-F0B9-5041-A300-52B70AA907D0}" type="datetimeFigureOut">
              <a:rPr lang="fr-FR" smtClean="0"/>
              <a:t>20/07/2021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73425" y="1782763"/>
            <a:ext cx="3227388" cy="4808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389" tIns="66195" rIns="132389" bIns="66195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77424" y="6860579"/>
            <a:ext cx="7819390" cy="5613202"/>
          </a:xfrm>
          <a:prstGeom prst="rect">
            <a:avLst/>
          </a:prstGeom>
        </p:spPr>
        <p:txBody>
          <a:bodyPr vert="horz" lIns="132389" tIns="66195" rIns="132389" bIns="66195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3540490"/>
            <a:ext cx="4235503" cy="715262"/>
          </a:xfrm>
          <a:prstGeom prst="rect">
            <a:avLst/>
          </a:prstGeom>
        </p:spPr>
        <p:txBody>
          <a:bodyPr vert="horz" lIns="132389" tIns="66195" rIns="132389" bIns="66195" rtlCol="0" anchor="b"/>
          <a:lstStyle>
            <a:lvl1pPr algn="l">
              <a:defRPr sz="18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36475" y="13540490"/>
            <a:ext cx="4235503" cy="715262"/>
          </a:xfrm>
          <a:prstGeom prst="rect">
            <a:avLst/>
          </a:prstGeom>
        </p:spPr>
        <p:txBody>
          <a:bodyPr vert="horz" lIns="132389" tIns="66195" rIns="132389" bIns="66195" rtlCol="0" anchor="b"/>
          <a:lstStyle>
            <a:lvl1pPr algn="r">
              <a:defRPr sz="1800"/>
            </a:lvl1pPr>
          </a:lstStyle>
          <a:p>
            <a:fld id="{0D326F5F-588F-0943-B08D-88DD46FA87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42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5490" rtl="0" eaLnBrk="1" latinLnBrk="0" hangingPunct="1">
      <a:defRPr sz="1241" kern="1200">
        <a:solidFill>
          <a:schemeClr val="tx1"/>
        </a:solidFill>
        <a:latin typeface="+mn-lt"/>
        <a:ea typeface="+mn-ea"/>
        <a:cs typeface="+mn-cs"/>
      </a:defRPr>
    </a:lvl1pPr>
    <a:lvl2pPr marL="472745" algn="l" defTabSz="945490" rtl="0" eaLnBrk="1" latinLnBrk="0" hangingPunct="1">
      <a:defRPr sz="1241" kern="1200">
        <a:solidFill>
          <a:schemeClr val="tx1"/>
        </a:solidFill>
        <a:latin typeface="+mn-lt"/>
        <a:ea typeface="+mn-ea"/>
        <a:cs typeface="+mn-cs"/>
      </a:defRPr>
    </a:lvl2pPr>
    <a:lvl3pPr marL="945490" algn="l" defTabSz="945490" rtl="0" eaLnBrk="1" latinLnBrk="0" hangingPunct="1">
      <a:defRPr sz="1241" kern="1200">
        <a:solidFill>
          <a:schemeClr val="tx1"/>
        </a:solidFill>
        <a:latin typeface="+mn-lt"/>
        <a:ea typeface="+mn-ea"/>
        <a:cs typeface="+mn-cs"/>
      </a:defRPr>
    </a:lvl3pPr>
    <a:lvl4pPr marL="1418234" algn="l" defTabSz="945490" rtl="0" eaLnBrk="1" latinLnBrk="0" hangingPunct="1">
      <a:defRPr sz="1241" kern="1200">
        <a:solidFill>
          <a:schemeClr val="tx1"/>
        </a:solidFill>
        <a:latin typeface="+mn-lt"/>
        <a:ea typeface="+mn-ea"/>
        <a:cs typeface="+mn-cs"/>
      </a:defRPr>
    </a:lvl4pPr>
    <a:lvl5pPr marL="1890979" algn="l" defTabSz="945490" rtl="0" eaLnBrk="1" latinLnBrk="0" hangingPunct="1">
      <a:defRPr sz="1241" kern="1200">
        <a:solidFill>
          <a:schemeClr val="tx1"/>
        </a:solidFill>
        <a:latin typeface="+mn-lt"/>
        <a:ea typeface="+mn-ea"/>
        <a:cs typeface="+mn-cs"/>
      </a:defRPr>
    </a:lvl5pPr>
    <a:lvl6pPr marL="2363724" algn="l" defTabSz="945490" rtl="0" eaLnBrk="1" latinLnBrk="0" hangingPunct="1">
      <a:defRPr sz="1241" kern="1200">
        <a:solidFill>
          <a:schemeClr val="tx1"/>
        </a:solidFill>
        <a:latin typeface="+mn-lt"/>
        <a:ea typeface="+mn-ea"/>
        <a:cs typeface="+mn-cs"/>
      </a:defRPr>
    </a:lvl6pPr>
    <a:lvl7pPr marL="2836469" algn="l" defTabSz="945490" rtl="0" eaLnBrk="1" latinLnBrk="0" hangingPunct="1">
      <a:defRPr sz="1241" kern="1200">
        <a:solidFill>
          <a:schemeClr val="tx1"/>
        </a:solidFill>
        <a:latin typeface="+mn-lt"/>
        <a:ea typeface="+mn-ea"/>
        <a:cs typeface="+mn-cs"/>
      </a:defRPr>
    </a:lvl7pPr>
    <a:lvl8pPr marL="3309214" algn="l" defTabSz="945490" rtl="0" eaLnBrk="1" latinLnBrk="0" hangingPunct="1">
      <a:defRPr sz="1241" kern="1200">
        <a:solidFill>
          <a:schemeClr val="tx1"/>
        </a:solidFill>
        <a:latin typeface="+mn-lt"/>
        <a:ea typeface="+mn-ea"/>
        <a:cs typeface="+mn-cs"/>
      </a:defRPr>
    </a:lvl8pPr>
    <a:lvl9pPr marL="3781958" algn="l" defTabSz="945490" rtl="0" eaLnBrk="1" latinLnBrk="0" hangingPunct="1">
      <a:defRPr sz="12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273425" y="1782763"/>
            <a:ext cx="3227388" cy="48085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26F5F-588F-0943-B08D-88DD46FA87E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8244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5902" y="1742263"/>
            <a:ext cx="6073537" cy="3706307"/>
          </a:xfrm>
        </p:spPr>
        <p:txBody>
          <a:bodyPr anchor="b"/>
          <a:lstStyle>
            <a:lvl1pPr algn="ctr">
              <a:defRPr sz="4689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167" y="5591497"/>
            <a:ext cx="5359004" cy="2570264"/>
          </a:xfrm>
        </p:spPr>
        <p:txBody>
          <a:bodyPr/>
          <a:lstStyle>
            <a:lvl1pPr marL="0" indent="0" algn="ctr">
              <a:buNone/>
              <a:defRPr sz="1875"/>
            </a:lvl1pPr>
            <a:lvl2pPr marL="357280" indent="0" algn="ctr">
              <a:buNone/>
              <a:defRPr sz="1563"/>
            </a:lvl2pPr>
            <a:lvl3pPr marL="714560" indent="0" algn="ctr">
              <a:buNone/>
              <a:defRPr sz="1407"/>
            </a:lvl3pPr>
            <a:lvl4pPr marL="1071840" indent="0" algn="ctr">
              <a:buNone/>
              <a:defRPr sz="1250"/>
            </a:lvl4pPr>
            <a:lvl5pPr marL="1429120" indent="0" algn="ctr">
              <a:buNone/>
              <a:defRPr sz="1250"/>
            </a:lvl5pPr>
            <a:lvl6pPr marL="1786399" indent="0" algn="ctr">
              <a:buNone/>
              <a:defRPr sz="1250"/>
            </a:lvl6pPr>
            <a:lvl7pPr marL="2143680" indent="0" algn="ctr">
              <a:buNone/>
              <a:defRPr sz="1250"/>
            </a:lvl7pPr>
            <a:lvl8pPr marL="2500961" indent="0" algn="ctr">
              <a:buNone/>
              <a:defRPr sz="1250"/>
            </a:lvl8pPr>
            <a:lvl9pPr marL="2858240" indent="0" algn="ctr">
              <a:buNone/>
              <a:defRPr sz="125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46E8-61BC-D54F-AEAB-6F561B5D15B9}" type="datetimeFigureOut">
              <a:rPr lang="fr-FR" smtClean="0"/>
              <a:t>20/07/2021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2EB9-2CDE-544A-96F4-BB3243BD0B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42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46E8-61BC-D54F-AEAB-6F561B5D15B9}" type="datetimeFigureOut">
              <a:rPr lang="fr-FR" smtClean="0"/>
              <a:t>20/07/2021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2EB9-2CDE-544A-96F4-BB3243BD0B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69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13383" y="566789"/>
            <a:ext cx="1540714" cy="902180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1242" y="566789"/>
            <a:ext cx="4532824" cy="902180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46E8-61BC-D54F-AEAB-6F561B5D15B9}" type="datetimeFigureOut">
              <a:rPr lang="fr-FR" smtClean="0"/>
              <a:t>20/07/2021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2EB9-2CDE-544A-96F4-BB3243BD0B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352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46E8-61BC-D54F-AEAB-6F561B5D15B9}" type="datetimeFigureOut">
              <a:rPr lang="fr-FR" smtClean="0"/>
              <a:t>20/07/2021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2EB9-2CDE-544A-96F4-BB3243BD0B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46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522" y="2654054"/>
            <a:ext cx="6162854" cy="4428346"/>
          </a:xfrm>
        </p:spPr>
        <p:txBody>
          <a:bodyPr anchor="b"/>
          <a:lstStyle>
            <a:lvl1pPr>
              <a:defRPr sz="4689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522" y="7124295"/>
            <a:ext cx="6162854" cy="2328763"/>
          </a:xfrm>
        </p:spPr>
        <p:txBody>
          <a:bodyPr/>
          <a:lstStyle>
            <a:lvl1pPr marL="0" indent="0">
              <a:buNone/>
              <a:defRPr sz="1875">
                <a:solidFill>
                  <a:schemeClr val="tx1"/>
                </a:solidFill>
              </a:defRPr>
            </a:lvl1pPr>
            <a:lvl2pPr marL="357280" indent="0">
              <a:buNone/>
              <a:defRPr sz="1563">
                <a:solidFill>
                  <a:schemeClr val="tx1">
                    <a:tint val="75000"/>
                  </a:schemeClr>
                </a:solidFill>
              </a:defRPr>
            </a:lvl2pPr>
            <a:lvl3pPr marL="714560" indent="0">
              <a:buNone/>
              <a:defRPr sz="1407">
                <a:solidFill>
                  <a:schemeClr val="tx1">
                    <a:tint val="75000"/>
                  </a:schemeClr>
                </a:solidFill>
              </a:defRPr>
            </a:lvl3pPr>
            <a:lvl4pPr marL="107184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4pPr>
            <a:lvl5pPr marL="142912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5pPr>
            <a:lvl6pPr marL="1786399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6pPr>
            <a:lvl7pPr marL="214368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7pPr>
            <a:lvl8pPr marL="2500961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8pPr>
            <a:lvl9pPr marL="285824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46E8-61BC-D54F-AEAB-6F561B5D15B9}" type="datetimeFigureOut">
              <a:rPr lang="fr-FR" smtClean="0"/>
              <a:t>20/07/2021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2EB9-2CDE-544A-96F4-BB3243BD0B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27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1243" y="2833945"/>
            <a:ext cx="3036769" cy="6754646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17328" y="2833945"/>
            <a:ext cx="3036769" cy="6754646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46E8-61BC-D54F-AEAB-6F561B5D15B9}" type="datetimeFigureOut">
              <a:rPr lang="fr-FR" smtClean="0"/>
              <a:t>20/07/2021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2EB9-2CDE-544A-96F4-BB3243BD0B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18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173" y="566791"/>
            <a:ext cx="6162854" cy="2057691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2174" y="2609695"/>
            <a:ext cx="3022812" cy="1278971"/>
          </a:xfrm>
        </p:spPr>
        <p:txBody>
          <a:bodyPr anchor="b"/>
          <a:lstStyle>
            <a:lvl1pPr marL="0" indent="0">
              <a:buNone/>
              <a:defRPr sz="1875" b="1"/>
            </a:lvl1pPr>
            <a:lvl2pPr marL="357280" indent="0">
              <a:buNone/>
              <a:defRPr sz="1563" b="1"/>
            </a:lvl2pPr>
            <a:lvl3pPr marL="714560" indent="0">
              <a:buNone/>
              <a:defRPr sz="1407" b="1"/>
            </a:lvl3pPr>
            <a:lvl4pPr marL="1071840" indent="0">
              <a:buNone/>
              <a:defRPr sz="1250" b="1"/>
            </a:lvl4pPr>
            <a:lvl5pPr marL="1429120" indent="0">
              <a:buNone/>
              <a:defRPr sz="1250" b="1"/>
            </a:lvl5pPr>
            <a:lvl6pPr marL="1786399" indent="0">
              <a:buNone/>
              <a:defRPr sz="1250" b="1"/>
            </a:lvl6pPr>
            <a:lvl7pPr marL="2143680" indent="0">
              <a:buNone/>
              <a:defRPr sz="1250" b="1"/>
            </a:lvl7pPr>
            <a:lvl8pPr marL="2500961" indent="0">
              <a:buNone/>
              <a:defRPr sz="1250" b="1"/>
            </a:lvl8pPr>
            <a:lvl9pPr marL="2858240" indent="0">
              <a:buNone/>
              <a:defRPr sz="125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174" y="3888667"/>
            <a:ext cx="3022812" cy="5719641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17329" y="2609695"/>
            <a:ext cx="3037699" cy="1278971"/>
          </a:xfrm>
        </p:spPr>
        <p:txBody>
          <a:bodyPr anchor="b"/>
          <a:lstStyle>
            <a:lvl1pPr marL="0" indent="0">
              <a:buNone/>
              <a:defRPr sz="1875" b="1"/>
            </a:lvl1pPr>
            <a:lvl2pPr marL="357280" indent="0">
              <a:buNone/>
              <a:defRPr sz="1563" b="1"/>
            </a:lvl2pPr>
            <a:lvl3pPr marL="714560" indent="0">
              <a:buNone/>
              <a:defRPr sz="1407" b="1"/>
            </a:lvl3pPr>
            <a:lvl4pPr marL="1071840" indent="0">
              <a:buNone/>
              <a:defRPr sz="1250" b="1"/>
            </a:lvl4pPr>
            <a:lvl5pPr marL="1429120" indent="0">
              <a:buNone/>
              <a:defRPr sz="1250" b="1"/>
            </a:lvl5pPr>
            <a:lvl6pPr marL="1786399" indent="0">
              <a:buNone/>
              <a:defRPr sz="1250" b="1"/>
            </a:lvl6pPr>
            <a:lvl7pPr marL="2143680" indent="0">
              <a:buNone/>
              <a:defRPr sz="1250" b="1"/>
            </a:lvl7pPr>
            <a:lvl8pPr marL="2500961" indent="0">
              <a:buNone/>
              <a:defRPr sz="1250" b="1"/>
            </a:lvl8pPr>
            <a:lvl9pPr marL="2858240" indent="0">
              <a:buNone/>
              <a:defRPr sz="125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17329" y="3888667"/>
            <a:ext cx="3037699" cy="5719641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46E8-61BC-D54F-AEAB-6F561B5D15B9}" type="datetimeFigureOut">
              <a:rPr lang="fr-FR" smtClean="0"/>
              <a:t>20/07/2021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2EB9-2CDE-544A-96F4-BB3243BD0B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46E8-61BC-D54F-AEAB-6F561B5D15B9}" type="datetimeFigureOut">
              <a:rPr lang="fr-FR" smtClean="0"/>
              <a:t>20/07/2021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2EB9-2CDE-544A-96F4-BB3243BD0B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885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46E8-61BC-D54F-AEAB-6F561B5D15B9}" type="datetimeFigureOut">
              <a:rPr lang="fr-FR" smtClean="0"/>
              <a:t>20/07/2021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2EB9-2CDE-544A-96F4-BB3243BD0B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36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174" y="709718"/>
            <a:ext cx="2304557" cy="2484014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7700" y="1532797"/>
            <a:ext cx="3617327" cy="7565400"/>
          </a:xfrm>
        </p:spPr>
        <p:txBody>
          <a:bodyPr/>
          <a:lstStyle>
            <a:lvl1pPr>
              <a:defRPr sz="2500"/>
            </a:lvl1pPr>
            <a:lvl2pPr>
              <a:defRPr sz="2189"/>
            </a:lvl2pPr>
            <a:lvl3pPr>
              <a:defRPr sz="1875"/>
            </a:lvl3pPr>
            <a:lvl4pPr>
              <a:defRPr sz="1563"/>
            </a:lvl4pPr>
            <a:lvl5pPr>
              <a:defRPr sz="1563"/>
            </a:lvl5pPr>
            <a:lvl6pPr>
              <a:defRPr sz="1563"/>
            </a:lvl6pPr>
            <a:lvl7pPr>
              <a:defRPr sz="1563"/>
            </a:lvl7pPr>
            <a:lvl8pPr>
              <a:defRPr sz="1563"/>
            </a:lvl8pPr>
            <a:lvl9pPr>
              <a:defRPr sz="1563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2174" y="3193734"/>
            <a:ext cx="2304557" cy="5916785"/>
          </a:xfrm>
        </p:spPr>
        <p:txBody>
          <a:bodyPr/>
          <a:lstStyle>
            <a:lvl1pPr marL="0" indent="0">
              <a:buNone/>
              <a:defRPr sz="1250"/>
            </a:lvl1pPr>
            <a:lvl2pPr marL="357280" indent="0">
              <a:buNone/>
              <a:defRPr sz="1094"/>
            </a:lvl2pPr>
            <a:lvl3pPr marL="714560" indent="0">
              <a:buNone/>
              <a:defRPr sz="938"/>
            </a:lvl3pPr>
            <a:lvl4pPr marL="1071840" indent="0">
              <a:buNone/>
              <a:defRPr sz="781"/>
            </a:lvl4pPr>
            <a:lvl5pPr marL="1429120" indent="0">
              <a:buNone/>
              <a:defRPr sz="781"/>
            </a:lvl5pPr>
            <a:lvl6pPr marL="1786399" indent="0">
              <a:buNone/>
              <a:defRPr sz="781"/>
            </a:lvl6pPr>
            <a:lvl7pPr marL="2143680" indent="0">
              <a:buNone/>
              <a:defRPr sz="781"/>
            </a:lvl7pPr>
            <a:lvl8pPr marL="2500961" indent="0">
              <a:buNone/>
              <a:defRPr sz="781"/>
            </a:lvl8pPr>
            <a:lvl9pPr marL="2858240" indent="0">
              <a:buNone/>
              <a:defRPr sz="78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46E8-61BC-D54F-AEAB-6F561B5D15B9}" type="datetimeFigureOut">
              <a:rPr lang="fr-FR" smtClean="0"/>
              <a:t>20/07/2021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2EB9-2CDE-544A-96F4-BB3243BD0B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49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174" y="709718"/>
            <a:ext cx="2304557" cy="2484014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37700" y="1532797"/>
            <a:ext cx="3617327" cy="7565400"/>
          </a:xfrm>
        </p:spPr>
        <p:txBody>
          <a:bodyPr anchor="t"/>
          <a:lstStyle>
            <a:lvl1pPr marL="0" indent="0">
              <a:buNone/>
              <a:defRPr sz="2500"/>
            </a:lvl1pPr>
            <a:lvl2pPr marL="357280" indent="0">
              <a:buNone/>
              <a:defRPr sz="2189"/>
            </a:lvl2pPr>
            <a:lvl3pPr marL="714560" indent="0">
              <a:buNone/>
              <a:defRPr sz="1875"/>
            </a:lvl3pPr>
            <a:lvl4pPr marL="1071840" indent="0">
              <a:buNone/>
              <a:defRPr sz="1563"/>
            </a:lvl4pPr>
            <a:lvl5pPr marL="1429120" indent="0">
              <a:buNone/>
              <a:defRPr sz="1563"/>
            </a:lvl5pPr>
            <a:lvl6pPr marL="1786399" indent="0">
              <a:buNone/>
              <a:defRPr sz="1563"/>
            </a:lvl6pPr>
            <a:lvl7pPr marL="2143680" indent="0">
              <a:buNone/>
              <a:defRPr sz="1563"/>
            </a:lvl7pPr>
            <a:lvl8pPr marL="2500961" indent="0">
              <a:buNone/>
              <a:defRPr sz="1563"/>
            </a:lvl8pPr>
            <a:lvl9pPr marL="2858240" indent="0">
              <a:buNone/>
              <a:defRPr sz="1563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2174" y="3193734"/>
            <a:ext cx="2304557" cy="5916785"/>
          </a:xfrm>
        </p:spPr>
        <p:txBody>
          <a:bodyPr/>
          <a:lstStyle>
            <a:lvl1pPr marL="0" indent="0">
              <a:buNone/>
              <a:defRPr sz="1250"/>
            </a:lvl1pPr>
            <a:lvl2pPr marL="357280" indent="0">
              <a:buNone/>
              <a:defRPr sz="1094"/>
            </a:lvl2pPr>
            <a:lvl3pPr marL="714560" indent="0">
              <a:buNone/>
              <a:defRPr sz="938"/>
            </a:lvl3pPr>
            <a:lvl4pPr marL="1071840" indent="0">
              <a:buNone/>
              <a:defRPr sz="781"/>
            </a:lvl4pPr>
            <a:lvl5pPr marL="1429120" indent="0">
              <a:buNone/>
              <a:defRPr sz="781"/>
            </a:lvl5pPr>
            <a:lvl6pPr marL="1786399" indent="0">
              <a:buNone/>
              <a:defRPr sz="781"/>
            </a:lvl6pPr>
            <a:lvl7pPr marL="2143680" indent="0">
              <a:buNone/>
              <a:defRPr sz="781"/>
            </a:lvl7pPr>
            <a:lvl8pPr marL="2500961" indent="0">
              <a:buNone/>
              <a:defRPr sz="781"/>
            </a:lvl8pPr>
            <a:lvl9pPr marL="2858240" indent="0">
              <a:buNone/>
              <a:defRPr sz="78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46E8-61BC-D54F-AEAB-6F561B5D15B9}" type="datetimeFigureOut">
              <a:rPr lang="fr-FR" smtClean="0"/>
              <a:t>20/07/2021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2EB9-2CDE-544A-96F4-BB3243BD0B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976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1243" y="566791"/>
            <a:ext cx="6162854" cy="2057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43" y="2833945"/>
            <a:ext cx="6162854" cy="6754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1243" y="9867061"/>
            <a:ext cx="1607701" cy="566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A46E8-61BC-D54F-AEAB-6F561B5D15B9}" type="datetimeFigureOut">
              <a:rPr lang="fr-FR" smtClean="0"/>
              <a:t>20/07/2021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6894" y="9867061"/>
            <a:ext cx="2411552" cy="566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46396" y="9867061"/>
            <a:ext cx="1607701" cy="566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72EB9-2CDE-544A-96F4-BB3243BD0B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03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714560" rtl="0" eaLnBrk="1" latinLnBrk="0" hangingPunct="1">
        <a:lnSpc>
          <a:spcPct val="90000"/>
        </a:lnSpc>
        <a:spcBef>
          <a:spcPct val="0"/>
        </a:spcBef>
        <a:buNone/>
        <a:defRPr sz="34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640" indent="-178640" algn="l" defTabSz="714560" rtl="0" eaLnBrk="1" latinLnBrk="0" hangingPunct="1">
        <a:lnSpc>
          <a:spcPct val="90000"/>
        </a:lnSpc>
        <a:spcBef>
          <a:spcPts val="781"/>
        </a:spcBef>
        <a:buFont typeface="Arial" panose="020B0604020202020204" pitchFamily="34" charset="0"/>
        <a:buChar char="•"/>
        <a:defRPr sz="2189" kern="1200">
          <a:solidFill>
            <a:schemeClr val="tx1"/>
          </a:solidFill>
          <a:latin typeface="+mn-lt"/>
          <a:ea typeface="+mn-ea"/>
          <a:cs typeface="+mn-cs"/>
        </a:defRPr>
      </a:lvl1pPr>
      <a:lvl2pPr marL="535920" indent="-178640" algn="l" defTabSz="714560" rtl="0" eaLnBrk="1" latinLnBrk="0" hangingPunct="1">
        <a:lnSpc>
          <a:spcPct val="90000"/>
        </a:lnSpc>
        <a:spcBef>
          <a:spcPts val="391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2pPr>
      <a:lvl3pPr marL="893200" indent="-178640" algn="l" defTabSz="714560" rtl="0" eaLnBrk="1" latinLnBrk="0" hangingPunct="1">
        <a:lnSpc>
          <a:spcPct val="90000"/>
        </a:lnSpc>
        <a:spcBef>
          <a:spcPts val="391"/>
        </a:spcBef>
        <a:buFont typeface="Arial" panose="020B0604020202020204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3pPr>
      <a:lvl4pPr marL="1250480" indent="-178640" algn="l" defTabSz="714560" rtl="0" eaLnBrk="1" latinLnBrk="0" hangingPunct="1">
        <a:lnSpc>
          <a:spcPct val="90000"/>
        </a:lnSpc>
        <a:spcBef>
          <a:spcPts val="391"/>
        </a:spcBef>
        <a:buFont typeface="Arial" panose="020B0604020202020204" pitchFamily="34" charset="0"/>
        <a:buChar char="•"/>
        <a:defRPr sz="1407" kern="1200">
          <a:solidFill>
            <a:schemeClr val="tx1"/>
          </a:solidFill>
          <a:latin typeface="+mn-lt"/>
          <a:ea typeface="+mn-ea"/>
          <a:cs typeface="+mn-cs"/>
        </a:defRPr>
      </a:lvl4pPr>
      <a:lvl5pPr marL="1607760" indent="-178640" algn="l" defTabSz="714560" rtl="0" eaLnBrk="1" latinLnBrk="0" hangingPunct="1">
        <a:lnSpc>
          <a:spcPct val="90000"/>
        </a:lnSpc>
        <a:spcBef>
          <a:spcPts val="391"/>
        </a:spcBef>
        <a:buFont typeface="Arial" panose="020B0604020202020204" pitchFamily="34" charset="0"/>
        <a:buChar char="•"/>
        <a:defRPr sz="1407" kern="1200">
          <a:solidFill>
            <a:schemeClr val="tx1"/>
          </a:solidFill>
          <a:latin typeface="+mn-lt"/>
          <a:ea typeface="+mn-ea"/>
          <a:cs typeface="+mn-cs"/>
        </a:defRPr>
      </a:lvl5pPr>
      <a:lvl6pPr marL="1965039" indent="-178640" algn="l" defTabSz="714560" rtl="0" eaLnBrk="1" latinLnBrk="0" hangingPunct="1">
        <a:lnSpc>
          <a:spcPct val="90000"/>
        </a:lnSpc>
        <a:spcBef>
          <a:spcPts val="391"/>
        </a:spcBef>
        <a:buFont typeface="Arial" panose="020B0604020202020204" pitchFamily="34" charset="0"/>
        <a:buChar char="•"/>
        <a:defRPr sz="1407" kern="1200">
          <a:solidFill>
            <a:schemeClr val="tx1"/>
          </a:solidFill>
          <a:latin typeface="+mn-lt"/>
          <a:ea typeface="+mn-ea"/>
          <a:cs typeface="+mn-cs"/>
        </a:defRPr>
      </a:lvl6pPr>
      <a:lvl7pPr marL="2322321" indent="-178640" algn="l" defTabSz="714560" rtl="0" eaLnBrk="1" latinLnBrk="0" hangingPunct="1">
        <a:lnSpc>
          <a:spcPct val="90000"/>
        </a:lnSpc>
        <a:spcBef>
          <a:spcPts val="391"/>
        </a:spcBef>
        <a:buFont typeface="Arial" panose="020B0604020202020204" pitchFamily="34" charset="0"/>
        <a:buChar char="•"/>
        <a:defRPr sz="1407" kern="1200">
          <a:solidFill>
            <a:schemeClr val="tx1"/>
          </a:solidFill>
          <a:latin typeface="+mn-lt"/>
          <a:ea typeface="+mn-ea"/>
          <a:cs typeface="+mn-cs"/>
        </a:defRPr>
      </a:lvl7pPr>
      <a:lvl8pPr marL="2679600" indent="-178640" algn="l" defTabSz="714560" rtl="0" eaLnBrk="1" latinLnBrk="0" hangingPunct="1">
        <a:lnSpc>
          <a:spcPct val="90000"/>
        </a:lnSpc>
        <a:spcBef>
          <a:spcPts val="391"/>
        </a:spcBef>
        <a:buFont typeface="Arial" panose="020B0604020202020204" pitchFamily="34" charset="0"/>
        <a:buChar char="•"/>
        <a:defRPr sz="1407" kern="1200">
          <a:solidFill>
            <a:schemeClr val="tx1"/>
          </a:solidFill>
          <a:latin typeface="+mn-lt"/>
          <a:ea typeface="+mn-ea"/>
          <a:cs typeface="+mn-cs"/>
        </a:defRPr>
      </a:lvl8pPr>
      <a:lvl9pPr marL="3036880" indent="-178640" algn="l" defTabSz="714560" rtl="0" eaLnBrk="1" latinLnBrk="0" hangingPunct="1">
        <a:lnSpc>
          <a:spcPct val="90000"/>
        </a:lnSpc>
        <a:spcBef>
          <a:spcPts val="391"/>
        </a:spcBef>
        <a:buFont typeface="Arial" panose="020B0604020202020204" pitchFamily="34" charset="0"/>
        <a:buChar char="•"/>
        <a:defRPr sz="14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4560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1pPr>
      <a:lvl2pPr marL="357280" algn="l" defTabSz="714560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2pPr>
      <a:lvl3pPr marL="714560" algn="l" defTabSz="714560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3pPr>
      <a:lvl4pPr marL="1071840" algn="l" defTabSz="714560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4pPr>
      <a:lvl5pPr marL="1429120" algn="l" defTabSz="714560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5pPr>
      <a:lvl6pPr marL="1786399" algn="l" defTabSz="714560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6pPr>
      <a:lvl7pPr marL="2143680" algn="l" defTabSz="714560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7pPr>
      <a:lvl8pPr marL="2500961" algn="l" defTabSz="714560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8pPr>
      <a:lvl9pPr marL="2858240" algn="l" defTabSz="714560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tiff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1102" b="23916"/>
          <a:stretch/>
        </p:blipFill>
        <p:spPr>
          <a:xfrm>
            <a:off x="191386" y="1031758"/>
            <a:ext cx="6762307" cy="20478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3287" y="3177030"/>
            <a:ext cx="5273650" cy="1605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05"/>
              </a:spcBef>
            </a:pPr>
            <a:r>
              <a:rPr lang="fr-FR" sz="1200" b="1" dirty="0">
                <a:solidFill>
                  <a:srgbClr val="1C3B58"/>
                </a:solidFill>
                <a:latin typeface="Avenir Book" charset="0"/>
                <a:ea typeface="Avenir Book" charset="0"/>
                <a:cs typeface="Avenir Book" charset="0"/>
              </a:rPr>
              <a:t>Organisé par </a:t>
            </a:r>
            <a:r>
              <a:rPr lang="fr-FR" sz="1200" b="1" dirty="0" smtClean="0">
                <a:solidFill>
                  <a:srgbClr val="1C3B58"/>
                </a:solidFill>
                <a:latin typeface="Avenir Book" charset="0"/>
                <a:ea typeface="Avenir Book" charset="0"/>
                <a:cs typeface="Avenir Book" charset="0"/>
              </a:rPr>
              <a:t>l’Université de Paris, </a:t>
            </a:r>
          </a:p>
          <a:p>
            <a:pPr algn="ctr">
              <a:spcBef>
                <a:spcPts val="505"/>
              </a:spcBef>
            </a:pPr>
            <a:r>
              <a:rPr lang="fr-FR" sz="1200" b="1" dirty="0" smtClean="0">
                <a:solidFill>
                  <a:srgbClr val="1C3B58"/>
                </a:solidFill>
                <a:latin typeface="Avenir Book" charset="0"/>
                <a:ea typeface="Avenir Book" charset="0"/>
                <a:cs typeface="Avenir Book" charset="0"/>
              </a:rPr>
              <a:t>Paris-Sorbonne-Université</a:t>
            </a:r>
            <a:r>
              <a:rPr lang="fr-FR" sz="1200" b="1" dirty="0">
                <a:solidFill>
                  <a:srgbClr val="1C3B58"/>
                </a:solidFill>
                <a:latin typeface="Avenir Book" charset="0"/>
                <a:ea typeface="Avenir Book" charset="0"/>
                <a:cs typeface="Avenir Book" charset="0"/>
              </a:rPr>
              <a:t>, </a:t>
            </a:r>
            <a:r>
              <a:rPr lang="fr-FR" sz="1200" b="1" dirty="0" smtClean="0">
                <a:solidFill>
                  <a:srgbClr val="1C3B58"/>
                </a:solidFill>
                <a:latin typeface="Avenir Book" charset="0"/>
                <a:ea typeface="Avenir Book" charset="0"/>
                <a:cs typeface="Avenir Book" charset="0"/>
              </a:rPr>
              <a:t>l’Université Paris-Saclay, </a:t>
            </a:r>
          </a:p>
          <a:p>
            <a:pPr algn="ctr">
              <a:spcBef>
                <a:spcPts val="505"/>
              </a:spcBef>
            </a:pPr>
            <a:r>
              <a:rPr lang="fr-FR" sz="1200" b="1" dirty="0" smtClean="0">
                <a:solidFill>
                  <a:srgbClr val="1C3B58"/>
                </a:solidFill>
                <a:latin typeface="Avenir Book" charset="0"/>
                <a:ea typeface="Avenir Book" charset="0"/>
                <a:cs typeface="Avenir Book" charset="0"/>
              </a:rPr>
              <a:t>l’Université Paris </a:t>
            </a:r>
            <a:r>
              <a:rPr lang="fr-FR" sz="1200" b="1" dirty="0">
                <a:solidFill>
                  <a:srgbClr val="1C3B58"/>
                </a:solidFill>
                <a:latin typeface="Avenir Book" charset="0"/>
                <a:ea typeface="Avenir Book" charset="0"/>
                <a:cs typeface="Avenir Book" charset="0"/>
              </a:rPr>
              <a:t>Est-Créteil</a:t>
            </a:r>
            <a:endParaRPr lang="fr-FR" sz="2000" dirty="0">
              <a:solidFill>
                <a:srgbClr val="1C3B58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fr-FR" sz="1200" dirty="0">
                <a:latin typeface="Avenir Book" charset="0"/>
                <a:ea typeface="Avenir Book" charset="0"/>
                <a:cs typeface="Avenir Book" charset="0"/>
              </a:rPr>
              <a:t> </a:t>
            </a:r>
            <a:endParaRPr lang="fr-FR" sz="1400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fr-FR" sz="1400" b="1" dirty="0">
                <a:solidFill>
                  <a:srgbClr val="0070C0"/>
                </a:solidFill>
                <a:latin typeface="Avenir Book" charset="0"/>
                <a:ea typeface="Avenir Book" charset="0"/>
                <a:cs typeface="Avenir Book" charset="0"/>
              </a:rPr>
              <a:t>Faculté de Médecine </a:t>
            </a:r>
            <a:r>
              <a:rPr lang="fr-FR" sz="1400" b="1" dirty="0" smtClean="0">
                <a:solidFill>
                  <a:srgbClr val="0070C0"/>
                </a:solidFill>
                <a:latin typeface="Avenir Book" charset="0"/>
                <a:ea typeface="Avenir Book" charset="0"/>
                <a:cs typeface="Avenir Book" charset="0"/>
              </a:rPr>
              <a:t>de l’Université de Paris</a:t>
            </a:r>
            <a:endParaRPr lang="fr-FR" sz="1400" b="1" dirty="0">
              <a:solidFill>
                <a:srgbClr val="0070C0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fr-FR" sz="1400" b="1" dirty="0" smtClean="0">
                <a:solidFill>
                  <a:srgbClr val="0070C0"/>
                </a:solidFill>
                <a:latin typeface="Avenir Book" charset="0"/>
                <a:ea typeface="Avenir Book" charset="0"/>
                <a:cs typeface="Avenir Book" charset="0"/>
              </a:rPr>
              <a:t>Site des Cordeliers</a:t>
            </a:r>
            <a:endParaRPr lang="fr-FR" sz="1400" b="1" dirty="0">
              <a:solidFill>
                <a:srgbClr val="0070C0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fr-FR" sz="1400" b="1" dirty="0" smtClean="0">
                <a:solidFill>
                  <a:srgbClr val="0070C0"/>
                </a:solidFill>
                <a:latin typeface="Avenir Book" charset="0"/>
                <a:ea typeface="Avenir Book" charset="0"/>
                <a:cs typeface="Avenir Book" charset="0"/>
              </a:rPr>
              <a:t>15 rue de l’Ecole de Médecine, 75005 Paris</a:t>
            </a:r>
            <a:endParaRPr lang="fr-FR" sz="1400" b="1" dirty="0">
              <a:solidFill>
                <a:srgbClr val="0070C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66782" y="8499236"/>
            <a:ext cx="3186911" cy="2041585"/>
          </a:xfrm>
          <a:prstGeom prst="rect">
            <a:avLst/>
          </a:prstGeom>
          <a:solidFill>
            <a:srgbClr val="36AEDE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fr-FR" sz="1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Informations :</a:t>
            </a:r>
          </a:p>
          <a:p>
            <a:pPr algn="ctr">
              <a:spcAft>
                <a:spcPts val="400"/>
              </a:spcAft>
            </a:pPr>
            <a:r>
              <a:rPr lang="fr-FR" sz="1100" b="1" smtClean="0">
                <a:solidFill>
                  <a:srgbClr val="002060"/>
                </a:solidFill>
              </a:rPr>
              <a:t>https://u-paris.fr/choisir-sa-formation/</a:t>
            </a:r>
            <a:endParaRPr lang="fr-FR" sz="1100" b="1" dirty="0" smtClean="0">
              <a:solidFill>
                <a:srgbClr val="002060"/>
              </a:solidFill>
            </a:endParaRPr>
          </a:p>
          <a:p>
            <a:pPr algn="ctr">
              <a:spcAft>
                <a:spcPts val="400"/>
              </a:spcAft>
            </a:pPr>
            <a:r>
              <a:rPr lang="fr-FR" sz="1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Inscriptions sur </a:t>
            </a:r>
            <a:r>
              <a:rPr lang="fr-FR" sz="12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C@nditOnLine</a:t>
            </a:r>
            <a:r>
              <a:rPr lang="fr-FR" sz="1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:</a:t>
            </a:r>
          </a:p>
          <a:p>
            <a:pPr algn="ctr">
              <a:spcAft>
                <a:spcPts val="400"/>
              </a:spcAft>
            </a:pPr>
            <a:r>
              <a:rPr lang="fr-FR" sz="1000" b="1" dirty="0">
                <a:solidFill>
                  <a:srgbClr val="002060"/>
                </a:solidFill>
                <a:latin typeface="Avenir Book" charset="0"/>
                <a:ea typeface="Avenir Book" charset="0"/>
                <a:cs typeface="Avenir Book" charset="0"/>
              </a:rPr>
              <a:t>https://</a:t>
            </a:r>
            <a:r>
              <a:rPr lang="fr-FR" sz="1000" b="1" dirty="0" smtClean="0">
                <a:solidFill>
                  <a:srgbClr val="002060"/>
                </a:solidFill>
                <a:latin typeface="Avenir Book" charset="0"/>
                <a:ea typeface="Avenir Book" charset="0"/>
                <a:cs typeface="Avenir Book" charset="0"/>
              </a:rPr>
              <a:t>appt.parisdescartes.fr/cgi-bin/WebObjects/CanditOnline.woa/27/wa/connexionCandidat?wosid=rN9VxuJnM28LTcNFJTFTtM</a:t>
            </a:r>
            <a:endParaRPr lang="fr-FR" sz="1000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>
              <a:spcAft>
                <a:spcPts val="400"/>
              </a:spcAft>
            </a:pPr>
            <a:r>
              <a:rPr lang="fr-FR" sz="1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Secrétariat : Mme </a:t>
            </a:r>
            <a:r>
              <a:rPr lang="fr-FR" sz="11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Brigitte </a:t>
            </a:r>
            <a:r>
              <a:rPr lang="fr-FR" sz="11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Baqué</a:t>
            </a:r>
            <a:endParaRPr lang="fr-FR" sz="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fr-FR" sz="1100" dirty="0" smtClean="0">
                <a:solidFill>
                  <a:srgbClr val="002060"/>
                </a:solidFill>
                <a:latin typeface="Avenir Book" charset="0"/>
                <a:ea typeface="Avenir Book" charset="0"/>
                <a:cs typeface="Avenir Book" charset="0"/>
              </a:rPr>
              <a:t>Service  d’</a:t>
            </a:r>
            <a:r>
              <a:rPr lang="fr-FR" sz="1100" dirty="0" err="1" smtClean="0">
                <a:solidFill>
                  <a:srgbClr val="002060"/>
                </a:solidFill>
                <a:latin typeface="Avenir Book" charset="0"/>
                <a:ea typeface="Avenir Book" charset="0"/>
                <a:cs typeface="Avenir Book" charset="0"/>
              </a:rPr>
              <a:t>Immuno</a:t>
            </a:r>
            <a:r>
              <a:rPr lang="fr-FR" sz="1100" dirty="0" smtClean="0">
                <a:solidFill>
                  <a:srgbClr val="002060"/>
                </a:solidFill>
                <a:latin typeface="Avenir Book" charset="0"/>
                <a:ea typeface="Avenir Book" charset="0"/>
                <a:cs typeface="Avenir Book" charset="0"/>
              </a:rPr>
              <a:t>-infectiologie, Hôtel-Dieu</a:t>
            </a:r>
            <a:endParaRPr lang="fr-FR" sz="800" dirty="0">
              <a:solidFill>
                <a:srgbClr val="002060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fr-FR" sz="1100" i="1" dirty="0">
                <a:solidFill>
                  <a:srgbClr val="002060"/>
                </a:solidFill>
                <a:latin typeface="Avenir Book" charset="0"/>
                <a:ea typeface="Avenir Book" charset="0"/>
                <a:cs typeface="Avenir Book" charset="0"/>
              </a:rPr>
              <a:t>Tél.</a:t>
            </a:r>
            <a:r>
              <a:rPr lang="fr-FR" sz="1100" dirty="0">
                <a:solidFill>
                  <a:srgbClr val="002060"/>
                </a:solidFill>
                <a:latin typeface="Avenir Book" charset="0"/>
                <a:ea typeface="Avenir Book" charset="0"/>
                <a:cs typeface="Avenir Book" charset="0"/>
              </a:rPr>
              <a:t> : </a:t>
            </a:r>
            <a:r>
              <a:rPr lang="fr-FR" sz="1100" dirty="0" smtClean="0">
                <a:solidFill>
                  <a:srgbClr val="002060"/>
                </a:solidFill>
                <a:latin typeface="Avenir Book" charset="0"/>
                <a:ea typeface="Avenir Book" charset="0"/>
                <a:cs typeface="Avenir Book" charset="0"/>
              </a:rPr>
              <a:t>01.42.34.88.36</a:t>
            </a:r>
          </a:p>
          <a:p>
            <a:pPr algn="ctr"/>
            <a:r>
              <a:rPr lang="fr-FR" sz="1000" i="1" dirty="0" smtClean="0">
                <a:solidFill>
                  <a:srgbClr val="002060"/>
                </a:solidFill>
                <a:latin typeface="Avenir Book" charset="0"/>
                <a:ea typeface="Avenir Book" charset="0"/>
                <a:cs typeface="Avenir Book" charset="0"/>
              </a:rPr>
              <a:t>E-mail</a:t>
            </a:r>
            <a:r>
              <a:rPr lang="fr-FR" sz="1000" i="1" dirty="0">
                <a:solidFill>
                  <a:srgbClr val="002060"/>
                </a:solidFill>
                <a:latin typeface="Avenir Book" charset="0"/>
                <a:ea typeface="Avenir Book" charset="0"/>
                <a:cs typeface="Avenir Book" charset="0"/>
              </a:rPr>
              <a:t> : </a:t>
            </a:r>
            <a:r>
              <a:rPr lang="fr-FR" sz="1000" dirty="0" smtClean="0">
                <a:solidFill>
                  <a:srgbClr val="002060"/>
                </a:solidFill>
                <a:latin typeface="Avenir Book" charset="0"/>
                <a:ea typeface="Avenir Book" charset="0"/>
                <a:cs typeface="Avenir Book" charset="0"/>
              </a:rPr>
              <a:t>brigitte.baque@aphp.fr</a:t>
            </a:r>
            <a:endParaRPr lang="fr-FR" sz="1000" dirty="0">
              <a:solidFill>
                <a:srgbClr val="00206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38" name="Picture 4" descr="ttp://diuvih.org/templates/untitled/images/designer/8cd5ddddadfd67271a55d86f632dc6c4_UPEC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8029" y="242609"/>
            <a:ext cx="1326972" cy="56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http://diuvih.org/templates/untitled/images/designer/92113892e55dd88cf5fd8590b6f6ab1b_Logo_UPM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871" y="183179"/>
            <a:ext cx="1750847" cy="70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92774" y="1966079"/>
            <a:ext cx="4853788" cy="928475"/>
          </a:xfrm>
          <a:prstGeom prst="rect">
            <a:avLst/>
          </a:prstGeom>
          <a:solidFill>
            <a:srgbClr val="36A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24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charset="0"/>
                <a:ea typeface="Avenir Book" charset="0"/>
                <a:cs typeface="Avenir Book" charset="0"/>
              </a:rPr>
              <a:t>Prise en </a:t>
            </a:r>
            <a:r>
              <a:rPr lang="fr-FR" sz="2024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charset="0"/>
                <a:ea typeface="Avenir Book" charset="0"/>
                <a:cs typeface="Avenir Book" charset="0"/>
              </a:rPr>
              <a:t>charge </a:t>
            </a:r>
            <a:r>
              <a:rPr lang="fr-FR" sz="2024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charset="0"/>
                <a:ea typeface="Avenir Book" charset="0"/>
                <a:cs typeface="Avenir Book" charset="0"/>
              </a:rPr>
              <a:t>de </a:t>
            </a:r>
            <a:r>
              <a:rPr lang="fr-FR" sz="2024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charset="0"/>
                <a:ea typeface="Avenir Book" charset="0"/>
                <a:cs typeface="Avenir Book" charset="0"/>
              </a:rPr>
              <a:t>l’infection </a:t>
            </a:r>
          </a:p>
          <a:p>
            <a:pPr algn="ctr"/>
            <a:r>
              <a:rPr lang="fr-FR" sz="2024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charset="0"/>
                <a:ea typeface="Avenir Book" charset="0"/>
                <a:cs typeface="Avenir Book" charset="0"/>
              </a:rPr>
              <a:t>par </a:t>
            </a:r>
            <a:r>
              <a:rPr lang="fr-FR" sz="2024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charset="0"/>
                <a:ea typeface="Avenir Book" charset="0"/>
                <a:cs typeface="Avenir Book" charset="0"/>
              </a:rPr>
              <a:t>le VIH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Année universitaire </a:t>
            </a:r>
            <a:r>
              <a:rPr lang="fr-FR" sz="16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2021-2022</a:t>
            </a:r>
            <a:endParaRPr lang="fr-FR" sz="16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2774" y="1359795"/>
            <a:ext cx="3927813" cy="38636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24" b="1" dirty="0">
                <a:latin typeface="Avenir Book" charset="0"/>
                <a:ea typeface="Avenir Book" charset="0"/>
                <a:cs typeface="Avenir Book" charset="0"/>
              </a:rPr>
              <a:t>Diplôme </a:t>
            </a:r>
            <a:r>
              <a:rPr lang="fr-FR" sz="2024" b="1" dirty="0" err="1">
                <a:latin typeface="Avenir Book" charset="0"/>
                <a:ea typeface="Avenir Book" charset="0"/>
                <a:cs typeface="Avenir Book" charset="0"/>
              </a:rPr>
              <a:t>Inter-Universitaire</a:t>
            </a:r>
            <a:endParaRPr lang="fr-FR" sz="2024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33375" y="5036847"/>
            <a:ext cx="3271342" cy="33406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571" b="1" dirty="0">
                <a:solidFill>
                  <a:schemeClr val="bg1"/>
                </a:solidFill>
              </a:rPr>
              <a:t>Conseil Pédagogique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333375" y="4860882"/>
            <a:ext cx="6620318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796743"/>
              </p:ext>
            </p:extLst>
          </p:nvPr>
        </p:nvGraphicFramePr>
        <p:xfrm>
          <a:off x="333375" y="5558507"/>
          <a:ext cx="3285515" cy="2274087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83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b="1" dirty="0">
                          <a:solidFill>
                            <a:srgbClr val="08344D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Pr Sophie </a:t>
                      </a:r>
                      <a:r>
                        <a:rPr lang="fr-FR" sz="1050" b="1" dirty="0" err="1">
                          <a:solidFill>
                            <a:srgbClr val="08344D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Abgrall</a:t>
                      </a:r>
                      <a:r>
                        <a:rPr lang="fr-FR" sz="1050" b="1" dirty="0">
                          <a:solidFill>
                            <a:srgbClr val="08344D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 </a:t>
                      </a:r>
                      <a:endParaRPr lang="fr-FR" sz="1200" b="1" dirty="0">
                        <a:solidFill>
                          <a:srgbClr val="08344D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6005" marR="56005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Paris-</a:t>
                      </a:r>
                      <a:r>
                        <a:rPr lang="fr-FR" sz="105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 Saclay</a:t>
                      </a:r>
                      <a:endParaRPr lang="fr-F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6005" marR="56005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6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b="1" dirty="0">
                          <a:solidFill>
                            <a:srgbClr val="08344D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Pr Guislaine </a:t>
                      </a:r>
                      <a:r>
                        <a:rPr lang="fr-FR" sz="1050" b="1" dirty="0" err="1">
                          <a:solidFill>
                            <a:srgbClr val="08344D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Carcelain</a:t>
                      </a:r>
                      <a:r>
                        <a:rPr lang="fr-FR" sz="1050" b="1" dirty="0">
                          <a:solidFill>
                            <a:srgbClr val="08344D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 </a:t>
                      </a:r>
                      <a:endParaRPr lang="fr-FR" sz="1200" b="1" dirty="0">
                        <a:solidFill>
                          <a:srgbClr val="08344D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6005" marR="56005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Sorbonne Université</a:t>
                      </a:r>
                      <a:endParaRPr lang="fr-F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6005" marR="56005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b="1" dirty="0">
                          <a:solidFill>
                            <a:srgbClr val="08344D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Dr Antoine Chéret </a:t>
                      </a:r>
                      <a:endParaRPr lang="fr-FR" sz="1200" b="1" dirty="0">
                        <a:solidFill>
                          <a:srgbClr val="08344D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6005" marR="560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Paris-Saclay</a:t>
                      </a:r>
                      <a:endParaRPr lang="fr-F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6005" marR="560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b="1" dirty="0">
                          <a:solidFill>
                            <a:srgbClr val="08344D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P</a:t>
                      </a:r>
                      <a:r>
                        <a:rPr lang="fr-FR" sz="1050" b="1" dirty="0" smtClean="0">
                          <a:solidFill>
                            <a:srgbClr val="08344D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r </a:t>
                      </a:r>
                      <a:r>
                        <a:rPr lang="fr-FR" sz="1050" b="1" dirty="0">
                          <a:solidFill>
                            <a:srgbClr val="08344D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Sébastien Gallien </a:t>
                      </a:r>
                      <a:endParaRPr lang="fr-FR" sz="1200" b="1" dirty="0">
                        <a:solidFill>
                          <a:srgbClr val="08344D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6005" marR="560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Paris </a:t>
                      </a:r>
                      <a:r>
                        <a:rPr lang="fr-FR" sz="10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Est-Créteil</a:t>
                      </a:r>
                      <a:endParaRPr lang="fr-F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6005" marR="560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b="1" dirty="0">
                          <a:solidFill>
                            <a:srgbClr val="08344D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Pr Cécile </a:t>
                      </a:r>
                      <a:r>
                        <a:rPr lang="fr-FR" sz="1050" b="1" dirty="0" err="1">
                          <a:solidFill>
                            <a:srgbClr val="08344D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Goujard</a:t>
                      </a:r>
                      <a:r>
                        <a:rPr lang="fr-FR" sz="1050" b="1" dirty="0">
                          <a:solidFill>
                            <a:srgbClr val="08344D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 </a:t>
                      </a:r>
                      <a:endParaRPr lang="fr-FR" sz="1200" b="1" dirty="0">
                        <a:solidFill>
                          <a:srgbClr val="08344D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6005" marR="560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Paris-Saclay</a:t>
                      </a:r>
                      <a:endParaRPr lang="fr-F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6005" marR="560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71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8344D"/>
                          </a:solidFill>
                          <a:effectLst/>
                          <a:uLnTx/>
                          <a:uFillTx/>
                          <a:latin typeface="Avenir Book" charset="0"/>
                          <a:ea typeface="Avenir Book" charset="0"/>
                          <a:cs typeface="Avenir Book" charset="0"/>
                        </a:rPr>
                        <a:t>Dr Sophie </a:t>
                      </a:r>
                      <a:r>
                        <a:rPr kumimoji="0" lang="fr-FR" sz="105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8344D"/>
                          </a:solidFill>
                          <a:effectLst/>
                          <a:uLnTx/>
                          <a:uFillTx/>
                          <a:latin typeface="Avenir Book" charset="0"/>
                          <a:ea typeface="Avenir Book" charset="0"/>
                          <a:cs typeface="Avenir Book" charset="0"/>
                        </a:rPr>
                        <a:t>Grabar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8344D"/>
                        </a:solidFill>
                        <a:effectLst/>
                        <a:uLnTx/>
                        <a:uFillTx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6005" marR="560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Sorbonne Université</a:t>
                      </a:r>
                      <a:endParaRPr lang="fr-F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6005" marR="560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586806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b="1" dirty="0">
                          <a:solidFill>
                            <a:srgbClr val="08344D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Pr Christine Katlama</a:t>
                      </a:r>
                      <a:endParaRPr lang="fr-FR" sz="1200" b="1" dirty="0">
                        <a:solidFill>
                          <a:srgbClr val="08344D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6005" marR="560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Sorbonne Université</a:t>
                      </a:r>
                      <a:endParaRPr lang="fr-F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6005" marR="560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b="1" dirty="0">
                          <a:solidFill>
                            <a:srgbClr val="08344D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Pr Jean-Daniel </a:t>
                      </a:r>
                      <a:r>
                        <a:rPr lang="fr-FR" sz="1050" b="1" dirty="0" err="1">
                          <a:solidFill>
                            <a:srgbClr val="08344D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Lelièvre</a:t>
                      </a:r>
                      <a:r>
                        <a:rPr lang="fr-FR" sz="1050" b="1" dirty="0">
                          <a:solidFill>
                            <a:srgbClr val="08344D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 </a:t>
                      </a:r>
                      <a:endParaRPr lang="fr-FR" sz="1200" b="1" dirty="0">
                        <a:solidFill>
                          <a:srgbClr val="08344D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6005" marR="560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Paris </a:t>
                      </a:r>
                      <a:r>
                        <a:rPr lang="fr-FR" sz="10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Est-Créteil</a:t>
                      </a:r>
                      <a:endParaRPr lang="fr-F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6005" marR="560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b="1" dirty="0">
                          <a:solidFill>
                            <a:srgbClr val="08344D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Pr </a:t>
                      </a:r>
                      <a:r>
                        <a:rPr lang="fr-FR" sz="1050" b="1" dirty="0" smtClean="0">
                          <a:solidFill>
                            <a:srgbClr val="08344D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A-Geneviève </a:t>
                      </a:r>
                      <a:r>
                        <a:rPr lang="fr-FR" sz="1050" b="1" dirty="0">
                          <a:solidFill>
                            <a:srgbClr val="08344D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Marcelin</a:t>
                      </a:r>
                      <a:endParaRPr lang="fr-FR" sz="1200" b="1" dirty="0">
                        <a:solidFill>
                          <a:srgbClr val="08344D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6005" marR="560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Sorbonne Université</a:t>
                      </a:r>
                      <a:endParaRPr lang="fr-F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6005" marR="560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b="1" dirty="0">
                          <a:solidFill>
                            <a:srgbClr val="08344D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Pr Laurence Meyer </a:t>
                      </a:r>
                      <a:endParaRPr lang="fr-FR" sz="1200" b="1" dirty="0">
                        <a:solidFill>
                          <a:srgbClr val="08344D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6005" marR="560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Paris-Saclay</a:t>
                      </a:r>
                      <a:endParaRPr lang="fr-F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6005" marR="560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011934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b="1" dirty="0">
                          <a:solidFill>
                            <a:srgbClr val="08344D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P</a:t>
                      </a:r>
                      <a:r>
                        <a:rPr lang="fr-FR" sz="1050" b="1" dirty="0" smtClean="0">
                          <a:solidFill>
                            <a:srgbClr val="08344D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r </a:t>
                      </a:r>
                      <a:r>
                        <a:rPr lang="fr-FR" sz="1050" b="1" dirty="0">
                          <a:solidFill>
                            <a:srgbClr val="08344D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Valérie </a:t>
                      </a:r>
                      <a:r>
                        <a:rPr lang="fr-FR" sz="1050" b="1" dirty="0" err="1">
                          <a:solidFill>
                            <a:srgbClr val="08344D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Pourcher</a:t>
                      </a:r>
                      <a:r>
                        <a:rPr lang="fr-FR" sz="1050" b="1" dirty="0">
                          <a:solidFill>
                            <a:srgbClr val="08344D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 </a:t>
                      </a:r>
                      <a:endParaRPr lang="fr-FR" sz="1200" b="1" dirty="0">
                        <a:solidFill>
                          <a:srgbClr val="08344D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6005" marR="560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Sorbonne Université</a:t>
                      </a:r>
                      <a:endParaRPr lang="fr-F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6005" marR="560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indent="0" algn="l" defTabSz="71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dirty="0" smtClean="0">
                          <a:solidFill>
                            <a:srgbClr val="08344D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Dr Laurence </a:t>
                      </a:r>
                      <a:r>
                        <a:rPr lang="fr-FR" sz="1050" b="1" dirty="0" err="1" smtClean="0">
                          <a:solidFill>
                            <a:srgbClr val="08344D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Slama</a:t>
                      </a:r>
                      <a:endParaRPr lang="fr-FR" sz="1200" b="1" dirty="0" smtClean="0">
                        <a:solidFill>
                          <a:srgbClr val="08344D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6005" marR="560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71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Université de Paris</a:t>
                      </a:r>
                      <a:endParaRPr lang="fr-FR" sz="12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6005" marR="560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582394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b="1" dirty="0">
                          <a:solidFill>
                            <a:srgbClr val="08344D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Dr Roland Tubiana</a:t>
                      </a:r>
                      <a:endParaRPr lang="fr-FR" sz="1200" b="1" dirty="0">
                        <a:solidFill>
                          <a:srgbClr val="08344D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6005" marR="560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Sorbonne Université</a:t>
                      </a:r>
                      <a:endParaRPr lang="fr-FR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6005" marR="560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3827">
                <a:tc>
                  <a:txBody>
                    <a:bodyPr/>
                    <a:lstStyle/>
                    <a:p>
                      <a:pPr marL="0" marR="0" indent="0" algn="l" defTabSz="71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dirty="0" smtClean="0">
                          <a:solidFill>
                            <a:srgbClr val="08344D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Pr Jean-Paul </a:t>
                      </a:r>
                      <a:r>
                        <a:rPr lang="fr-FR" sz="1050" b="1" dirty="0" err="1" smtClean="0">
                          <a:solidFill>
                            <a:srgbClr val="08344D"/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Viard</a:t>
                      </a:r>
                      <a:endParaRPr lang="fr-FR" sz="1050" b="1" dirty="0" smtClean="0">
                        <a:solidFill>
                          <a:srgbClr val="08344D"/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6005" marR="560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71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venir Book" charset="0"/>
                          <a:ea typeface="Avenir Book" charset="0"/>
                          <a:cs typeface="Avenir Book" charset="0"/>
                        </a:rPr>
                        <a:t>Université de Paris</a:t>
                      </a:r>
                      <a:endParaRPr lang="fr-FR" sz="12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56005" marR="560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6" name="Rectangle 35"/>
          <p:cNvSpPr/>
          <p:nvPr/>
        </p:nvSpPr>
        <p:spPr>
          <a:xfrm>
            <a:off x="3766782" y="8157820"/>
            <a:ext cx="3186911" cy="33406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571" b="1" dirty="0" smtClean="0">
                <a:solidFill>
                  <a:schemeClr val="bg1"/>
                </a:solidFill>
              </a:rPr>
              <a:t>Informations/inscriptions</a:t>
            </a:r>
            <a:endParaRPr lang="fr-FR" sz="1571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766782" y="4907093"/>
            <a:ext cx="3186911" cy="646331"/>
          </a:xfrm>
          <a:prstGeom prst="rect">
            <a:avLst/>
          </a:prstGeom>
          <a:solidFill>
            <a:schemeClr val="bg2"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>
              <a:tabLst>
                <a:tab pos="2885013" algn="l"/>
              </a:tabLst>
            </a:pPr>
            <a:r>
              <a:rPr lang="fr-FR" sz="1200" b="1" dirty="0">
                <a:solidFill>
                  <a:srgbClr val="0070C0"/>
                </a:solidFill>
                <a:latin typeface="Avenir Book" charset="0"/>
                <a:ea typeface="Avenir Book" charset="0"/>
                <a:cs typeface="Avenir Book" charset="0"/>
              </a:rPr>
              <a:t>Directeur de l’Enseignement (</a:t>
            </a:r>
            <a:r>
              <a:rPr lang="fr-FR" sz="1200" b="1" dirty="0" smtClean="0">
                <a:solidFill>
                  <a:srgbClr val="0070C0"/>
                </a:solidFill>
                <a:latin typeface="Avenir Book" charset="0"/>
                <a:ea typeface="Avenir Book" charset="0"/>
                <a:cs typeface="Avenir Book" charset="0"/>
              </a:rPr>
              <a:t>2021-2022) </a:t>
            </a:r>
            <a:r>
              <a:rPr lang="fr-FR" sz="1200" b="1" dirty="0" smtClean="0">
                <a:solidFill>
                  <a:srgbClr val="08344D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 algn="ctr">
              <a:tabLst>
                <a:tab pos="2885013" algn="l"/>
              </a:tabLst>
            </a:pPr>
            <a:r>
              <a:rPr lang="fr-FR" sz="1200" b="1" dirty="0" smtClean="0">
                <a:solidFill>
                  <a:srgbClr val="08344D"/>
                </a:solidFill>
                <a:latin typeface="Avenir Book" charset="0"/>
                <a:ea typeface="Avenir Book" charset="0"/>
                <a:cs typeface="Avenir Book" charset="0"/>
              </a:rPr>
              <a:t>Pr Jean-Paul  VIARD</a:t>
            </a:r>
          </a:p>
          <a:p>
            <a:pPr algn="ctr">
              <a:tabLst>
                <a:tab pos="2885013" algn="l"/>
              </a:tabLst>
            </a:pPr>
            <a:r>
              <a:rPr lang="fr-FR" sz="1200" b="1" dirty="0" smtClean="0">
                <a:solidFill>
                  <a:srgbClr val="08344D"/>
                </a:solidFill>
                <a:latin typeface="Avenir Book" charset="0"/>
                <a:ea typeface="Avenir Book" charset="0"/>
                <a:cs typeface="Avenir Book" charset="0"/>
              </a:rPr>
              <a:t>Université de Paris</a:t>
            </a:r>
          </a:p>
        </p:txBody>
      </p:sp>
      <p:cxnSp>
        <p:nvCxnSpPr>
          <p:cNvPr id="49" name="Connecteur droit 48"/>
          <p:cNvCxnSpPr/>
          <p:nvPr/>
        </p:nvCxnSpPr>
        <p:spPr>
          <a:xfrm>
            <a:off x="333375" y="8057781"/>
            <a:ext cx="6620318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3766782" y="6052580"/>
            <a:ext cx="3186911" cy="2385268"/>
          </a:xfrm>
          <a:prstGeom prst="rect">
            <a:avLst/>
          </a:prstGeom>
          <a:solidFill>
            <a:srgbClr val="36AEDE"/>
          </a:solidFill>
        </p:spPr>
        <p:txBody>
          <a:bodyPr wrap="square">
            <a:spAutoFit/>
          </a:bodyPr>
          <a:lstStyle/>
          <a:p>
            <a:pPr marR="303120"/>
            <a:endParaRPr lang="fr-FR" sz="500" dirty="0" smtClean="0">
              <a:solidFill>
                <a:schemeClr val="bg1"/>
              </a:solidFill>
              <a:ea typeface="Times New Roman" charset="0"/>
              <a:cs typeface="Arial Narrow" charset="0"/>
            </a:endParaRPr>
          </a:p>
          <a:p>
            <a:pPr marL="180975" marR="303120" indent="-180975">
              <a:buFont typeface="Symbol" charset="2"/>
              <a:buChar char=""/>
            </a:pPr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Volume </a:t>
            </a:r>
            <a:r>
              <a:rPr lang="fr-FR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horaire : 100 heures </a:t>
            </a:r>
            <a:endParaRPr lang="fr-FR" sz="1400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180975" marR="303120" indent="-180975"/>
            <a:endParaRPr lang="fr-FR" sz="9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180975" marR="303120" indent="-180975">
              <a:buFont typeface="Symbol" charset="2"/>
              <a:buChar char=""/>
            </a:pPr>
            <a:r>
              <a:rPr lang="fr-FR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7 modules </a:t>
            </a:r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d’octobre à avril , dont 3 en présentiel (jeudi-vendredi) </a:t>
            </a:r>
          </a:p>
          <a:p>
            <a:pPr marL="180975" marR="303120" indent="-180975">
              <a:buFont typeface="Symbol" charset="2"/>
              <a:buChar char=""/>
            </a:pPr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Cours </a:t>
            </a:r>
            <a:r>
              <a:rPr lang="fr-FR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théoriques et études de cas </a:t>
            </a:r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cliniques</a:t>
            </a:r>
          </a:p>
          <a:p>
            <a:pPr marL="180975" marR="303120" indent="-180975"/>
            <a:endParaRPr lang="fr-FR" sz="9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180975" marR="303120" indent="-180975">
              <a:buFont typeface="Symbol" charset="2"/>
              <a:buChar char=""/>
            </a:pPr>
            <a:r>
              <a:rPr lang="fr-FR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Stage </a:t>
            </a:r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pratique de 4 demi-journées dans </a:t>
            </a:r>
            <a:r>
              <a:rPr lang="fr-FR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une unité </a:t>
            </a:r>
            <a:r>
              <a:rPr lang="fr-FR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VIH, en mai-juin</a:t>
            </a:r>
            <a:endParaRPr lang="fr-FR" sz="900" dirty="0">
              <a:solidFill>
                <a:schemeClr val="bg1"/>
              </a:solidFill>
              <a:ea typeface="Times New Roman" charset="0"/>
              <a:cs typeface="Arial Narrow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66782" y="5618506"/>
            <a:ext cx="3186911" cy="33406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571" b="1" dirty="0" smtClean="0">
                <a:solidFill>
                  <a:schemeClr val="bg1"/>
                </a:solidFill>
              </a:rPr>
              <a:t>Organisation enseignement DIU</a:t>
            </a:r>
            <a:endParaRPr lang="fr-FR" sz="1571" b="1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3054" y="3680106"/>
            <a:ext cx="838096" cy="566607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446" y="9503108"/>
            <a:ext cx="1485113" cy="100403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52" y="-2745"/>
            <a:ext cx="1062793" cy="101175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93" y="67661"/>
            <a:ext cx="2330952" cy="94888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265" y="8461362"/>
            <a:ext cx="3758517" cy="91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b="1" dirty="0" smtClean="0">
                <a:latin typeface="Avenir Book"/>
              </a:rPr>
              <a:t>Objectifs </a:t>
            </a:r>
            <a:r>
              <a:rPr lang="fr-FR" sz="1100" b="1" dirty="0">
                <a:latin typeface="Avenir Book"/>
              </a:rPr>
              <a:t>: </a:t>
            </a:r>
            <a:r>
              <a:rPr lang="fr-FR" sz="1050" dirty="0">
                <a:latin typeface="Avenir Book"/>
              </a:rPr>
              <a:t>Transmettre les bases théoriques et les </a:t>
            </a:r>
            <a:r>
              <a:rPr lang="fr-FR" sz="1050" dirty="0" smtClean="0">
                <a:latin typeface="Avenir Book"/>
              </a:rPr>
              <a:t>éléments pratiques </a:t>
            </a:r>
            <a:r>
              <a:rPr lang="fr-FR" sz="1050" dirty="0">
                <a:latin typeface="Avenir Book"/>
              </a:rPr>
              <a:t>nécessaires à une prise en charge globale, </a:t>
            </a:r>
            <a:r>
              <a:rPr lang="fr-FR" sz="1050" dirty="0" smtClean="0">
                <a:latin typeface="Avenir Book"/>
              </a:rPr>
              <a:t>conforme </a:t>
            </a:r>
            <a:r>
              <a:rPr lang="fr-FR" sz="1050" dirty="0">
                <a:latin typeface="Avenir Book"/>
              </a:rPr>
              <a:t>à l’état de l’art, des personnes vivant avec le VIH </a:t>
            </a:r>
            <a:r>
              <a:rPr lang="fr-FR" sz="1050" dirty="0" smtClean="0">
                <a:latin typeface="Avenir Book"/>
              </a:rPr>
              <a:t>en </a:t>
            </a:r>
            <a:r>
              <a:rPr lang="fr-FR" sz="1050" dirty="0">
                <a:latin typeface="Avenir Book"/>
              </a:rPr>
              <a:t>intégrant toutes les dimensions de cette affection chronique </a:t>
            </a:r>
            <a:r>
              <a:rPr lang="fr-FR" sz="1050" dirty="0" smtClean="0">
                <a:latin typeface="Avenir Book"/>
              </a:rPr>
              <a:t>sous traitement </a:t>
            </a:r>
            <a:r>
              <a:rPr lang="fr-FR" sz="1050" dirty="0">
                <a:latin typeface="Avenir Book"/>
              </a:rPr>
              <a:t>permanent</a:t>
            </a:r>
            <a:r>
              <a:rPr lang="fr-FR" sz="1100" dirty="0" smtClean="0">
                <a:latin typeface="Avenir Book"/>
              </a:rPr>
              <a:t>.</a:t>
            </a:r>
            <a:endParaRPr lang="fr-FR" sz="1800" dirty="0"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84212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2172</TotalTime>
  <Words>246</Words>
  <Application>Microsoft Office PowerPoint</Application>
  <PresentationFormat>Personnalisé</PresentationFormat>
  <Paragraphs>62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Arial</vt:lpstr>
      <vt:lpstr>Arial Narrow</vt:lpstr>
      <vt:lpstr>Avenir Book</vt:lpstr>
      <vt:lpstr>Calibri</vt:lpstr>
      <vt:lpstr>Calibri Light</vt:lpstr>
      <vt:lpstr>Symbol</vt:lpstr>
      <vt:lpstr>Times New Roman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VIARD Jean paul</cp:lastModifiedBy>
  <cp:revision>55</cp:revision>
  <cp:lastPrinted>2019-05-29T14:00:03Z</cp:lastPrinted>
  <dcterms:created xsi:type="dcterms:W3CDTF">2018-06-26T06:24:35Z</dcterms:created>
  <dcterms:modified xsi:type="dcterms:W3CDTF">2021-07-20T08:02:21Z</dcterms:modified>
</cp:coreProperties>
</file>