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9" r:id="rId3"/>
    <p:sldMasterId id="2147483725" r:id="rId4"/>
    <p:sldMasterId id="2147483744" r:id="rId5"/>
    <p:sldMasterId id="2147483777" r:id="rId6"/>
    <p:sldMasterId id="2147483792" r:id="rId7"/>
  </p:sldMasterIdLst>
  <p:notesMasterIdLst>
    <p:notesMasterId r:id="rId23"/>
  </p:notesMasterIdLst>
  <p:sldIdLst>
    <p:sldId id="2147472894" r:id="rId8"/>
    <p:sldId id="2147472828" r:id="rId9"/>
    <p:sldId id="2147472830" r:id="rId10"/>
    <p:sldId id="2147472891" r:id="rId11"/>
    <p:sldId id="2147472890" r:id="rId12"/>
    <p:sldId id="1448941751" r:id="rId13"/>
    <p:sldId id="1448941752" r:id="rId14"/>
    <p:sldId id="2147472887" r:id="rId15"/>
    <p:sldId id="1448941750" r:id="rId16"/>
    <p:sldId id="2147472877" r:id="rId17"/>
    <p:sldId id="2147472768" r:id="rId18"/>
    <p:sldId id="906" r:id="rId19"/>
    <p:sldId id="2147472893" r:id="rId20"/>
    <p:sldId id="2147472708" r:id="rId21"/>
    <p:sldId id="2147472888"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8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575F0D-E5D2-4116-9B84-BE5A65B4FEDA}" v="77" dt="2026-01-09T15:36:33.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00"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Jeannin" userId="4e37e64c-5646-47ed-bf79-b8a75c61b3b0" providerId="ADAL" clId="{90944850-3936-4034-9330-8FB398A1BA01}"/>
    <pc:docChg chg="undo custSel addSld delSld modSld sldOrd delMainMaster modMainMaster">
      <pc:chgData name="Morgan Jeannin" userId="4e37e64c-5646-47ed-bf79-b8a75c61b3b0" providerId="ADAL" clId="{90944850-3936-4034-9330-8FB398A1BA01}" dt="2026-01-09T15:37:55.284" v="740" actId="47"/>
      <pc:docMkLst>
        <pc:docMk/>
      </pc:docMkLst>
      <pc:sldChg chg="add del setBg">
        <pc:chgData name="Morgan Jeannin" userId="4e37e64c-5646-47ed-bf79-b8a75c61b3b0" providerId="ADAL" clId="{90944850-3936-4034-9330-8FB398A1BA01}" dt="2026-01-09T15:21:43.544" v="569" actId="47"/>
        <pc:sldMkLst>
          <pc:docMk/>
          <pc:sldMk cId="1989194535" sldId="295"/>
        </pc:sldMkLst>
      </pc:sldChg>
      <pc:sldChg chg="modSp add mod setBg">
        <pc:chgData name="Morgan Jeannin" userId="4e37e64c-5646-47ed-bf79-b8a75c61b3b0" providerId="ADAL" clId="{90944850-3936-4034-9330-8FB398A1BA01}" dt="2026-01-09T15:00:23.109" v="379" actId="404"/>
        <pc:sldMkLst>
          <pc:docMk/>
          <pc:sldMk cId="1839629604" sldId="906"/>
        </pc:sldMkLst>
        <pc:spChg chg="mod">
          <ac:chgData name="Morgan Jeannin" userId="4e37e64c-5646-47ed-bf79-b8a75c61b3b0" providerId="ADAL" clId="{90944850-3936-4034-9330-8FB398A1BA01}" dt="2026-01-09T14:59:08.293" v="374" actId="6549"/>
          <ac:spMkLst>
            <pc:docMk/>
            <pc:sldMk cId="1839629604" sldId="906"/>
            <ac:spMk id="5" creationId="{1ABBC444-71A4-3433-56FB-93066773A372}"/>
          </ac:spMkLst>
        </pc:spChg>
        <pc:spChg chg="mod">
          <ac:chgData name="Morgan Jeannin" userId="4e37e64c-5646-47ed-bf79-b8a75c61b3b0" providerId="ADAL" clId="{90944850-3936-4034-9330-8FB398A1BA01}" dt="2026-01-09T15:00:23.109" v="379" actId="404"/>
          <ac:spMkLst>
            <pc:docMk/>
            <pc:sldMk cId="1839629604" sldId="906"/>
            <ac:spMk id="7" creationId="{3E8D45E2-579D-BF3B-6888-23A0297168CD}"/>
          </ac:spMkLst>
        </pc:spChg>
      </pc:sldChg>
      <pc:sldChg chg="delSp modSp del mod ord">
        <pc:chgData name="Morgan Jeannin" userId="4e37e64c-5646-47ed-bf79-b8a75c61b3b0" providerId="ADAL" clId="{90944850-3936-4034-9330-8FB398A1BA01}" dt="2026-01-09T15:08:15.383" v="391" actId="47"/>
        <pc:sldMkLst>
          <pc:docMk/>
          <pc:sldMk cId="904121359" sldId="936"/>
        </pc:sldMkLst>
        <pc:spChg chg="mod">
          <ac:chgData name="Morgan Jeannin" userId="4e37e64c-5646-47ed-bf79-b8a75c61b3b0" providerId="ADAL" clId="{90944850-3936-4034-9330-8FB398A1BA01}" dt="2026-01-09T15:07:27.277" v="386" actId="108"/>
          <ac:spMkLst>
            <pc:docMk/>
            <pc:sldMk cId="904121359" sldId="936"/>
            <ac:spMk id="21" creationId="{BA65E69D-4D84-F155-C5F6-02F8EC146BA9}"/>
          </ac:spMkLst>
        </pc:spChg>
        <pc:grpChg chg="mod">
          <ac:chgData name="Morgan Jeannin" userId="4e37e64c-5646-47ed-bf79-b8a75c61b3b0" providerId="ADAL" clId="{90944850-3936-4034-9330-8FB398A1BA01}" dt="2026-01-09T15:07:51.694" v="387" actId="14100"/>
          <ac:grpSpMkLst>
            <pc:docMk/>
            <pc:sldMk cId="904121359" sldId="936"/>
            <ac:grpSpMk id="14" creationId="{B10538DD-8BC4-D33E-FBBE-F7F3CABB9F00}"/>
          </ac:grpSpMkLst>
        </pc:grpChg>
        <pc:picChg chg="del">
          <ac:chgData name="Morgan Jeannin" userId="4e37e64c-5646-47ed-bf79-b8a75c61b3b0" providerId="ADAL" clId="{90944850-3936-4034-9330-8FB398A1BA01}" dt="2026-01-09T15:07:17.915" v="385" actId="478"/>
          <ac:picMkLst>
            <pc:docMk/>
            <pc:sldMk cId="904121359" sldId="936"/>
            <ac:picMk id="7" creationId="{D558BAD0-0FBF-7B98-1D5A-39ADDAADD6EF}"/>
          </ac:picMkLst>
        </pc:picChg>
      </pc:sldChg>
      <pc:sldChg chg="modSp add">
        <pc:chgData name="Morgan Jeannin" userId="4e37e64c-5646-47ed-bf79-b8a75c61b3b0" providerId="ADAL" clId="{90944850-3936-4034-9330-8FB398A1BA01}" dt="2026-01-08T16:18:59.783" v="165"/>
        <pc:sldMkLst>
          <pc:docMk/>
          <pc:sldMk cId="3796959206" sldId="1448941751"/>
        </pc:sldMkLst>
        <pc:spChg chg="mod">
          <ac:chgData name="Morgan Jeannin" userId="4e37e64c-5646-47ed-bf79-b8a75c61b3b0" providerId="ADAL" clId="{90944850-3936-4034-9330-8FB398A1BA01}" dt="2026-01-08T16:18:59.783" v="165"/>
          <ac:spMkLst>
            <pc:docMk/>
            <pc:sldMk cId="3796959206" sldId="1448941751"/>
            <ac:spMk id="10" creationId="{E79230AE-0C8E-BD18-83CA-08BC0BBD5B7A}"/>
          </ac:spMkLst>
        </pc:spChg>
      </pc:sldChg>
      <pc:sldChg chg="addSp delSp modSp add mod modAnim">
        <pc:chgData name="Morgan Jeannin" userId="4e37e64c-5646-47ed-bf79-b8a75c61b3b0" providerId="ADAL" clId="{90944850-3936-4034-9330-8FB398A1BA01}" dt="2026-01-08T16:24:20.864" v="197" actId="1076"/>
        <pc:sldMkLst>
          <pc:docMk/>
          <pc:sldMk cId="4275475492" sldId="1448941752"/>
        </pc:sldMkLst>
        <pc:spChg chg="mod">
          <ac:chgData name="Morgan Jeannin" userId="4e37e64c-5646-47ed-bf79-b8a75c61b3b0" providerId="ADAL" clId="{90944850-3936-4034-9330-8FB398A1BA01}" dt="2026-01-08T16:19:12.826" v="176" actId="20577"/>
          <ac:spMkLst>
            <pc:docMk/>
            <pc:sldMk cId="4275475492" sldId="1448941752"/>
            <ac:spMk id="10" creationId="{E79230AE-0C8E-BD18-83CA-08BC0BBD5B7A}"/>
          </ac:spMkLst>
        </pc:spChg>
        <pc:picChg chg="add mod">
          <ac:chgData name="Morgan Jeannin" userId="4e37e64c-5646-47ed-bf79-b8a75c61b3b0" providerId="ADAL" clId="{90944850-3936-4034-9330-8FB398A1BA01}" dt="2026-01-08T16:20:45" v="181" actId="14100"/>
          <ac:picMkLst>
            <pc:docMk/>
            <pc:sldMk cId="4275475492" sldId="1448941752"/>
            <ac:picMk id="2" creationId="{99A92606-78F4-AA15-14FA-1AA460961F67}"/>
          </ac:picMkLst>
        </pc:picChg>
        <pc:picChg chg="add mod">
          <ac:chgData name="Morgan Jeannin" userId="4e37e64c-5646-47ed-bf79-b8a75c61b3b0" providerId="ADAL" clId="{90944850-3936-4034-9330-8FB398A1BA01}" dt="2026-01-08T16:24:20.864" v="197" actId="1076"/>
          <ac:picMkLst>
            <pc:docMk/>
            <pc:sldMk cId="4275475492" sldId="1448941752"/>
            <ac:picMk id="3" creationId="{72ABCEC5-436D-6EEA-A5E8-D6289E2BE3C9}"/>
          </ac:picMkLst>
        </pc:picChg>
        <pc:picChg chg="add mod">
          <ac:chgData name="Morgan Jeannin" userId="4e37e64c-5646-47ed-bf79-b8a75c61b3b0" providerId="ADAL" clId="{90944850-3936-4034-9330-8FB398A1BA01}" dt="2026-01-08T16:24:20.864" v="197" actId="1076"/>
          <ac:picMkLst>
            <pc:docMk/>
            <pc:sldMk cId="4275475492" sldId="1448941752"/>
            <ac:picMk id="4" creationId="{DDDBEBBD-0F1C-CF26-997F-5E4FD8844A63}"/>
          </ac:picMkLst>
        </pc:picChg>
        <pc:picChg chg="del">
          <ac:chgData name="Morgan Jeannin" userId="4e37e64c-5646-47ed-bf79-b8a75c61b3b0" providerId="ADAL" clId="{90944850-3936-4034-9330-8FB398A1BA01}" dt="2026-01-08T16:20:33.645" v="177" actId="478"/>
          <ac:picMkLst>
            <pc:docMk/>
            <pc:sldMk cId="4275475492" sldId="1448941752"/>
            <ac:picMk id="9" creationId="{82FBC0A2-3D00-CA2D-0268-6426D7B011B1}"/>
          </ac:picMkLst>
        </pc:picChg>
      </pc:sldChg>
      <pc:sldChg chg="addSp delSp modSp add mod modAnim">
        <pc:chgData name="Morgan Jeannin" userId="4e37e64c-5646-47ed-bf79-b8a75c61b3b0" providerId="ADAL" clId="{90944850-3936-4034-9330-8FB398A1BA01}" dt="2026-01-09T15:37:39.932" v="738" actId="313"/>
        <pc:sldMkLst>
          <pc:docMk/>
          <pc:sldMk cId="3892793461" sldId="2147472708"/>
        </pc:sldMkLst>
        <pc:spChg chg="add mod">
          <ac:chgData name="Morgan Jeannin" userId="4e37e64c-5646-47ed-bf79-b8a75c61b3b0" providerId="ADAL" clId="{90944850-3936-4034-9330-8FB398A1BA01}" dt="2026-01-09T15:37:10.371" v="732" actId="1076"/>
          <ac:spMkLst>
            <pc:docMk/>
            <pc:sldMk cId="3892793461" sldId="2147472708"/>
            <ac:spMk id="2" creationId="{8AEF3201-50DD-6B82-7D4E-D6CDF93921EB}"/>
          </ac:spMkLst>
        </pc:spChg>
        <pc:spChg chg="del">
          <ac:chgData name="Morgan Jeannin" userId="4e37e64c-5646-47ed-bf79-b8a75c61b3b0" providerId="ADAL" clId="{90944850-3936-4034-9330-8FB398A1BA01}" dt="2026-01-09T15:33:03.201" v="630" actId="478"/>
          <ac:spMkLst>
            <pc:docMk/>
            <pc:sldMk cId="3892793461" sldId="2147472708"/>
            <ac:spMk id="3" creationId="{3B31EE39-553C-21FE-50C6-ECF7F5BA3996}"/>
          </ac:spMkLst>
        </pc:spChg>
        <pc:spChg chg="add mod">
          <ac:chgData name="Morgan Jeannin" userId="4e37e64c-5646-47ed-bf79-b8a75c61b3b0" providerId="ADAL" clId="{90944850-3936-4034-9330-8FB398A1BA01}" dt="2026-01-09T15:37:30.951" v="737" actId="1076"/>
          <ac:spMkLst>
            <pc:docMk/>
            <pc:sldMk cId="3892793461" sldId="2147472708"/>
            <ac:spMk id="7" creationId="{ABC90183-6426-255F-3574-92B37740BEC3}"/>
          </ac:spMkLst>
        </pc:spChg>
        <pc:spChg chg="mod">
          <ac:chgData name="Morgan Jeannin" userId="4e37e64c-5646-47ed-bf79-b8a75c61b3b0" providerId="ADAL" clId="{90944850-3936-4034-9330-8FB398A1BA01}" dt="2026-01-09T15:37:39.932" v="738" actId="313"/>
          <ac:spMkLst>
            <pc:docMk/>
            <pc:sldMk cId="3892793461" sldId="2147472708"/>
            <ac:spMk id="9" creationId="{5EA02A10-0917-41E6-9239-34391A9E07A2}"/>
          </ac:spMkLst>
        </pc:spChg>
        <pc:picChg chg="add del mod">
          <ac:chgData name="Morgan Jeannin" userId="4e37e64c-5646-47ed-bf79-b8a75c61b3b0" providerId="ADAL" clId="{90944850-3936-4034-9330-8FB398A1BA01}" dt="2026-01-09T15:36:19.190" v="717" actId="478"/>
          <ac:picMkLst>
            <pc:docMk/>
            <pc:sldMk cId="3892793461" sldId="2147472708"/>
            <ac:picMk id="4" creationId="{921611AD-22DE-DB34-35CC-3C50BE90CE65}"/>
          </ac:picMkLst>
        </pc:picChg>
        <pc:picChg chg="add mod">
          <ac:chgData name="Morgan Jeannin" userId="4e37e64c-5646-47ed-bf79-b8a75c61b3b0" providerId="ADAL" clId="{90944850-3936-4034-9330-8FB398A1BA01}" dt="2026-01-09T15:36:38.811" v="720" actId="1076"/>
          <ac:picMkLst>
            <pc:docMk/>
            <pc:sldMk cId="3892793461" sldId="2147472708"/>
            <ac:picMk id="5" creationId="{93F2ACE4-0F88-9C62-B909-E4FBD579400E}"/>
          </ac:picMkLst>
        </pc:picChg>
        <pc:picChg chg="add mod">
          <ac:chgData name="Morgan Jeannin" userId="4e37e64c-5646-47ed-bf79-b8a75c61b3b0" providerId="ADAL" clId="{90944850-3936-4034-9330-8FB398A1BA01}" dt="2026-01-09T15:36:46.585" v="723" actId="1076"/>
          <ac:picMkLst>
            <pc:docMk/>
            <pc:sldMk cId="3892793461" sldId="2147472708"/>
            <ac:picMk id="8" creationId="{E346612F-335F-50DB-D0C4-138F57CE6D23}"/>
          </ac:picMkLst>
        </pc:picChg>
        <pc:picChg chg="add mod">
          <ac:chgData name="Morgan Jeannin" userId="4e37e64c-5646-47ed-bf79-b8a75c61b3b0" providerId="ADAL" clId="{90944850-3936-4034-9330-8FB398A1BA01}" dt="2026-01-09T15:36:36.551" v="719" actId="1076"/>
          <ac:picMkLst>
            <pc:docMk/>
            <pc:sldMk cId="3892793461" sldId="2147472708"/>
            <ac:picMk id="10" creationId="{B4722F07-FB66-F337-AF5E-010B57E4A3C5}"/>
          </ac:picMkLst>
        </pc:picChg>
        <pc:picChg chg="add mod">
          <ac:chgData name="Morgan Jeannin" userId="4e37e64c-5646-47ed-bf79-b8a75c61b3b0" providerId="ADAL" clId="{90944850-3936-4034-9330-8FB398A1BA01}" dt="2026-01-09T15:36:36.551" v="719" actId="1076"/>
          <ac:picMkLst>
            <pc:docMk/>
            <pc:sldMk cId="3892793461" sldId="2147472708"/>
            <ac:picMk id="11" creationId="{97F3C3D0-C841-E167-7100-E58DDEB0E0C3}"/>
          </ac:picMkLst>
        </pc:picChg>
      </pc:sldChg>
      <pc:sldChg chg="del">
        <pc:chgData name="Morgan Jeannin" userId="4e37e64c-5646-47ed-bf79-b8a75c61b3b0" providerId="ADAL" clId="{90944850-3936-4034-9330-8FB398A1BA01}" dt="2026-01-09T15:27:42.113" v="609" actId="47"/>
        <pc:sldMkLst>
          <pc:docMk/>
          <pc:sldMk cId="1427894969" sldId="2147472722"/>
        </pc:sldMkLst>
      </pc:sldChg>
      <pc:sldChg chg="add del">
        <pc:chgData name="Morgan Jeannin" userId="4e37e64c-5646-47ed-bf79-b8a75c61b3b0" providerId="ADAL" clId="{90944850-3936-4034-9330-8FB398A1BA01}" dt="2026-01-08T16:18:51.478" v="163" actId="47"/>
        <pc:sldMkLst>
          <pc:docMk/>
          <pc:sldMk cId="3278003241" sldId="2147472728"/>
        </pc:sldMkLst>
      </pc:sldChg>
      <pc:sldChg chg="add del">
        <pc:chgData name="Morgan Jeannin" userId="4e37e64c-5646-47ed-bf79-b8a75c61b3b0" providerId="ADAL" clId="{90944850-3936-4034-9330-8FB398A1BA01}" dt="2026-01-08T16:18:53.459" v="164" actId="47"/>
        <pc:sldMkLst>
          <pc:docMk/>
          <pc:sldMk cId="1440303191" sldId="2147472729"/>
        </pc:sldMkLst>
      </pc:sldChg>
      <pc:sldChg chg="addSp modSp add mod setBg">
        <pc:chgData name="Morgan Jeannin" userId="4e37e64c-5646-47ed-bf79-b8a75c61b3b0" providerId="ADAL" clId="{90944850-3936-4034-9330-8FB398A1BA01}" dt="2026-01-09T14:59:50.761" v="376" actId="1076"/>
        <pc:sldMkLst>
          <pc:docMk/>
          <pc:sldMk cId="3869087707" sldId="2147472768"/>
        </pc:sldMkLst>
        <pc:spChg chg="mod">
          <ac:chgData name="Morgan Jeannin" userId="4e37e64c-5646-47ed-bf79-b8a75c61b3b0" providerId="ADAL" clId="{90944850-3936-4034-9330-8FB398A1BA01}" dt="2026-01-09T14:58:28.656" v="372" actId="1076"/>
          <ac:spMkLst>
            <pc:docMk/>
            <pc:sldMk cId="3869087707" sldId="2147472768"/>
            <ac:spMk id="7" creationId="{8CE958CE-952B-4CB2-806F-1D3D72B9BE3B}"/>
          </ac:spMkLst>
        </pc:spChg>
        <pc:picChg chg="add mod">
          <ac:chgData name="Morgan Jeannin" userId="4e37e64c-5646-47ed-bf79-b8a75c61b3b0" providerId="ADAL" clId="{90944850-3936-4034-9330-8FB398A1BA01}" dt="2026-01-09T14:59:50.761" v="376" actId="1076"/>
          <ac:picMkLst>
            <pc:docMk/>
            <pc:sldMk cId="3869087707" sldId="2147472768"/>
            <ac:picMk id="2" creationId="{47C7737C-B3A9-A248-8D00-E55A654264E6}"/>
          </ac:picMkLst>
        </pc:picChg>
        <pc:picChg chg="add mod">
          <ac:chgData name="Morgan Jeannin" userId="4e37e64c-5646-47ed-bf79-b8a75c61b3b0" providerId="ADAL" clId="{90944850-3936-4034-9330-8FB398A1BA01}" dt="2026-01-09T14:59:50.761" v="376" actId="1076"/>
          <ac:picMkLst>
            <pc:docMk/>
            <pc:sldMk cId="3869087707" sldId="2147472768"/>
            <ac:picMk id="3" creationId="{3344AEF4-3DC0-32FA-F6C1-7140939F1CDF}"/>
          </ac:picMkLst>
        </pc:picChg>
      </pc:sldChg>
      <pc:sldChg chg="modSp add del mod setBg">
        <pc:chgData name="Morgan Jeannin" userId="4e37e64c-5646-47ed-bf79-b8a75c61b3b0" providerId="ADAL" clId="{90944850-3936-4034-9330-8FB398A1BA01}" dt="2026-01-09T14:59:56.569" v="377" actId="47"/>
        <pc:sldMkLst>
          <pc:docMk/>
          <pc:sldMk cId="2870791135" sldId="2147472797"/>
        </pc:sldMkLst>
        <pc:spChg chg="mod">
          <ac:chgData name="Morgan Jeannin" userId="4e37e64c-5646-47ed-bf79-b8a75c61b3b0" providerId="ADAL" clId="{90944850-3936-4034-9330-8FB398A1BA01}" dt="2026-01-09T14:57:01.734" v="365" actId="20577"/>
          <ac:spMkLst>
            <pc:docMk/>
            <pc:sldMk cId="2870791135" sldId="2147472797"/>
            <ac:spMk id="5" creationId="{ECD276A1-B79D-B63B-8A9A-E7674320DE02}"/>
          </ac:spMkLst>
        </pc:spChg>
        <pc:spChg chg="mod">
          <ac:chgData name="Morgan Jeannin" userId="4e37e64c-5646-47ed-bf79-b8a75c61b3b0" providerId="ADAL" clId="{90944850-3936-4034-9330-8FB398A1BA01}" dt="2026-01-09T14:57:16.384" v="367" actId="14100"/>
          <ac:spMkLst>
            <pc:docMk/>
            <pc:sldMk cId="2870791135" sldId="2147472797"/>
            <ac:spMk id="74" creationId="{E2850125-CF21-6DCD-0B0D-F05621DFAC60}"/>
          </ac:spMkLst>
        </pc:spChg>
        <pc:grpChg chg="mod">
          <ac:chgData name="Morgan Jeannin" userId="4e37e64c-5646-47ed-bf79-b8a75c61b3b0" providerId="ADAL" clId="{90944850-3936-4034-9330-8FB398A1BA01}" dt="2026-01-09T14:57:44.038" v="368" actId="14100"/>
          <ac:grpSpMkLst>
            <pc:docMk/>
            <pc:sldMk cId="2870791135" sldId="2147472797"/>
            <ac:grpSpMk id="69" creationId="{0CCCF63F-B9AD-1466-D7AC-9C273CE45DF7}"/>
          </ac:grpSpMkLst>
        </pc:grpChg>
        <pc:picChg chg="mod">
          <ac:chgData name="Morgan Jeannin" userId="4e37e64c-5646-47ed-bf79-b8a75c61b3b0" providerId="ADAL" clId="{90944850-3936-4034-9330-8FB398A1BA01}" dt="2026-01-09T14:57:49.378" v="369" actId="1076"/>
          <ac:picMkLst>
            <pc:docMk/>
            <pc:sldMk cId="2870791135" sldId="2147472797"/>
            <ac:picMk id="71" creationId="{2576D6E3-F785-8BB8-DE00-66E52F533896}"/>
          </ac:picMkLst>
        </pc:picChg>
        <pc:picChg chg="mod">
          <ac:chgData name="Morgan Jeannin" userId="4e37e64c-5646-47ed-bf79-b8a75c61b3b0" providerId="ADAL" clId="{90944850-3936-4034-9330-8FB398A1BA01}" dt="2026-01-09T14:57:55.267" v="370" actId="1076"/>
          <ac:picMkLst>
            <pc:docMk/>
            <pc:sldMk cId="2870791135" sldId="2147472797"/>
            <ac:picMk id="73" creationId="{ECFFB3FB-0CF3-FEE9-8604-899610BF177F}"/>
          </ac:picMkLst>
        </pc:picChg>
      </pc:sldChg>
      <pc:sldChg chg="modSp mod">
        <pc:chgData name="Morgan Jeannin" userId="4e37e64c-5646-47ed-bf79-b8a75c61b3b0" providerId="ADAL" clId="{90944850-3936-4034-9330-8FB398A1BA01}" dt="2026-01-08T16:37:23.631" v="310" actId="14100"/>
        <pc:sldMkLst>
          <pc:docMk/>
          <pc:sldMk cId="225985331" sldId="2147472877"/>
        </pc:sldMkLst>
        <pc:spChg chg="mod">
          <ac:chgData name="Morgan Jeannin" userId="4e37e64c-5646-47ed-bf79-b8a75c61b3b0" providerId="ADAL" clId="{90944850-3936-4034-9330-8FB398A1BA01}" dt="2026-01-08T16:34:20.134" v="225" actId="14100"/>
          <ac:spMkLst>
            <pc:docMk/>
            <pc:sldMk cId="225985331" sldId="2147472877"/>
            <ac:spMk id="2" creationId="{B10B3BFC-2C01-BFFE-C216-6A475D5BE0F9}"/>
          </ac:spMkLst>
        </pc:spChg>
        <pc:spChg chg="mod">
          <ac:chgData name="Morgan Jeannin" userId="4e37e64c-5646-47ed-bf79-b8a75c61b3b0" providerId="ADAL" clId="{90944850-3936-4034-9330-8FB398A1BA01}" dt="2026-01-08T16:37:23.631" v="310" actId="14100"/>
          <ac:spMkLst>
            <pc:docMk/>
            <pc:sldMk cId="225985331" sldId="2147472877"/>
            <ac:spMk id="7" creationId="{E8C57561-5260-4AF7-0203-3D45F2E60579}"/>
          </ac:spMkLst>
        </pc:spChg>
        <pc:spChg chg="mod">
          <ac:chgData name="Morgan Jeannin" userId="4e37e64c-5646-47ed-bf79-b8a75c61b3b0" providerId="ADAL" clId="{90944850-3936-4034-9330-8FB398A1BA01}" dt="2026-01-08T16:29:03.729" v="222" actId="14100"/>
          <ac:spMkLst>
            <pc:docMk/>
            <pc:sldMk cId="225985331" sldId="2147472877"/>
            <ac:spMk id="185" creationId="{50584E1F-9338-0250-BE12-7C9970A001CF}"/>
          </ac:spMkLst>
        </pc:spChg>
      </pc:sldChg>
      <pc:sldChg chg="del">
        <pc:chgData name="Morgan Jeannin" userId="4e37e64c-5646-47ed-bf79-b8a75c61b3b0" providerId="ADAL" clId="{90944850-3936-4034-9330-8FB398A1BA01}" dt="2026-01-09T15:27:36.308" v="608" actId="47"/>
        <pc:sldMkLst>
          <pc:docMk/>
          <pc:sldMk cId="289530812" sldId="2147472880"/>
        </pc:sldMkLst>
      </pc:sldChg>
      <pc:sldChg chg="del">
        <pc:chgData name="Morgan Jeannin" userId="4e37e64c-5646-47ed-bf79-b8a75c61b3b0" providerId="ADAL" clId="{90944850-3936-4034-9330-8FB398A1BA01}" dt="2026-01-09T15:27:45.812" v="610" actId="47"/>
        <pc:sldMkLst>
          <pc:docMk/>
          <pc:sldMk cId="2624465958" sldId="2147472881"/>
        </pc:sldMkLst>
      </pc:sldChg>
      <pc:sldChg chg="del">
        <pc:chgData name="Morgan Jeannin" userId="4e37e64c-5646-47ed-bf79-b8a75c61b3b0" providerId="ADAL" clId="{90944850-3936-4034-9330-8FB398A1BA01}" dt="2026-01-09T15:27:30.167" v="607" actId="47"/>
        <pc:sldMkLst>
          <pc:docMk/>
          <pc:sldMk cId="2224542669" sldId="2147472883"/>
        </pc:sldMkLst>
      </pc:sldChg>
      <pc:sldChg chg="del">
        <pc:chgData name="Morgan Jeannin" userId="4e37e64c-5646-47ed-bf79-b8a75c61b3b0" providerId="ADAL" clId="{90944850-3936-4034-9330-8FB398A1BA01}" dt="2026-01-09T15:05:54.563" v="382" actId="47"/>
        <pc:sldMkLst>
          <pc:docMk/>
          <pc:sldMk cId="3975833933" sldId="2147472884"/>
        </pc:sldMkLst>
      </pc:sldChg>
      <pc:sldChg chg="del">
        <pc:chgData name="Morgan Jeannin" userId="4e37e64c-5646-47ed-bf79-b8a75c61b3b0" providerId="ADAL" clId="{90944850-3936-4034-9330-8FB398A1BA01}" dt="2026-01-08T16:16:55.932" v="160" actId="47"/>
        <pc:sldMkLst>
          <pc:docMk/>
          <pc:sldMk cId="2983611098" sldId="2147472885"/>
        </pc:sldMkLst>
      </pc:sldChg>
      <pc:sldChg chg="addSp delSp modSp del mod">
        <pc:chgData name="Morgan Jeannin" userId="4e37e64c-5646-47ed-bf79-b8a75c61b3b0" providerId="ADAL" clId="{90944850-3936-4034-9330-8FB398A1BA01}" dt="2026-01-09T15:16:02.483" v="454" actId="47"/>
        <pc:sldMkLst>
          <pc:docMk/>
          <pc:sldMk cId="572212385" sldId="2147472886"/>
        </pc:sldMkLst>
        <pc:spChg chg="mod">
          <ac:chgData name="Morgan Jeannin" userId="4e37e64c-5646-47ed-bf79-b8a75c61b3b0" providerId="ADAL" clId="{90944850-3936-4034-9330-8FB398A1BA01}" dt="2026-01-08T16:23:13.780" v="193" actId="20577"/>
          <ac:spMkLst>
            <pc:docMk/>
            <pc:sldMk cId="572212385" sldId="2147472886"/>
            <ac:spMk id="4" creationId="{ED0A73C8-E276-C929-CD44-17D1AD33E109}"/>
          </ac:spMkLst>
        </pc:spChg>
        <pc:spChg chg="mod">
          <ac:chgData name="Morgan Jeannin" userId="4e37e64c-5646-47ed-bf79-b8a75c61b3b0" providerId="ADAL" clId="{90944850-3936-4034-9330-8FB398A1BA01}" dt="2026-01-08T16:04:08.455" v="122" actId="207"/>
          <ac:spMkLst>
            <pc:docMk/>
            <pc:sldMk cId="572212385" sldId="2147472886"/>
            <ac:spMk id="10" creationId="{FAB7734A-ED27-27CD-B60C-A69CCEC8C056}"/>
          </ac:spMkLst>
        </pc:spChg>
        <pc:picChg chg="add mod">
          <ac:chgData name="Morgan Jeannin" userId="4e37e64c-5646-47ed-bf79-b8a75c61b3b0" providerId="ADAL" clId="{90944850-3936-4034-9330-8FB398A1BA01}" dt="2026-01-08T16:03:54.586" v="118" actId="1076"/>
          <ac:picMkLst>
            <pc:docMk/>
            <pc:sldMk cId="572212385" sldId="2147472886"/>
            <ac:picMk id="2" creationId="{DB4292F1-707A-61D8-F7E7-7F22E6517033}"/>
          </ac:picMkLst>
        </pc:picChg>
        <pc:picChg chg="del">
          <ac:chgData name="Morgan Jeannin" userId="4e37e64c-5646-47ed-bf79-b8a75c61b3b0" providerId="ADAL" clId="{90944850-3936-4034-9330-8FB398A1BA01}" dt="2026-01-08T16:03:11.643" v="116" actId="478"/>
          <ac:picMkLst>
            <pc:docMk/>
            <pc:sldMk cId="572212385" sldId="2147472886"/>
            <ac:picMk id="9" creationId="{2BFAC803-D076-380C-7206-15D6AE493D9F}"/>
          </ac:picMkLst>
        </pc:picChg>
      </pc:sldChg>
      <pc:sldChg chg="modSp mod">
        <pc:chgData name="Morgan Jeannin" userId="4e37e64c-5646-47ed-bf79-b8a75c61b3b0" providerId="ADAL" clId="{90944850-3936-4034-9330-8FB398A1BA01}" dt="2026-01-08T16:27:54.944" v="218" actId="1076"/>
        <pc:sldMkLst>
          <pc:docMk/>
          <pc:sldMk cId="372010656" sldId="2147472887"/>
        </pc:sldMkLst>
        <pc:graphicFrameChg chg="mod modGraphic">
          <ac:chgData name="Morgan Jeannin" userId="4e37e64c-5646-47ed-bf79-b8a75c61b3b0" providerId="ADAL" clId="{90944850-3936-4034-9330-8FB398A1BA01}" dt="2026-01-08T16:27:54.944" v="218" actId="1076"/>
          <ac:graphicFrameMkLst>
            <pc:docMk/>
            <pc:sldMk cId="372010656" sldId="2147472887"/>
            <ac:graphicFrameMk id="2" creationId="{9D2AD411-01DA-61B7-0028-0F5914C7D457}"/>
          </ac:graphicFrameMkLst>
        </pc:graphicFrameChg>
        <pc:graphicFrameChg chg="mod modGraphic">
          <ac:chgData name="Morgan Jeannin" userId="4e37e64c-5646-47ed-bf79-b8a75c61b3b0" providerId="ADAL" clId="{90944850-3936-4034-9330-8FB398A1BA01}" dt="2026-01-08T16:27:45.621" v="217" actId="6549"/>
          <ac:graphicFrameMkLst>
            <pc:docMk/>
            <pc:sldMk cId="372010656" sldId="2147472887"/>
            <ac:graphicFrameMk id="10" creationId="{050FDF87-C33B-916E-3FBD-C83D6FF3D7E9}"/>
          </ac:graphicFrameMkLst>
        </pc:graphicFrameChg>
      </pc:sldChg>
      <pc:sldChg chg="addSp delSp modSp mod">
        <pc:chgData name="Morgan Jeannin" userId="4e37e64c-5646-47ed-bf79-b8a75c61b3b0" providerId="ADAL" clId="{90944850-3936-4034-9330-8FB398A1BA01}" dt="2026-01-09T15:28:23.676" v="618" actId="20577"/>
        <pc:sldMkLst>
          <pc:docMk/>
          <pc:sldMk cId="2567514037" sldId="2147472888"/>
        </pc:sldMkLst>
        <pc:spChg chg="del">
          <ac:chgData name="Morgan Jeannin" userId="4e37e64c-5646-47ed-bf79-b8a75c61b3b0" providerId="ADAL" clId="{90944850-3936-4034-9330-8FB398A1BA01}" dt="2026-01-09T15:28:05.538" v="613" actId="478"/>
          <ac:spMkLst>
            <pc:docMk/>
            <pc:sldMk cId="2567514037" sldId="2147472888"/>
            <ac:spMk id="4" creationId="{4E3EEEE5-EBC4-775F-2ACE-83988CC8DD33}"/>
          </ac:spMkLst>
        </pc:spChg>
        <pc:spChg chg="mod">
          <ac:chgData name="Morgan Jeannin" userId="4e37e64c-5646-47ed-bf79-b8a75c61b3b0" providerId="ADAL" clId="{90944850-3936-4034-9330-8FB398A1BA01}" dt="2026-01-09T15:28:23.676" v="618" actId="20577"/>
          <ac:spMkLst>
            <pc:docMk/>
            <pc:sldMk cId="2567514037" sldId="2147472888"/>
            <ac:spMk id="6" creationId="{209EC5EA-9EBE-4B91-EC71-1DCF88EBF98B}"/>
          </ac:spMkLst>
        </pc:spChg>
        <pc:picChg chg="del">
          <ac:chgData name="Morgan Jeannin" userId="4e37e64c-5646-47ed-bf79-b8a75c61b3b0" providerId="ADAL" clId="{90944850-3936-4034-9330-8FB398A1BA01}" dt="2026-01-09T15:28:02.711" v="612" actId="478"/>
          <ac:picMkLst>
            <pc:docMk/>
            <pc:sldMk cId="2567514037" sldId="2147472888"/>
            <ac:picMk id="3" creationId="{5AF0707D-DB3E-66C6-E436-84D6C9E66C7F}"/>
          </ac:picMkLst>
        </pc:picChg>
        <pc:picChg chg="add mod">
          <ac:chgData name="Morgan Jeannin" userId="4e37e64c-5646-47ed-bf79-b8a75c61b3b0" providerId="ADAL" clId="{90944850-3936-4034-9330-8FB398A1BA01}" dt="2026-01-09T15:28:13.759" v="616" actId="1076"/>
          <ac:picMkLst>
            <pc:docMk/>
            <pc:sldMk cId="2567514037" sldId="2147472888"/>
            <ac:picMk id="5" creationId="{678EA4EF-6A44-F2D8-4529-513A73026CD8}"/>
          </ac:picMkLst>
        </pc:picChg>
      </pc:sldChg>
      <pc:sldChg chg="del">
        <pc:chgData name="Morgan Jeannin" userId="4e37e64c-5646-47ed-bf79-b8a75c61b3b0" providerId="ADAL" clId="{90944850-3936-4034-9330-8FB398A1BA01}" dt="2026-01-08T16:29:34.008" v="223" actId="47"/>
        <pc:sldMkLst>
          <pc:docMk/>
          <pc:sldMk cId="1390139175" sldId="2147472889"/>
        </pc:sldMkLst>
      </pc:sldChg>
      <pc:sldChg chg="modSp add mod">
        <pc:chgData name="Morgan Jeannin" userId="4e37e64c-5646-47ed-bf79-b8a75c61b3b0" providerId="ADAL" clId="{90944850-3936-4034-9330-8FB398A1BA01}" dt="2026-01-09T15:16:16.516" v="455" actId="1076"/>
        <pc:sldMkLst>
          <pc:docMk/>
          <pc:sldMk cId="2671858072" sldId="2147472890"/>
        </pc:sldMkLst>
        <pc:spChg chg="mod">
          <ac:chgData name="Morgan Jeannin" userId="4e37e64c-5646-47ed-bf79-b8a75c61b3b0" providerId="ADAL" clId="{90944850-3936-4034-9330-8FB398A1BA01}" dt="2026-01-08T16:17:33.639" v="161" actId="113"/>
          <ac:spMkLst>
            <pc:docMk/>
            <pc:sldMk cId="2671858072" sldId="2147472890"/>
            <ac:spMk id="11" creationId="{A509C4DB-AEF3-5C26-4259-EE24BEC519E6}"/>
          </ac:spMkLst>
        </pc:spChg>
        <pc:spChg chg="mod">
          <ac:chgData name="Morgan Jeannin" userId="4e37e64c-5646-47ed-bf79-b8a75c61b3b0" providerId="ADAL" clId="{90944850-3936-4034-9330-8FB398A1BA01}" dt="2026-01-09T15:16:16.516" v="455" actId="1076"/>
          <ac:spMkLst>
            <pc:docMk/>
            <pc:sldMk cId="2671858072" sldId="2147472890"/>
            <ac:spMk id="15" creationId="{DFEB08A8-F51E-6272-52B3-7DD0D0FA5A6C}"/>
          </ac:spMkLst>
        </pc:spChg>
        <pc:picChg chg="mod">
          <ac:chgData name="Morgan Jeannin" userId="4e37e64c-5646-47ed-bf79-b8a75c61b3b0" providerId="ADAL" clId="{90944850-3936-4034-9330-8FB398A1BA01}" dt="2026-01-08T16:24:01.658" v="194"/>
          <ac:picMkLst>
            <pc:docMk/>
            <pc:sldMk cId="2671858072" sldId="2147472890"/>
            <ac:picMk id="13" creationId="{B4EBB2A6-F082-7426-8BCF-DFE8F0FAA74B}"/>
          </ac:picMkLst>
        </pc:picChg>
      </pc:sldChg>
      <pc:sldChg chg="addSp delSp modSp add mod delAnim modAnim">
        <pc:chgData name="Morgan Jeannin" userId="4e37e64c-5646-47ed-bf79-b8a75c61b3b0" providerId="ADAL" clId="{90944850-3936-4034-9330-8FB398A1BA01}" dt="2026-01-08T16:16:40.989" v="159" actId="207"/>
        <pc:sldMkLst>
          <pc:docMk/>
          <pc:sldMk cId="3930953208" sldId="2147472891"/>
        </pc:sldMkLst>
        <pc:spChg chg="add mod">
          <ac:chgData name="Morgan Jeannin" userId="4e37e64c-5646-47ed-bf79-b8a75c61b3b0" providerId="ADAL" clId="{90944850-3936-4034-9330-8FB398A1BA01}" dt="2026-01-08T16:14:46.197" v="137" actId="1076"/>
          <ac:spMkLst>
            <pc:docMk/>
            <pc:sldMk cId="3930953208" sldId="2147472891"/>
            <ac:spMk id="2" creationId="{021AB657-677B-0CB1-D525-6B2AD8BE922E}"/>
          </ac:spMkLst>
        </pc:spChg>
        <pc:spChg chg="add del mod">
          <ac:chgData name="Morgan Jeannin" userId="4e37e64c-5646-47ed-bf79-b8a75c61b3b0" providerId="ADAL" clId="{90944850-3936-4034-9330-8FB398A1BA01}" dt="2026-01-08T16:15:02.509" v="141" actId="478"/>
          <ac:spMkLst>
            <pc:docMk/>
            <pc:sldMk cId="3930953208" sldId="2147472891"/>
            <ac:spMk id="3" creationId="{C7251740-F886-4E71-2127-9627FCFD2968}"/>
          </ac:spMkLst>
        </pc:spChg>
        <pc:spChg chg="del mod">
          <ac:chgData name="Morgan Jeannin" userId="4e37e64c-5646-47ed-bf79-b8a75c61b3b0" providerId="ADAL" clId="{90944850-3936-4034-9330-8FB398A1BA01}" dt="2026-01-08T16:14:34.820" v="134" actId="478"/>
          <ac:spMkLst>
            <pc:docMk/>
            <pc:sldMk cId="3930953208" sldId="2147472891"/>
            <ac:spMk id="13" creationId="{B7AD3269-7AB9-5FDD-E0E0-E39BBEA41579}"/>
          </ac:spMkLst>
        </pc:spChg>
        <pc:spChg chg="del">
          <ac:chgData name="Morgan Jeannin" userId="4e37e64c-5646-47ed-bf79-b8a75c61b3b0" providerId="ADAL" clId="{90944850-3936-4034-9330-8FB398A1BA01}" dt="2026-01-08T16:14:35.714" v="135" actId="478"/>
          <ac:spMkLst>
            <pc:docMk/>
            <pc:sldMk cId="3930953208" sldId="2147472891"/>
            <ac:spMk id="14" creationId="{DB6CBC60-86E6-B050-80E9-385A545B66F2}"/>
          </ac:spMkLst>
        </pc:spChg>
        <pc:spChg chg="add mod">
          <ac:chgData name="Morgan Jeannin" userId="4e37e64c-5646-47ed-bf79-b8a75c61b3b0" providerId="ADAL" clId="{90944850-3936-4034-9330-8FB398A1BA01}" dt="2026-01-08T16:16:40.989" v="159" actId="207"/>
          <ac:spMkLst>
            <pc:docMk/>
            <pc:sldMk cId="3930953208" sldId="2147472891"/>
            <ac:spMk id="16" creationId="{93934355-DE36-E19B-57B6-D9FB96774E59}"/>
          </ac:spMkLst>
        </pc:spChg>
        <pc:spChg chg="add mod">
          <ac:chgData name="Morgan Jeannin" userId="4e37e64c-5646-47ed-bf79-b8a75c61b3b0" providerId="ADAL" clId="{90944850-3936-4034-9330-8FB398A1BA01}" dt="2026-01-08T16:15:58.342" v="142"/>
          <ac:spMkLst>
            <pc:docMk/>
            <pc:sldMk cId="3930953208" sldId="2147472891"/>
            <ac:spMk id="17" creationId="{1D962D26-65DD-9D5A-7695-B5C8D5E75AE3}"/>
          </ac:spMkLst>
        </pc:spChg>
        <pc:grpChg chg="del">
          <ac:chgData name="Morgan Jeannin" userId="4e37e64c-5646-47ed-bf79-b8a75c61b3b0" providerId="ADAL" clId="{90944850-3936-4034-9330-8FB398A1BA01}" dt="2026-01-08T16:14:30.255" v="132" actId="478"/>
          <ac:grpSpMkLst>
            <pc:docMk/>
            <pc:sldMk cId="3930953208" sldId="2147472891"/>
            <ac:grpSpMk id="10" creationId="{90038DD0-89C7-BB0F-1CCE-8FDEBCD96AEC}"/>
          </ac:grpSpMkLst>
        </pc:grpChg>
        <pc:picChg chg="add mod">
          <ac:chgData name="Morgan Jeannin" userId="4e37e64c-5646-47ed-bf79-b8a75c61b3b0" providerId="ADAL" clId="{90944850-3936-4034-9330-8FB398A1BA01}" dt="2026-01-08T16:15:58.342" v="142"/>
          <ac:picMkLst>
            <pc:docMk/>
            <pc:sldMk cId="3930953208" sldId="2147472891"/>
            <ac:picMk id="15" creationId="{69A1FEEB-E404-0833-2504-215AC7A7EA7A}"/>
          </ac:picMkLst>
        </pc:picChg>
        <pc:picChg chg="add mod">
          <ac:chgData name="Morgan Jeannin" userId="4e37e64c-5646-47ed-bf79-b8a75c61b3b0" providerId="ADAL" clId="{90944850-3936-4034-9330-8FB398A1BA01}" dt="2026-01-08T16:15:58.342" v="142"/>
          <ac:picMkLst>
            <pc:docMk/>
            <pc:sldMk cId="3930953208" sldId="2147472891"/>
            <ac:picMk id="18" creationId="{3BE7F7DB-8021-513E-CBB8-9C6E08793E42}"/>
          </ac:picMkLst>
        </pc:picChg>
        <pc:picChg chg="add del mod">
          <ac:chgData name="Morgan Jeannin" userId="4e37e64c-5646-47ed-bf79-b8a75c61b3b0" providerId="ADAL" clId="{90944850-3936-4034-9330-8FB398A1BA01}" dt="2026-01-08T16:16:00.434" v="143" actId="478"/>
          <ac:picMkLst>
            <pc:docMk/>
            <pc:sldMk cId="3930953208" sldId="2147472891"/>
            <ac:picMk id="1026" creationId="{E30BEA64-0464-C8FB-38F1-5422DD0BF090}"/>
          </ac:picMkLst>
        </pc:picChg>
        <pc:picChg chg="add mod">
          <ac:chgData name="Morgan Jeannin" userId="4e37e64c-5646-47ed-bf79-b8a75c61b3b0" providerId="ADAL" clId="{90944850-3936-4034-9330-8FB398A1BA01}" dt="2026-01-08T16:16:04.148" v="144" actId="1076"/>
          <ac:picMkLst>
            <pc:docMk/>
            <pc:sldMk cId="3930953208" sldId="2147472891"/>
            <ac:picMk id="1028" creationId="{EA2D8006-5AC4-A207-AAB0-6032E83B9135}"/>
          </ac:picMkLst>
        </pc:picChg>
      </pc:sldChg>
      <pc:sldChg chg="add del">
        <pc:chgData name="Morgan Jeannin" userId="4e37e64c-5646-47ed-bf79-b8a75c61b3b0" providerId="ADAL" clId="{90944850-3936-4034-9330-8FB398A1BA01}" dt="2026-01-09T15:37:51.421" v="739" actId="47"/>
        <pc:sldMkLst>
          <pc:docMk/>
          <pc:sldMk cId="1575693381" sldId="2147472892"/>
        </pc:sldMkLst>
      </pc:sldChg>
      <pc:sldChg chg="addSp delSp modSp add mod">
        <pc:chgData name="Morgan Jeannin" userId="4e37e64c-5646-47ed-bf79-b8a75c61b3b0" providerId="ADAL" clId="{90944850-3936-4034-9330-8FB398A1BA01}" dt="2026-01-09T15:27:24.251" v="606" actId="1076"/>
        <pc:sldMkLst>
          <pc:docMk/>
          <pc:sldMk cId="422114285" sldId="2147472893"/>
        </pc:sldMkLst>
        <pc:spChg chg="add mod">
          <ac:chgData name="Morgan Jeannin" userId="4e37e64c-5646-47ed-bf79-b8a75c61b3b0" providerId="ADAL" clId="{90944850-3936-4034-9330-8FB398A1BA01}" dt="2026-01-09T15:10:02.418" v="407" actId="1076"/>
          <ac:spMkLst>
            <pc:docMk/>
            <pc:sldMk cId="422114285" sldId="2147472893"/>
            <ac:spMk id="2" creationId="{6503883D-6420-99B1-95D9-4DF40D401216}"/>
          </ac:spMkLst>
        </pc:spChg>
        <pc:spChg chg="add mod">
          <ac:chgData name="Morgan Jeannin" userId="4e37e64c-5646-47ed-bf79-b8a75c61b3b0" providerId="ADAL" clId="{90944850-3936-4034-9330-8FB398A1BA01}" dt="2026-01-09T15:21:37.571" v="568" actId="1076"/>
          <ac:spMkLst>
            <pc:docMk/>
            <pc:sldMk cId="422114285" sldId="2147472893"/>
            <ac:spMk id="4" creationId="{34339BAE-8EC9-CD9F-C734-6C044B1E6029}"/>
          </ac:spMkLst>
        </pc:spChg>
        <pc:spChg chg="del">
          <ac:chgData name="Morgan Jeannin" userId="4e37e64c-5646-47ed-bf79-b8a75c61b3b0" providerId="ADAL" clId="{90944850-3936-4034-9330-8FB398A1BA01}" dt="2026-01-09T15:08:03.260" v="389" actId="478"/>
          <ac:spMkLst>
            <pc:docMk/>
            <pc:sldMk cId="422114285" sldId="2147472893"/>
            <ac:spMk id="5" creationId="{D4913D03-3DAA-0238-9F0E-6DBD6F777DA7}"/>
          </ac:spMkLst>
        </pc:spChg>
        <pc:spChg chg="del">
          <ac:chgData name="Morgan Jeannin" userId="4e37e64c-5646-47ed-bf79-b8a75c61b3b0" providerId="ADAL" clId="{90944850-3936-4034-9330-8FB398A1BA01}" dt="2026-01-09T15:08:03.260" v="389" actId="478"/>
          <ac:spMkLst>
            <pc:docMk/>
            <pc:sldMk cId="422114285" sldId="2147472893"/>
            <ac:spMk id="7" creationId="{315E6EC0-8B8E-6808-825F-11CC61AE6C4A}"/>
          </ac:spMkLst>
        </pc:spChg>
        <pc:spChg chg="mod">
          <ac:chgData name="Morgan Jeannin" userId="4e37e64c-5646-47ed-bf79-b8a75c61b3b0" providerId="ADAL" clId="{90944850-3936-4034-9330-8FB398A1BA01}" dt="2026-01-09T15:11:45.312" v="434" actId="1076"/>
          <ac:spMkLst>
            <pc:docMk/>
            <pc:sldMk cId="422114285" sldId="2147472893"/>
            <ac:spMk id="14" creationId="{5CCA7BD9-BE53-5E15-475F-11AA3B6E6300}"/>
          </ac:spMkLst>
        </pc:spChg>
        <pc:spChg chg="add mod">
          <ac:chgData name="Morgan Jeannin" userId="4e37e64c-5646-47ed-bf79-b8a75c61b3b0" providerId="ADAL" clId="{90944850-3936-4034-9330-8FB398A1BA01}" dt="2026-01-09T15:11:45.312" v="434" actId="1076"/>
          <ac:spMkLst>
            <pc:docMk/>
            <pc:sldMk cId="422114285" sldId="2147472893"/>
            <ac:spMk id="17" creationId="{F0A1C095-1084-EC1E-7014-076EB641BA03}"/>
          </ac:spMkLst>
        </pc:spChg>
        <pc:spChg chg="add mod">
          <ac:chgData name="Morgan Jeannin" userId="4e37e64c-5646-47ed-bf79-b8a75c61b3b0" providerId="ADAL" clId="{90944850-3936-4034-9330-8FB398A1BA01}" dt="2026-01-09T15:11:45.312" v="434" actId="1076"/>
          <ac:spMkLst>
            <pc:docMk/>
            <pc:sldMk cId="422114285" sldId="2147472893"/>
            <ac:spMk id="21" creationId="{8BE25864-B0C3-C695-0CCE-CDEAFE112E07}"/>
          </ac:spMkLst>
        </pc:spChg>
        <pc:spChg chg="mod">
          <ac:chgData name="Morgan Jeannin" userId="4e37e64c-5646-47ed-bf79-b8a75c61b3b0" providerId="ADAL" clId="{90944850-3936-4034-9330-8FB398A1BA01}" dt="2026-01-09T15:11:10.522" v="420"/>
          <ac:spMkLst>
            <pc:docMk/>
            <pc:sldMk cId="422114285" sldId="2147472893"/>
            <ac:spMk id="26" creationId="{91CE4CE6-684F-4A63-BC31-103E0FBEA967}"/>
          </ac:spMkLst>
        </pc:spChg>
        <pc:spChg chg="mod">
          <ac:chgData name="Morgan Jeannin" userId="4e37e64c-5646-47ed-bf79-b8a75c61b3b0" providerId="ADAL" clId="{90944850-3936-4034-9330-8FB398A1BA01}" dt="2026-01-09T15:11:45.312" v="434" actId="1076"/>
          <ac:spMkLst>
            <pc:docMk/>
            <pc:sldMk cId="422114285" sldId="2147472893"/>
            <ac:spMk id="28" creationId="{FD7F5BA3-2409-482C-20BE-BFF7FCDE820C}"/>
          </ac:spMkLst>
        </pc:spChg>
        <pc:spChg chg="mod">
          <ac:chgData name="Morgan Jeannin" userId="4e37e64c-5646-47ed-bf79-b8a75c61b3b0" providerId="ADAL" clId="{90944850-3936-4034-9330-8FB398A1BA01}" dt="2026-01-09T15:11:10.522" v="420"/>
          <ac:spMkLst>
            <pc:docMk/>
            <pc:sldMk cId="422114285" sldId="2147472893"/>
            <ac:spMk id="34" creationId="{39D04C7A-C81C-2FAE-F029-274D8F6281E2}"/>
          </ac:spMkLst>
        </pc:spChg>
        <pc:spChg chg="add mod">
          <ac:chgData name="Morgan Jeannin" userId="4e37e64c-5646-47ed-bf79-b8a75c61b3b0" providerId="ADAL" clId="{90944850-3936-4034-9330-8FB398A1BA01}" dt="2026-01-09T15:11:45.312" v="434" actId="1076"/>
          <ac:spMkLst>
            <pc:docMk/>
            <pc:sldMk cId="422114285" sldId="2147472893"/>
            <ac:spMk id="36" creationId="{122A06B2-05E4-1FDD-9E86-484B98D35572}"/>
          </ac:spMkLst>
        </pc:spChg>
        <pc:spChg chg="add mod">
          <ac:chgData name="Morgan Jeannin" userId="4e37e64c-5646-47ed-bf79-b8a75c61b3b0" providerId="ADAL" clId="{90944850-3936-4034-9330-8FB398A1BA01}" dt="2026-01-09T15:11:45.312" v="434" actId="1076"/>
          <ac:spMkLst>
            <pc:docMk/>
            <pc:sldMk cId="422114285" sldId="2147472893"/>
            <ac:spMk id="38" creationId="{CD7DA615-C9DB-5EFD-60DD-85E02EC5F515}"/>
          </ac:spMkLst>
        </pc:spChg>
        <pc:spChg chg="add mod">
          <ac:chgData name="Morgan Jeannin" userId="4e37e64c-5646-47ed-bf79-b8a75c61b3b0" providerId="ADAL" clId="{90944850-3936-4034-9330-8FB398A1BA01}" dt="2026-01-09T15:11:45.312" v="434" actId="1076"/>
          <ac:spMkLst>
            <pc:docMk/>
            <pc:sldMk cId="422114285" sldId="2147472893"/>
            <ac:spMk id="39" creationId="{B99F5E41-CD98-BDF0-BA60-3F8D06A945C0}"/>
          </ac:spMkLst>
        </pc:spChg>
        <pc:spChg chg="add mod">
          <ac:chgData name="Morgan Jeannin" userId="4e37e64c-5646-47ed-bf79-b8a75c61b3b0" providerId="ADAL" clId="{90944850-3936-4034-9330-8FB398A1BA01}" dt="2026-01-09T15:11:45.312" v="434" actId="1076"/>
          <ac:spMkLst>
            <pc:docMk/>
            <pc:sldMk cId="422114285" sldId="2147472893"/>
            <ac:spMk id="43" creationId="{F0183F69-EF4F-59EE-6C78-DCEFBB136BCC}"/>
          </ac:spMkLst>
        </pc:spChg>
        <pc:spChg chg="add mod">
          <ac:chgData name="Morgan Jeannin" userId="4e37e64c-5646-47ed-bf79-b8a75c61b3b0" providerId="ADAL" clId="{90944850-3936-4034-9330-8FB398A1BA01}" dt="2026-01-09T15:11:45.312" v="434" actId="1076"/>
          <ac:spMkLst>
            <pc:docMk/>
            <pc:sldMk cId="422114285" sldId="2147472893"/>
            <ac:spMk id="44" creationId="{98D9215B-2037-BBD9-C8ED-4873A831270C}"/>
          </ac:spMkLst>
        </pc:spChg>
        <pc:spChg chg="add mod">
          <ac:chgData name="Morgan Jeannin" userId="4e37e64c-5646-47ed-bf79-b8a75c61b3b0" providerId="ADAL" clId="{90944850-3936-4034-9330-8FB398A1BA01}" dt="2026-01-09T15:11:45.312" v="434" actId="1076"/>
          <ac:spMkLst>
            <pc:docMk/>
            <pc:sldMk cId="422114285" sldId="2147472893"/>
            <ac:spMk id="49" creationId="{7ABD6085-088E-6BA3-CC4F-ABF4CBE7D6AD}"/>
          </ac:spMkLst>
        </pc:spChg>
        <pc:spChg chg="mod">
          <ac:chgData name="Morgan Jeannin" userId="4e37e64c-5646-47ed-bf79-b8a75c61b3b0" providerId="ADAL" clId="{90944850-3936-4034-9330-8FB398A1BA01}" dt="2026-01-09T15:14:42.250" v="448"/>
          <ac:spMkLst>
            <pc:docMk/>
            <pc:sldMk cId="422114285" sldId="2147472893"/>
            <ac:spMk id="59" creationId="{36674C0B-0F9C-C3C0-D47D-CDD097758F0C}"/>
          </ac:spMkLst>
        </pc:spChg>
        <pc:spChg chg="mod">
          <ac:chgData name="Morgan Jeannin" userId="4e37e64c-5646-47ed-bf79-b8a75c61b3b0" providerId="ADAL" clId="{90944850-3936-4034-9330-8FB398A1BA01}" dt="2026-01-09T15:14:48.041" v="449" actId="1076"/>
          <ac:spMkLst>
            <pc:docMk/>
            <pc:sldMk cId="422114285" sldId="2147472893"/>
            <ac:spMk id="60" creationId="{8B188570-5E83-433C-3B48-6907681FA9E9}"/>
          </ac:spMkLst>
        </pc:spChg>
        <pc:spChg chg="mod">
          <ac:chgData name="Morgan Jeannin" userId="4e37e64c-5646-47ed-bf79-b8a75c61b3b0" providerId="ADAL" clId="{90944850-3936-4034-9330-8FB398A1BA01}" dt="2026-01-09T15:14:42.250" v="448"/>
          <ac:spMkLst>
            <pc:docMk/>
            <pc:sldMk cId="422114285" sldId="2147472893"/>
            <ac:spMk id="61" creationId="{7FF36931-2C72-888F-5E98-B6BCD1FC6CF1}"/>
          </ac:spMkLst>
        </pc:spChg>
        <pc:spChg chg="mod">
          <ac:chgData name="Morgan Jeannin" userId="4e37e64c-5646-47ed-bf79-b8a75c61b3b0" providerId="ADAL" clId="{90944850-3936-4034-9330-8FB398A1BA01}" dt="2026-01-09T15:14:52.495" v="450" actId="1076"/>
          <ac:spMkLst>
            <pc:docMk/>
            <pc:sldMk cId="422114285" sldId="2147472893"/>
            <ac:spMk id="63" creationId="{D2E12F8D-3532-4D0B-E6B4-DF688C5BA6AB}"/>
          </ac:spMkLst>
        </pc:spChg>
        <pc:spChg chg="add mod">
          <ac:chgData name="Morgan Jeannin" userId="4e37e64c-5646-47ed-bf79-b8a75c61b3b0" providerId="ADAL" clId="{90944850-3936-4034-9330-8FB398A1BA01}" dt="2026-01-09T15:21:07.865" v="566" actId="14100"/>
          <ac:spMkLst>
            <pc:docMk/>
            <pc:sldMk cId="422114285" sldId="2147472893"/>
            <ac:spMk id="65" creationId="{8CCCEE7C-AB17-C508-8571-A8422F1B75DD}"/>
          </ac:spMkLst>
        </pc:spChg>
        <pc:spChg chg="add mod">
          <ac:chgData name="Morgan Jeannin" userId="4e37e64c-5646-47ed-bf79-b8a75c61b3b0" providerId="ADAL" clId="{90944850-3936-4034-9330-8FB398A1BA01}" dt="2026-01-09T15:27:24.251" v="606" actId="1076"/>
          <ac:spMkLst>
            <pc:docMk/>
            <pc:sldMk cId="422114285" sldId="2147472893"/>
            <ac:spMk id="67" creationId="{B553A934-4E63-0AD3-91FD-95DCDF51E1D9}"/>
          </ac:spMkLst>
        </pc:spChg>
        <pc:grpChg chg="add mod">
          <ac:chgData name="Morgan Jeannin" userId="4e37e64c-5646-47ed-bf79-b8a75c61b3b0" providerId="ADAL" clId="{90944850-3936-4034-9330-8FB398A1BA01}" dt="2026-01-09T15:14:42.250" v="448"/>
          <ac:grpSpMkLst>
            <pc:docMk/>
            <pc:sldMk cId="422114285" sldId="2147472893"/>
            <ac:grpSpMk id="58" creationId="{A3D81072-4845-F806-DB69-043C46FC9024}"/>
          </ac:grpSpMkLst>
        </pc:grpChg>
        <pc:picChg chg="del">
          <ac:chgData name="Morgan Jeannin" userId="4e37e64c-5646-47ed-bf79-b8a75c61b3b0" providerId="ADAL" clId="{90944850-3936-4034-9330-8FB398A1BA01}" dt="2026-01-09T15:08:03.260" v="389" actId="478"/>
          <ac:picMkLst>
            <pc:docMk/>
            <pc:sldMk cId="422114285" sldId="2147472893"/>
            <ac:picMk id="6" creationId="{29871F2D-238B-9450-F00A-219864F7923D}"/>
          </ac:picMkLst>
        </pc:picChg>
        <pc:picChg chg="add del mod">
          <ac:chgData name="Morgan Jeannin" userId="4e37e64c-5646-47ed-bf79-b8a75c61b3b0" providerId="ADAL" clId="{90944850-3936-4034-9330-8FB398A1BA01}" dt="2026-01-09T15:17:59.941" v="463" actId="478"/>
          <ac:picMkLst>
            <pc:docMk/>
            <pc:sldMk cId="422114285" sldId="2147472893"/>
            <ac:picMk id="8" creationId="{56467E95-0058-4327-2468-BA3280F00B1A}"/>
          </ac:picMkLst>
        </pc:picChg>
        <pc:picChg chg="add del mod">
          <ac:chgData name="Morgan Jeannin" userId="4e37e64c-5646-47ed-bf79-b8a75c61b3b0" providerId="ADAL" clId="{90944850-3936-4034-9330-8FB398A1BA01}" dt="2026-01-09T15:18:00.618" v="464" actId="478"/>
          <ac:picMkLst>
            <pc:docMk/>
            <pc:sldMk cId="422114285" sldId="2147472893"/>
            <ac:picMk id="9" creationId="{FD44E90F-4686-BB46-C45C-3E67320B250C}"/>
          </ac:picMkLst>
        </pc:picChg>
        <pc:picChg chg="add mod">
          <ac:chgData name="Morgan Jeannin" userId="4e37e64c-5646-47ed-bf79-b8a75c61b3b0" providerId="ADAL" clId="{90944850-3936-4034-9330-8FB398A1BA01}" dt="2026-01-09T15:24:52.723" v="575" actId="1076"/>
          <ac:picMkLst>
            <pc:docMk/>
            <pc:sldMk cId="422114285" sldId="2147472893"/>
            <ac:picMk id="10" creationId="{4D9B826B-8723-C810-2EEA-F4036ED9FBDE}"/>
          </ac:picMkLst>
        </pc:picChg>
        <pc:picChg chg="add del">
          <ac:chgData name="Morgan Jeannin" userId="4e37e64c-5646-47ed-bf79-b8a75c61b3b0" providerId="ADAL" clId="{90944850-3936-4034-9330-8FB398A1BA01}" dt="2026-01-09T15:11:43.910" v="429" actId="478"/>
          <ac:picMkLst>
            <pc:docMk/>
            <pc:sldMk cId="422114285" sldId="2147472893"/>
            <ac:picMk id="48" creationId="{52471BB1-8D90-8357-0604-B36EB644A6B9}"/>
          </ac:picMkLst>
        </pc:picChg>
        <pc:picChg chg="add mod">
          <ac:chgData name="Morgan Jeannin" userId="4e37e64c-5646-47ed-bf79-b8a75c61b3b0" providerId="ADAL" clId="{90944850-3936-4034-9330-8FB398A1BA01}" dt="2026-01-09T15:13:56.189" v="437" actId="1076"/>
          <ac:picMkLst>
            <pc:docMk/>
            <pc:sldMk cId="422114285" sldId="2147472893"/>
            <ac:picMk id="57" creationId="{6AD68D6F-BC45-FB08-D3A4-0730052218FA}"/>
          </ac:picMkLst>
        </pc:picChg>
        <pc:picChg chg="add mod">
          <ac:chgData name="Morgan Jeannin" userId="4e37e64c-5646-47ed-bf79-b8a75c61b3b0" providerId="ADAL" clId="{90944850-3936-4034-9330-8FB398A1BA01}" dt="2026-01-09T15:18:04.315" v="465" actId="14100"/>
          <ac:picMkLst>
            <pc:docMk/>
            <pc:sldMk cId="422114285" sldId="2147472893"/>
            <ac:picMk id="64" creationId="{CC566870-90E1-0DF3-C004-4A845B626F52}"/>
          </ac:picMkLst>
        </pc:picChg>
        <pc:picChg chg="add mod">
          <ac:chgData name="Morgan Jeannin" userId="4e37e64c-5646-47ed-bf79-b8a75c61b3b0" providerId="ADAL" clId="{90944850-3936-4034-9330-8FB398A1BA01}" dt="2026-01-09T15:25:01.359" v="579" actId="1076"/>
          <ac:picMkLst>
            <pc:docMk/>
            <pc:sldMk cId="422114285" sldId="2147472893"/>
            <ac:picMk id="71" creationId="{140BA64A-1A43-A8B1-53C9-63CB00ACC22F}"/>
          </ac:picMkLst>
        </pc:picChg>
        <pc:cxnChg chg="mod">
          <ac:chgData name="Morgan Jeannin" userId="4e37e64c-5646-47ed-bf79-b8a75c61b3b0" providerId="ADAL" clId="{90944850-3936-4034-9330-8FB398A1BA01}" dt="2026-01-09T15:14:42.250" v="448"/>
          <ac:cxnSpMkLst>
            <pc:docMk/>
            <pc:sldMk cId="422114285" sldId="2147472893"/>
            <ac:cxnSpMk id="62" creationId="{E083AB5D-44CA-EB98-9E00-7849DA36AA20}"/>
          </ac:cxnSpMkLst>
        </pc:cxnChg>
        <pc:cxnChg chg="add mod">
          <ac:chgData name="Morgan Jeannin" userId="4e37e64c-5646-47ed-bf79-b8a75c61b3b0" providerId="ADAL" clId="{90944850-3936-4034-9330-8FB398A1BA01}" dt="2026-01-09T15:21:20.504" v="567" actId="1076"/>
          <ac:cxnSpMkLst>
            <pc:docMk/>
            <pc:sldMk cId="422114285" sldId="2147472893"/>
            <ac:cxnSpMk id="68" creationId="{591D2CC3-1C7B-A63B-7AF2-19DAB95BB927}"/>
          </ac:cxnSpMkLst>
        </pc:cxnChg>
      </pc:sldChg>
      <pc:sldChg chg="add del">
        <pc:chgData name="Morgan Jeannin" userId="4e37e64c-5646-47ed-bf79-b8a75c61b3b0" providerId="ADAL" clId="{90944850-3936-4034-9330-8FB398A1BA01}" dt="2026-01-09T15:15:59.497" v="452"/>
        <pc:sldMkLst>
          <pc:docMk/>
          <pc:sldMk cId="548598128" sldId="2147472894"/>
        </pc:sldMkLst>
      </pc:sldChg>
      <pc:sldChg chg="add">
        <pc:chgData name="Morgan Jeannin" userId="4e37e64c-5646-47ed-bf79-b8a75c61b3b0" providerId="ADAL" clId="{90944850-3936-4034-9330-8FB398A1BA01}" dt="2026-01-09T15:15:59.576" v="453"/>
        <pc:sldMkLst>
          <pc:docMk/>
          <pc:sldMk cId="3071149057" sldId="2147472894"/>
        </pc:sldMkLst>
      </pc:sldChg>
      <pc:sldChg chg="addSp delSp modSp new del mod">
        <pc:chgData name="Morgan Jeannin" userId="4e37e64c-5646-47ed-bf79-b8a75c61b3b0" providerId="ADAL" clId="{90944850-3936-4034-9330-8FB398A1BA01}" dt="2026-01-09T15:37:55.284" v="740" actId="47"/>
        <pc:sldMkLst>
          <pc:docMk/>
          <pc:sldMk cId="1945815881" sldId="2147472895"/>
        </pc:sldMkLst>
        <pc:spChg chg="del">
          <ac:chgData name="Morgan Jeannin" userId="4e37e64c-5646-47ed-bf79-b8a75c61b3b0" providerId="ADAL" clId="{90944850-3936-4034-9330-8FB398A1BA01}" dt="2026-01-09T15:30:16.201" v="620" actId="478"/>
          <ac:spMkLst>
            <pc:docMk/>
            <pc:sldMk cId="1945815881" sldId="2147472895"/>
            <ac:spMk id="2" creationId="{E189C931-7EE8-6714-87E9-66AF60E03D1C}"/>
          </ac:spMkLst>
        </pc:spChg>
        <pc:spChg chg="del">
          <ac:chgData name="Morgan Jeannin" userId="4e37e64c-5646-47ed-bf79-b8a75c61b3b0" providerId="ADAL" clId="{90944850-3936-4034-9330-8FB398A1BA01}" dt="2026-01-09T15:30:19.920" v="623" actId="478"/>
          <ac:spMkLst>
            <pc:docMk/>
            <pc:sldMk cId="1945815881" sldId="2147472895"/>
            <ac:spMk id="3" creationId="{5E6DAEF9-8BA5-0DD1-E524-F5316FA19CCB}"/>
          </ac:spMkLst>
        </pc:spChg>
        <pc:picChg chg="add del mod">
          <ac:chgData name="Morgan Jeannin" userId="4e37e64c-5646-47ed-bf79-b8a75c61b3b0" providerId="ADAL" clId="{90944850-3936-4034-9330-8FB398A1BA01}" dt="2026-01-09T15:31:51.712" v="628" actId="478"/>
          <ac:picMkLst>
            <pc:docMk/>
            <pc:sldMk cId="1945815881" sldId="2147472895"/>
            <ac:picMk id="4" creationId="{70739001-FA02-38E5-680E-AC205F9F5956}"/>
          </ac:picMkLst>
        </pc:picChg>
      </pc:sldChg>
      <pc:sldMasterChg chg="setBg delSldLayout modSldLayout">
        <pc:chgData name="Morgan Jeannin" userId="4e37e64c-5646-47ed-bf79-b8a75c61b3b0" providerId="ADAL" clId="{90944850-3936-4034-9330-8FB398A1BA01}" dt="2026-01-09T15:16:02.483" v="454" actId="47"/>
        <pc:sldMasterMkLst>
          <pc:docMk/>
          <pc:sldMasterMk cId="2474865457" sldId="2147483691"/>
        </pc:sldMasterMkLst>
        <pc:sldLayoutChg chg="setBg">
          <pc:chgData name="Morgan Jeannin" userId="4e37e64c-5646-47ed-bf79-b8a75c61b3b0" providerId="ADAL" clId="{90944850-3936-4034-9330-8FB398A1BA01}" dt="2026-01-09T15:05:05.019" v="380"/>
          <pc:sldLayoutMkLst>
            <pc:docMk/>
            <pc:sldMasterMk cId="2474865457" sldId="2147483691"/>
            <pc:sldLayoutMk cId="2285367348" sldId="2147483699"/>
          </pc:sldLayoutMkLst>
        </pc:sldLayoutChg>
        <pc:sldLayoutChg chg="setBg">
          <pc:chgData name="Morgan Jeannin" userId="4e37e64c-5646-47ed-bf79-b8a75c61b3b0" providerId="ADAL" clId="{90944850-3936-4034-9330-8FB398A1BA01}" dt="2026-01-09T15:05:05.019" v="380"/>
          <pc:sldLayoutMkLst>
            <pc:docMk/>
            <pc:sldMasterMk cId="2474865457" sldId="2147483691"/>
            <pc:sldLayoutMk cId="3710437990" sldId="2147483700"/>
          </pc:sldLayoutMkLst>
        </pc:sldLayoutChg>
        <pc:sldLayoutChg chg="setBg">
          <pc:chgData name="Morgan Jeannin" userId="4e37e64c-5646-47ed-bf79-b8a75c61b3b0" providerId="ADAL" clId="{90944850-3936-4034-9330-8FB398A1BA01}" dt="2026-01-09T15:05:05.019" v="380"/>
          <pc:sldLayoutMkLst>
            <pc:docMk/>
            <pc:sldMasterMk cId="2474865457" sldId="2147483691"/>
            <pc:sldLayoutMk cId="729905804" sldId="2147483701"/>
          </pc:sldLayoutMkLst>
        </pc:sldLayoutChg>
        <pc:sldLayoutChg chg="setBg">
          <pc:chgData name="Morgan Jeannin" userId="4e37e64c-5646-47ed-bf79-b8a75c61b3b0" providerId="ADAL" clId="{90944850-3936-4034-9330-8FB398A1BA01}" dt="2026-01-09T15:05:05.019" v="380"/>
          <pc:sldLayoutMkLst>
            <pc:docMk/>
            <pc:sldMasterMk cId="2474865457" sldId="2147483691"/>
            <pc:sldLayoutMk cId="2478134064" sldId="2147483702"/>
          </pc:sldLayoutMkLst>
        </pc:sldLayoutChg>
        <pc:sldLayoutChg chg="setBg">
          <pc:chgData name="Morgan Jeannin" userId="4e37e64c-5646-47ed-bf79-b8a75c61b3b0" providerId="ADAL" clId="{90944850-3936-4034-9330-8FB398A1BA01}" dt="2026-01-09T15:05:05.019" v="380"/>
          <pc:sldLayoutMkLst>
            <pc:docMk/>
            <pc:sldMasterMk cId="2474865457" sldId="2147483691"/>
            <pc:sldLayoutMk cId="2462193254" sldId="2147483703"/>
          </pc:sldLayoutMkLst>
        </pc:sldLayoutChg>
        <pc:sldLayoutChg chg="del setBg">
          <pc:chgData name="Morgan Jeannin" userId="4e37e64c-5646-47ed-bf79-b8a75c61b3b0" providerId="ADAL" clId="{90944850-3936-4034-9330-8FB398A1BA01}" dt="2026-01-09T15:16:02.483" v="454" actId="47"/>
          <pc:sldLayoutMkLst>
            <pc:docMk/>
            <pc:sldMasterMk cId="2474865457" sldId="2147483691"/>
            <pc:sldLayoutMk cId="582301806" sldId="2147483705"/>
          </pc:sldLayoutMkLst>
        </pc:sldLayoutChg>
        <pc:sldLayoutChg chg="setBg">
          <pc:chgData name="Morgan Jeannin" userId="4e37e64c-5646-47ed-bf79-b8a75c61b3b0" providerId="ADAL" clId="{90944850-3936-4034-9330-8FB398A1BA01}" dt="2026-01-09T15:05:05.019" v="380"/>
          <pc:sldLayoutMkLst>
            <pc:docMk/>
            <pc:sldMasterMk cId="2474865457" sldId="2147483691"/>
            <pc:sldLayoutMk cId="815621718" sldId="2147483775"/>
          </pc:sldLayoutMkLst>
        </pc:sldLayoutChg>
      </pc:sldMasterChg>
      <pc:sldMasterChg chg="delSldLayout">
        <pc:chgData name="Morgan Jeannin" userId="4e37e64c-5646-47ed-bf79-b8a75c61b3b0" providerId="ADAL" clId="{90944850-3936-4034-9330-8FB398A1BA01}" dt="2026-01-08T16:29:34.008" v="223" actId="47"/>
        <pc:sldMasterMkLst>
          <pc:docMk/>
          <pc:sldMasterMk cId="1108822534" sldId="2147483725"/>
        </pc:sldMasterMkLst>
        <pc:sldLayoutChg chg="del">
          <pc:chgData name="Morgan Jeannin" userId="4e37e64c-5646-47ed-bf79-b8a75c61b3b0" providerId="ADAL" clId="{90944850-3936-4034-9330-8FB398A1BA01}" dt="2026-01-08T16:29:34.008" v="223" actId="47"/>
          <pc:sldLayoutMkLst>
            <pc:docMk/>
            <pc:sldMasterMk cId="1108822534" sldId="2147483725"/>
            <pc:sldLayoutMk cId="527074400" sldId="2147483741"/>
          </pc:sldLayoutMkLst>
        </pc:sldLayoutChg>
      </pc:sldMasterChg>
      <pc:sldMasterChg chg="del delSldLayout">
        <pc:chgData name="Morgan Jeannin" userId="4e37e64c-5646-47ed-bf79-b8a75c61b3b0" providerId="ADAL" clId="{90944850-3936-4034-9330-8FB398A1BA01}" dt="2026-01-09T15:21:43.544" v="569" actId="47"/>
        <pc:sldMasterMkLst>
          <pc:docMk/>
          <pc:sldMasterMk cId="2777599912" sldId="2147483759"/>
        </pc:sldMasterMkLst>
        <pc:sldLayoutChg chg="del">
          <pc:chgData name="Morgan Jeannin" userId="4e37e64c-5646-47ed-bf79-b8a75c61b3b0" providerId="ADAL" clId="{90944850-3936-4034-9330-8FB398A1BA01}" dt="2026-01-09T15:21:43.544" v="569" actId="47"/>
          <pc:sldLayoutMkLst>
            <pc:docMk/>
            <pc:sldMasterMk cId="2777599912" sldId="2147483759"/>
            <pc:sldLayoutMk cId="705693028" sldId="2147483760"/>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4024740279" sldId="2147483761"/>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1440103394" sldId="2147483762"/>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32995295" sldId="2147483763"/>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3221228268" sldId="2147483764"/>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999144653" sldId="2147483765"/>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472255415" sldId="2147483766"/>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524805449" sldId="2147483767"/>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1654323558" sldId="2147483768"/>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1438315348" sldId="2147483769"/>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3582803763" sldId="2147483770"/>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1252419731" sldId="2147483771"/>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2918954966" sldId="2147483772"/>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2896451403" sldId="2147483773"/>
          </pc:sldLayoutMkLst>
        </pc:sldLayoutChg>
        <pc:sldLayoutChg chg="del">
          <pc:chgData name="Morgan Jeannin" userId="4e37e64c-5646-47ed-bf79-b8a75c61b3b0" providerId="ADAL" clId="{90944850-3936-4034-9330-8FB398A1BA01}" dt="2026-01-09T15:21:43.544" v="569" actId="47"/>
          <pc:sldLayoutMkLst>
            <pc:docMk/>
            <pc:sldMasterMk cId="2777599912" sldId="2147483759"/>
            <pc:sldLayoutMk cId="3472310651" sldId="214748377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ieoffice365.sharepoint.com/sites/AMRVMP/Shared%20Documents/02%20-%20Antimicrobial%20Resistance/AMU/Restricted%20Access%20Space/Data%20Analysis/2023-Ninth%20year/Fig.%2011,%2015,%2017,%2019,%2020,%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4815"/>
            </a:solidFill>
            <a:ln>
              <a:solidFill>
                <a:srgbClr val="FF4815"/>
              </a:solidFill>
            </a:ln>
            <a:effectLst/>
          </c:spPr>
          <c:invertIfNegative val="0"/>
          <c:dPt>
            <c:idx val="13"/>
            <c:invertIfNegative val="0"/>
            <c:bubble3D val="0"/>
            <c:spPr>
              <a:solidFill>
                <a:srgbClr val="FF4815"/>
              </a:solidFill>
              <a:ln>
                <a:solidFill>
                  <a:srgbClr val="FF9375"/>
                </a:solidFill>
              </a:ln>
              <a:effectLst/>
            </c:spPr>
            <c:extLst>
              <c:ext xmlns:c16="http://schemas.microsoft.com/office/drawing/2014/chart" uri="{C3380CC4-5D6E-409C-BE32-E72D297353CC}">
                <c16:uniqueId val="{00000001-A448-4E0B-B986-FAF8506E43D3}"/>
              </c:ext>
            </c:extLst>
          </c:dPt>
          <c:dPt>
            <c:idx val="14"/>
            <c:invertIfNegative val="0"/>
            <c:bubble3D val="0"/>
            <c:spPr>
              <a:solidFill>
                <a:schemeClr val="accent2">
                  <a:lumMod val="60000"/>
                  <a:lumOff val="40000"/>
                </a:schemeClr>
              </a:solidFill>
              <a:ln>
                <a:solidFill>
                  <a:srgbClr val="F3AF8D"/>
                </a:solidFill>
              </a:ln>
              <a:effectLst/>
            </c:spPr>
            <c:extLst>
              <c:ext xmlns:c16="http://schemas.microsoft.com/office/drawing/2014/chart" uri="{C3380CC4-5D6E-409C-BE32-E72D297353CC}">
                <c16:uniqueId val="{00000003-A448-4E0B-B986-FAF8506E43D3}"/>
              </c:ext>
            </c:extLst>
          </c:dPt>
          <c:dPt>
            <c:idx val="15"/>
            <c:invertIfNegative val="0"/>
            <c:bubble3D val="0"/>
            <c:spPr>
              <a:solidFill>
                <a:schemeClr val="accent2">
                  <a:lumMod val="60000"/>
                  <a:lumOff val="40000"/>
                </a:schemeClr>
              </a:solidFill>
              <a:ln>
                <a:solidFill>
                  <a:srgbClr val="F3AF8D"/>
                </a:solidFill>
              </a:ln>
              <a:effectLst/>
            </c:spPr>
            <c:extLst>
              <c:ext xmlns:c16="http://schemas.microsoft.com/office/drawing/2014/chart" uri="{C3380CC4-5D6E-409C-BE32-E72D297353CC}">
                <c16:uniqueId val="{00000005-A448-4E0B-B986-FAF8506E43D3}"/>
              </c:ext>
            </c:extLst>
          </c:dPt>
          <c:dLbls>
            <c:dLbl>
              <c:idx val="21"/>
              <c:tx>
                <c:rich>
                  <a:bodyPr/>
                  <a:lstStyle/>
                  <a:p>
                    <a:r>
                      <a:rPr lang="en-US"/>
                      <a:t>&lt;</a:t>
                    </a:r>
                    <a:r>
                      <a:rPr lang="en-US" baseline="0"/>
                      <a:t> 0.05%</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448-4E0B-B986-FAF8506E43D3}"/>
                </c:ext>
              </c:extLst>
            </c:dLbl>
            <c:dLbl>
              <c:idx val="22"/>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r>
                      <a:rPr lang="en-US" sz="900" b="0" i="0" u="none" strike="noStrike" kern="1200" baseline="0">
                        <a:solidFill>
                          <a:sysClr val="windowText" lastClr="000000">
                            <a:lumMod val="75000"/>
                            <a:lumOff val="25000"/>
                          </a:sysClr>
                        </a:solidFill>
                      </a:rPr>
                      <a:t>&lt; 0.05%</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448-4E0B-B986-FAF8506E43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11'!$A$2:$A$24</c:f>
              <c:strCache>
                <c:ptCount val="23"/>
                <c:pt idx="0">
                  <c:v>Tetracyclines</c:v>
                </c:pt>
                <c:pt idx="1">
                  <c:v>Penicillins</c:v>
                </c:pt>
                <c:pt idx="2">
                  <c:v>Macrolides</c:v>
                </c:pt>
                <c:pt idx="3">
                  <c:v>Amphenicols</c:v>
                </c:pt>
                <c:pt idx="4">
                  <c:v>Aminoglycosides</c:v>
                </c:pt>
                <c:pt idx="5">
                  <c:v>Sulfonamides (including trimethoprim)</c:v>
                </c:pt>
                <c:pt idx="6">
                  <c:v>Pleuromutilins</c:v>
                </c:pt>
                <c:pt idx="7">
                  <c:v>Fluoroquinolones</c:v>
                </c:pt>
                <c:pt idx="8">
                  <c:v>Cyclic polypeptides</c:v>
                </c:pt>
                <c:pt idx="9">
                  <c:v>Lincosamides</c:v>
                </c:pt>
                <c:pt idx="10">
                  <c:v>Polymyxins</c:v>
                </c:pt>
                <c:pt idx="11">
                  <c:v>Others</c:v>
                </c:pt>
                <c:pt idx="12">
                  <c:v>Aggregated class data</c:v>
                </c:pt>
                <c:pt idx="13">
                  <c:v>Cephalosporins (all generations)</c:v>
                </c:pt>
                <c:pt idx="14">
                  <c:v>1-2 gen. cephalosporins</c:v>
                </c:pt>
                <c:pt idx="15">
                  <c:v>3-4 gen. cephalosporins</c:v>
                </c:pt>
                <c:pt idx="16">
                  <c:v>Streptogramins</c:v>
                </c:pt>
                <c:pt idx="17">
                  <c:v>Orthosomycins</c:v>
                </c:pt>
                <c:pt idx="18">
                  <c:v>Other quinolones</c:v>
                </c:pt>
                <c:pt idx="19">
                  <c:v>Glycophospholipids</c:v>
                </c:pt>
                <c:pt idx="20">
                  <c:v>Quinoxalines</c:v>
                </c:pt>
                <c:pt idx="21">
                  <c:v>Nitrofurans</c:v>
                </c:pt>
                <c:pt idx="22">
                  <c:v>Arsenicals</c:v>
                </c:pt>
              </c:strCache>
            </c:strRef>
          </c:cat>
          <c:val>
            <c:numRef>
              <c:f>'Fig. 11'!$D$2:$D$24</c:f>
              <c:numCache>
                <c:formatCode>0.00%</c:formatCode>
                <c:ptCount val="23"/>
                <c:pt idx="0">
                  <c:v>0.28285472138987378</c:v>
                </c:pt>
                <c:pt idx="1">
                  <c:v>0.17749363846633487</c:v>
                </c:pt>
                <c:pt idx="2">
                  <c:v>0.10623810237472164</c:v>
                </c:pt>
                <c:pt idx="3">
                  <c:v>7.9060219080965041E-2</c:v>
                </c:pt>
                <c:pt idx="4">
                  <c:v>6.5243266653941659E-2</c:v>
                </c:pt>
                <c:pt idx="5">
                  <c:v>6.1375637357406879E-2</c:v>
                </c:pt>
                <c:pt idx="6">
                  <c:v>5.6799295875458018E-2</c:v>
                </c:pt>
                <c:pt idx="7">
                  <c:v>3.729567165359126E-2</c:v>
                </c:pt>
                <c:pt idx="8">
                  <c:v>3.062548925305425E-2</c:v>
                </c:pt>
                <c:pt idx="9">
                  <c:v>2.9431292649021092E-2</c:v>
                </c:pt>
                <c:pt idx="10">
                  <c:v>1.7946724996266674E-2</c:v>
                </c:pt>
                <c:pt idx="11">
                  <c:v>1.6475140530255481E-2</c:v>
                </c:pt>
                <c:pt idx="12">
                  <c:v>1.5298671532276979E-2</c:v>
                </c:pt>
                <c:pt idx="13">
                  <c:v>1.3082644870888321E-2</c:v>
                </c:pt>
                <c:pt idx="14">
                  <c:v>3.2900496126680788E-3</c:v>
                </c:pt>
                <c:pt idx="15">
                  <c:v>8.7085833379221041E-3</c:v>
                </c:pt>
                <c:pt idx="16">
                  <c:v>6.2092999760685087E-3</c:v>
                </c:pt>
                <c:pt idx="17">
                  <c:v>1.8484660065825147E-3</c:v>
                </c:pt>
                <c:pt idx="18">
                  <c:v>1.1833920414267057E-3</c:v>
                </c:pt>
                <c:pt idx="19">
                  <c:v>8.2949916114865479E-4</c:v>
                </c:pt>
                <c:pt idx="20">
                  <c:v>6.6873861596911035E-4</c:v>
                </c:pt>
                <c:pt idx="21">
                  <c:v>3.9497263922112502E-5</c:v>
                </c:pt>
                <c:pt idx="22">
                  <c:v>5.9025082624429903E-7</c:v>
                </c:pt>
              </c:numCache>
            </c:numRef>
          </c:val>
          <c:extLst>
            <c:ext xmlns:c16="http://schemas.microsoft.com/office/drawing/2014/chart" uri="{C3380CC4-5D6E-409C-BE32-E72D297353CC}">
              <c16:uniqueId val="{00000008-A448-4E0B-B986-FAF8506E43D3}"/>
            </c:ext>
          </c:extLst>
        </c:ser>
        <c:dLbls>
          <c:dLblPos val="outEnd"/>
          <c:showLegendKey val="0"/>
          <c:showVal val="1"/>
          <c:showCatName val="0"/>
          <c:showSerName val="0"/>
          <c:showPercent val="0"/>
          <c:showBubbleSize val="0"/>
        </c:dLbls>
        <c:gapWidth val="150"/>
        <c:axId val="490085215"/>
        <c:axId val="895441247"/>
      </c:barChart>
      <c:catAx>
        <c:axId val="490085215"/>
        <c:scaling>
          <c:orientation val="maxMin"/>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Antimicrobial</a:t>
                </a:r>
                <a:r>
                  <a:rPr lang="en-GB" baseline="0"/>
                  <a:t> Classes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441247"/>
        <c:crosses val="autoZero"/>
        <c:auto val="1"/>
        <c:lblAlgn val="ctr"/>
        <c:lblOffset val="100"/>
        <c:noMultiLvlLbl val="0"/>
      </c:catAx>
      <c:valAx>
        <c:axId val="895441247"/>
        <c:scaling>
          <c:orientation val="minMax"/>
        </c:scaling>
        <c:delete val="0"/>
        <c:axPos val="t"/>
        <c:majorGridlines>
          <c:spPr>
            <a:ln w="9525" cap="flat" cmpd="sng" algn="ctr">
              <a:solidFill>
                <a:schemeClr val="tx1">
                  <a:lumMod val="15000"/>
                  <a:lumOff val="85000"/>
                </a:schemeClr>
              </a:solidFill>
              <a:prstDash val="dash"/>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0085215"/>
        <c:crosses val="autoZero"/>
        <c:crossBetween val="between"/>
        <c:maj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19B50-567F-492B-BD62-ADD47E634DE0}" type="datetimeFigureOut">
              <a:rPr lang="fr-FR" smtClean="0"/>
              <a:t>09/01/2026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DE812-914F-4A12-B8F0-0E210FBA4A74}" type="slidenum">
              <a:rPr lang="fr-FR" smtClean="0"/>
              <a:t>‹N°›</a:t>
            </a:fld>
            <a:endParaRPr lang="fr-FR"/>
          </a:p>
        </p:txBody>
      </p:sp>
    </p:spTree>
    <p:extLst>
      <p:ext uri="{BB962C8B-B14F-4D97-AF65-F5344CB8AC3E}">
        <p14:creationId xmlns:p14="http://schemas.microsoft.com/office/powerpoint/2010/main" val="1450914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öhne Halbfett" panose="020B0703030202060203" pitchFamily="34" charset="0"/>
              </a:rPr>
              <a:t>Just launched analysis, produced by a global partnership of leading health and development organisations, is the first to comprehensively forecast the economic and health burdens of AMR on both humans and food-producing animals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öhne Halbfett" panose="020B0703030202060203" pitchFamily="34" charset="0"/>
              </a:rPr>
              <a:t>Series also provides a policy brief</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öhne Halbfett" panose="020B0703030202060203" pitchFamily="34" charset="0"/>
              </a:rPr>
              <a:t>USE IT to raise awareness and advocate for higher investments in animal health systems</a:t>
            </a:r>
          </a:p>
          <a:p>
            <a:endParaRPr lang="fr-FR"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91EC8-C365-44F2-9702-8A85BEF994AB}" type="datetime1">
              <a:rPr kumimoji="0" lang="en-I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09/01/2026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B573B-1B17-9948-94EB-312CE8678F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53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5AB4679-2DFC-43B9-A167-F8CC1A2FD986}" type="slidenum">
              <a:rPr lang="fr-FR" smtClean="0"/>
              <a:t>7</a:t>
            </a:fld>
            <a:endParaRPr lang="fr-FR"/>
          </a:p>
        </p:txBody>
      </p:sp>
    </p:spTree>
    <p:extLst>
      <p:ext uri="{BB962C8B-B14F-4D97-AF65-F5344CB8AC3E}">
        <p14:creationId xmlns:p14="http://schemas.microsoft.com/office/powerpoint/2010/main" val="358395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C7FFE-33C0-45A3-92EC-7EDAE7E265B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51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C7FFE-33C0-45A3-92EC-7EDAE7E265B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45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5D068-D19F-B3AE-DC22-FCC95EC56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AA55E-4223-2A43-6BFE-DF2B1C4EBC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57A12-E8F8-07CE-F47B-57045BCDCC75}"/>
              </a:ext>
            </a:extLst>
          </p:cNvPr>
          <p:cNvSpPr>
            <a:spLocks noGrp="1"/>
          </p:cNvSpPr>
          <p:nvPr>
            <p:ph type="body" idx="1"/>
          </p:nvPr>
        </p:nvSpPr>
        <p:spPr/>
        <p:txBody>
          <a:bodyPr/>
          <a:lstStyle/>
          <a:p>
            <a:endParaRPr lang="es-SV"/>
          </a:p>
        </p:txBody>
      </p:sp>
      <p:sp>
        <p:nvSpPr>
          <p:cNvPr id="4" name="Slide Number Placeholder 3">
            <a:extLst>
              <a:ext uri="{FF2B5EF4-FFF2-40B4-BE49-F238E27FC236}">
                <a16:creationId xmlns:a16="http://schemas.microsoft.com/office/drawing/2014/main" id="{08BDFC56-0787-7F94-5FF3-19854E8226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868F2-5643-4BBD-B1D0-4FBB8358474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4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B573B-1B17-9948-94EB-312CE8678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10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DD38C3-ABAB-4F16-B972-378F6844AE1D}" type="slidenum">
              <a:rPr lang="fr-FR" smtClean="0"/>
              <a:t>15</a:t>
            </a:fld>
            <a:endParaRPr lang="fr-FR"/>
          </a:p>
        </p:txBody>
      </p:sp>
    </p:spTree>
    <p:extLst>
      <p:ext uri="{BB962C8B-B14F-4D97-AF65-F5344CB8AC3E}">
        <p14:creationId xmlns:p14="http://schemas.microsoft.com/office/powerpoint/2010/main" val="371797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hyperlink" Target="https://twitter.com/OIEAnimalHealth" TargetMode="External"/><Relationship Id="rId7" Type="http://schemas.openxmlformats.org/officeDocument/2006/relationships/hyperlink" Target="https://www.flickr.com/photos/oie-photos/sets/" TargetMode="External"/><Relationship Id="rId2" Type="http://schemas.openxmlformats.org/officeDocument/2006/relationships/hyperlink" Target="https://www.facebook.com/worldanimalhealth" TargetMode="External"/><Relationship Id="rId1" Type="http://schemas.openxmlformats.org/officeDocument/2006/relationships/slideMaster" Target="../slideMasters/slideMaster7.xml"/><Relationship Id="rId6" Type="http://schemas.openxmlformats.org/officeDocument/2006/relationships/hyperlink" Target="https://www.youtube.com/user/OIEVideo" TargetMode="External"/><Relationship Id="rId5" Type="http://schemas.openxmlformats.org/officeDocument/2006/relationships/hyperlink" Target="https://www.linkedin.com/company/worldanimalhealth/" TargetMode="External"/><Relationship Id="rId4" Type="http://schemas.openxmlformats.org/officeDocument/2006/relationships/hyperlink" Target="https://www.instagram.com/worldanimalhealth/"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dex">
    <p:bg>
      <p:bgPr>
        <a:solidFill>
          <a:srgbClr val="EFEEE8"/>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Index</a:t>
            </a:r>
          </a:p>
        </p:txBody>
      </p:sp>
      <p:sp>
        <p:nvSpPr>
          <p:cNvPr id="6" name="Text Placeholder 3">
            <a:extLst>
              <a:ext uri="{FF2B5EF4-FFF2-40B4-BE49-F238E27FC236}">
                <a16:creationId xmlns:a16="http://schemas.microsoft.com/office/drawing/2014/main" id="{164A9801-8EE8-054E-973D-DED5B229A711}"/>
              </a:ext>
            </a:extLst>
          </p:cNvPr>
          <p:cNvSpPr>
            <a:spLocks noGrp="1"/>
          </p:cNvSpPr>
          <p:nvPr>
            <p:ph type="body" sz="quarter" idx="12" hasCustomPrompt="1"/>
          </p:nvPr>
        </p:nvSpPr>
        <p:spPr>
          <a:xfrm>
            <a:off x="3071605" y="987405"/>
            <a:ext cx="8721990" cy="3976317"/>
          </a:xfrm>
          <a:prstGeom prst="rect">
            <a:avLst/>
          </a:prstGeom>
        </p:spPr>
        <p:txBody>
          <a:bodyPr lIns="0" tIns="0" rIns="0" bIns="0"/>
          <a:lstStyle>
            <a:lvl1pPr marL="513000" indent="-457200">
              <a:lnSpc>
                <a:spcPts val="2820"/>
              </a:lnSpc>
              <a:spcBef>
                <a:spcPts val="0"/>
              </a:spcBef>
              <a:spcAft>
                <a:spcPts val="1000"/>
              </a:spcAft>
              <a:buClr>
                <a:srgbClr val="FF4815"/>
              </a:buClr>
              <a:buSzPct val="12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add section titles</a:t>
            </a:r>
          </a:p>
          <a:p>
            <a:pPr lvl="0"/>
            <a:endParaRPr lang="en-US"/>
          </a:p>
        </p:txBody>
      </p:sp>
    </p:spTree>
    <p:extLst>
      <p:ext uri="{BB962C8B-B14F-4D97-AF65-F5344CB8AC3E}">
        <p14:creationId xmlns:p14="http://schemas.microsoft.com/office/powerpoint/2010/main" val="1875905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list size 2">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FF4815"/>
              </a:buClr>
              <a:buSzPct val="120000"/>
              <a:buFont typeface="Arial" panose="020B0604020202020204" pitchFamily="34" charset="0"/>
              <a:buChar char="•"/>
              <a:tabLst/>
              <a:defRPr sz="4400" b="0" i="0">
                <a:solidFill>
                  <a:srgbClr val="FF4815"/>
                </a:solidFill>
                <a:latin typeface="Söhne" panose="020B0503030202060203" pitchFamily="34" charset="77"/>
                <a:cs typeface="Matter SQ Light" pitchFamily="2" charset="77"/>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Tree>
    <p:extLst>
      <p:ext uri="{BB962C8B-B14F-4D97-AF65-F5344CB8AC3E}">
        <p14:creationId xmlns:p14="http://schemas.microsoft.com/office/powerpoint/2010/main" val="781318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tatements siz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D702F35-7CC7-C84C-BB67-C944E0D40598}"/>
              </a:ext>
            </a:extLst>
          </p:cNvPr>
          <p:cNvSpPr>
            <a:spLocks noGrp="1"/>
          </p:cNvSpPr>
          <p:nvPr>
            <p:ph type="body" sz="quarter" idx="14" hasCustomPrompt="1"/>
          </p:nvPr>
        </p:nvSpPr>
        <p:spPr>
          <a:xfrm>
            <a:off x="285240" y="1090717"/>
            <a:ext cx="6816198" cy="2782784"/>
          </a:xfrm>
          <a:prstGeom prst="rect">
            <a:avLst/>
          </a:prstGeom>
        </p:spPr>
        <p:txBody>
          <a:bodyPr lIns="0" tIns="0" rIns="0" bIns="0"/>
          <a:lstStyle>
            <a:lvl1pPr marL="55800" marR="0" indent="0" algn="l" defTabSz="914400" rtl="0" eaLnBrk="1" fontAlgn="auto" latinLnBrk="0" hangingPunct="1">
              <a:lnSpc>
                <a:spcPts val="11100"/>
              </a:lnSpc>
              <a:spcBef>
                <a:spcPts val="0"/>
              </a:spcBef>
              <a:spcAft>
                <a:spcPts val="0"/>
              </a:spcAft>
              <a:buClr>
                <a:srgbClr val="FF4815"/>
              </a:buClr>
              <a:buSzPct val="120000"/>
              <a:buFont typeface="Wingdings" pitchFamily="2" charset="2"/>
              <a:buNone/>
              <a:tabLst/>
              <a:defRPr sz="13000" b="0" i="0">
                <a:solidFill>
                  <a:schemeClr val="bg1"/>
                </a:solidFill>
                <a:latin typeface="Söhne Schmal Kräftig" panose="02060506060206060203" pitchFamily="18" charset="77"/>
                <a:cs typeface="Matter SQ Light" pitchFamily="2" charset="77"/>
              </a:defRPr>
            </a:lvl1pPr>
          </a:lstStyle>
          <a:p>
            <a:pPr lvl="0"/>
            <a:r>
              <a:rPr lang="en-US"/>
              <a:t>Statement</a:t>
            </a:r>
          </a:p>
          <a:p>
            <a:pPr lvl="0"/>
            <a:r>
              <a:rPr lang="en-US"/>
              <a:t>Size 2</a:t>
            </a:r>
          </a:p>
        </p:txBody>
      </p:sp>
      <p:sp>
        <p:nvSpPr>
          <p:cNvPr id="4" name="Text Placeholder 3">
            <a:extLst>
              <a:ext uri="{FF2B5EF4-FFF2-40B4-BE49-F238E27FC236}">
                <a16:creationId xmlns:a16="http://schemas.microsoft.com/office/drawing/2014/main" id="{576579A4-AF85-E944-8CEE-47DBEAC00444}"/>
              </a:ext>
            </a:extLst>
          </p:cNvPr>
          <p:cNvSpPr>
            <a:spLocks noGrp="1"/>
          </p:cNvSpPr>
          <p:nvPr>
            <p:ph type="body" sz="quarter" idx="15" hasCustomPrompt="1"/>
          </p:nvPr>
        </p:nvSpPr>
        <p:spPr>
          <a:xfrm>
            <a:off x="7482012" y="5913119"/>
            <a:ext cx="4265487" cy="642059"/>
          </a:xfrm>
          <a:prstGeom prst="rect">
            <a:avLst/>
          </a:prstGeom>
        </p:spPr>
        <p:txBody>
          <a:bodyPr lIns="0" tIns="0" rIns="0" bIns="0"/>
          <a:lstStyle>
            <a:lvl1pPr marL="55800" marR="0" indent="0" algn="l" defTabSz="914400" rtl="0" eaLnBrk="1" fontAlgn="auto" latinLnBrk="0" hangingPunct="1">
              <a:lnSpc>
                <a:spcPts val="2260"/>
              </a:lnSpc>
              <a:spcBef>
                <a:spcPts val="0"/>
              </a:spcBef>
              <a:spcAft>
                <a:spcPts val="0"/>
              </a:spcAft>
              <a:buClr>
                <a:srgbClr val="FF4815"/>
              </a:buClr>
              <a:buSzPct val="120000"/>
              <a:buFont typeface="Wingdings" pitchFamily="2" charset="2"/>
              <a:buNone/>
              <a:tabLst/>
              <a:defRPr sz="1800" b="0" i="0">
                <a:solidFill>
                  <a:schemeClr val="bg1"/>
                </a:solidFill>
                <a:latin typeface="Söhne" panose="020B0503030202060203" pitchFamily="34" charset="77"/>
                <a:cs typeface="Matter SQ Light" pitchFamily="2" charset="77"/>
              </a:defRPr>
            </a:lvl1pPr>
          </a:lstStyle>
          <a:p>
            <a:pPr lvl="0"/>
            <a:r>
              <a:rPr lang="en-GB"/>
              <a:t>Click to add chapter text</a:t>
            </a:r>
          </a:p>
          <a:p>
            <a:pPr marL="55800" marR="0" lvl="0" indent="0" algn="l" defTabSz="914400" rtl="0" eaLnBrk="1" fontAlgn="auto" latinLnBrk="0" hangingPunct="1">
              <a:lnSpc>
                <a:spcPts val="3020"/>
              </a:lnSpc>
              <a:spcBef>
                <a:spcPts val="0"/>
              </a:spcBef>
              <a:spcAft>
                <a:spcPts val="0"/>
              </a:spcAft>
              <a:buClr>
                <a:srgbClr val="FF4815"/>
              </a:buClr>
              <a:buSzPct val="120000"/>
              <a:buFont typeface="Wingdings" pitchFamily="2" charset="2"/>
              <a:buNone/>
              <a:tabLst/>
              <a:defRPr/>
            </a:pPr>
            <a:r>
              <a:rPr lang="en-GB"/>
              <a:t>Click to add chapter text</a:t>
            </a:r>
          </a:p>
          <a:p>
            <a:pPr lvl="0"/>
            <a:endParaRPr lang="en-US"/>
          </a:p>
        </p:txBody>
      </p:sp>
    </p:spTree>
    <p:extLst>
      <p:ext uri="{BB962C8B-B14F-4D97-AF65-F5344CB8AC3E}">
        <p14:creationId xmlns:p14="http://schemas.microsoft.com/office/powerpoint/2010/main" val="41943976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dex">
    <p:bg>
      <p:bgPr>
        <a:solidFill>
          <a:srgbClr val="EFEEE8"/>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Index</a:t>
            </a:r>
          </a:p>
        </p:txBody>
      </p:sp>
      <p:sp>
        <p:nvSpPr>
          <p:cNvPr id="6" name="Text Placeholder 3">
            <a:extLst>
              <a:ext uri="{FF2B5EF4-FFF2-40B4-BE49-F238E27FC236}">
                <a16:creationId xmlns:a16="http://schemas.microsoft.com/office/drawing/2014/main" id="{164A9801-8EE8-054E-973D-DED5B229A711}"/>
              </a:ext>
            </a:extLst>
          </p:cNvPr>
          <p:cNvSpPr>
            <a:spLocks noGrp="1"/>
          </p:cNvSpPr>
          <p:nvPr>
            <p:ph type="body" sz="quarter" idx="12" hasCustomPrompt="1"/>
          </p:nvPr>
        </p:nvSpPr>
        <p:spPr>
          <a:xfrm>
            <a:off x="3071605" y="987405"/>
            <a:ext cx="8721990" cy="3976317"/>
          </a:xfrm>
          <a:prstGeom prst="rect">
            <a:avLst/>
          </a:prstGeom>
        </p:spPr>
        <p:txBody>
          <a:bodyPr lIns="0" tIns="0" rIns="0" bIns="0"/>
          <a:lstStyle>
            <a:lvl1pPr marL="513000" indent="-457200">
              <a:lnSpc>
                <a:spcPts val="2820"/>
              </a:lnSpc>
              <a:spcBef>
                <a:spcPts val="0"/>
              </a:spcBef>
              <a:spcAft>
                <a:spcPts val="1000"/>
              </a:spcAft>
              <a:buClr>
                <a:srgbClr val="FF4815"/>
              </a:buClr>
              <a:buSzPct val="12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add section titles</a:t>
            </a:r>
          </a:p>
          <a:p>
            <a:pPr lvl="0"/>
            <a:endParaRPr lang="en-US"/>
          </a:p>
        </p:txBody>
      </p:sp>
    </p:spTree>
    <p:extLst>
      <p:ext uri="{BB962C8B-B14F-4D97-AF65-F5344CB8AC3E}">
        <p14:creationId xmlns:p14="http://schemas.microsoft.com/office/powerpoint/2010/main" val="3532610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cons">
    <p:bg>
      <p:bgPr>
        <a:solidFill>
          <a:srgbClr val="EFEE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4B006-4676-3E40-8C60-40940B3FB6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2880" y="1078995"/>
            <a:ext cx="792071" cy="792071"/>
          </a:xfrm>
          <a:prstGeom prst="rect">
            <a:avLst/>
          </a:prstGeom>
        </p:spPr>
      </p:pic>
      <p:pic>
        <p:nvPicPr>
          <p:cNvPr id="41" name="Picture 40">
            <a:extLst>
              <a:ext uri="{FF2B5EF4-FFF2-40B4-BE49-F238E27FC236}">
                <a16:creationId xmlns:a16="http://schemas.microsoft.com/office/drawing/2014/main" id="{132390F8-01E8-A141-9387-07C6B9705E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2880" y="2545906"/>
            <a:ext cx="792071" cy="799836"/>
          </a:xfrm>
          <a:prstGeom prst="rect">
            <a:avLst/>
          </a:prstGeom>
        </p:spPr>
      </p:pic>
      <p:pic>
        <p:nvPicPr>
          <p:cNvPr id="42" name="Picture 41">
            <a:extLst>
              <a:ext uri="{FF2B5EF4-FFF2-40B4-BE49-F238E27FC236}">
                <a16:creationId xmlns:a16="http://schemas.microsoft.com/office/drawing/2014/main" id="{836C7465-326A-B344-99BD-9CAE5B49EF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3885" y="4021068"/>
            <a:ext cx="792071" cy="792071"/>
          </a:xfrm>
          <a:prstGeom prst="rect">
            <a:avLst/>
          </a:prstGeom>
        </p:spPr>
      </p:pic>
      <p:pic>
        <p:nvPicPr>
          <p:cNvPr id="43" name="Picture 42">
            <a:extLst>
              <a:ext uri="{FF2B5EF4-FFF2-40B4-BE49-F238E27FC236}">
                <a16:creationId xmlns:a16="http://schemas.microsoft.com/office/drawing/2014/main" id="{E8C62AF3-8A9E-274C-8D23-09A8492905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37509" y="5468522"/>
            <a:ext cx="823133" cy="792071"/>
          </a:xfrm>
          <a:prstGeom prst="rect">
            <a:avLst/>
          </a:prstGeom>
        </p:spPr>
      </p:pic>
      <p:pic>
        <p:nvPicPr>
          <p:cNvPr id="44" name="Picture 43">
            <a:extLst>
              <a:ext uri="{FF2B5EF4-FFF2-40B4-BE49-F238E27FC236}">
                <a16:creationId xmlns:a16="http://schemas.microsoft.com/office/drawing/2014/main" id="{DC53E45C-6835-C549-8D44-2D4334CA7D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44313" y="1048897"/>
            <a:ext cx="716948" cy="777322"/>
          </a:xfrm>
          <a:prstGeom prst="rect">
            <a:avLst/>
          </a:prstGeom>
        </p:spPr>
      </p:pic>
      <p:pic>
        <p:nvPicPr>
          <p:cNvPr id="45" name="Picture 44">
            <a:extLst>
              <a:ext uri="{FF2B5EF4-FFF2-40B4-BE49-F238E27FC236}">
                <a16:creationId xmlns:a16="http://schemas.microsoft.com/office/drawing/2014/main" id="{AF177E1E-71E8-014B-B862-DC8688C99F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495357" y="2546110"/>
            <a:ext cx="765904" cy="780776"/>
          </a:xfrm>
          <a:prstGeom prst="rect">
            <a:avLst/>
          </a:prstGeom>
        </p:spPr>
      </p:pic>
      <p:pic>
        <p:nvPicPr>
          <p:cNvPr id="46" name="Picture 45">
            <a:extLst>
              <a:ext uri="{FF2B5EF4-FFF2-40B4-BE49-F238E27FC236}">
                <a16:creationId xmlns:a16="http://schemas.microsoft.com/office/drawing/2014/main" id="{8EE2F0F3-86FB-8840-BDA0-B692D566666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495357" y="4028691"/>
            <a:ext cx="791763" cy="745189"/>
          </a:xfrm>
          <a:prstGeom prst="rect">
            <a:avLst/>
          </a:prstGeom>
        </p:spPr>
      </p:pic>
      <p:pic>
        <p:nvPicPr>
          <p:cNvPr id="47" name="Picture 46">
            <a:extLst>
              <a:ext uri="{FF2B5EF4-FFF2-40B4-BE49-F238E27FC236}">
                <a16:creationId xmlns:a16="http://schemas.microsoft.com/office/drawing/2014/main" id="{CD5A70B9-B3A6-E141-8CC7-46AFF4039D3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495357" y="5493772"/>
            <a:ext cx="791764" cy="388269"/>
          </a:xfrm>
          <a:prstGeom prst="rect">
            <a:avLst/>
          </a:prstGeom>
        </p:spPr>
      </p:pic>
      <p:sp>
        <p:nvSpPr>
          <p:cNvPr id="20" name="Text Placeholder 7">
            <a:extLst>
              <a:ext uri="{FF2B5EF4-FFF2-40B4-BE49-F238E27FC236}">
                <a16:creationId xmlns:a16="http://schemas.microsoft.com/office/drawing/2014/main" id="{56D8E862-3DB6-6D43-9190-3027DCA0862A}"/>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19" name="Text Placeholder 7">
            <a:extLst>
              <a:ext uri="{FF2B5EF4-FFF2-40B4-BE49-F238E27FC236}">
                <a16:creationId xmlns:a16="http://schemas.microsoft.com/office/drawing/2014/main" id="{8E88869E-D3AD-1240-BB76-10372E14A3F9}"/>
              </a:ext>
            </a:extLst>
          </p:cNvPr>
          <p:cNvSpPr>
            <a:spLocks noGrp="1"/>
          </p:cNvSpPr>
          <p:nvPr>
            <p:ph type="body" sz="quarter" idx="17" hasCustomPrompt="1"/>
          </p:nvPr>
        </p:nvSpPr>
        <p:spPr>
          <a:xfrm>
            <a:off x="40783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1" name="Text Placeholder 7">
            <a:extLst>
              <a:ext uri="{FF2B5EF4-FFF2-40B4-BE49-F238E27FC236}">
                <a16:creationId xmlns:a16="http://schemas.microsoft.com/office/drawing/2014/main" id="{5ABCEAAD-F8FA-8146-B564-A78D51CE26BF}"/>
              </a:ext>
            </a:extLst>
          </p:cNvPr>
          <p:cNvSpPr>
            <a:spLocks noGrp="1"/>
          </p:cNvSpPr>
          <p:nvPr>
            <p:ph type="body" sz="quarter" idx="18" hasCustomPrompt="1"/>
          </p:nvPr>
        </p:nvSpPr>
        <p:spPr>
          <a:xfrm>
            <a:off x="40783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2" name="Text Placeholder 7">
            <a:extLst>
              <a:ext uri="{FF2B5EF4-FFF2-40B4-BE49-F238E27FC236}">
                <a16:creationId xmlns:a16="http://schemas.microsoft.com/office/drawing/2014/main" id="{B7656C29-A330-2945-9A01-0142B2C42558}"/>
              </a:ext>
            </a:extLst>
          </p:cNvPr>
          <p:cNvSpPr>
            <a:spLocks noGrp="1"/>
          </p:cNvSpPr>
          <p:nvPr>
            <p:ph type="body" sz="quarter" idx="19" hasCustomPrompt="1"/>
          </p:nvPr>
        </p:nvSpPr>
        <p:spPr>
          <a:xfrm>
            <a:off x="40783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3" name="Text Placeholder 7">
            <a:extLst>
              <a:ext uri="{FF2B5EF4-FFF2-40B4-BE49-F238E27FC236}">
                <a16:creationId xmlns:a16="http://schemas.microsoft.com/office/drawing/2014/main" id="{417A8FCE-4410-A74D-8A04-8FA9987929AB}"/>
              </a:ext>
            </a:extLst>
          </p:cNvPr>
          <p:cNvSpPr>
            <a:spLocks noGrp="1"/>
          </p:cNvSpPr>
          <p:nvPr>
            <p:ph type="body" sz="quarter" idx="20" hasCustomPrompt="1"/>
          </p:nvPr>
        </p:nvSpPr>
        <p:spPr>
          <a:xfrm>
            <a:off x="40783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4" name="Text Placeholder 7">
            <a:extLst>
              <a:ext uri="{FF2B5EF4-FFF2-40B4-BE49-F238E27FC236}">
                <a16:creationId xmlns:a16="http://schemas.microsoft.com/office/drawing/2014/main" id="{B1550127-EAC5-9445-979E-BDE25C632BB4}"/>
              </a:ext>
            </a:extLst>
          </p:cNvPr>
          <p:cNvSpPr>
            <a:spLocks noGrp="1"/>
          </p:cNvSpPr>
          <p:nvPr>
            <p:ph type="body" sz="quarter" idx="21" hasCustomPrompt="1"/>
          </p:nvPr>
        </p:nvSpPr>
        <p:spPr>
          <a:xfrm>
            <a:off x="85106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5" name="Text Placeholder 7">
            <a:extLst>
              <a:ext uri="{FF2B5EF4-FFF2-40B4-BE49-F238E27FC236}">
                <a16:creationId xmlns:a16="http://schemas.microsoft.com/office/drawing/2014/main" id="{C79E6E87-E78B-024F-909E-E11B2900184C}"/>
              </a:ext>
            </a:extLst>
          </p:cNvPr>
          <p:cNvSpPr>
            <a:spLocks noGrp="1"/>
          </p:cNvSpPr>
          <p:nvPr>
            <p:ph type="body" sz="quarter" idx="22" hasCustomPrompt="1"/>
          </p:nvPr>
        </p:nvSpPr>
        <p:spPr>
          <a:xfrm>
            <a:off x="85106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6" name="Text Placeholder 7">
            <a:extLst>
              <a:ext uri="{FF2B5EF4-FFF2-40B4-BE49-F238E27FC236}">
                <a16:creationId xmlns:a16="http://schemas.microsoft.com/office/drawing/2014/main" id="{DB91F8DF-9400-AB45-B4BD-A06EFD811B41}"/>
              </a:ext>
            </a:extLst>
          </p:cNvPr>
          <p:cNvSpPr>
            <a:spLocks noGrp="1"/>
          </p:cNvSpPr>
          <p:nvPr>
            <p:ph type="body" sz="quarter" idx="23" hasCustomPrompt="1"/>
          </p:nvPr>
        </p:nvSpPr>
        <p:spPr>
          <a:xfrm>
            <a:off x="85106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8" name="Text Placeholder 7">
            <a:extLst>
              <a:ext uri="{FF2B5EF4-FFF2-40B4-BE49-F238E27FC236}">
                <a16:creationId xmlns:a16="http://schemas.microsoft.com/office/drawing/2014/main" id="{DF5F1C22-36D6-AD41-A86A-5967381CF4D4}"/>
              </a:ext>
            </a:extLst>
          </p:cNvPr>
          <p:cNvSpPr>
            <a:spLocks noGrp="1"/>
          </p:cNvSpPr>
          <p:nvPr>
            <p:ph type="body" sz="quarter" idx="24" hasCustomPrompt="1"/>
          </p:nvPr>
        </p:nvSpPr>
        <p:spPr>
          <a:xfrm>
            <a:off x="85106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Tree>
    <p:extLst>
      <p:ext uri="{BB962C8B-B14F-4D97-AF65-F5344CB8AC3E}">
        <p14:creationId xmlns:p14="http://schemas.microsoft.com/office/powerpoint/2010/main" val="15805119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Infographic or image">
    <p:bg>
      <p:bgPr>
        <a:solidFill>
          <a:srgbClr val="EFEEE8"/>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2989728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fographic or image">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9769002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 short paragraph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8A20392C-56EA-6346-868C-F91217C84987}"/>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7">
            <a:extLst>
              <a:ext uri="{FF2B5EF4-FFF2-40B4-BE49-F238E27FC236}">
                <a16:creationId xmlns:a16="http://schemas.microsoft.com/office/drawing/2014/main" id="{2AC5DCEA-BA1B-B946-A05B-5993EA5643A4}"/>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2160"/>
              </a:lnSpc>
              <a:spcBef>
                <a:spcPts val="0"/>
              </a:spcBef>
              <a:buNone/>
              <a:defRPr sz="1800" b="0" i="0">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16847270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columns of text +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79DE58E-8BD7-2D4B-A069-213501D494E3}"/>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7D6E1BA-57BC-1D4B-B73C-AA473498A4CA}"/>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
        <p:nvSpPr>
          <p:cNvPr id="13" name="Text Placeholder 7">
            <a:extLst>
              <a:ext uri="{FF2B5EF4-FFF2-40B4-BE49-F238E27FC236}">
                <a16:creationId xmlns:a16="http://schemas.microsoft.com/office/drawing/2014/main" id="{5CF0FEE2-8B80-234E-8F76-B0C04095F4BE}"/>
              </a:ext>
            </a:extLst>
          </p:cNvPr>
          <p:cNvSpPr>
            <a:spLocks noGrp="1"/>
          </p:cNvSpPr>
          <p:nvPr>
            <p:ph type="body" sz="quarter" idx="17"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7">
            <a:extLst>
              <a:ext uri="{FF2B5EF4-FFF2-40B4-BE49-F238E27FC236}">
                <a16:creationId xmlns:a16="http://schemas.microsoft.com/office/drawing/2014/main" id="{B2189421-81BB-2A4A-87BA-4E70B3812FBC}"/>
              </a:ext>
            </a:extLst>
          </p:cNvPr>
          <p:cNvSpPr>
            <a:spLocks noGrp="1"/>
          </p:cNvSpPr>
          <p:nvPr>
            <p:ph type="body" sz="quarter" idx="18"/>
          </p:nvPr>
        </p:nvSpPr>
        <p:spPr>
          <a:xfrm>
            <a:off x="75242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26029847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ullet points + image or graphic">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1EC41EF-CBC4-0D45-9BD1-31F2002449ED}"/>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8" name="Text Placeholder 7">
            <a:extLst>
              <a:ext uri="{FF2B5EF4-FFF2-40B4-BE49-F238E27FC236}">
                <a16:creationId xmlns:a16="http://schemas.microsoft.com/office/drawing/2014/main" id="{5F29BB31-A220-884D-ACCF-8150CA29163C}"/>
              </a:ext>
            </a:extLst>
          </p:cNvPr>
          <p:cNvSpPr>
            <a:spLocks noGrp="1"/>
          </p:cNvSpPr>
          <p:nvPr>
            <p:ph type="body" sz="quarter" idx="15"/>
          </p:nvPr>
        </p:nvSpPr>
        <p:spPr>
          <a:xfrm>
            <a:off x="405526" y="5902986"/>
            <a:ext cx="2393950" cy="587375"/>
          </a:xfrm>
          <a:prstGeom prst="rect">
            <a:avLst/>
          </a:prstGeom>
        </p:spPr>
        <p:txBody>
          <a:bodyPr lIns="0" tIns="0" rIns="0" bIns="0"/>
          <a:lstStyle>
            <a:lvl1pPr marL="0" indent="0">
              <a:buNone/>
              <a:defRPr sz="1200" b="0" i="0">
                <a:solidFill>
                  <a:srgbClr val="27282A"/>
                </a:solidFill>
                <a:latin typeface="Söhne" panose="020B0503030202060203" pitchFamily="34" charset="77"/>
              </a:defRPr>
            </a:lvl1pPr>
          </a:lstStyle>
          <a:p>
            <a:pPr lvl="0"/>
            <a:endParaRPr lang="en-US"/>
          </a:p>
        </p:txBody>
      </p:sp>
      <p:sp>
        <p:nvSpPr>
          <p:cNvPr id="11" name="Text Placeholder 7">
            <a:extLst>
              <a:ext uri="{FF2B5EF4-FFF2-40B4-BE49-F238E27FC236}">
                <a16:creationId xmlns:a16="http://schemas.microsoft.com/office/drawing/2014/main" id="{8E647CCF-1504-374F-B981-125CD38941F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3">
            <a:extLst>
              <a:ext uri="{FF2B5EF4-FFF2-40B4-BE49-F238E27FC236}">
                <a16:creationId xmlns:a16="http://schemas.microsoft.com/office/drawing/2014/main" id="{96EDFC6F-B1B4-8543-8EB4-0925F40B20BC}"/>
              </a:ext>
            </a:extLst>
          </p:cNvPr>
          <p:cNvSpPr>
            <a:spLocks noGrp="1"/>
          </p:cNvSpPr>
          <p:nvPr>
            <p:ph type="body" sz="quarter" idx="13" hasCustomPrompt="1"/>
          </p:nvPr>
        </p:nvSpPr>
        <p:spPr>
          <a:xfrm>
            <a:off x="3070198" y="1050905"/>
            <a:ext cx="4265487" cy="5439456"/>
          </a:xfrm>
          <a:prstGeom prst="rect">
            <a:avLst/>
          </a:prstGeom>
        </p:spPr>
        <p:txBody>
          <a:bodyPr lIns="0" tIns="0" rIns="0" bIns="0"/>
          <a:lstStyle>
            <a:lvl1pPr marL="341550" marR="0" indent="-285750" algn="l" defTabSz="914400" rtl="0" eaLnBrk="1" fontAlgn="auto" latinLnBrk="0" hangingPunct="1">
              <a:lnSpc>
                <a:spcPts val="2360"/>
              </a:lnSpc>
              <a:spcBef>
                <a:spcPts val="0"/>
              </a:spcBef>
              <a:spcAft>
                <a:spcPts val="800"/>
              </a:spcAft>
              <a:buClr>
                <a:srgbClr val="FF4815"/>
              </a:buClr>
              <a:buSzPct val="120000"/>
              <a:buFont typeface="Arial" panose="020B0604020202020204" pitchFamily="34" charset="0"/>
              <a:buChar char="•"/>
              <a:tabLst/>
              <a:defRPr sz="1800" b="0" i="0">
                <a:solidFill>
                  <a:srgbClr val="FF4815"/>
                </a:solidFill>
                <a:latin typeface="Söhne" panose="020B0503030202060203" pitchFamily="34" charset="77"/>
                <a:cs typeface="Matter SQ Light" pitchFamily="2" charset="77"/>
              </a:defRPr>
            </a:lvl1pPr>
          </a:lstStyle>
          <a:p>
            <a:pPr lvl="0"/>
            <a:r>
              <a:rPr lang="en-GB"/>
              <a:t>Click to add chapter text</a:t>
            </a:r>
          </a:p>
          <a:p>
            <a:pPr marL="341550" marR="0" lvl="0" indent="-285750" algn="l" defTabSz="914400" rtl="0" eaLnBrk="1" fontAlgn="auto" latinLnBrk="0" hangingPunct="1">
              <a:lnSpc>
                <a:spcPts val="3020"/>
              </a:lnSpc>
              <a:spcBef>
                <a:spcPts val="0"/>
              </a:spcBef>
              <a:spcAft>
                <a:spcPts val="0"/>
              </a:spcAft>
              <a:buClr>
                <a:srgbClr val="FF4815"/>
              </a:buClr>
              <a:buSzPct val="120000"/>
              <a:tabLst/>
              <a:defRPr/>
            </a:pPr>
            <a:r>
              <a:rPr lang="en-GB"/>
              <a:t>Click to add chapter text</a:t>
            </a:r>
          </a:p>
          <a:p>
            <a:pPr lvl="0"/>
            <a:endParaRPr lang="en-US"/>
          </a:p>
        </p:txBody>
      </p:sp>
    </p:spTree>
    <p:extLst>
      <p:ext uri="{BB962C8B-B14F-4D97-AF65-F5344CB8AC3E}">
        <p14:creationId xmlns:p14="http://schemas.microsoft.com/office/powerpoint/2010/main" val="14783137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948790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 point list size 1">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29162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3070116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ullet point list size 2">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FF4815"/>
              </a:buClr>
              <a:buSzPct val="120000"/>
              <a:buFont typeface="Arial" panose="020B0604020202020204" pitchFamily="34" charset="0"/>
              <a:buChar char="•"/>
              <a:tabLst/>
              <a:defRPr sz="4400" b="0" i="0">
                <a:solidFill>
                  <a:srgbClr val="FF4815"/>
                </a:solidFill>
                <a:latin typeface="Söhne" panose="020B0503030202060203" pitchFamily="34" charset="77"/>
                <a:cs typeface="Matter SQ Light" pitchFamily="2" charset="77"/>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Tree>
    <p:extLst>
      <p:ext uri="{BB962C8B-B14F-4D97-AF65-F5344CB8AC3E}">
        <p14:creationId xmlns:p14="http://schemas.microsoft.com/office/powerpoint/2010/main" val="32467491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10562250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 points + line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B004E-2547-5945-912F-8722C2FF95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6158F799-348D-4A46-B9D8-E31DC1969FE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6" name="Text Placeholder 3">
            <a:extLst>
              <a:ext uri="{FF2B5EF4-FFF2-40B4-BE49-F238E27FC236}">
                <a16:creationId xmlns:a16="http://schemas.microsoft.com/office/drawing/2014/main" id="{34ACB212-6DB9-EF44-B8D7-F0C7EEAF6E9D}"/>
              </a:ext>
            </a:extLst>
          </p:cNvPr>
          <p:cNvSpPr>
            <a:spLocks noGrp="1"/>
          </p:cNvSpPr>
          <p:nvPr>
            <p:ph type="body" sz="quarter" idx="12"/>
          </p:nvPr>
        </p:nvSpPr>
        <p:spPr>
          <a:xfrm>
            <a:off x="3071605" y="987405"/>
            <a:ext cx="8721990" cy="3976317"/>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8604006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760861"/>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ption 4">
  <p:cSld name="Option 4">
    <p:spTree>
      <p:nvGrpSpPr>
        <p:cNvPr id="1" name="Shape 71"/>
        <p:cNvGrpSpPr/>
        <p:nvPr/>
      </p:nvGrpSpPr>
      <p:grpSpPr>
        <a:xfrm>
          <a:off x="0" y="0"/>
          <a:ext cx="0" cy="0"/>
          <a:chOff x="0" y="0"/>
          <a:chExt cx="0" cy="0"/>
        </a:xfrm>
      </p:grpSpPr>
      <p:sp>
        <p:nvSpPr>
          <p:cNvPr id="72" name="Google Shape;72;p50"/>
          <p:cNvSpPr txBox="1">
            <a:spLocks noGrp="1"/>
          </p:cNvSpPr>
          <p:nvPr>
            <p:ph type="title"/>
          </p:nvPr>
        </p:nvSpPr>
        <p:spPr>
          <a:xfrm>
            <a:off x="8030729" y="1620000"/>
            <a:ext cx="3681895" cy="4473296"/>
          </a:xfrm>
          <a:prstGeom prst="rect">
            <a:avLst/>
          </a:prstGeom>
          <a:solidFill>
            <a:srgbClr val="5792C9">
              <a:alpha val="20784"/>
            </a:srgbClr>
          </a:solidFill>
          <a:ln>
            <a:noFill/>
          </a:ln>
        </p:spPr>
        <p:txBody>
          <a:bodyPr spcFirstLastPara="1" wrap="square" lIns="180000" tIns="180000" rIns="180000" bIns="180000" anchor="t" anchorCtr="0">
            <a:normAutofit/>
          </a:bodyPr>
          <a:lstStyle>
            <a:lvl1pPr marR="0" lvl="0" algn="l" rtl="0">
              <a:lnSpc>
                <a:spcPct val="90000"/>
              </a:lnSpc>
              <a:spcBef>
                <a:spcPts val="0"/>
              </a:spcBef>
              <a:spcAft>
                <a:spcPts val="0"/>
              </a:spcAft>
              <a:buClr>
                <a:srgbClr val="5792C9"/>
              </a:buClr>
              <a:buSzPts val="1800"/>
              <a:buFont typeface="Calibri"/>
              <a:buNone/>
              <a:defRPr sz="1800" b="1" i="0" u="none" strike="noStrike" cap="none">
                <a:solidFill>
                  <a:srgbClr val="579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50"/>
          <p:cNvSpPr txBox="1">
            <a:spLocks noGrp="1"/>
          </p:cNvSpPr>
          <p:nvPr>
            <p:ph type="subTitle" idx="1"/>
          </p:nvPr>
        </p:nvSpPr>
        <p:spPr>
          <a:xfrm>
            <a:off x="0" y="1620000"/>
            <a:ext cx="7680176" cy="4473296"/>
          </a:xfrm>
          <a:prstGeom prst="rect">
            <a:avLst/>
          </a:prstGeom>
          <a:noFill/>
          <a:ln>
            <a:noFill/>
          </a:ln>
        </p:spPr>
        <p:txBody>
          <a:bodyPr spcFirstLastPara="1" wrap="square" lIns="540000" tIns="0" rIns="360000" bIns="45700" anchor="t" anchorCtr="0">
            <a:noAutofit/>
          </a:bodyPr>
          <a:lstStyle>
            <a:lvl1pPr marR="0" lvl="0" algn="l" rtl="0">
              <a:lnSpc>
                <a:spcPct val="90000"/>
              </a:lnSpc>
              <a:spcBef>
                <a:spcPts val="1000"/>
              </a:spcBef>
              <a:spcAft>
                <a:spcPts val="0"/>
              </a:spcAft>
              <a:buClr>
                <a:srgbClr val="5792C9"/>
              </a:buClr>
              <a:buSzPts val="2000"/>
              <a:buFont typeface="Noto Sans Symbols"/>
              <a:buChar char="▪"/>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5792C9"/>
              </a:buClr>
              <a:buSzPts val="22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5792C9"/>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98294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8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Index">
    <p:bg>
      <p:bgPr>
        <a:solidFill>
          <a:srgbClr val="EFEEE8"/>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Index</a:t>
            </a:r>
          </a:p>
        </p:txBody>
      </p:sp>
      <p:sp>
        <p:nvSpPr>
          <p:cNvPr id="6" name="Text Placeholder 3">
            <a:extLst>
              <a:ext uri="{FF2B5EF4-FFF2-40B4-BE49-F238E27FC236}">
                <a16:creationId xmlns:a16="http://schemas.microsoft.com/office/drawing/2014/main" id="{164A9801-8EE8-054E-973D-DED5B229A711}"/>
              </a:ext>
            </a:extLst>
          </p:cNvPr>
          <p:cNvSpPr>
            <a:spLocks noGrp="1"/>
          </p:cNvSpPr>
          <p:nvPr>
            <p:ph type="body" sz="quarter" idx="12" hasCustomPrompt="1"/>
          </p:nvPr>
        </p:nvSpPr>
        <p:spPr>
          <a:xfrm>
            <a:off x="3071605" y="987405"/>
            <a:ext cx="8721990" cy="3976317"/>
          </a:xfrm>
          <a:prstGeom prst="rect">
            <a:avLst/>
          </a:prstGeom>
        </p:spPr>
        <p:txBody>
          <a:bodyPr lIns="0" tIns="0" rIns="0" bIns="0"/>
          <a:lstStyle>
            <a:lvl1pPr marL="513000" indent="-457200">
              <a:lnSpc>
                <a:spcPts val="2820"/>
              </a:lnSpc>
              <a:spcBef>
                <a:spcPts val="0"/>
              </a:spcBef>
              <a:spcAft>
                <a:spcPts val="1000"/>
              </a:spcAft>
              <a:buClr>
                <a:srgbClr val="FF4815"/>
              </a:buClr>
              <a:buSzPct val="12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add section titles</a:t>
            </a:r>
          </a:p>
          <a:p>
            <a:pPr lvl="0"/>
            <a:endParaRPr lang="en-US"/>
          </a:p>
        </p:txBody>
      </p:sp>
    </p:spTree>
    <p:extLst>
      <p:ext uri="{BB962C8B-B14F-4D97-AF65-F5344CB8AC3E}">
        <p14:creationId xmlns:p14="http://schemas.microsoft.com/office/powerpoint/2010/main" val="3310524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Icons">
    <p:bg>
      <p:bgPr>
        <a:solidFill>
          <a:srgbClr val="EFEE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4B006-4676-3E40-8C60-40940B3FB6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2880" y="1078995"/>
            <a:ext cx="792071" cy="792071"/>
          </a:xfrm>
          <a:prstGeom prst="rect">
            <a:avLst/>
          </a:prstGeom>
        </p:spPr>
      </p:pic>
      <p:pic>
        <p:nvPicPr>
          <p:cNvPr id="41" name="Picture 40">
            <a:extLst>
              <a:ext uri="{FF2B5EF4-FFF2-40B4-BE49-F238E27FC236}">
                <a16:creationId xmlns:a16="http://schemas.microsoft.com/office/drawing/2014/main" id="{132390F8-01E8-A141-9387-07C6B9705E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2880" y="2545906"/>
            <a:ext cx="792071" cy="799836"/>
          </a:xfrm>
          <a:prstGeom prst="rect">
            <a:avLst/>
          </a:prstGeom>
        </p:spPr>
      </p:pic>
      <p:pic>
        <p:nvPicPr>
          <p:cNvPr id="42" name="Picture 41">
            <a:extLst>
              <a:ext uri="{FF2B5EF4-FFF2-40B4-BE49-F238E27FC236}">
                <a16:creationId xmlns:a16="http://schemas.microsoft.com/office/drawing/2014/main" id="{836C7465-326A-B344-99BD-9CAE5B49EF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3885" y="4021068"/>
            <a:ext cx="792071" cy="792071"/>
          </a:xfrm>
          <a:prstGeom prst="rect">
            <a:avLst/>
          </a:prstGeom>
        </p:spPr>
      </p:pic>
      <p:pic>
        <p:nvPicPr>
          <p:cNvPr id="43" name="Picture 42">
            <a:extLst>
              <a:ext uri="{FF2B5EF4-FFF2-40B4-BE49-F238E27FC236}">
                <a16:creationId xmlns:a16="http://schemas.microsoft.com/office/drawing/2014/main" id="{E8C62AF3-8A9E-274C-8D23-09A8492905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37509" y="5468522"/>
            <a:ext cx="823133" cy="792071"/>
          </a:xfrm>
          <a:prstGeom prst="rect">
            <a:avLst/>
          </a:prstGeom>
        </p:spPr>
      </p:pic>
      <p:pic>
        <p:nvPicPr>
          <p:cNvPr id="44" name="Picture 43">
            <a:extLst>
              <a:ext uri="{FF2B5EF4-FFF2-40B4-BE49-F238E27FC236}">
                <a16:creationId xmlns:a16="http://schemas.microsoft.com/office/drawing/2014/main" id="{DC53E45C-6835-C549-8D44-2D4334CA7D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44313" y="1048897"/>
            <a:ext cx="716948" cy="777322"/>
          </a:xfrm>
          <a:prstGeom prst="rect">
            <a:avLst/>
          </a:prstGeom>
        </p:spPr>
      </p:pic>
      <p:pic>
        <p:nvPicPr>
          <p:cNvPr id="45" name="Picture 44">
            <a:extLst>
              <a:ext uri="{FF2B5EF4-FFF2-40B4-BE49-F238E27FC236}">
                <a16:creationId xmlns:a16="http://schemas.microsoft.com/office/drawing/2014/main" id="{AF177E1E-71E8-014B-B862-DC8688C99F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495357" y="2546110"/>
            <a:ext cx="765904" cy="780776"/>
          </a:xfrm>
          <a:prstGeom prst="rect">
            <a:avLst/>
          </a:prstGeom>
        </p:spPr>
      </p:pic>
      <p:pic>
        <p:nvPicPr>
          <p:cNvPr id="46" name="Picture 45">
            <a:extLst>
              <a:ext uri="{FF2B5EF4-FFF2-40B4-BE49-F238E27FC236}">
                <a16:creationId xmlns:a16="http://schemas.microsoft.com/office/drawing/2014/main" id="{8EE2F0F3-86FB-8840-BDA0-B692D566666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495357" y="4028691"/>
            <a:ext cx="791763" cy="745189"/>
          </a:xfrm>
          <a:prstGeom prst="rect">
            <a:avLst/>
          </a:prstGeom>
        </p:spPr>
      </p:pic>
      <p:pic>
        <p:nvPicPr>
          <p:cNvPr id="47" name="Picture 46">
            <a:extLst>
              <a:ext uri="{FF2B5EF4-FFF2-40B4-BE49-F238E27FC236}">
                <a16:creationId xmlns:a16="http://schemas.microsoft.com/office/drawing/2014/main" id="{CD5A70B9-B3A6-E141-8CC7-46AFF4039D3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495357" y="5493772"/>
            <a:ext cx="791764" cy="388269"/>
          </a:xfrm>
          <a:prstGeom prst="rect">
            <a:avLst/>
          </a:prstGeom>
        </p:spPr>
      </p:pic>
      <p:sp>
        <p:nvSpPr>
          <p:cNvPr id="20" name="Text Placeholder 7">
            <a:extLst>
              <a:ext uri="{FF2B5EF4-FFF2-40B4-BE49-F238E27FC236}">
                <a16:creationId xmlns:a16="http://schemas.microsoft.com/office/drawing/2014/main" id="{56D8E862-3DB6-6D43-9190-3027DCA0862A}"/>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19" name="Text Placeholder 7">
            <a:extLst>
              <a:ext uri="{FF2B5EF4-FFF2-40B4-BE49-F238E27FC236}">
                <a16:creationId xmlns:a16="http://schemas.microsoft.com/office/drawing/2014/main" id="{8E88869E-D3AD-1240-BB76-10372E14A3F9}"/>
              </a:ext>
            </a:extLst>
          </p:cNvPr>
          <p:cNvSpPr>
            <a:spLocks noGrp="1"/>
          </p:cNvSpPr>
          <p:nvPr>
            <p:ph type="body" sz="quarter" idx="17" hasCustomPrompt="1"/>
          </p:nvPr>
        </p:nvSpPr>
        <p:spPr>
          <a:xfrm>
            <a:off x="40783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1" name="Text Placeholder 7">
            <a:extLst>
              <a:ext uri="{FF2B5EF4-FFF2-40B4-BE49-F238E27FC236}">
                <a16:creationId xmlns:a16="http://schemas.microsoft.com/office/drawing/2014/main" id="{5ABCEAAD-F8FA-8146-B564-A78D51CE26BF}"/>
              </a:ext>
            </a:extLst>
          </p:cNvPr>
          <p:cNvSpPr>
            <a:spLocks noGrp="1"/>
          </p:cNvSpPr>
          <p:nvPr>
            <p:ph type="body" sz="quarter" idx="18" hasCustomPrompt="1"/>
          </p:nvPr>
        </p:nvSpPr>
        <p:spPr>
          <a:xfrm>
            <a:off x="40783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2" name="Text Placeholder 7">
            <a:extLst>
              <a:ext uri="{FF2B5EF4-FFF2-40B4-BE49-F238E27FC236}">
                <a16:creationId xmlns:a16="http://schemas.microsoft.com/office/drawing/2014/main" id="{B7656C29-A330-2945-9A01-0142B2C42558}"/>
              </a:ext>
            </a:extLst>
          </p:cNvPr>
          <p:cNvSpPr>
            <a:spLocks noGrp="1"/>
          </p:cNvSpPr>
          <p:nvPr>
            <p:ph type="body" sz="quarter" idx="19" hasCustomPrompt="1"/>
          </p:nvPr>
        </p:nvSpPr>
        <p:spPr>
          <a:xfrm>
            <a:off x="40783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3" name="Text Placeholder 7">
            <a:extLst>
              <a:ext uri="{FF2B5EF4-FFF2-40B4-BE49-F238E27FC236}">
                <a16:creationId xmlns:a16="http://schemas.microsoft.com/office/drawing/2014/main" id="{417A8FCE-4410-A74D-8A04-8FA9987929AB}"/>
              </a:ext>
            </a:extLst>
          </p:cNvPr>
          <p:cNvSpPr>
            <a:spLocks noGrp="1"/>
          </p:cNvSpPr>
          <p:nvPr>
            <p:ph type="body" sz="quarter" idx="20" hasCustomPrompt="1"/>
          </p:nvPr>
        </p:nvSpPr>
        <p:spPr>
          <a:xfrm>
            <a:off x="40783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4" name="Text Placeholder 7">
            <a:extLst>
              <a:ext uri="{FF2B5EF4-FFF2-40B4-BE49-F238E27FC236}">
                <a16:creationId xmlns:a16="http://schemas.microsoft.com/office/drawing/2014/main" id="{B1550127-EAC5-9445-979E-BDE25C632BB4}"/>
              </a:ext>
            </a:extLst>
          </p:cNvPr>
          <p:cNvSpPr>
            <a:spLocks noGrp="1"/>
          </p:cNvSpPr>
          <p:nvPr>
            <p:ph type="body" sz="quarter" idx="21" hasCustomPrompt="1"/>
          </p:nvPr>
        </p:nvSpPr>
        <p:spPr>
          <a:xfrm>
            <a:off x="85106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5" name="Text Placeholder 7">
            <a:extLst>
              <a:ext uri="{FF2B5EF4-FFF2-40B4-BE49-F238E27FC236}">
                <a16:creationId xmlns:a16="http://schemas.microsoft.com/office/drawing/2014/main" id="{C79E6E87-E78B-024F-909E-E11B2900184C}"/>
              </a:ext>
            </a:extLst>
          </p:cNvPr>
          <p:cNvSpPr>
            <a:spLocks noGrp="1"/>
          </p:cNvSpPr>
          <p:nvPr>
            <p:ph type="body" sz="quarter" idx="22" hasCustomPrompt="1"/>
          </p:nvPr>
        </p:nvSpPr>
        <p:spPr>
          <a:xfrm>
            <a:off x="85106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6" name="Text Placeholder 7">
            <a:extLst>
              <a:ext uri="{FF2B5EF4-FFF2-40B4-BE49-F238E27FC236}">
                <a16:creationId xmlns:a16="http://schemas.microsoft.com/office/drawing/2014/main" id="{DB91F8DF-9400-AB45-B4BD-A06EFD811B41}"/>
              </a:ext>
            </a:extLst>
          </p:cNvPr>
          <p:cNvSpPr>
            <a:spLocks noGrp="1"/>
          </p:cNvSpPr>
          <p:nvPr>
            <p:ph type="body" sz="quarter" idx="23" hasCustomPrompt="1"/>
          </p:nvPr>
        </p:nvSpPr>
        <p:spPr>
          <a:xfrm>
            <a:off x="85106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8" name="Text Placeholder 7">
            <a:extLst>
              <a:ext uri="{FF2B5EF4-FFF2-40B4-BE49-F238E27FC236}">
                <a16:creationId xmlns:a16="http://schemas.microsoft.com/office/drawing/2014/main" id="{DF5F1C22-36D6-AD41-A86A-5967381CF4D4}"/>
              </a:ext>
            </a:extLst>
          </p:cNvPr>
          <p:cNvSpPr>
            <a:spLocks noGrp="1"/>
          </p:cNvSpPr>
          <p:nvPr>
            <p:ph type="body" sz="quarter" idx="24" hasCustomPrompt="1"/>
          </p:nvPr>
        </p:nvSpPr>
        <p:spPr>
          <a:xfrm>
            <a:off x="85106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Tree>
    <p:extLst>
      <p:ext uri="{BB962C8B-B14F-4D97-AF65-F5344CB8AC3E}">
        <p14:creationId xmlns:p14="http://schemas.microsoft.com/office/powerpoint/2010/main" val="36998497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Infographic or image">
    <p:bg>
      <p:bgPr>
        <a:solidFill>
          <a:srgbClr val="EFEEE8"/>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1388452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Infographic or image">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2604581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s + line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B004E-2547-5945-912F-8722C2FF95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6158F799-348D-4A46-B9D8-E31DC1969FE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6" name="Text Placeholder 3">
            <a:extLst>
              <a:ext uri="{FF2B5EF4-FFF2-40B4-BE49-F238E27FC236}">
                <a16:creationId xmlns:a16="http://schemas.microsoft.com/office/drawing/2014/main" id="{34ACB212-6DB9-EF44-B8D7-F0C7EEAF6E9D}"/>
              </a:ext>
            </a:extLst>
          </p:cNvPr>
          <p:cNvSpPr>
            <a:spLocks noGrp="1"/>
          </p:cNvSpPr>
          <p:nvPr>
            <p:ph type="body" sz="quarter" idx="12"/>
          </p:nvPr>
        </p:nvSpPr>
        <p:spPr>
          <a:xfrm>
            <a:off x="3071605" y="987405"/>
            <a:ext cx="8721990" cy="3976317"/>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16145398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Image + short paragraph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8A20392C-56EA-6346-868C-F91217C84987}"/>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7">
            <a:extLst>
              <a:ext uri="{FF2B5EF4-FFF2-40B4-BE49-F238E27FC236}">
                <a16:creationId xmlns:a16="http://schemas.microsoft.com/office/drawing/2014/main" id="{2AC5DCEA-BA1B-B946-A05B-5993EA5643A4}"/>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2160"/>
              </a:lnSpc>
              <a:spcBef>
                <a:spcPts val="0"/>
              </a:spcBef>
              <a:buNone/>
              <a:defRPr sz="1800" b="0" i="0">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31360593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2 columns of text +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79DE58E-8BD7-2D4B-A069-213501D494E3}"/>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7D6E1BA-57BC-1D4B-B73C-AA473498A4CA}"/>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
        <p:nvSpPr>
          <p:cNvPr id="13" name="Text Placeholder 7">
            <a:extLst>
              <a:ext uri="{FF2B5EF4-FFF2-40B4-BE49-F238E27FC236}">
                <a16:creationId xmlns:a16="http://schemas.microsoft.com/office/drawing/2014/main" id="{5CF0FEE2-8B80-234E-8F76-B0C04095F4BE}"/>
              </a:ext>
            </a:extLst>
          </p:cNvPr>
          <p:cNvSpPr>
            <a:spLocks noGrp="1"/>
          </p:cNvSpPr>
          <p:nvPr>
            <p:ph type="body" sz="quarter" idx="17"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7">
            <a:extLst>
              <a:ext uri="{FF2B5EF4-FFF2-40B4-BE49-F238E27FC236}">
                <a16:creationId xmlns:a16="http://schemas.microsoft.com/office/drawing/2014/main" id="{B2189421-81BB-2A4A-87BA-4E70B3812FBC}"/>
              </a:ext>
            </a:extLst>
          </p:cNvPr>
          <p:cNvSpPr>
            <a:spLocks noGrp="1"/>
          </p:cNvSpPr>
          <p:nvPr>
            <p:ph type="body" sz="quarter" idx="18"/>
          </p:nvPr>
        </p:nvSpPr>
        <p:spPr>
          <a:xfrm>
            <a:off x="75242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382949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ullet points + image or graphic">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1EC41EF-CBC4-0D45-9BD1-31F2002449ED}"/>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8" name="Text Placeholder 7">
            <a:extLst>
              <a:ext uri="{FF2B5EF4-FFF2-40B4-BE49-F238E27FC236}">
                <a16:creationId xmlns:a16="http://schemas.microsoft.com/office/drawing/2014/main" id="{5F29BB31-A220-884D-ACCF-8150CA29163C}"/>
              </a:ext>
            </a:extLst>
          </p:cNvPr>
          <p:cNvSpPr>
            <a:spLocks noGrp="1"/>
          </p:cNvSpPr>
          <p:nvPr>
            <p:ph type="body" sz="quarter" idx="15"/>
          </p:nvPr>
        </p:nvSpPr>
        <p:spPr>
          <a:xfrm>
            <a:off x="405526" y="5902986"/>
            <a:ext cx="2393950" cy="587375"/>
          </a:xfrm>
          <a:prstGeom prst="rect">
            <a:avLst/>
          </a:prstGeom>
        </p:spPr>
        <p:txBody>
          <a:bodyPr lIns="0" tIns="0" rIns="0" bIns="0"/>
          <a:lstStyle>
            <a:lvl1pPr marL="0" indent="0">
              <a:buNone/>
              <a:defRPr sz="1200" b="0" i="0">
                <a:solidFill>
                  <a:srgbClr val="27282A"/>
                </a:solidFill>
                <a:latin typeface="Söhne" panose="020B0503030202060203" pitchFamily="34" charset="77"/>
              </a:defRPr>
            </a:lvl1pPr>
          </a:lstStyle>
          <a:p>
            <a:pPr lvl="0"/>
            <a:endParaRPr lang="en-US"/>
          </a:p>
        </p:txBody>
      </p:sp>
      <p:sp>
        <p:nvSpPr>
          <p:cNvPr id="11" name="Text Placeholder 7">
            <a:extLst>
              <a:ext uri="{FF2B5EF4-FFF2-40B4-BE49-F238E27FC236}">
                <a16:creationId xmlns:a16="http://schemas.microsoft.com/office/drawing/2014/main" id="{8E647CCF-1504-374F-B981-125CD38941F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3">
            <a:extLst>
              <a:ext uri="{FF2B5EF4-FFF2-40B4-BE49-F238E27FC236}">
                <a16:creationId xmlns:a16="http://schemas.microsoft.com/office/drawing/2014/main" id="{96EDFC6F-B1B4-8543-8EB4-0925F40B20BC}"/>
              </a:ext>
            </a:extLst>
          </p:cNvPr>
          <p:cNvSpPr>
            <a:spLocks noGrp="1"/>
          </p:cNvSpPr>
          <p:nvPr>
            <p:ph type="body" sz="quarter" idx="13" hasCustomPrompt="1"/>
          </p:nvPr>
        </p:nvSpPr>
        <p:spPr>
          <a:xfrm>
            <a:off x="3070198" y="1050905"/>
            <a:ext cx="4265487" cy="5439456"/>
          </a:xfrm>
          <a:prstGeom prst="rect">
            <a:avLst/>
          </a:prstGeom>
        </p:spPr>
        <p:txBody>
          <a:bodyPr lIns="0" tIns="0" rIns="0" bIns="0"/>
          <a:lstStyle>
            <a:lvl1pPr marL="341550" marR="0" indent="-285750" algn="l" defTabSz="914400" rtl="0" eaLnBrk="1" fontAlgn="auto" latinLnBrk="0" hangingPunct="1">
              <a:lnSpc>
                <a:spcPts val="2360"/>
              </a:lnSpc>
              <a:spcBef>
                <a:spcPts val="0"/>
              </a:spcBef>
              <a:spcAft>
                <a:spcPts val="800"/>
              </a:spcAft>
              <a:buClr>
                <a:srgbClr val="FF4815"/>
              </a:buClr>
              <a:buSzPct val="120000"/>
              <a:buFont typeface="Arial" panose="020B0604020202020204" pitchFamily="34" charset="0"/>
              <a:buChar char="•"/>
              <a:tabLst/>
              <a:defRPr sz="1800" b="0" i="0">
                <a:solidFill>
                  <a:srgbClr val="FF4815"/>
                </a:solidFill>
                <a:latin typeface="Söhne" panose="020B0503030202060203" pitchFamily="34" charset="77"/>
                <a:cs typeface="Matter SQ Light" pitchFamily="2" charset="77"/>
              </a:defRPr>
            </a:lvl1pPr>
          </a:lstStyle>
          <a:p>
            <a:pPr lvl="0"/>
            <a:r>
              <a:rPr lang="en-GB"/>
              <a:t>Click to add chapter text</a:t>
            </a:r>
          </a:p>
          <a:p>
            <a:pPr marL="341550" marR="0" lvl="0" indent="-285750" algn="l" defTabSz="914400" rtl="0" eaLnBrk="1" fontAlgn="auto" latinLnBrk="0" hangingPunct="1">
              <a:lnSpc>
                <a:spcPts val="3020"/>
              </a:lnSpc>
              <a:spcBef>
                <a:spcPts val="0"/>
              </a:spcBef>
              <a:spcAft>
                <a:spcPts val="0"/>
              </a:spcAft>
              <a:buClr>
                <a:srgbClr val="FF4815"/>
              </a:buClr>
              <a:buSzPct val="120000"/>
              <a:tabLst/>
              <a:defRPr/>
            </a:pPr>
            <a:r>
              <a:rPr lang="en-GB"/>
              <a:t>Click to add chapter text</a:t>
            </a:r>
          </a:p>
          <a:p>
            <a:pPr lvl="0"/>
            <a:endParaRPr lang="en-US"/>
          </a:p>
        </p:txBody>
      </p:sp>
    </p:spTree>
    <p:extLst>
      <p:ext uri="{BB962C8B-B14F-4D97-AF65-F5344CB8AC3E}">
        <p14:creationId xmlns:p14="http://schemas.microsoft.com/office/powerpoint/2010/main" val="1170351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6284936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ullet point list size 1">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1627394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ullet point list size 2">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FF4815"/>
              </a:buClr>
              <a:buSzPct val="120000"/>
              <a:buFont typeface="Arial" panose="020B0604020202020204" pitchFamily="34" charset="0"/>
              <a:buChar char="•"/>
              <a:tabLst/>
              <a:defRPr sz="4400" b="0" i="0">
                <a:solidFill>
                  <a:srgbClr val="FF4815"/>
                </a:solidFill>
                <a:latin typeface="Söhne" panose="020B0503030202060203" pitchFamily="34" charset="77"/>
                <a:cs typeface="Matter SQ Light" pitchFamily="2" charset="77"/>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Tree>
    <p:extLst>
      <p:ext uri="{BB962C8B-B14F-4D97-AF65-F5344CB8AC3E}">
        <p14:creationId xmlns:p14="http://schemas.microsoft.com/office/powerpoint/2010/main" val="24947229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42798579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ullet points + line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B004E-2547-5945-912F-8722C2FF95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6158F799-348D-4A46-B9D8-E31DC1969FE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6" name="Text Placeholder 3">
            <a:extLst>
              <a:ext uri="{FF2B5EF4-FFF2-40B4-BE49-F238E27FC236}">
                <a16:creationId xmlns:a16="http://schemas.microsoft.com/office/drawing/2014/main" id="{34ACB212-6DB9-EF44-B8D7-F0C7EEAF6E9D}"/>
              </a:ext>
            </a:extLst>
          </p:cNvPr>
          <p:cNvSpPr>
            <a:spLocks noGrp="1"/>
          </p:cNvSpPr>
          <p:nvPr>
            <p:ph type="body" sz="quarter" idx="12"/>
          </p:nvPr>
        </p:nvSpPr>
        <p:spPr>
          <a:xfrm>
            <a:off x="3071605" y="987405"/>
            <a:ext cx="8721990" cy="3976317"/>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24436371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284928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section opening - orang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ECCFB69-B697-F044-91B2-8EA66D52698A}"/>
              </a:ext>
            </a:extLst>
          </p:cNvPr>
          <p:cNvSpPr>
            <a:spLocks noGrp="1"/>
          </p:cNvSpPr>
          <p:nvPr>
            <p:ph type="body" sz="quarter" idx="13" hasCustomPrompt="1"/>
          </p:nvPr>
        </p:nvSpPr>
        <p:spPr>
          <a:xfrm>
            <a:off x="7482012" y="1039917"/>
            <a:ext cx="4265487" cy="5515262"/>
          </a:xfrm>
          <a:prstGeom prst="rect">
            <a:avLst/>
          </a:prstGeom>
        </p:spPr>
        <p:txBody>
          <a:bodyPr lIns="0" tIns="0" rIns="0" bIns="0"/>
          <a:lstStyle>
            <a:lvl1pPr marL="55800" marR="0" indent="0" algn="l" defTabSz="914400" rtl="0" eaLnBrk="1" fontAlgn="auto" latinLnBrk="0" hangingPunct="1">
              <a:lnSpc>
                <a:spcPts val="2260"/>
              </a:lnSpc>
              <a:spcBef>
                <a:spcPts val="0"/>
              </a:spcBef>
              <a:spcAft>
                <a:spcPts val="0"/>
              </a:spcAft>
              <a:buClr>
                <a:srgbClr val="FF4815"/>
              </a:buClr>
              <a:buSzPct val="120000"/>
              <a:buFont typeface="Wingdings" pitchFamily="2" charset="2"/>
              <a:buNone/>
              <a:tabLst/>
              <a:defRPr sz="1800" b="0" i="0">
                <a:solidFill>
                  <a:schemeClr val="bg1"/>
                </a:solidFill>
                <a:latin typeface="Söhne" panose="020B0503030202060203" pitchFamily="34" charset="77"/>
                <a:cs typeface="Matter SQ Light" pitchFamily="2" charset="77"/>
              </a:defRPr>
            </a:lvl1pPr>
          </a:lstStyle>
          <a:p>
            <a:pPr lvl="0"/>
            <a:r>
              <a:rPr lang="en-GB" dirty="0"/>
              <a:t>Click to add chapter text</a:t>
            </a:r>
          </a:p>
          <a:p>
            <a:pPr marL="55800" marR="0" lvl="0" indent="0" algn="l" defTabSz="914400" rtl="0" eaLnBrk="1" fontAlgn="auto" latinLnBrk="0" hangingPunct="1">
              <a:lnSpc>
                <a:spcPts val="3020"/>
              </a:lnSpc>
              <a:spcBef>
                <a:spcPts val="0"/>
              </a:spcBef>
              <a:spcAft>
                <a:spcPts val="0"/>
              </a:spcAft>
              <a:buClr>
                <a:srgbClr val="FF4815"/>
              </a:buClr>
              <a:buSzPct val="120000"/>
              <a:buFont typeface="Wingdings" pitchFamily="2" charset="2"/>
              <a:buNone/>
              <a:tabLst/>
              <a:defRPr/>
            </a:pPr>
            <a:r>
              <a:rPr lang="en-GB" dirty="0"/>
              <a:t>Click to add chapter text</a:t>
            </a:r>
          </a:p>
          <a:p>
            <a:pPr lvl="0"/>
            <a:endParaRPr lang="en-US" dirty="0"/>
          </a:p>
        </p:txBody>
      </p:sp>
      <p:sp>
        <p:nvSpPr>
          <p:cNvPr id="16" name="Text Placeholder 3">
            <a:extLst>
              <a:ext uri="{FF2B5EF4-FFF2-40B4-BE49-F238E27FC236}">
                <a16:creationId xmlns:a16="http://schemas.microsoft.com/office/drawing/2014/main" id="{43D0592E-6272-CB41-B23C-8FC337C965FF}"/>
              </a:ext>
            </a:extLst>
          </p:cNvPr>
          <p:cNvSpPr>
            <a:spLocks noGrp="1"/>
          </p:cNvSpPr>
          <p:nvPr>
            <p:ph type="body" sz="quarter" idx="14" hasCustomPrompt="1"/>
          </p:nvPr>
        </p:nvSpPr>
        <p:spPr>
          <a:xfrm>
            <a:off x="285240" y="1090717"/>
            <a:ext cx="6717510" cy="2782784"/>
          </a:xfrm>
          <a:prstGeom prst="rect">
            <a:avLst/>
          </a:prstGeom>
        </p:spPr>
        <p:txBody>
          <a:bodyPr lIns="0" tIns="0" rIns="0" bIns="0"/>
          <a:lstStyle>
            <a:lvl1pPr marL="55800" marR="0" indent="0" algn="l" defTabSz="914400" rtl="0" eaLnBrk="1" fontAlgn="auto" latinLnBrk="0" hangingPunct="1">
              <a:lnSpc>
                <a:spcPts val="9600"/>
              </a:lnSpc>
              <a:spcBef>
                <a:spcPts val="0"/>
              </a:spcBef>
              <a:spcAft>
                <a:spcPts val="0"/>
              </a:spcAft>
              <a:buClr>
                <a:srgbClr val="FF4815"/>
              </a:buClr>
              <a:buSzPct val="120000"/>
              <a:buFont typeface="Wingdings" pitchFamily="2" charset="2"/>
              <a:buNone/>
              <a:tabLst/>
              <a:defRPr sz="11000" b="0" i="0">
                <a:solidFill>
                  <a:schemeClr val="bg1"/>
                </a:solidFill>
                <a:latin typeface="Söhne Schmal Kräftig" panose="02060506060206060203" pitchFamily="18" charset="77"/>
                <a:cs typeface="Matter SQ Light" pitchFamily="2" charset="77"/>
              </a:defRPr>
            </a:lvl1pPr>
          </a:lstStyle>
          <a:p>
            <a:pPr lvl="0"/>
            <a:r>
              <a:rPr lang="en-US" dirty="0"/>
              <a:t>Section 1</a:t>
            </a:r>
          </a:p>
          <a:p>
            <a:pPr lvl="0"/>
            <a:r>
              <a:rPr lang="en-US" dirty="0"/>
              <a:t>Title</a:t>
            </a:r>
          </a:p>
        </p:txBody>
      </p:sp>
      <p:cxnSp>
        <p:nvCxnSpPr>
          <p:cNvPr id="17" name="Straight Connector 16">
            <a:extLst>
              <a:ext uri="{FF2B5EF4-FFF2-40B4-BE49-F238E27FC236}">
                <a16:creationId xmlns:a16="http://schemas.microsoft.com/office/drawing/2014/main" id="{C8886DFB-B4CC-F944-983A-ECA4A36F24C0}"/>
              </a:ext>
            </a:extLst>
          </p:cNvPr>
          <p:cNvCxnSpPr>
            <a:cxnSpLocks/>
          </p:cNvCxnSpPr>
          <p:nvPr userDrawn="1"/>
        </p:nvCxnSpPr>
        <p:spPr>
          <a:xfrm>
            <a:off x="7274131" y="1039917"/>
            <a:ext cx="0" cy="5515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779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856098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Contents - Text">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BC49E891-AFDC-2E85-9C18-93494DC1DBD0}"/>
              </a:ext>
            </a:extLst>
          </p:cNvPr>
          <p:cNvSpPr>
            <a:spLocks noGrp="1"/>
          </p:cNvSpPr>
          <p:nvPr>
            <p:ph type="body" sz="quarter" idx="15"/>
          </p:nvPr>
        </p:nvSpPr>
        <p:spPr>
          <a:xfrm>
            <a:off x="937259" y="2324101"/>
            <a:ext cx="8125875" cy="374903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a:buClr>
                <a:srgbClr val="FF4815"/>
              </a:buClr>
              <a:defRPr sz="2000">
                <a:latin typeface="Arial" panose="020B0604020202020204" pitchFamily="34" charset="0"/>
                <a:cs typeface="Arial" panose="020B0604020202020204" pitchFamily="34" charset="0"/>
              </a:defRPr>
            </a:lvl2pPr>
            <a:lvl3pPr>
              <a:buClr>
                <a:srgbClr val="FF4815"/>
              </a:buClr>
              <a:defRPr sz="1600">
                <a:latin typeface="Arial" panose="020B0604020202020204" pitchFamily="34" charset="0"/>
                <a:cs typeface="Arial" panose="020B0604020202020204" pitchFamily="34" charset="0"/>
              </a:defRPr>
            </a:lvl3pPr>
          </a:lstStyle>
          <a:p>
            <a:pPr lvl="0"/>
            <a:r>
              <a:rPr lang="fr-FR"/>
              <a:t>Cliquez pour modifier les styles du texte du masque</a:t>
            </a:r>
          </a:p>
          <a:p>
            <a:pPr lvl="1"/>
            <a:r>
              <a:rPr lang="fr-FR"/>
              <a:t>Deuxième niveau</a:t>
            </a:r>
          </a:p>
          <a:p>
            <a:pPr lvl="2"/>
            <a:r>
              <a:rPr lang="fr-FR"/>
              <a:t>Troisième niveau</a:t>
            </a:r>
          </a:p>
        </p:txBody>
      </p:sp>
      <p:sp>
        <p:nvSpPr>
          <p:cNvPr id="6" name="Espace réservé du texte 11">
            <a:extLst>
              <a:ext uri="{FF2B5EF4-FFF2-40B4-BE49-F238E27FC236}">
                <a16:creationId xmlns:a16="http://schemas.microsoft.com/office/drawing/2014/main" id="{800B76E8-FD4A-3E53-ACB3-94E470675215}"/>
              </a:ext>
            </a:extLst>
          </p:cNvPr>
          <p:cNvSpPr>
            <a:spLocks noGrp="1"/>
          </p:cNvSpPr>
          <p:nvPr>
            <p:ph type="body" sz="quarter" idx="14" hasCustomPrompt="1"/>
          </p:nvPr>
        </p:nvSpPr>
        <p:spPr>
          <a:xfrm>
            <a:off x="7246620" y="1088791"/>
            <a:ext cx="4090218" cy="481467"/>
          </a:xfrm>
          <a:prstGeom prst="rect">
            <a:avLst/>
          </a:prstGeom>
        </p:spPr>
        <p:txBody>
          <a:bodyPr/>
          <a:lstStyle>
            <a:lvl1pPr marL="0" indent="0" algn="r">
              <a:buNone/>
              <a:defRPr sz="1800">
                <a:solidFill>
                  <a:schemeClr val="tx1"/>
                </a:solidFill>
                <a:latin typeface="Arial" panose="020B0604020202020204" pitchFamily="34" charset="0"/>
                <a:cs typeface="Arial" panose="020B0604020202020204" pitchFamily="34" charset="0"/>
              </a:defRPr>
            </a:lvl1pPr>
          </a:lstStyle>
          <a:p>
            <a:pPr lvl="0"/>
            <a:r>
              <a:rPr lang="fr-FR" err="1"/>
              <a:t>Secondary</a:t>
            </a:r>
            <a:r>
              <a:rPr lang="fr-FR"/>
              <a:t> </a:t>
            </a:r>
            <a:r>
              <a:rPr lang="fr-FR" err="1"/>
              <a:t>title</a:t>
            </a:r>
            <a:endParaRPr lang="fr-FR"/>
          </a:p>
        </p:txBody>
      </p:sp>
      <p:sp>
        <p:nvSpPr>
          <p:cNvPr id="7" name="Titre 1">
            <a:extLst>
              <a:ext uri="{FF2B5EF4-FFF2-40B4-BE49-F238E27FC236}">
                <a16:creationId xmlns:a16="http://schemas.microsoft.com/office/drawing/2014/main" id="{63C04785-A44E-E049-9E44-BE44398627A5}"/>
              </a:ext>
            </a:extLst>
          </p:cNvPr>
          <p:cNvSpPr>
            <a:spLocks noGrp="1"/>
          </p:cNvSpPr>
          <p:nvPr>
            <p:ph type="title"/>
          </p:nvPr>
        </p:nvSpPr>
        <p:spPr>
          <a:xfrm>
            <a:off x="7246620" y="620499"/>
            <a:ext cx="4099803" cy="415822"/>
          </a:xfrm>
          <a:prstGeom prst="rect">
            <a:avLst/>
          </a:prstGeom>
        </p:spPr>
        <p:txBody>
          <a:bodyPr/>
          <a:lstStyle>
            <a:lvl1pPr algn="r">
              <a:defRPr sz="2800">
                <a:solidFill>
                  <a:srgbClr val="FF4815"/>
                </a:solidFill>
                <a:latin typeface="Franklin Gothic Medium Cond" panose="020B0606030402020204" pitchFamily="34" charset="0"/>
              </a:defRPr>
            </a:lvl1pPr>
          </a:lstStyle>
          <a:p>
            <a:r>
              <a:rPr lang="fr-FR"/>
              <a:t>Modifiez le style du titre</a:t>
            </a:r>
          </a:p>
        </p:txBody>
      </p:sp>
      <p:pic>
        <p:nvPicPr>
          <p:cNvPr id="4" name="Graphique 3">
            <a:extLst>
              <a:ext uri="{FF2B5EF4-FFF2-40B4-BE49-F238E27FC236}">
                <a16:creationId xmlns:a16="http://schemas.microsoft.com/office/drawing/2014/main" id="{73C61F61-716E-CDBD-0F6D-D32202454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5017" y="4820767"/>
            <a:ext cx="1227073" cy="1252373"/>
          </a:xfrm>
          <a:prstGeom prst="rect">
            <a:avLst/>
          </a:prstGeom>
        </p:spPr>
      </p:pic>
    </p:spTree>
    <p:extLst>
      <p:ext uri="{BB962C8B-B14F-4D97-AF65-F5344CB8AC3E}">
        <p14:creationId xmlns:p14="http://schemas.microsoft.com/office/powerpoint/2010/main" val="14574593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Highlight/ introduction - pastel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406BB-41E6-1A41-B974-B0D73E843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6AB8AC43-21BE-CC43-948C-DFD013C593B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6">
            <a:extLst>
              <a:ext uri="{FF2B5EF4-FFF2-40B4-BE49-F238E27FC236}">
                <a16:creationId xmlns:a16="http://schemas.microsoft.com/office/drawing/2014/main" id="{B00A4CD2-E3D4-2045-9430-FB9528672F89}"/>
              </a:ext>
            </a:extLst>
          </p:cNvPr>
          <p:cNvSpPr>
            <a:spLocks noGrp="1"/>
          </p:cNvSpPr>
          <p:nvPr>
            <p:ph type="body" sz="quarter" idx="17"/>
          </p:nvPr>
        </p:nvSpPr>
        <p:spPr>
          <a:xfrm>
            <a:off x="3041179" y="969645"/>
            <a:ext cx="8815859" cy="2251075"/>
          </a:xfrm>
          <a:prstGeom prst="rect">
            <a:avLst/>
          </a:prstGeom>
        </p:spPr>
        <p:txBody>
          <a:bodyPr lIns="0" tIns="0" rIns="0" bIns="0"/>
          <a:lstStyle>
            <a:lvl1pPr marL="0" indent="0">
              <a:lnSpc>
                <a:spcPts val="4020"/>
              </a:lnSpc>
              <a:buNone/>
              <a:defRPr sz="3400" b="0" i="0">
                <a:solidFill>
                  <a:srgbClr val="FF4815"/>
                </a:solidFill>
                <a:latin typeface="Söhne" panose="020B0503030202060203" pitchFamily="34" charset="77"/>
              </a:defRPr>
            </a:lvl1pPr>
            <a:lvl2pPr marL="457200" indent="0">
              <a:buNone/>
              <a:defRPr sz="3600" b="0" i="0">
                <a:solidFill>
                  <a:schemeClr val="bg1"/>
                </a:solidFill>
                <a:latin typeface="Söhne" panose="020B0503030202060203" pitchFamily="34" charset="77"/>
              </a:defRPr>
            </a:lvl2pPr>
            <a:lvl3pPr marL="914400" indent="0">
              <a:buNone/>
              <a:defRPr sz="3600" b="0" i="0">
                <a:solidFill>
                  <a:schemeClr val="bg1"/>
                </a:solidFill>
                <a:latin typeface="Söhne" panose="020B0503030202060203" pitchFamily="34" charset="77"/>
              </a:defRPr>
            </a:lvl3pPr>
            <a:lvl4pPr marL="1371600" indent="0">
              <a:buNone/>
              <a:defRPr sz="3600" b="0" i="0">
                <a:solidFill>
                  <a:schemeClr val="bg1"/>
                </a:solidFill>
                <a:latin typeface="Söhne" panose="020B0503030202060203" pitchFamily="34" charset="77"/>
              </a:defRPr>
            </a:lvl4pPr>
            <a:lvl5pPr marL="1828800" indent="0">
              <a:buNone/>
              <a:defRPr sz="3600" b="0" i="0">
                <a:solidFill>
                  <a:schemeClr val="bg1"/>
                </a:solidFill>
                <a:latin typeface="Söhne" panose="020B0503030202060203" pitchFamily="34" charset="77"/>
              </a:defRPr>
            </a:lvl5pPr>
          </a:lstStyle>
          <a:p>
            <a:pPr lvl="0"/>
            <a:r>
              <a:rPr lang="en-GB"/>
              <a:t>Click to edit Master text styles</a:t>
            </a:r>
          </a:p>
        </p:txBody>
      </p:sp>
    </p:spTree>
    <p:extLst>
      <p:ext uri="{BB962C8B-B14F-4D97-AF65-F5344CB8AC3E}">
        <p14:creationId xmlns:p14="http://schemas.microsoft.com/office/powerpoint/2010/main" val="11329692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Presentation end page">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6A927972-55A4-4649-B0EE-4A612E0625E6}"/>
              </a:ext>
            </a:extLst>
          </p:cNvPr>
          <p:cNvSpPr>
            <a:spLocks noGrp="1"/>
          </p:cNvSpPr>
          <p:nvPr>
            <p:ph type="body" sz="quarter" idx="13" hasCustomPrompt="1"/>
          </p:nvPr>
        </p:nvSpPr>
        <p:spPr>
          <a:xfrm>
            <a:off x="359825" y="3858145"/>
            <a:ext cx="2694874" cy="1239486"/>
          </a:xfrm>
          <a:prstGeom prst="rect">
            <a:avLst/>
          </a:prstGeom>
        </p:spPr>
        <p:txBody>
          <a:bodyPr lIns="0"/>
          <a:lstStyle>
            <a:lvl1pPr marL="0">
              <a:lnSpc>
                <a:spcPts val="1400"/>
              </a:lnSpc>
              <a:spcBef>
                <a:spcPts val="0"/>
              </a:spcBef>
              <a:buNone/>
              <a:defRPr sz="1000" b="0" i="0">
                <a:solidFill>
                  <a:srgbClr val="27282A"/>
                </a:solidFill>
                <a:latin typeface="Söhne" panose="020B0503030202060203" pitchFamily="34" charset="77"/>
                <a:cs typeface="Matter SQ" pitchFamily="2" charset="77"/>
              </a:defRPr>
            </a:lvl1pPr>
          </a:lstStyle>
          <a:p>
            <a:r>
              <a:rPr lang="en-GB">
                <a:effectLst/>
                <a:latin typeface="Söhne" panose="020B0503030202060203" pitchFamily="34" charset="77"/>
              </a:rPr>
              <a:t>12, rue de Prony, 75017 Paris, France</a:t>
            </a:r>
          </a:p>
          <a:p>
            <a:r>
              <a:rPr lang="en-GB">
                <a:effectLst/>
                <a:latin typeface="Söhne" panose="020B0503030202060203" pitchFamily="34" charset="77"/>
              </a:rPr>
              <a:t>T. +33 (0)1 44 15 19 49</a:t>
            </a:r>
          </a:p>
          <a:p>
            <a:r>
              <a:rPr lang="en-GB">
                <a:effectLst/>
                <a:latin typeface="Söhne" panose="020B0503030202060203" pitchFamily="34" charset="77"/>
              </a:rPr>
              <a:t>F. +33 (0)1 42 67 09 87</a:t>
            </a:r>
            <a:br>
              <a:rPr lang="en-GB">
                <a:effectLst/>
                <a:latin typeface="Söhne" panose="020B0503030202060203" pitchFamily="34" charset="77"/>
              </a:rPr>
            </a:br>
            <a:endParaRPr lang="en-GB">
              <a:effectLst/>
              <a:latin typeface="Söhne" panose="020B0503030202060203" pitchFamily="34" charset="77"/>
            </a:endParaRPr>
          </a:p>
          <a:p>
            <a:r>
              <a:rPr lang="en-GB" err="1">
                <a:effectLst/>
                <a:latin typeface="Söhne" panose="020B0503030202060203" pitchFamily="34" charset="77"/>
              </a:rPr>
              <a:t>woah@woah.int</a:t>
            </a:r>
            <a:endParaRPr lang="en-GB">
              <a:effectLst/>
              <a:latin typeface="Söhne" panose="020B0503030202060203" pitchFamily="34" charset="77"/>
            </a:endParaRPr>
          </a:p>
          <a:p>
            <a:r>
              <a:rPr lang="en-GB" err="1">
                <a:effectLst/>
                <a:latin typeface="Söhne" panose="020B0503030202060203" pitchFamily="34" charset="77"/>
              </a:rPr>
              <a:t>www.woah.org</a:t>
            </a:r>
            <a:endParaRPr lang="en-GB">
              <a:effectLst/>
              <a:latin typeface="Söhne" panose="020B0503030202060203" pitchFamily="34" charset="77"/>
            </a:endParaRPr>
          </a:p>
        </p:txBody>
      </p:sp>
      <p:sp>
        <p:nvSpPr>
          <p:cNvPr id="10" name="Picture Placeholder 8">
            <a:extLst>
              <a:ext uri="{FF2B5EF4-FFF2-40B4-BE49-F238E27FC236}">
                <a16:creationId xmlns:a16="http://schemas.microsoft.com/office/drawing/2014/main" id="{9ACC2B9E-E050-0B44-90A6-E547FC0149F5}"/>
              </a:ext>
            </a:extLst>
          </p:cNvPr>
          <p:cNvSpPr>
            <a:spLocks noGrp="1"/>
          </p:cNvSpPr>
          <p:nvPr>
            <p:ph type="pic" sz="quarter" idx="15"/>
          </p:nvPr>
        </p:nvSpPr>
        <p:spPr>
          <a:xfrm>
            <a:off x="6096000" y="0"/>
            <a:ext cx="6096000" cy="6858000"/>
          </a:xfrm>
          <a:prstGeom prst="rect">
            <a:avLst/>
          </a:prstGeom>
        </p:spPr>
        <p:txBody>
          <a:bodyPr/>
          <a:lstStyle>
            <a:lvl1pPr>
              <a:buNone/>
              <a:defRPr/>
            </a:lvl1pPr>
          </a:lstStyle>
          <a:p>
            <a:endParaRPr lang="en-US"/>
          </a:p>
        </p:txBody>
      </p:sp>
      <p:sp>
        <p:nvSpPr>
          <p:cNvPr id="11" name="Text Placeholder 3">
            <a:extLst>
              <a:ext uri="{FF2B5EF4-FFF2-40B4-BE49-F238E27FC236}">
                <a16:creationId xmlns:a16="http://schemas.microsoft.com/office/drawing/2014/main" id="{04683DFE-91C9-0842-B29C-73C1B0B3CD4A}"/>
              </a:ext>
            </a:extLst>
          </p:cNvPr>
          <p:cNvSpPr>
            <a:spLocks noGrp="1"/>
          </p:cNvSpPr>
          <p:nvPr>
            <p:ph type="body" sz="quarter" idx="16" hasCustomPrompt="1"/>
          </p:nvPr>
        </p:nvSpPr>
        <p:spPr>
          <a:xfrm>
            <a:off x="3286439" y="3858145"/>
            <a:ext cx="1204652" cy="1239486"/>
          </a:xfrm>
          <a:prstGeom prst="rect">
            <a:avLst/>
          </a:prstGeom>
        </p:spPr>
        <p:txBody>
          <a:bodyPr lIns="0"/>
          <a:lstStyle>
            <a:lvl1pPr marL="0">
              <a:lnSpc>
                <a:spcPts val="1400"/>
              </a:lnSpc>
              <a:spcBef>
                <a:spcPts val="0"/>
              </a:spcBef>
              <a:buNone/>
              <a:defRPr sz="1000" b="0" i="0">
                <a:solidFill>
                  <a:srgbClr val="27282A"/>
                </a:solidFill>
                <a:latin typeface="Söhne" panose="020B0503030202060203" pitchFamily="34" charset="77"/>
                <a:cs typeface="Matter SQ" pitchFamily="2" charset="77"/>
              </a:defRPr>
            </a:lvl1pPr>
          </a:lstStyle>
          <a:p>
            <a:r>
              <a:rPr lang="en-GB">
                <a:solidFill>
                  <a:schemeClr val="tx1"/>
                </a:solidFill>
                <a:hlinkClick r:id="rId2">
                  <a:extLst>
                    <a:ext uri="{A12FA001-AC4F-418D-AE19-62706E023703}">
                      <ahyp:hlinkClr xmlns:ahyp="http://schemas.microsoft.com/office/drawing/2018/hyperlinkcolor" val="tx"/>
                    </a:ext>
                  </a:extLst>
                </a:hlinkClick>
              </a:rPr>
              <a:t>Facebook</a:t>
            </a:r>
            <a:br>
              <a:rPr lang="en-GB">
                <a:solidFill>
                  <a:schemeClr val="tx1"/>
                </a:solidFill>
              </a:rPr>
            </a:br>
            <a:r>
              <a:rPr lang="en-GB">
                <a:solidFill>
                  <a:schemeClr val="tx1"/>
                </a:solidFill>
                <a:hlinkClick r:id="rId3">
                  <a:extLst>
                    <a:ext uri="{A12FA001-AC4F-418D-AE19-62706E023703}">
                      <ahyp:hlinkClr xmlns:ahyp="http://schemas.microsoft.com/office/drawing/2018/hyperlinkcolor" val="tx"/>
                    </a:ext>
                  </a:extLst>
                </a:hlinkClick>
              </a:rPr>
              <a:t>Twitter</a:t>
            </a:r>
            <a:endParaRPr lang="en-GB">
              <a:solidFill>
                <a:schemeClr val="tx1"/>
              </a:solidFill>
            </a:endParaRPr>
          </a:p>
          <a:p>
            <a:r>
              <a:rPr lang="en-GB">
                <a:solidFill>
                  <a:schemeClr val="tx1"/>
                </a:solidFill>
                <a:hlinkClick r:id="rId4">
                  <a:extLst>
                    <a:ext uri="{A12FA001-AC4F-418D-AE19-62706E023703}">
                      <ahyp:hlinkClr xmlns:ahyp="http://schemas.microsoft.com/office/drawing/2018/hyperlinkcolor" val="tx"/>
                    </a:ext>
                  </a:extLst>
                </a:hlinkClick>
              </a:rPr>
              <a:t>Instagram</a:t>
            </a:r>
            <a:endParaRPr lang="en-GB">
              <a:solidFill>
                <a:schemeClr val="tx1"/>
              </a:solidFill>
            </a:endParaRPr>
          </a:p>
          <a:p>
            <a:r>
              <a:rPr lang="en-GB">
                <a:solidFill>
                  <a:schemeClr val="tx1"/>
                </a:solidFill>
                <a:hlinkClick r:id="rId5">
                  <a:extLst>
                    <a:ext uri="{A12FA001-AC4F-418D-AE19-62706E023703}">
                      <ahyp:hlinkClr xmlns:ahyp="http://schemas.microsoft.com/office/drawing/2018/hyperlinkcolor" val="tx"/>
                    </a:ext>
                  </a:extLst>
                </a:hlinkClick>
              </a:rPr>
              <a:t>LinkedIn</a:t>
            </a:r>
            <a:endParaRPr lang="en-GB">
              <a:solidFill>
                <a:schemeClr val="tx1"/>
              </a:solidFill>
            </a:endParaRPr>
          </a:p>
          <a:p>
            <a:r>
              <a:rPr lang="en-GB">
                <a:solidFill>
                  <a:schemeClr val="tx1"/>
                </a:solidFill>
                <a:hlinkClick r:id="rId6">
                  <a:extLst>
                    <a:ext uri="{A12FA001-AC4F-418D-AE19-62706E023703}">
                      <ahyp:hlinkClr xmlns:ahyp="http://schemas.microsoft.com/office/drawing/2018/hyperlinkcolor" val="tx"/>
                    </a:ext>
                  </a:extLst>
                </a:hlinkClick>
              </a:rPr>
              <a:t>YouTube</a:t>
            </a:r>
            <a:endParaRPr lang="en-GB">
              <a:solidFill>
                <a:schemeClr val="tx1"/>
              </a:solidFill>
            </a:endParaRPr>
          </a:p>
          <a:p>
            <a:r>
              <a:rPr lang="en-GB">
                <a:solidFill>
                  <a:schemeClr val="tx1"/>
                </a:solidFill>
                <a:hlinkClick r:id="rId7">
                  <a:extLst>
                    <a:ext uri="{A12FA001-AC4F-418D-AE19-62706E023703}">
                      <ahyp:hlinkClr xmlns:ahyp="http://schemas.microsoft.com/office/drawing/2018/hyperlinkcolor" val="tx"/>
                    </a:ext>
                  </a:extLst>
                </a:hlinkClick>
              </a:rPr>
              <a:t>Flickr</a:t>
            </a:r>
            <a:endParaRPr lang="en-GB">
              <a:solidFill>
                <a:schemeClr val="tx1"/>
              </a:solidFill>
            </a:endParaRPr>
          </a:p>
        </p:txBody>
      </p:sp>
      <p:cxnSp>
        <p:nvCxnSpPr>
          <p:cNvPr id="18" name="Straight Connector 17">
            <a:extLst>
              <a:ext uri="{FF2B5EF4-FFF2-40B4-BE49-F238E27FC236}">
                <a16:creationId xmlns:a16="http://schemas.microsoft.com/office/drawing/2014/main" id="{A1126CD1-5AF1-414E-8D47-08DC361C3E1B}"/>
              </a:ext>
            </a:extLst>
          </p:cNvPr>
          <p:cNvCxnSpPr>
            <a:cxnSpLocks/>
          </p:cNvCxnSpPr>
          <p:nvPr userDrawn="1"/>
        </p:nvCxnSpPr>
        <p:spPr>
          <a:xfrm>
            <a:off x="359825" y="3714008"/>
            <a:ext cx="541890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1" name="Text Placeholder 3">
            <a:extLst>
              <a:ext uri="{FF2B5EF4-FFF2-40B4-BE49-F238E27FC236}">
                <a16:creationId xmlns:a16="http://schemas.microsoft.com/office/drawing/2014/main" id="{BE5691E6-6994-824F-8353-002EBE8E0793}"/>
              </a:ext>
            </a:extLst>
          </p:cNvPr>
          <p:cNvSpPr>
            <a:spLocks noGrp="1"/>
          </p:cNvSpPr>
          <p:nvPr>
            <p:ph type="body" sz="quarter" idx="11" hasCustomPrompt="1"/>
          </p:nvPr>
        </p:nvSpPr>
        <p:spPr>
          <a:xfrm>
            <a:off x="330667" y="487602"/>
            <a:ext cx="5448064" cy="2359692"/>
          </a:xfrm>
          <a:prstGeom prst="rect">
            <a:avLst/>
          </a:prstGeom>
        </p:spPr>
        <p:txBody>
          <a:bodyPr lIns="0" anchor="t"/>
          <a:lstStyle>
            <a:lvl1pPr marL="0" marR="0" indent="-228600" algn="l" defTabSz="914400" rtl="0" eaLnBrk="1" fontAlgn="auto" latinLnBrk="0" hangingPunct="1">
              <a:lnSpc>
                <a:spcPts val="7460"/>
              </a:lnSpc>
              <a:spcBef>
                <a:spcPts val="0"/>
              </a:spcBef>
              <a:spcAft>
                <a:spcPts val="0"/>
              </a:spcAft>
              <a:buClrTx/>
              <a:buSzTx/>
              <a:buFont typeface="Arial" panose="020B0604020202020204" pitchFamily="34" charset="0"/>
              <a:buNone/>
              <a:tabLst/>
              <a:defRPr sz="9000" b="0" i="0">
                <a:solidFill>
                  <a:srgbClr val="FF4815"/>
                </a:solidFill>
                <a:latin typeface="Söhne Schmal Kräftig" panose="02060506060206060203" pitchFamily="18" charset="77"/>
                <a:cs typeface="Matter SQ" pitchFamily="2" charset="77"/>
              </a:defRPr>
            </a:lvl1pPr>
          </a:lstStyle>
          <a:p>
            <a:pPr lvl="0"/>
            <a:r>
              <a:rPr lang="en-GB"/>
              <a:t>Thank you</a:t>
            </a:r>
            <a:endParaRPr lang="en-US"/>
          </a:p>
        </p:txBody>
      </p:sp>
      <p:cxnSp>
        <p:nvCxnSpPr>
          <p:cNvPr id="8" name="Straight Connector 7">
            <a:extLst>
              <a:ext uri="{FF2B5EF4-FFF2-40B4-BE49-F238E27FC236}">
                <a16:creationId xmlns:a16="http://schemas.microsoft.com/office/drawing/2014/main" id="{AAD4464B-A619-AC44-A1C0-DE90616DAA83}"/>
              </a:ext>
            </a:extLst>
          </p:cNvPr>
          <p:cNvCxnSpPr>
            <a:cxnSpLocks/>
          </p:cNvCxnSpPr>
          <p:nvPr userDrawn="1"/>
        </p:nvCxnSpPr>
        <p:spPr>
          <a:xfrm>
            <a:off x="359825" y="5625153"/>
            <a:ext cx="541890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BCDE6757-34D3-934E-973B-24B0D38AA8CE}"/>
              </a:ext>
            </a:extLst>
          </p:cNvPr>
          <p:cNvSpPr txBox="1"/>
          <p:nvPr userDrawn="1"/>
        </p:nvSpPr>
        <p:spPr>
          <a:xfrm>
            <a:off x="4595149" y="3858145"/>
            <a:ext cx="1183582"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15826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ption 4">
  <p:cSld name="Option 4">
    <p:spTree>
      <p:nvGrpSpPr>
        <p:cNvPr id="1" name="Shape 71"/>
        <p:cNvGrpSpPr/>
        <p:nvPr/>
      </p:nvGrpSpPr>
      <p:grpSpPr>
        <a:xfrm>
          <a:off x="0" y="0"/>
          <a:ext cx="0" cy="0"/>
          <a:chOff x="0" y="0"/>
          <a:chExt cx="0" cy="0"/>
        </a:xfrm>
      </p:grpSpPr>
      <p:sp>
        <p:nvSpPr>
          <p:cNvPr id="72" name="Google Shape;72;p50"/>
          <p:cNvSpPr txBox="1">
            <a:spLocks noGrp="1"/>
          </p:cNvSpPr>
          <p:nvPr>
            <p:ph type="title"/>
          </p:nvPr>
        </p:nvSpPr>
        <p:spPr>
          <a:xfrm>
            <a:off x="8030729" y="1620000"/>
            <a:ext cx="3681895" cy="4473296"/>
          </a:xfrm>
          <a:prstGeom prst="rect">
            <a:avLst/>
          </a:prstGeom>
          <a:solidFill>
            <a:srgbClr val="5792C9">
              <a:alpha val="20784"/>
            </a:srgbClr>
          </a:solidFill>
          <a:ln>
            <a:noFill/>
          </a:ln>
        </p:spPr>
        <p:txBody>
          <a:bodyPr spcFirstLastPara="1" wrap="square" lIns="180000" tIns="180000" rIns="180000" bIns="180000" anchor="t" anchorCtr="0">
            <a:normAutofit/>
          </a:bodyPr>
          <a:lstStyle>
            <a:lvl1pPr marR="0" lvl="0" algn="l" rtl="0">
              <a:lnSpc>
                <a:spcPct val="90000"/>
              </a:lnSpc>
              <a:spcBef>
                <a:spcPts val="0"/>
              </a:spcBef>
              <a:spcAft>
                <a:spcPts val="0"/>
              </a:spcAft>
              <a:buClr>
                <a:srgbClr val="5792C9"/>
              </a:buClr>
              <a:buSzPts val="1800"/>
              <a:buFont typeface="Calibri"/>
              <a:buNone/>
              <a:defRPr sz="1800" b="1" i="0" u="none" strike="noStrike" cap="none">
                <a:solidFill>
                  <a:srgbClr val="579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50"/>
          <p:cNvSpPr txBox="1">
            <a:spLocks noGrp="1"/>
          </p:cNvSpPr>
          <p:nvPr>
            <p:ph type="subTitle" idx="1"/>
          </p:nvPr>
        </p:nvSpPr>
        <p:spPr>
          <a:xfrm>
            <a:off x="0" y="1620000"/>
            <a:ext cx="7680176" cy="4473296"/>
          </a:xfrm>
          <a:prstGeom prst="rect">
            <a:avLst/>
          </a:prstGeom>
          <a:noFill/>
          <a:ln>
            <a:noFill/>
          </a:ln>
        </p:spPr>
        <p:txBody>
          <a:bodyPr spcFirstLastPara="1" wrap="square" lIns="540000" tIns="0" rIns="360000" bIns="45700" anchor="t" anchorCtr="0">
            <a:noAutofit/>
          </a:bodyPr>
          <a:lstStyle>
            <a:lvl1pPr marR="0" lvl="0" algn="l" rtl="0">
              <a:lnSpc>
                <a:spcPct val="90000"/>
              </a:lnSpc>
              <a:spcBef>
                <a:spcPts val="1000"/>
              </a:spcBef>
              <a:spcAft>
                <a:spcPts val="0"/>
              </a:spcAft>
              <a:buClr>
                <a:srgbClr val="5792C9"/>
              </a:buClr>
              <a:buSzPts val="2000"/>
              <a:buFont typeface="Noto Sans Symbols"/>
              <a:buChar char="▪"/>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5792C9"/>
              </a:buClr>
              <a:buSzPts val="22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5792C9"/>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56196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dex">
    <p:bg>
      <p:bgPr>
        <a:solidFill>
          <a:srgbClr val="EFEEE8"/>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Index</a:t>
            </a:r>
          </a:p>
        </p:txBody>
      </p:sp>
      <p:sp>
        <p:nvSpPr>
          <p:cNvPr id="6" name="Text Placeholder 3">
            <a:extLst>
              <a:ext uri="{FF2B5EF4-FFF2-40B4-BE49-F238E27FC236}">
                <a16:creationId xmlns:a16="http://schemas.microsoft.com/office/drawing/2014/main" id="{164A9801-8EE8-054E-973D-DED5B229A711}"/>
              </a:ext>
            </a:extLst>
          </p:cNvPr>
          <p:cNvSpPr>
            <a:spLocks noGrp="1"/>
          </p:cNvSpPr>
          <p:nvPr>
            <p:ph type="body" sz="quarter" idx="12" hasCustomPrompt="1"/>
          </p:nvPr>
        </p:nvSpPr>
        <p:spPr>
          <a:xfrm>
            <a:off x="3071605" y="987405"/>
            <a:ext cx="8721990" cy="3976317"/>
          </a:xfrm>
          <a:prstGeom prst="rect">
            <a:avLst/>
          </a:prstGeom>
        </p:spPr>
        <p:txBody>
          <a:bodyPr lIns="0" tIns="0" rIns="0" bIns="0"/>
          <a:lstStyle>
            <a:lvl1pPr marL="513000" indent="-457200">
              <a:lnSpc>
                <a:spcPts val="2820"/>
              </a:lnSpc>
              <a:spcBef>
                <a:spcPts val="0"/>
              </a:spcBef>
              <a:spcAft>
                <a:spcPts val="1000"/>
              </a:spcAft>
              <a:buClr>
                <a:srgbClr val="FF4815"/>
              </a:buClr>
              <a:buSzPct val="12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add section titles</a:t>
            </a:r>
          </a:p>
          <a:p>
            <a:pPr lvl="0"/>
            <a:endParaRPr lang="en-US"/>
          </a:p>
        </p:txBody>
      </p:sp>
    </p:spTree>
    <p:extLst>
      <p:ext uri="{BB962C8B-B14F-4D97-AF65-F5344CB8AC3E}">
        <p14:creationId xmlns:p14="http://schemas.microsoft.com/office/powerpoint/2010/main" val="2520585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cons">
    <p:bg>
      <p:bgPr>
        <a:solidFill>
          <a:srgbClr val="EFEE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4B006-4676-3E40-8C60-40940B3FB6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2880" y="1078995"/>
            <a:ext cx="792071" cy="792071"/>
          </a:xfrm>
          <a:prstGeom prst="rect">
            <a:avLst/>
          </a:prstGeom>
        </p:spPr>
      </p:pic>
      <p:pic>
        <p:nvPicPr>
          <p:cNvPr id="41" name="Picture 40">
            <a:extLst>
              <a:ext uri="{FF2B5EF4-FFF2-40B4-BE49-F238E27FC236}">
                <a16:creationId xmlns:a16="http://schemas.microsoft.com/office/drawing/2014/main" id="{132390F8-01E8-A141-9387-07C6B9705E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2880" y="2545906"/>
            <a:ext cx="792071" cy="799836"/>
          </a:xfrm>
          <a:prstGeom prst="rect">
            <a:avLst/>
          </a:prstGeom>
        </p:spPr>
      </p:pic>
      <p:pic>
        <p:nvPicPr>
          <p:cNvPr id="42" name="Picture 41">
            <a:extLst>
              <a:ext uri="{FF2B5EF4-FFF2-40B4-BE49-F238E27FC236}">
                <a16:creationId xmlns:a16="http://schemas.microsoft.com/office/drawing/2014/main" id="{836C7465-326A-B344-99BD-9CAE5B49EF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3885" y="4021068"/>
            <a:ext cx="792071" cy="792071"/>
          </a:xfrm>
          <a:prstGeom prst="rect">
            <a:avLst/>
          </a:prstGeom>
        </p:spPr>
      </p:pic>
      <p:pic>
        <p:nvPicPr>
          <p:cNvPr id="43" name="Picture 42">
            <a:extLst>
              <a:ext uri="{FF2B5EF4-FFF2-40B4-BE49-F238E27FC236}">
                <a16:creationId xmlns:a16="http://schemas.microsoft.com/office/drawing/2014/main" id="{E8C62AF3-8A9E-274C-8D23-09A8492905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37509" y="5468522"/>
            <a:ext cx="823133" cy="792071"/>
          </a:xfrm>
          <a:prstGeom prst="rect">
            <a:avLst/>
          </a:prstGeom>
        </p:spPr>
      </p:pic>
      <p:pic>
        <p:nvPicPr>
          <p:cNvPr id="44" name="Picture 43">
            <a:extLst>
              <a:ext uri="{FF2B5EF4-FFF2-40B4-BE49-F238E27FC236}">
                <a16:creationId xmlns:a16="http://schemas.microsoft.com/office/drawing/2014/main" id="{DC53E45C-6835-C549-8D44-2D4334CA7D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44313" y="1048897"/>
            <a:ext cx="716948" cy="777322"/>
          </a:xfrm>
          <a:prstGeom prst="rect">
            <a:avLst/>
          </a:prstGeom>
        </p:spPr>
      </p:pic>
      <p:pic>
        <p:nvPicPr>
          <p:cNvPr id="45" name="Picture 44">
            <a:extLst>
              <a:ext uri="{FF2B5EF4-FFF2-40B4-BE49-F238E27FC236}">
                <a16:creationId xmlns:a16="http://schemas.microsoft.com/office/drawing/2014/main" id="{AF177E1E-71E8-014B-B862-DC8688C99F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495357" y="2546110"/>
            <a:ext cx="765904" cy="780776"/>
          </a:xfrm>
          <a:prstGeom prst="rect">
            <a:avLst/>
          </a:prstGeom>
        </p:spPr>
      </p:pic>
      <p:pic>
        <p:nvPicPr>
          <p:cNvPr id="46" name="Picture 45">
            <a:extLst>
              <a:ext uri="{FF2B5EF4-FFF2-40B4-BE49-F238E27FC236}">
                <a16:creationId xmlns:a16="http://schemas.microsoft.com/office/drawing/2014/main" id="{8EE2F0F3-86FB-8840-BDA0-B692D566666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495357" y="4028691"/>
            <a:ext cx="791763" cy="745189"/>
          </a:xfrm>
          <a:prstGeom prst="rect">
            <a:avLst/>
          </a:prstGeom>
        </p:spPr>
      </p:pic>
      <p:pic>
        <p:nvPicPr>
          <p:cNvPr id="47" name="Picture 46">
            <a:extLst>
              <a:ext uri="{FF2B5EF4-FFF2-40B4-BE49-F238E27FC236}">
                <a16:creationId xmlns:a16="http://schemas.microsoft.com/office/drawing/2014/main" id="{CD5A70B9-B3A6-E141-8CC7-46AFF4039D3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495357" y="5493772"/>
            <a:ext cx="791764" cy="388269"/>
          </a:xfrm>
          <a:prstGeom prst="rect">
            <a:avLst/>
          </a:prstGeom>
        </p:spPr>
      </p:pic>
      <p:sp>
        <p:nvSpPr>
          <p:cNvPr id="20" name="Text Placeholder 7">
            <a:extLst>
              <a:ext uri="{FF2B5EF4-FFF2-40B4-BE49-F238E27FC236}">
                <a16:creationId xmlns:a16="http://schemas.microsoft.com/office/drawing/2014/main" id="{56D8E862-3DB6-6D43-9190-3027DCA0862A}"/>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19" name="Text Placeholder 7">
            <a:extLst>
              <a:ext uri="{FF2B5EF4-FFF2-40B4-BE49-F238E27FC236}">
                <a16:creationId xmlns:a16="http://schemas.microsoft.com/office/drawing/2014/main" id="{8E88869E-D3AD-1240-BB76-10372E14A3F9}"/>
              </a:ext>
            </a:extLst>
          </p:cNvPr>
          <p:cNvSpPr>
            <a:spLocks noGrp="1"/>
          </p:cNvSpPr>
          <p:nvPr>
            <p:ph type="body" sz="quarter" idx="17" hasCustomPrompt="1"/>
          </p:nvPr>
        </p:nvSpPr>
        <p:spPr>
          <a:xfrm>
            <a:off x="40783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1" name="Text Placeholder 7">
            <a:extLst>
              <a:ext uri="{FF2B5EF4-FFF2-40B4-BE49-F238E27FC236}">
                <a16:creationId xmlns:a16="http://schemas.microsoft.com/office/drawing/2014/main" id="{5ABCEAAD-F8FA-8146-B564-A78D51CE26BF}"/>
              </a:ext>
            </a:extLst>
          </p:cNvPr>
          <p:cNvSpPr>
            <a:spLocks noGrp="1"/>
          </p:cNvSpPr>
          <p:nvPr>
            <p:ph type="body" sz="quarter" idx="18" hasCustomPrompt="1"/>
          </p:nvPr>
        </p:nvSpPr>
        <p:spPr>
          <a:xfrm>
            <a:off x="40783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2" name="Text Placeholder 7">
            <a:extLst>
              <a:ext uri="{FF2B5EF4-FFF2-40B4-BE49-F238E27FC236}">
                <a16:creationId xmlns:a16="http://schemas.microsoft.com/office/drawing/2014/main" id="{B7656C29-A330-2945-9A01-0142B2C42558}"/>
              </a:ext>
            </a:extLst>
          </p:cNvPr>
          <p:cNvSpPr>
            <a:spLocks noGrp="1"/>
          </p:cNvSpPr>
          <p:nvPr>
            <p:ph type="body" sz="quarter" idx="19" hasCustomPrompt="1"/>
          </p:nvPr>
        </p:nvSpPr>
        <p:spPr>
          <a:xfrm>
            <a:off x="40783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3" name="Text Placeholder 7">
            <a:extLst>
              <a:ext uri="{FF2B5EF4-FFF2-40B4-BE49-F238E27FC236}">
                <a16:creationId xmlns:a16="http://schemas.microsoft.com/office/drawing/2014/main" id="{417A8FCE-4410-A74D-8A04-8FA9987929AB}"/>
              </a:ext>
            </a:extLst>
          </p:cNvPr>
          <p:cNvSpPr>
            <a:spLocks noGrp="1"/>
          </p:cNvSpPr>
          <p:nvPr>
            <p:ph type="body" sz="quarter" idx="20" hasCustomPrompt="1"/>
          </p:nvPr>
        </p:nvSpPr>
        <p:spPr>
          <a:xfrm>
            <a:off x="40783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4" name="Text Placeholder 7">
            <a:extLst>
              <a:ext uri="{FF2B5EF4-FFF2-40B4-BE49-F238E27FC236}">
                <a16:creationId xmlns:a16="http://schemas.microsoft.com/office/drawing/2014/main" id="{B1550127-EAC5-9445-979E-BDE25C632BB4}"/>
              </a:ext>
            </a:extLst>
          </p:cNvPr>
          <p:cNvSpPr>
            <a:spLocks noGrp="1"/>
          </p:cNvSpPr>
          <p:nvPr>
            <p:ph type="body" sz="quarter" idx="21" hasCustomPrompt="1"/>
          </p:nvPr>
        </p:nvSpPr>
        <p:spPr>
          <a:xfrm>
            <a:off x="85106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5" name="Text Placeholder 7">
            <a:extLst>
              <a:ext uri="{FF2B5EF4-FFF2-40B4-BE49-F238E27FC236}">
                <a16:creationId xmlns:a16="http://schemas.microsoft.com/office/drawing/2014/main" id="{C79E6E87-E78B-024F-909E-E11B2900184C}"/>
              </a:ext>
            </a:extLst>
          </p:cNvPr>
          <p:cNvSpPr>
            <a:spLocks noGrp="1"/>
          </p:cNvSpPr>
          <p:nvPr>
            <p:ph type="body" sz="quarter" idx="22" hasCustomPrompt="1"/>
          </p:nvPr>
        </p:nvSpPr>
        <p:spPr>
          <a:xfrm>
            <a:off x="85106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6" name="Text Placeholder 7">
            <a:extLst>
              <a:ext uri="{FF2B5EF4-FFF2-40B4-BE49-F238E27FC236}">
                <a16:creationId xmlns:a16="http://schemas.microsoft.com/office/drawing/2014/main" id="{DB91F8DF-9400-AB45-B4BD-A06EFD811B41}"/>
              </a:ext>
            </a:extLst>
          </p:cNvPr>
          <p:cNvSpPr>
            <a:spLocks noGrp="1"/>
          </p:cNvSpPr>
          <p:nvPr>
            <p:ph type="body" sz="quarter" idx="23" hasCustomPrompt="1"/>
          </p:nvPr>
        </p:nvSpPr>
        <p:spPr>
          <a:xfrm>
            <a:off x="85106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8" name="Text Placeholder 7">
            <a:extLst>
              <a:ext uri="{FF2B5EF4-FFF2-40B4-BE49-F238E27FC236}">
                <a16:creationId xmlns:a16="http://schemas.microsoft.com/office/drawing/2014/main" id="{DF5F1C22-36D6-AD41-A86A-5967381CF4D4}"/>
              </a:ext>
            </a:extLst>
          </p:cNvPr>
          <p:cNvSpPr>
            <a:spLocks noGrp="1"/>
          </p:cNvSpPr>
          <p:nvPr>
            <p:ph type="body" sz="quarter" idx="24" hasCustomPrompt="1"/>
          </p:nvPr>
        </p:nvSpPr>
        <p:spPr>
          <a:xfrm>
            <a:off x="85106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Tree>
    <p:extLst>
      <p:ext uri="{BB962C8B-B14F-4D97-AF65-F5344CB8AC3E}">
        <p14:creationId xmlns:p14="http://schemas.microsoft.com/office/powerpoint/2010/main" val="246588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nfographic or image">
    <p:bg>
      <p:bgPr>
        <a:solidFill>
          <a:srgbClr val="EFEEE8"/>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566850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nfographic or image">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1082386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 short paragraph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8A20392C-56EA-6346-868C-F91217C84987}"/>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7">
            <a:extLst>
              <a:ext uri="{FF2B5EF4-FFF2-40B4-BE49-F238E27FC236}">
                <a16:creationId xmlns:a16="http://schemas.microsoft.com/office/drawing/2014/main" id="{2AC5DCEA-BA1B-B946-A05B-5993EA5643A4}"/>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2160"/>
              </a:lnSpc>
              <a:spcBef>
                <a:spcPts val="0"/>
              </a:spcBef>
              <a:buNone/>
              <a:defRPr sz="1800" b="0" i="0">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2093698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bg>
      <p:bgPr>
        <a:solidFill>
          <a:srgbClr val="EFEE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4B006-4676-3E40-8C60-40940B3FB6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2880" y="1078995"/>
            <a:ext cx="792071" cy="792071"/>
          </a:xfrm>
          <a:prstGeom prst="rect">
            <a:avLst/>
          </a:prstGeom>
        </p:spPr>
      </p:pic>
      <p:pic>
        <p:nvPicPr>
          <p:cNvPr id="41" name="Picture 40">
            <a:extLst>
              <a:ext uri="{FF2B5EF4-FFF2-40B4-BE49-F238E27FC236}">
                <a16:creationId xmlns:a16="http://schemas.microsoft.com/office/drawing/2014/main" id="{132390F8-01E8-A141-9387-07C6B9705E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2880" y="2545906"/>
            <a:ext cx="792071" cy="799836"/>
          </a:xfrm>
          <a:prstGeom prst="rect">
            <a:avLst/>
          </a:prstGeom>
        </p:spPr>
      </p:pic>
      <p:pic>
        <p:nvPicPr>
          <p:cNvPr id="42" name="Picture 41">
            <a:extLst>
              <a:ext uri="{FF2B5EF4-FFF2-40B4-BE49-F238E27FC236}">
                <a16:creationId xmlns:a16="http://schemas.microsoft.com/office/drawing/2014/main" id="{836C7465-326A-B344-99BD-9CAE5B49EF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3885" y="4021068"/>
            <a:ext cx="792071" cy="792071"/>
          </a:xfrm>
          <a:prstGeom prst="rect">
            <a:avLst/>
          </a:prstGeom>
        </p:spPr>
      </p:pic>
      <p:pic>
        <p:nvPicPr>
          <p:cNvPr id="43" name="Picture 42">
            <a:extLst>
              <a:ext uri="{FF2B5EF4-FFF2-40B4-BE49-F238E27FC236}">
                <a16:creationId xmlns:a16="http://schemas.microsoft.com/office/drawing/2014/main" id="{E8C62AF3-8A9E-274C-8D23-09A8492905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37509" y="5468522"/>
            <a:ext cx="823133" cy="792071"/>
          </a:xfrm>
          <a:prstGeom prst="rect">
            <a:avLst/>
          </a:prstGeom>
        </p:spPr>
      </p:pic>
      <p:pic>
        <p:nvPicPr>
          <p:cNvPr id="44" name="Picture 43">
            <a:extLst>
              <a:ext uri="{FF2B5EF4-FFF2-40B4-BE49-F238E27FC236}">
                <a16:creationId xmlns:a16="http://schemas.microsoft.com/office/drawing/2014/main" id="{DC53E45C-6835-C549-8D44-2D4334CA7D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44313" y="1048897"/>
            <a:ext cx="716948" cy="777322"/>
          </a:xfrm>
          <a:prstGeom prst="rect">
            <a:avLst/>
          </a:prstGeom>
        </p:spPr>
      </p:pic>
      <p:pic>
        <p:nvPicPr>
          <p:cNvPr id="45" name="Picture 44">
            <a:extLst>
              <a:ext uri="{FF2B5EF4-FFF2-40B4-BE49-F238E27FC236}">
                <a16:creationId xmlns:a16="http://schemas.microsoft.com/office/drawing/2014/main" id="{AF177E1E-71E8-014B-B862-DC8688C99F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495357" y="2546110"/>
            <a:ext cx="765904" cy="780776"/>
          </a:xfrm>
          <a:prstGeom prst="rect">
            <a:avLst/>
          </a:prstGeom>
        </p:spPr>
      </p:pic>
      <p:pic>
        <p:nvPicPr>
          <p:cNvPr id="46" name="Picture 45">
            <a:extLst>
              <a:ext uri="{FF2B5EF4-FFF2-40B4-BE49-F238E27FC236}">
                <a16:creationId xmlns:a16="http://schemas.microsoft.com/office/drawing/2014/main" id="{8EE2F0F3-86FB-8840-BDA0-B692D566666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495357" y="4028691"/>
            <a:ext cx="791763" cy="745189"/>
          </a:xfrm>
          <a:prstGeom prst="rect">
            <a:avLst/>
          </a:prstGeom>
        </p:spPr>
      </p:pic>
      <p:pic>
        <p:nvPicPr>
          <p:cNvPr id="47" name="Picture 46">
            <a:extLst>
              <a:ext uri="{FF2B5EF4-FFF2-40B4-BE49-F238E27FC236}">
                <a16:creationId xmlns:a16="http://schemas.microsoft.com/office/drawing/2014/main" id="{CD5A70B9-B3A6-E141-8CC7-46AFF4039D3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495357" y="5493772"/>
            <a:ext cx="791764" cy="388269"/>
          </a:xfrm>
          <a:prstGeom prst="rect">
            <a:avLst/>
          </a:prstGeom>
        </p:spPr>
      </p:pic>
      <p:sp>
        <p:nvSpPr>
          <p:cNvPr id="20" name="Text Placeholder 7">
            <a:extLst>
              <a:ext uri="{FF2B5EF4-FFF2-40B4-BE49-F238E27FC236}">
                <a16:creationId xmlns:a16="http://schemas.microsoft.com/office/drawing/2014/main" id="{56D8E862-3DB6-6D43-9190-3027DCA0862A}"/>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19" name="Text Placeholder 7">
            <a:extLst>
              <a:ext uri="{FF2B5EF4-FFF2-40B4-BE49-F238E27FC236}">
                <a16:creationId xmlns:a16="http://schemas.microsoft.com/office/drawing/2014/main" id="{8E88869E-D3AD-1240-BB76-10372E14A3F9}"/>
              </a:ext>
            </a:extLst>
          </p:cNvPr>
          <p:cNvSpPr>
            <a:spLocks noGrp="1"/>
          </p:cNvSpPr>
          <p:nvPr>
            <p:ph type="body" sz="quarter" idx="17" hasCustomPrompt="1"/>
          </p:nvPr>
        </p:nvSpPr>
        <p:spPr>
          <a:xfrm>
            <a:off x="40783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1" name="Text Placeholder 7">
            <a:extLst>
              <a:ext uri="{FF2B5EF4-FFF2-40B4-BE49-F238E27FC236}">
                <a16:creationId xmlns:a16="http://schemas.microsoft.com/office/drawing/2014/main" id="{5ABCEAAD-F8FA-8146-B564-A78D51CE26BF}"/>
              </a:ext>
            </a:extLst>
          </p:cNvPr>
          <p:cNvSpPr>
            <a:spLocks noGrp="1"/>
          </p:cNvSpPr>
          <p:nvPr>
            <p:ph type="body" sz="quarter" idx="18" hasCustomPrompt="1"/>
          </p:nvPr>
        </p:nvSpPr>
        <p:spPr>
          <a:xfrm>
            <a:off x="40783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2" name="Text Placeholder 7">
            <a:extLst>
              <a:ext uri="{FF2B5EF4-FFF2-40B4-BE49-F238E27FC236}">
                <a16:creationId xmlns:a16="http://schemas.microsoft.com/office/drawing/2014/main" id="{B7656C29-A330-2945-9A01-0142B2C42558}"/>
              </a:ext>
            </a:extLst>
          </p:cNvPr>
          <p:cNvSpPr>
            <a:spLocks noGrp="1"/>
          </p:cNvSpPr>
          <p:nvPr>
            <p:ph type="body" sz="quarter" idx="19" hasCustomPrompt="1"/>
          </p:nvPr>
        </p:nvSpPr>
        <p:spPr>
          <a:xfrm>
            <a:off x="40783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3" name="Text Placeholder 7">
            <a:extLst>
              <a:ext uri="{FF2B5EF4-FFF2-40B4-BE49-F238E27FC236}">
                <a16:creationId xmlns:a16="http://schemas.microsoft.com/office/drawing/2014/main" id="{417A8FCE-4410-A74D-8A04-8FA9987929AB}"/>
              </a:ext>
            </a:extLst>
          </p:cNvPr>
          <p:cNvSpPr>
            <a:spLocks noGrp="1"/>
          </p:cNvSpPr>
          <p:nvPr>
            <p:ph type="body" sz="quarter" idx="20" hasCustomPrompt="1"/>
          </p:nvPr>
        </p:nvSpPr>
        <p:spPr>
          <a:xfrm>
            <a:off x="40783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4" name="Text Placeholder 7">
            <a:extLst>
              <a:ext uri="{FF2B5EF4-FFF2-40B4-BE49-F238E27FC236}">
                <a16:creationId xmlns:a16="http://schemas.microsoft.com/office/drawing/2014/main" id="{B1550127-EAC5-9445-979E-BDE25C632BB4}"/>
              </a:ext>
            </a:extLst>
          </p:cNvPr>
          <p:cNvSpPr>
            <a:spLocks noGrp="1"/>
          </p:cNvSpPr>
          <p:nvPr>
            <p:ph type="body" sz="quarter" idx="21" hasCustomPrompt="1"/>
          </p:nvPr>
        </p:nvSpPr>
        <p:spPr>
          <a:xfrm>
            <a:off x="8510655" y="10488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5" name="Text Placeholder 7">
            <a:extLst>
              <a:ext uri="{FF2B5EF4-FFF2-40B4-BE49-F238E27FC236}">
                <a16:creationId xmlns:a16="http://schemas.microsoft.com/office/drawing/2014/main" id="{C79E6E87-E78B-024F-909E-E11B2900184C}"/>
              </a:ext>
            </a:extLst>
          </p:cNvPr>
          <p:cNvSpPr>
            <a:spLocks noGrp="1"/>
          </p:cNvSpPr>
          <p:nvPr>
            <p:ph type="body" sz="quarter" idx="22" hasCustomPrompt="1"/>
          </p:nvPr>
        </p:nvSpPr>
        <p:spPr>
          <a:xfrm>
            <a:off x="8510655" y="25220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6" name="Text Placeholder 7">
            <a:extLst>
              <a:ext uri="{FF2B5EF4-FFF2-40B4-BE49-F238E27FC236}">
                <a16:creationId xmlns:a16="http://schemas.microsoft.com/office/drawing/2014/main" id="{DB91F8DF-9400-AB45-B4BD-A06EFD811B41}"/>
              </a:ext>
            </a:extLst>
          </p:cNvPr>
          <p:cNvSpPr>
            <a:spLocks noGrp="1"/>
          </p:cNvSpPr>
          <p:nvPr>
            <p:ph type="body" sz="quarter" idx="23" hasCustomPrompt="1"/>
          </p:nvPr>
        </p:nvSpPr>
        <p:spPr>
          <a:xfrm>
            <a:off x="8510655" y="40206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
        <p:nvSpPr>
          <p:cNvPr id="28" name="Text Placeholder 7">
            <a:extLst>
              <a:ext uri="{FF2B5EF4-FFF2-40B4-BE49-F238E27FC236}">
                <a16:creationId xmlns:a16="http://schemas.microsoft.com/office/drawing/2014/main" id="{DF5F1C22-36D6-AD41-A86A-5967381CF4D4}"/>
              </a:ext>
            </a:extLst>
          </p:cNvPr>
          <p:cNvSpPr>
            <a:spLocks noGrp="1"/>
          </p:cNvSpPr>
          <p:nvPr>
            <p:ph type="body" sz="quarter" idx="24" hasCustomPrompt="1"/>
          </p:nvPr>
        </p:nvSpPr>
        <p:spPr>
          <a:xfrm>
            <a:off x="8510655" y="5519297"/>
            <a:ext cx="2822438" cy="792071"/>
          </a:xfrm>
          <a:prstGeom prst="rect">
            <a:avLst/>
          </a:prstGeom>
        </p:spPr>
        <p:txBody>
          <a:bodyPr lIns="0" tIns="0" rIns="0" bIns="0" anchor="t"/>
          <a:lstStyle>
            <a:lvl1pPr marL="0" indent="0">
              <a:lnSpc>
                <a:spcPts val="1640"/>
              </a:lnSpc>
              <a:buNone/>
              <a:defRPr sz="1200" b="0" i="0">
                <a:solidFill>
                  <a:schemeClr val="tx1"/>
                </a:solidFill>
                <a:latin typeface="Söhne" panose="020B0503030202060203" pitchFamily="34" charset="77"/>
              </a:defRPr>
            </a:lvl1pPr>
          </a:lstStyle>
          <a:p>
            <a:pPr lvl="0"/>
            <a:r>
              <a:rPr lang="en-US"/>
              <a:t>Sub title</a:t>
            </a:r>
            <a:br>
              <a:rPr lang="en-US"/>
            </a:br>
            <a:r>
              <a:rPr lang="en-US"/>
              <a:t>Description</a:t>
            </a:r>
          </a:p>
        </p:txBody>
      </p:sp>
    </p:spTree>
    <p:extLst>
      <p:ext uri="{BB962C8B-B14F-4D97-AF65-F5344CB8AC3E}">
        <p14:creationId xmlns:p14="http://schemas.microsoft.com/office/powerpoint/2010/main" val="2427268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columns of text +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79DE58E-8BD7-2D4B-A069-213501D494E3}"/>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7D6E1BA-57BC-1D4B-B73C-AA473498A4CA}"/>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
        <p:nvSpPr>
          <p:cNvPr id="13" name="Text Placeholder 7">
            <a:extLst>
              <a:ext uri="{FF2B5EF4-FFF2-40B4-BE49-F238E27FC236}">
                <a16:creationId xmlns:a16="http://schemas.microsoft.com/office/drawing/2014/main" id="{5CF0FEE2-8B80-234E-8F76-B0C04095F4BE}"/>
              </a:ext>
            </a:extLst>
          </p:cNvPr>
          <p:cNvSpPr>
            <a:spLocks noGrp="1"/>
          </p:cNvSpPr>
          <p:nvPr>
            <p:ph type="body" sz="quarter" idx="17"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7">
            <a:extLst>
              <a:ext uri="{FF2B5EF4-FFF2-40B4-BE49-F238E27FC236}">
                <a16:creationId xmlns:a16="http://schemas.microsoft.com/office/drawing/2014/main" id="{B2189421-81BB-2A4A-87BA-4E70B3812FBC}"/>
              </a:ext>
            </a:extLst>
          </p:cNvPr>
          <p:cNvSpPr>
            <a:spLocks noGrp="1"/>
          </p:cNvSpPr>
          <p:nvPr>
            <p:ph type="body" sz="quarter" idx="18"/>
          </p:nvPr>
        </p:nvSpPr>
        <p:spPr>
          <a:xfrm>
            <a:off x="75242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27188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 points + image or graphic">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1EC41EF-CBC4-0D45-9BD1-31F2002449ED}"/>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8" name="Text Placeholder 7">
            <a:extLst>
              <a:ext uri="{FF2B5EF4-FFF2-40B4-BE49-F238E27FC236}">
                <a16:creationId xmlns:a16="http://schemas.microsoft.com/office/drawing/2014/main" id="{5F29BB31-A220-884D-ACCF-8150CA29163C}"/>
              </a:ext>
            </a:extLst>
          </p:cNvPr>
          <p:cNvSpPr>
            <a:spLocks noGrp="1"/>
          </p:cNvSpPr>
          <p:nvPr>
            <p:ph type="body" sz="quarter" idx="15"/>
          </p:nvPr>
        </p:nvSpPr>
        <p:spPr>
          <a:xfrm>
            <a:off x="405526" y="5902986"/>
            <a:ext cx="2393950" cy="587375"/>
          </a:xfrm>
          <a:prstGeom prst="rect">
            <a:avLst/>
          </a:prstGeom>
        </p:spPr>
        <p:txBody>
          <a:bodyPr lIns="0" tIns="0" rIns="0" bIns="0"/>
          <a:lstStyle>
            <a:lvl1pPr marL="0" indent="0">
              <a:buNone/>
              <a:defRPr sz="1200" b="0" i="0">
                <a:solidFill>
                  <a:srgbClr val="27282A"/>
                </a:solidFill>
                <a:latin typeface="Söhne" panose="020B0503030202060203" pitchFamily="34" charset="77"/>
              </a:defRPr>
            </a:lvl1pPr>
          </a:lstStyle>
          <a:p>
            <a:pPr lvl="0"/>
            <a:endParaRPr lang="en-US"/>
          </a:p>
        </p:txBody>
      </p:sp>
      <p:sp>
        <p:nvSpPr>
          <p:cNvPr id="11" name="Text Placeholder 7">
            <a:extLst>
              <a:ext uri="{FF2B5EF4-FFF2-40B4-BE49-F238E27FC236}">
                <a16:creationId xmlns:a16="http://schemas.microsoft.com/office/drawing/2014/main" id="{8E647CCF-1504-374F-B981-125CD38941F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3">
            <a:extLst>
              <a:ext uri="{FF2B5EF4-FFF2-40B4-BE49-F238E27FC236}">
                <a16:creationId xmlns:a16="http://schemas.microsoft.com/office/drawing/2014/main" id="{96EDFC6F-B1B4-8543-8EB4-0925F40B20BC}"/>
              </a:ext>
            </a:extLst>
          </p:cNvPr>
          <p:cNvSpPr>
            <a:spLocks noGrp="1"/>
          </p:cNvSpPr>
          <p:nvPr>
            <p:ph type="body" sz="quarter" idx="13" hasCustomPrompt="1"/>
          </p:nvPr>
        </p:nvSpPr>
        <p:spPr>
          <a:xfrm>
            <a:off x="3070198" y="1050905"/>
            <a:ext cx="4265487" cy="5439456"/>
          </a:xfrm>
          <a:prstGeom prst="rect">
            <a:avLst/>
          </a:prstGeom>
        </p:spPr>
        <p:txBody>
          <a:bodyPr lIns="0" tIns="0" rIns="0" bIns="0"/>
          <a:lstStyle>
            <a:lvl1pPr marL="341550" marR="0" indent="-285750" algn="l" defTabSz="914400" rtl="0" eaLnBrk="1" fontAlgn="auto" latinLnBrk="0" hangingPunct="1">
              <a:lnSpc>
                <a:spcPts val="2360"/>
              </a:lnSpc>
              <a:spcBef>
                <a:spcPts val="0"/>
              </a:spcBef>
              <a:spcAft>
                <a:spcPts val="800"/>
              </a:spcAft>
              <a:buClr>
                <a:srgbClr val="FF4815"/>
              </a:buClr>
              <a:buSzPct val="120000"/>
              <a:buFont typeface="Arial" panose="020B0604020202020204" pitchFamily="34" charset="0"/>
              <a:buChar char="•"/>
              <a:tabLst/>
              <a:defRPr sz="1800" b="0" i="0">
                <a:solidFill>
                  <a:srgbClr val="FF4815"/>
                </a:solidFill>
                <a:latin typeface="Söhne" panose="020B0503030202060203" pitchFamily="34" charset="77"/>
                <a:cs typeface="Matter SQ Light" pitchFamily="2" charset="77"/>
              </a:defRPr>
            </a:lvl1pPr>
          </a:lstStyle>
          <a:p>
            <a:pPr lvl="0"/>
            <a:r>
              <a:rPr lang="en-GB"/>
              <a:t>Click to add chapter text</a:t>
            </a:r>
          </a:p>
          <a:p>
            <a:pPr marL="341550" marR="0" lvl="0" indent="-285750" algn="l" defTabSz="914400" rtl="0" eaLnBrk="1" fontAlgn="auto" latinLnBrk="0" hangingPunct="1">
              <a:lnSpc>
                <a:spcPts val="3020"/>
              </a:lnSpc>
              <a:spcBef>
                <a:spcPts val="0"/>
              </a:spcBef>
              <a:spcAft>
                <a:spcPts val="0"/>
              </a:spcAft>
              <a:buClr>
                <a:srgbClr val="FF4815"/>
              </a:buClr>
              <a:buSzPct val="120000"/>
              <a:tabLst/>
              <a:defRPr/>
            </a:pPr>
            <a:r>
              <a:rPr lang="en-GB"/>
              <a:t>Click to add chapter text</a:t>
            </a:r>
          </a:p>
          <a:p>
            <a:pPr lvl="0"/>
            <a:endParaRPr lang="en-US"/>
          </a:p>
        </p:txBody>
      </p:sp>
    </p:spTree>
    <p:extLst>
      <p:ext uri="{BB962C8B-B14F-4D97-AF65-F5344CB8AC3E}">
        <p14:creationId xmlns:p14="http://schemas.microsoft.com/office/powerpoint/2010/main" val="3921236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262369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ullet point list size 1">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2983701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ullet point list size 2">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FF4815"/>
              </a:buClr>
              <a:buSzPct val="120000"/>
              <a:buFont typeface="Arial" panose="020B0604020202020204" pitchFamily="34" charset="0"/>
              <a:buChar char="•"/>
              <a:tabLst/>
              <a:defRPr sz="4400" b="0" i="0">
                <a:solidFill>
                  <a:srgbClr val="FF4815"/>
                </a:solidFill>
                <a:latin typeface="Söhne" panose="020B0503030202060203" pitchFamily="34" charset="77"/>
                <a:cs typeface="Matter SQ Light" pitchFamily="2" charset="77"/>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Tree>
    <p:extLst>
      <p:ext uri="{BB962C8B-B14F-4D97-AF65-F5344CB8AC3E}">
        <p14:creationId xmlns:p14="http://schemas.microsoft.com/office/powerpoint/2010/main" val="1695582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2483966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ullet points + line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B004E-2547-5945-912F-8722C2FF95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6158F799-348D-4A46-B9D8-E31DC1969FE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6" name="Text Placeholder 3">
            <a:extLst>
              <a:ext uri="{FF2B5EF4-FFF2-40B4-BE49-F238E27FC236}">
                <a16:creationId xmlns:a16="http://schemas.microsoft.com/office/drawing/2014/main" id="{34ACB212-6DB9-EF44-B8D7-F0C7EEAF6E9D}"/>
              </a:ext>
            </a:extLst>
          </p:cNvPr>
          <p:cNvSpPr>
            <a:spLocks noGrp="1"/>
          </p:cNvSpPr>
          <p:nvPr>
            <p:ph type="body" sz="quarter" idx="12"/>
          </p:nvPr>
        </p:nvSpPr>
        <p:spPr>
          <a:xfrm>
            <a:off x="3071605" y="987405"/>
            <a:ext cx="8721990" cy="3976317"/>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1588858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402658"/>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77A49-3D06-FD47-81CD-4EA8B04A7E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6322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pastel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B3CD2-615C-6344-B7AC-DB8169F13932}"/>
              </a:ext>
            </a:extLst>
          </p:cNvPr>
          <p:cNvPicPr>
            <a:picLocks noChangeAspect="1"/>
          </p:cNvPicPr>
          <p:nvPr userDrawn="1"/>
        </p:nvPicPr>
        <p:blipFill>
          <a:blip r:embed="rId2"/>
          <a:stretch>
            <a:fillRect/>
          </a:stretch>
        </p:blipFill>
        <p:spPr>
          <a:xfrm>
            <a:off x="359826" y="1039531"/>
            <a:ext cx="2006856" cy="1479507"/>
          </a:xfrm>
          <a:prstGeom prst="rect">
            <a:avLst/>
          </a:prstGeom>
        </p:spPr>
      </p:pic>
      <p:pic>
        <p:nvPicPr>
          <p:cNvPr id="6" name="Picture 5">
            <a:extLst>
              <a:ext uri="{FF2B5EF4-FFF2-40B4-BE49-F238E27FC236}">
                <a16:creationId xmlns:a16="http://schemas.microsoft.com/office/drawing/2014/main" id="{C271CAB9-4D7C-7C44-9D03-C1722224FF16}"/>
              </a:ext>
            </a:extLst>
          </p:cNvPr>
          <p:cNvPicPr>
            <a:picLocks noChangeAspect="1"/>
          </p:cNvPicPr>
          <p:nvPr userDrawn="1"/>
        </p:nvPicPr>
        <p:blipFill>
          <a:blip r:embed="rId2"/>
          <a:stretch>
            <a:fillRect/>
          </a:stretch>
        </p:blipFill>
        <p:spPr>
          <a:xfrm rot="10800000">
            <a:off x="9850182" y="5077802"/>
            <a:ext cx="2006856" cy="1479507"/>
          </a:xfrm>
          <a:prstGeom prst="rect">
            <a:avLst/>
          </a:prstGeom>
        </p:spPr>
      </p:pic>
      <p:sp>
        <p:nvSpPr>
          <p:cNvPr id="7" name="Text Placeholder 3">
            <a:extLst>
              <a:ext uri="{FF2B5EF4-FFF2-40B4-BE49-F238E27FC236}">
                <a16:creationId xmlns:a16="http://schemas.microsoft.com/office/drawing/2014/main" id="{62DB8993-5FAD-9E41-B93B-1B67C0BADAD4}"/>
              </a:ext>
            </a:extLst>
          </p:cNvPr>
          <p:cNvSpPr>
            <a:spLocks noGrp="1"/>
          </p:cNvSpPr>
          <p:nvPr>
            <p:ph type="body" sz="quarter" idx="12" hasCustomPrompt="1"/>
          </p:nvPr>
        </p:nvSpPr>
        <p:spPr>
          <a:xfrm>
            <a:off x="3041179" y="3429000"/>
            <a:ext cx="4763504" cy="670318"/>
          </a:xfrm>
          <a:prstGeom prst="rect">
            <a:avLst/>
          </a:prstGeom>
        </p:spPr>
        <p:txBody>
          <a:bodyPr lIns="0"/>
          <a:lstStyle>
            <a:lvl1pPr marL="0">
              <a:lnSpc>
                <a:spcPct val="100000"/>
              </a:lnSpc>
              <a:spcBef>
                <a:spcPts val="0"/>
              </a:spcBef>
              <a:buNone/>
              <a:defRPr sz="1500" b="0" i="0">
                <a:solidFill>
                  <a:srgbClr val="FF4815"/>
                </a:solidFill>
                <a:latin typeface="Söhne" panose="020B0503030202060203" pitchFamily="34" charset="77"/>
                <a:cs typeface="Matter SQ" pitchFamily="2" charset="77"/>
              </a:defRPr>
            </a:lvl1pPr>
          </a:lstStyle>
          <a:p>
            <a:pPr lvl="0"/>
            <a:r>
              <a:rPr lang="en-GB"/>
              <a:t>Name</a:t>
            </a:r>
          </a:p>
          <a:p>
            <a:pPr lvl="0"/>
            <a:r>
              <a:rPr lang="en-GB"/>
              <a:t>Occupation</a:t>
            </a:r>
            <a:endParaRPr lang="en-US"/>
          </a:p>
        </p:txBody>
      </p:sp>
      <p:sp>
        <p:nvSpPr>
          <p:cNvPr id="8" name="Text Placeholder 6">
            <a:extLst>
              <a:ext uri="{FF2B5EF4-FFF2-40B4-BE49-F238E27FC236}">
                <a16:creationId xmlns:a16="http://schemas.microsoft.com/office/drawing/2014/main" id="{A2AA4356-A5E1-4642-9987-F9B96A871EF3}"/>
              </a:ext>
            </a:extLst>
          </p:cNvPr>
          <p:cNvSpPr>
            <a:spLocks noGrp="1"/>
          </p:cNvSpPr>
          <p:nvPr>
            <p:ph type="body" sz="quarter" idx="17"/>
          </p:nvPr>
        </p:nvSpPr>
        <p:spPr>
          <a:xfrm>
            <a:off x="3041179" y="969645"/>
            <a:ext cx="8815859" cy="2251075"/>
          </a:xfrm>
          <a:prstGeom prst="rect">
            <a:avLst/>
          </a:prstGeom>
        </p:spPr>
        <p:txBody>
          <a:bodyPr lIns="0" tIns="0" rIns="0" bIns="0"/>
          <a:lstStyle>
            <a:lvl1pPr marL="0" indent="0">
              <a:lnSpc>
                <a:spcPts val="4020"/>
              </a:lnSpc>
              <a:buNone/>
              <a:defRPr sz="3400" b="0" i="0">
                <a:solidFill>
                  <a:srgbClr val="FF4815"/>
                </a:solidFill>
                <a:latin typeface="Söhne" panose="020B0503030202060203" pitchFamily="34" charset="77"/>
              </a:defRPr>
            </a:lvl1pPr>
            <a:lvl2pPr marL="457200" indent="0">
              <a:buNone/>
              <a:defRPr sz="3600" b="0" i="0">
                <a:solidFill>
                  <a:schemeClr val="bg1"/>
                </a:solidFill>
                <a:latin typeface="Söhne" panose="020B0503030202060203" pitchFamily="34" charset="77"/>
              </a:defRPr>
            </a:lvl2pPr>
            <a:lvl3pPr marL="914400" indent="0">
              <a:buNone/>
              <a:defRPr sz="3600" b="0" i="0">
                <a:solidFill>
                  <a:schemeClr val="bg1"/>
                </a:solidFill>
                <a:latin typeface="Söhne" panose="020B0503030202060203" pitchFamily="34" charset="77"/>
              </a:defRPr>
            </a:lvl3pPr>
            <a:lvl4pPr marL="1371600" indent="0">
              <a:buNone/>
              <a:defRPr sz="3600" b="0" i="0">
                <a:solidFill>
                  <a:schemeClr val="bg1"/>
                </a:solidFill>
                <a:latin typeface="Söhne" panose="020B0503030202060203" pitchFamily="34" charset="77"/>
              </a:defRPr>
            </a:lvl4pPr>
            <a:lvl5pPr marL="1828800" indent="0">
              <a:buNone/>
              <a:defRPr sz="3600" b="0" i="0">
                <a:solidFill>
                  <a:schemeClr val="bg1"/>
                </a:solidFill>
                <a:latin typeface="Söhne" panose="020B0503030202060203" pitchFamily="34" charset="77"/>
              </a:defRPr>
            </a:lvl5pPr>
          </a:lstStyle>
          <a:p>
            <a:pPr lvl="0"/>
            <a:r>
              <a:rPr lang="en-GB"/>
              <a:t>Click to edit Master text styles</a:t>
            </a:r>
          </a:p>
        </p:txBody>
      </p:sp>
    </p:spTree>
    <p:extLst>
      <p:ext uri="{BB962C8B-B14F-4D97-AF65-F5344CB8AC3E}">
        <p14:creationId xmlns:p14="http://schemas.microsoft.com/office/powerpoint/2010/main" val="138411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fographic or image">
    <p:bg>
      <p:bgPr>
        <a:solidFill>
          <a:srgbClr val="EFEEE8"/>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305474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ghlight/ introduction - pastel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406BB-41E6-1A41-B974-B0D73E843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6AB8AC43-21BE-CC43-948C-DFD013C593B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6">
            <a:extLst>
              <a:ext uri="{FF2B5EF4-FFF2-40B4-BE49-F238E27FC236}">
                <a16:creationId xmlns:a16="http://schemas.microsoft.com/office/drawing/2014/main" id="{B00A4CD2-E3D4-2045-9430-FB9528672F89}"/>
              </a:ext>
            </a:extLst>
          </p:cNvPr>
          <p:cNvSpPr>
            <a:spLocks noGrp="1"/>
          </p:cNvSpPr>
          <p:nvPr>
            <p:ph type="body" sz="quarter" idx="17"/>
          </p:nvPr>
        </p:nvSpPr>
        <p:spPr>
          <a:xfrm>
            <a:off x="3041179" y="969645"/>
            <a:ext cx="8815859" cy="2251075"/>
          </a:xfrm>
          <a:prstGeom prst="rect">
            <a:avLst/>
          </a:prstGeom>
        </p:spPr>
        <p:txBody>
          <a:bodyPr lIns="0" tIns="0" rIns="0" bIns="0"/>
          <a:lstStyle>
            <a:lvl1pPr marL="0" indent="0">
              <a:lnSpc>
                <a:spcPts val="4020"/>
              </a:lnSpc>
              <a:buNone/>
              <a:defRPr sz="3400" b="0" i="0">
                <a:solidFill>
                  <a:srgbClr val="FF4815"/>
                </a:solidFill>
                <a:latin typeface="Söhne" panose="020B0503030202060203" pitchFamily="34" charset="77"/>
              </a:defRPr>
            </a:lvl1pPr>
            <a:lvl2pPr marL="457200" indent="0">
              <a:buNone/>
              <a:defRPr sz="3600" b="0" i="0">
                <a:solidFill>
                  <a:schemeClr val="bg1"/>
                </a:solidFill>
                <a:latin typeface="Söhne" panose="020B0503030202060203" pitchFamily="34" charset="77"/>
              </a:defRPr>
            </a:lvl2pPr>
            <a:lvl3pPr marL="914400" indent="0">
              <a:buNone/>
              <a:defRPr sz="3600" b="0" i="0">
                <a:solidFill>
                  <a:schemeClr val="bg1"/>
                </a:solidFill>
                <a:latin typeface="Söhne" panose="020B0503030202060203" pitchFamily="34" charset="77"/>
              </a:defRPr>
            </a:lvl3pPr>
            <a:lvl4pPr marL="1371600" indent="0">
              <a:buNone/>
              <a:defRPr sz="3600" b="0" i="0">
                <a:solidFill>
                  <a:schemeClr val="bg1"/>
                </a:solidFill>
                <a:latin typeface="Söhne" panose="020B0503030202060203" pitchFamily="34" charset="77"/>
              </a:defRPr>
            </a:lvl4pPr>
            <a:lvl5pPr marL="1828800" indent="0">
              <a:buNone/>
              <a:defRPr sz="3600" b="0" i="0">
                <a:solidFill>
                  <a:schemeClr val="bg1"/>
                </a:solidFill>
                <a:latin typeface="Söhne" panose="020B0503030202060203" pitchFamily="34" charset="77"/>
              </a:defRPr>
            </a:lvl5pPr>
          </a:lstStyle>
          <a:p>
            <a:pPr lvl="0"/>
            <a:r>
              <a:rPr lang="en-GB"/>
              <a:t>Click to edit Master text styles</a:t>
            </a:r>
          </a:p>
        </p:txBody>
      </p:sp>
    </p:spTree>
    <p:extLst>
      <p:ext uri="{BB962C8B-B14F-4D97-AF65-F5344CB8AC3E}">
        <p14:creationId xmlns:p14="http://schemas.microsoft.com/office/powerpoint/2010/main" val="310737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2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606967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point list size 1">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883822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point list size 2">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marR="0" indent="-228600" algn="l" defTabSz="914400" rtl="0" eaLnBrk="1" fontAlgn="auto" latinLnBrk="0" hangingPunct="1">
              <a:lnSpc>
                <a:spcPts val="3820"/>
              </a:lnSpc>
              <a:spcBef>
                <a:spcPts val="0"/>
              </a:spcBef>
              <a:spcAft>
                <a:spcPts val="1000"/>
              </a:spcAft>
              <a:buClr>
                <a:srgbClr val="FF4815"/>
              </a:buClr>
              <a:buSzPct val="120000"/>
              <a:buFont typeface="Arial" panose="020B0604020202020204" pitchFamily="34" charset="0"/>
              <a:buChar char="•"/>
              <a:tabLst/>
              <a:defRPr sz="36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r>
              <a:rPr lang="en-GB"/>
              <a:t>Size 2</a:t>
            </a:r>
          </a:p>
          <a:p>
            <a:pPr lvl="0"/>
            <a:r>
              <a:rPr lang="en-GB"/>
              <a:t>Size 2</a:t>
            </a:r>
          </a:p>
          <a:p>
            <a:pPr lvl="0"/>
            <a:endParaRPr lang="en-GB"/>
          </a:p>
          <a:p>
            <a:pPr lvl="0"/>
            <a:endParaRPr lang="en-GB"/>
          </a:p>
          <a:p>
            <a:pPr lvl="0"/>
            <a:endParaRPr lang="en-US"/>
          </a:p>
        </p:txBody>
      </p:sp>
    </p:spTree>
    <p:extLst>
      <p:ext uri="{BB962C8B-B14F-4D97-AF65-F5344CB8AC3E}">
        <p14:creationId xmlns:p14="http://schemas.microsoft.com/office/powerpoint/2010/main" val="642566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2372206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point list + 2 images (column)">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4274021" cy="5502956"/>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6" name="Picture Placeholder 8">
            <a:extLst>
              <a:ext uri="{FF2B5EF4-FFF2-40B4-BE49-F238E27FC236}">
                <a16:creationId xmlns:a16="http://schemas.microsoft.com/office/drawing/2014/main" id="{80A6D553-DE15-0B44-A736-7F9B004ABDBF}"/>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7" name="Picture Placeholder 8">
            <a:extLst>
              <a:ext uri="{FF2B5EF4-FFF2-40B4-BE49-F238E27FC236}">
                <a16:creationId xmlns:a16="http://schemas.microsoft.com/office/drawing/2014/main" id="{77D54C4F-13D9-4148-9369-814F37B234C2}"/>
              </a:ext>
            </a:extLst>
          </p:cNvPr>
          <p:cNvSpPr>
            <a:spLocks noGrp="1"/>
          </p:cNvSpPr>
          <p:nvPr>
            <p:ph type="pic" sz="quarter" idx="17"/>
          </p:nvPr>
        </p:nvSpPr>
        <p:spPr>
          <a:xfrm>
            <a:off x="7535122" y="9710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902972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22F0E6-4EF2-1748-A2B6-8DF62EA4C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5367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86D8D-D555-CB4C-9D9F-1C90F21F95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0437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66E8BE-5B83-F54D-9746-09D0094B47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905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E1781-C6A2-DC4E-A765-9C428773E7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813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graphic or image">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Tree>
    <p:extLst>
      <p:ext uri="{BB962C8B-B14F-4D97-AF65-F5344CB8AC3E}">
        <p14:creationId xmlns:p14="http://schemas.microsoft.com/office/powerpoint/2010/main" val="229402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A190AA-A71D-A948-AF84-B586C40574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2193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410D3EA1-517F-814E-A2A2-0A209D7241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3"/>
          <p:cNvSpPr>
            <a:spLocks noGrp="1" noChangeArrowheads="1"/>
          </p:cNvSpPr>
          <p:nvPr>
            <p:ph idx="1"/>
          </p:nvPr>
        </p:nvSpPr>
        <p:spPr bwMode="auto">
          <a:xfrm>
            <a:off x="609600" y="1268760"/>
            <a:ext cx="10972800"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3000"/>
            </a:lvl1pPr>
            <a:lvl2pPr>
              <a:defRPr sz="2800"/>
            </a:lvl2pPr>
            <a:lvl3pPr>
              <a:defRPr sz="2400">
                <a:latin typeface="Arial" panose="020B0604020202020204" pitchFamily="34" charset="0"/>
                <a:cs typeface="Arial" panose="020B0604020202020204" pitchFamily="34" charset="0"/>
              </a:defRPr>
            </a:lvl3pPr>
            <a:lvl4pPr>
              <a:defRPr sz="20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ext Placeholder 4">
            <a:extLst>
              <a:ext uri="{FF2B5EF4-FFF2-40B4-BE49-F238E27FC236}">
                <a16:creationId xmlns:a16="http://schemas.microsoft.com/office/drawing/2014/main" id="{D57396D3-FFE3-FB4B-A40B-7D4DB937EE36}"/>
              </a:ext>
            </a:extLst>
          </p:cNvPr>
          <p:cNvSpPr>
            <a:spLocks noGrp="1"/>
          </p:cNvSpPr>
          <p:nvPr>
            <p:ph type="body" sz="quarter" idx="10" hasCustomPrompt="1"/>
          </p:nvPr>
        </p:nvSpPr>
        <p:spPr>
          <a:xfrm>
            <a:off x="623392" y="188913"/>
            <a:ext cx="10944721" cy="503237"/>
          </a:xfrm>
        </p:spPr>
        <p:txBody>
          <a:bodyPr/>
          <a:lstStyle>
            <a:lvl1pPr marL="0" indent="0">
              <a:buNone/>
              <a:defRPr b="0">
                <a:solidFill>
                  <a:schemeClr val="bg1"/>
                </a:solidFill>
              </a:defRPr>
            </a:lvl1pPr>
          </a:lstStyle>
          <a:p>
            <a:pPr lvl="0"/>
            <a:r>
              <a:rPr lang="en-FR"/>
              <a:t>Title</a:t>
            </a:r>
          </a:p>
        </p:txBody>
      </p:sp>
      <p:sp>
        <p:nvSpPr>
          <p:cNvPr id="2" name="Slide Number Placeholder 1">
            <a:extLst>
              <a:ext uri="{FF2B5EF4-FFF2-40B4-BE49-F238E27FC236}">
                <a16:creationId xmlns:a16="http://schemas.microsoft.com/office/drawing/2014/main" id="{1E6C1EFF-545E-DA43-B347-1F58A2C91B67}"/>
              </a:ext>
            </a:extLst>
          </p:cNvPr>
          <p:cNvSpPr>
            <a:spLocks noGrp="1"/>
          </p:cNvSpPr>
          <p:nvPr>
            <p:ph type="sldNum" sz="quarter" idx="11"/>
          </p:nvPr>
        </p:nvSpPr>
        <p:spPr/>
        <p:txBody>
          <a:bodyPr/>
          <a:lstStyle/>
          <a:p>
            <a:fld id="{4D2AA4F3-9BD9-4D4E-808E-91D5AC934101}" type="slidenum">
              <a:rPr lang="en-FR" smtClean="0"/>
              <a:t>‹N°›</a:t>
            </a:fld>
            <a:endParaRPr lang="en-FR"/>
          </a:p>
        </p:txBody>
      </p:sp>
    </p:spTree>
    <p:extLst>
      <p:ext uri="{BB962C8B-B14F-4D97-AF65-F5344CB8AC3E}">
        <p14:creationId xmlns:p14="http://schemas.microsoft.com/office/powerpoint/2010/main" val="968202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fographic or image">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4" name="Text Placeholder 7">
            <a:extLst>
              <a:ext uri="{FF2B5EF4-FFF2-40B4-BE49-F238E27FC236}">
                <a16:creationId xmlns:a16="http://schemas.microsoft.com/office/drawing/2014/main" id="{4AE73A4E-02E9-194D-AA01-A6CAC359E170}"/>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815621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Index</a:t>
            </a:r>
          </a:p>
        </p:txBody>
      </p:sp>
      <p:sp>
        <p:nvSpPr>
          <p:cNvPr id="6" name="Text Placeholder 3">
            <a:extLst>
              <a:ext uri="{FF2B5EF4-FFF2-40B4-BE49-F238E27FC236}">
                <a16:creationId xmlns:a16="http://schemas.microsoft.com/office/drawing/2014/main" id="{164A9801-8EE8-054E-973D-DED5B229A711}"/>
              </a:ext>
            </a:extLst>
          </p:cNvPr>
          <p:cNvSpPr>
            <a:spLocks noGrp="1"/>
          </p:cNvSpPr>
          <p:nvPr>
            <p:ph type="body" sz="quarter" idx="12" hasCustomPrompt="1"/>
          </p:nvPr>
        </p:nvSpPr>
        <p:spPr>
          <a:xfrm>
            <a:off x="3071605" y="987405"/>
            <a:ext cx="8721990" cy="3976317"/>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Arial" panose="020B0604020202020204" pitchFamily="34" charset="0"/>
                <a:cs typeface="Arial" panose="020B0604020202020204" pitchFamily="34" charset="0"/>
              </a:defRPr>
            </a:lvl1pPr>
          </a:lstStyle>
          <a:p>
            <a:pPr lvl="0"/>
            <a:r>
              <a:rPr lang="en-GB"/>
              <a:t>Click to add section titles</a:t>
            </a:r>
          </a:p>
          <a:p>
            <a:pPr lvl="0"/>
            <a:endParaRPr lang="en-US"/>
          </a:p>
        </p:txBody>
      </p:sp>
    </p:spTree>
    <p:extLst>
      <p:ext uri="{BB962C8B-B14F-4D97-AF65-F5344CB8AC3E}">
        <p14:creationId xmlns:p14="http://schemas.microsoft.com/office/powerpoint/2010/main" val="2451848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4B006-4676-3E40-8C60-40940B3FB663}"/>
              </a:ext>
            </a:extLst>
          </p:cNvPr>
          <p:cNvPicPr>
            <a:picLocks noChangeAspect="1"/>
          </p:cNvPicPr>
          <p:nvPr userDrawn="1"/>
        </p:nvPicPr>
        <p:blipFill>
          <a:blip r:embed="rId2"/>
          <a:stretch>
            <a:fillRect/>
          </a:stretch>
        </p:blipFill>
        <p:spPr>
          <a:xfrm>
            <a:off x="3042880" y="1078995"/>
            <a:ext cx="792071" cy="792071"/>
          </a:xfrm>
          <a:prstGeom prst="rect">
            <a:avLst/>
          </a:prstGeom>
        </p:spPr>
      </p:pic>
      <p:pic>
        <p:nvPicPr>
          <p:cNvPr id="41" name="Picture 40">
            <a:extLst>
              <a:ext uri="{FF2B5EF4-FFF2-40B4-BE49-F238E27FC236}">
                <a16:creationId xmlns:a16="http://schemas.microsoft.com/office/drawing/2014/main" id="{132390F8-01E8-A141-9387-07C6B9705E3E}"/>
              </a:ext>
            </a:extLst>
          </p:cNvPr>
          <p:cNvPicPr>
            <a:picLocks noChangeAspect="1"/>
          </p:cNvPicPr>
          <p:nvPr userDrawn="1"/>
        </p:nvPicPr>
        <p:blipFill>
          <a:blip r:embed="rId3"/>
          <a:stretch>
            <a:fillRect/>
          </a:stretch>
        </p:blipFill>
        <p:spPr>
          <a:xfrm>
            <a:off x="3042880" y="2545906"/>
            <a:ext cx="792071" cy="799836"/>
          </a:xfrm>
          <a:prstGeom prst="rect">
            <a:avLst/>
          </a:prstGeom>
        </p:spPr>
      </p:pic>
      <p:pic>
        <p:nvPicPr>
          <p:cNvPr id="42" name="Picture 41">
            <a:extLst>
              <a:ext uri="{FF2B5EF4-FFF2-40B4-BE49-F238E27FC236}">
                <a16:creationId xmlns:a16="http://schemas.microsoft.com/office/drawing/2014/main" id="{836C7465-326A-B344-99BD-9CAE5B49EF89}"/>
              </a:ext>
            </a:extLst>
          </p:cNvPr>
          <p:cNvPicPr>
            <a:picLocks noChangeAspect="1"/>
          </p:cNvPicPr>
          <p:nvPr userDrawn="1"/>
        </p:nvPicPr>
        <p:blipFill>
          <a:blip r:embed="rId4"/>
          <a:stretch>
            <a:fillRect/>
          </a:stretch>
        </p:blipFill>
        <p:spPr>
          <a:xfrm>
            <a:off x="3053885" y="4021068"/>
            <a:ext cx="792071" cy="792071"/>
          </a:xfrm>
          <a:prstGeom prst="rect">
            <a:avLst/>
          </a:prstGeom>
        </p:spPr>
      </p:pic>
      <p:pic>
        <p:nvPicPr>
          <p:cNvPr id="43" name="Picture 42">
            <a:extLst>
              <a:ext uri="{FF2B5EF4-FFF2-40B4-BE49-F238E27FC236}">
                <a16:creationId xmlns:a16="http://schemas.microsoft.com/office/drawing/2014/main" id="{E8C62AF3-8A9E-274C-8D23-09A84929056D}"/>
              </a:ext>
            </a:extLst>
          </p:cNvPr>
          <p:cNvPicPr>
            <a:picLocks noChangeAspect="1"/>
          </p:cNvPicPr>
          <p:nvPr userDrawn="1"/>
        </p:nvPicPr>
        <p:blipFill>
          <a:blip r:embed="rId5"/>
          <a:stretch>
            <a:fillRect/>
          </a:stretch>
        </p:blipFill>
        <p:spPr>
          <a:xfrm>
            <a:off x="3037509" y="5468522"/>
            <a:ext cx="823133" cy="792071"/>
          </a:xfrm>
          <a:prstGeom prst="rect">
            <a:avLst/>
          </a:prstGeom>
        </p:spPr>
      </p:pic>
      <p:pic>
        <p:nvPicPr>
          <p:cNvPr id="44" name="Picture 43">
            <a:extLst>
              <a:ext uri="{FF2B5EF4-FFF2-40B4-BE49-F238E27FC236}">
                <a16:creationId xmlns:a16="http://schemas.microsoft.com/office/drawing/2014/main" id="{DC53E45C-6835-C549-8D44-2D4334CA7DC0}"/>
              </a:ext>
            </a:extLst>
          </p:cNvPr>
          <p:cNvPicPr>
            <a:picLocks noChangeAspect="1"/>
          </p:cNvPicPr>
          <p:nvPr userDrawn="1"/>
        </p:nvPicPr>
        <p:blipFill>
          <a:blip r:embed="rId6"/>
          <a:stretch>
            <a:fillRect/>
          </a:stretch>
        </p:blipFill>
        <p:spPr>
          <a:xfrm>
            <a:off x="7544313" y="1048897"/>
            <a:ext cx="716948" cy="777322"/>
          </a:xfrm>
          <a:prstGeom prst="rect">
            <a:avLst/>
          </a:prstGeom>
        </p:spPr>
      </p:pic>
      <p:pic>
        <p:nvPicPr>
          <p:cNvPr id="45" name="Picture 44">
            <a:extLst>
              <a:ext uri="{FF2B5EF4-FFF2-40B4-BE49-F238E27FC236}">
                <a16:creationId xmlns:a16="http://schemas.microsoft.com/office/drawing/2014/main" id="{AF177E1E-71E8-014B-B862-DC8688C99F20}"/>
              </a:ext>
            </a:extLst>
          </p:cNvPr>
          <p:cNvPicPr>
            <a:picLocks noChangeAspect="1"/>
          </p:cNvPicPr>
          <p:nvPr userDrawn="1"/>
        </p:nvPicPr>
        <p:blipFill>
          <a:blip r:embed="rId7"/>
          <a:stretch>
            <a:fillRect/>
          </a:stretch>
        </p:blipFill>
        <p:spPr>
          <a:xfrm>
            <a:off x="7495357" y="2546110"/>
            <a:ext cx="765904" cy="780776"/>
          </a:xfrm>
          <a:prstGeom prst="rect">
            <a:avLst/>
          </a:prstGeom>
        </p:spPr>
      </p:pic>
      <p:pic>
        <p:nvPicPr>
          <p:cNvPr id="46" name="Picture 45">
            <a:extLst>
              <a:ext uri="{FF2B5EF4-FFF2-40B4-BE49-F238E27FC236}">
                <a16:creationId xmlns:a16="http://schemas.microsoft.com/office/drawing/2014/main" id="{8EE2F0F3-86FB-8840-BDA0-B692D5666668}"/>
              </a:ext>
            </a:extLst>
          </p:cNvPr>
          <p:cNvPicPr>
            <a:picLocks noChangeAspect="1"/>
          </p:cNvPicPr>
          <p:nvPr userDrawn="1"/>
        </p:nvPicPr>
        <p:blipFill>
          <a:blip r:embed="rId8"/>
          <a:stretch>
            <a:fillRect/>
          </a:stretch>
        </p:blipFill>
        <p:spPr>
          <a:xfrm>
            <a:off x="7495357" y="4028691"/>
            <a:ext cx="791763" cy="745189"/>
          </a:xfrm>
          <a:prstGeom prst="rect">
            <a:avLst/>
          </a:prstGeom>
        </p:spPr>
      </p:pic>
      <p:pic>
        <p:nvPicPr>
          <p:cNvPr id="47" name="Picture 46">
            <a:extLst>
              <a:ext uri="{FF2B5EF4-FFF2-40B4-BE49-F238E27FC236}">
                <a16:creationId xmlns:a16="http://schemas.microsoft.com/office/drawing/2014/main" id="{CD5A70B9-B3A6-E141-8CC7-46AFF4039D36}"/>
              </a:ext>
            </a:extLst>
          </p:cNvPr>
          <p:cNvPicPr>
            <a:picLocks noChangeAspect="1"/>
          </p:cNvPicPr>
          <p:nvPr userDrawn="1"/>
        </p:nvPicPr>
        <p:blipFill>
          <a:blip r:embed="rId9"/>
          <a:stretch>
            <a:fillRect/>
          </a:stretch>
        </p:blipFill>
        <p:spPr>
          <a:xfrm>
            <a:off x="7495357" y="5493772"/>
            <a:ext cx="791764" cy="388269"/>
          </a:xfrm>
          <a:prstGeom prst="rect">
            <a:avLst/>
          </a:prstGeom>
        </p:spPr>
      </p:pic>
      <p:sp>
        <p:nvSpPr>
          <p:cNvPr id="19" name="Text Placeholder 7">
            <a:extLst>
              <a:ext uri="{FF2B5EF4-FFF2-40B4-BE49-F238E27FC236}">
                <a16:creationId xmlns:a16="http://schemas.microsoft.com/office/drawing/2014/main" id="{8E88869E-D3AD-1240-BB76-10372E14A3F9}"/>
              </a:ext>
            </a:extLst>
          </p:cNvPr>
          <p:cNvSpPr>
            <a:spLocks noGrp="1"/>
          </p:cNvSpPr>
          <p:nvPr>
            <p:ph type="body" sz="quarter" idx="17" hasCustomPrompt="1"/>
          </p:nvPr>
        </p:nvSpPr>
        <p:spPr>
          <a:xfrm>
            <a:off x="4078355" y="10488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1" name="Text Placeholder 7">
            <a:extLst>
              <a:ext uri="{FF2B5EF4-FFF2-40B4-BE49-F238E27FC236}">
                <a16:creationId xmlns:a16="http://schemas.microsoft.com/office/drawing/2014/main" id="{5ABCEAAD-F8FA-8146-B564-A78D51CE26BF}"/>
              </a:ext>
            </a:extLst>
          </p:cNvPr>
          <p:cNvSpPr>
            <a:spLocks noGrp="1"/>
          </p:cNvSpPr>
          <p:nvPr>
            <p:ph type="body" sz="quarter" idx="18" hasCustomPrompt="1"/>
          </p:nvPr>
        </p:nvSpPr>
        <p:spPr>
          <a:xfrm>
            <a:off x="4078355" y="25220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2" name="Text Placeholder 7">
            <a:extLst>
              <a:ext uri="{FF2B5EF4-FFF2-40B4-BE49-F238E27FC236}">
                <a16:creationId xmlns:a16="http://schemas.microsoft.com/office/drawing/2014/main" id="{B7656C29-A330-2945-9A01-0142B2C42558}"/>
              </a:ext>
            </a:extLst>
          </p:cNvPr>
          <p:cNvSpPr>
            <a:spLocks noGrp="1"/>
          </p:cNvSpPr>
          <p:nvPr>
            <p:ph type="body" sz="quarter" idx="19" hasCustomPrompt="1"/>
          </p:nvPr>
        </p:nvSpPr>
        <p:spPr>
          <a:xfrm>
            <a:off x="4078355" y="40206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3" name="Text Placeholder 7">
            <a:extLst>
              <a:ext uri="{FF2B5EF4-FFF2-40B4-BE49-F238E27FC236}">
                <a16:creationId xmlns:a16="http://schemas.microsoft.com/office/drawing/2014/main" id="{417A8FCE-4410-A74D-8A04-8FA9987929AB}"/>
              </a:ext>
            </a:extLst>
          </p:cNvPr>
          <p:cNvSpPr>
            <a:spLocks noGrp="1"/>
          </p:cNvSpPr>
          <p:nvPr>
            <p:ph type="body" sz="quarter" idx="20" hasCustomPrompt="1"/>
          </p:nvPr>
        </p:nvSpPr>
        <p:spPr>
          <a:xfrm>
            <a:off x="4078355" y="55192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4" name="Text Placeholder 7">
            <a:extLst>
              <a:ext uri="{FF2B5EF4-FFF2-40B4-BE49-F238E27FC236}">
                <a16:creationId xmlns:a16="http://schemas.microsoft.com/office/drawing/2014/main" id="{B1550127-EAC5-9445-979E-BDE25C632BB4}"/>
              </a:ext>
            </a:extLst>
          </p:cNvPr>
          <p:cNvSpPr>
            <a:spLocks noGrp="1"/>
          </p:cNvSpPr>
          <p:nvPr>
            <p:ph type="body" sz="quarter" idx="21" hasCustomPrompt="1"/>
          </p:nvPr>
        </p:nvSpPr>
        <p:spPr>
          <a:xfrm>
            <a:off x="8510655" y="10488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5" name="Text Placeholder 7">
            <a:extLst>
              <a:ext uri="{FF2B5EF4-FFF2-40B4-BE49-F238E27FC236}">
                <a16:creationId xmlns:a16="http://schemas.microsoft.com/office/drawing/2014/main" id="{C79E6E87-E78B-024F-909E-E11B2900184C}"/>
              </a:ext>
            </a:extLst>
          </p:cNvPr>
          <p:cNvSpPr>
            <a:spLocks noGrp="1"/>
          </p:cNvSpPr>
          <p:nvPr>
            <p:ph type="body" sz="quarter" idx="22" hasCustomPrompt="1"/>
          </p:nvPr>
        </p:nvSpPr>
        <p:spPr>
          <a:xfrm>
            <a:off x="8510655" y="25220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6" name="Text Placeholder 7">
            <a:extLst>
              <a:ext uri="{FF2B5EF4-FFF2-40B4-BE49-F238E27FC236}">
                <a16:creationId xmlns:a16="http://schemas.microsoft.com/office/drawing/2014/main" id="{DB91F8DF-9400-AB45-B4BD-A06EFD811B41}"/>
              </a:ext>
            </a:extLst>
          </p:cNvPr>
          <p:cNvSpPr>
            <a:spLocks noGrp="1"/>
          </p:cNvSpPr>
          <p:nvPr>
            <p:ph type="body" sz="quarter" idx="23" hasCustomPrompt="1"/>
          </p:nvPr>
        </p:nvSpPr>
        <p:spPr>
          <a:xfrm>
            <a:off x="8510655" y="40206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8" name="Text Placeholder 7">
            <a:extLst>
              <a:ext uri="{FF2B5EF4-FFF2-40B4-BE49-F238E27FC236}">
                <a16:creationId xmlns:a16="http://schemas.microsoft.com/office/drawing/2014/main" id="{DF5F1C22-36D6-AD41-A86A-5967381CF4D4}"/>
              </a:ext>
            </a:extLst>
          </p:cNvPr>
          <p:cNvSpPr>
            <a:spLocks noGrp="1"/>
          </p:cNvSpPr>
          <p:nvPr>
            <p:ph type="body" sz="quarter" idx="24" hasCustomPrompt="1"/>
          </p:nvPr>
        </p:nvSpPr>
        <p:spPr>
          <a:xfrm>
            <a:off x="8510655" y="55192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7" name="Text Placeholder 7">
            <a:extLst>
              <a:ext uri="{FF2B5EF4-FFF2-40B4-BE49-F238E27FC236}">
                <a16:creationId xmlns:a16="http://schemas.microsoft.com/office/drawing/2014/main" id="{DA90A3CB-BBD6-6149-8B79-90184C14644E}"/>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875866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nfographic or image">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4" name="Text Placeholder 7">
            <a:extLst>
              <a:ext uri="{FF2B5EF4-FFF2-40B4-BE49-F238E27FC236}">
                <a16:creationId xmlns:a16="http://schemas.microsoft.com/office/drawing/2014/main" id="{B576CA61-8916-A042-B4AD-85C8AE7FE129}"/>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429120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phic or image">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4" name="Text Placeholder 7">
            <a:extLst>
              <a:ext uri="{FF2B5EF4-FFF2-40B4-BE49-F238E27FC236}">
                <a16:creationId xmlns:a16="http://schemas.microsoft.com/office/drawing/2014/main" id="{4AE73A4E-02E9-194D-AA01-A6CAC359E170}"/>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953598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 short paragraph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2AC5DCEA-BA1B-B946-A05B-5993EA5643A4}"/>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2160"/>
              </a:lnSpc>
              <a:spcBef>
                <a:spcPts val="0"/>
              </a:spcBef>
              <a:buNone/>
              <a:defRPr sz="1800" b="0" i="0">
                <a:solidFill>
                  <a:srgbClr val="BF9E51"/>
                </a:solidFill>
                <a:latin typeface="Arial" panose="020B0604020202020204" pitchFamily="34" charset="0"/>
                <a:cs typeface="Arial" panose="020B0604020202020204" pitchFamily="34" charset="0"/>
              </a:defRPr>
            </a:lvl1pPr>
          </a:lstStyle>
          <a:p>
            <a:pPr lvl="0"/>
            <a:endParaRPr lang="en-US"/>
          </a:p>
        </p:txBody>
      </p:sp>
      <p:sp>
        <p:nvSpPr>
          <p:cNvPr id="7" name="Text Placeholder 7">
            <a:extLst>
              <a:ext uri="{FF2B5EF4-FFF2-40B4-BE49-F238E27FC236}">
                <a16:creationId xmlns:a16="http://schemas.microsoft.com/office/drawing/2014/main" id="{C342515B-3C9E-1F4F-A8C8-1CEEA3F4AFD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129741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s of text +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79DE58E-8BD7-2D4B-A069-213501D494E3}"/>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7D6E1BA-57BC-1D4B-B73C-AA473498A4CA}"/>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1900"/>
              </a:lnSpc>
              <a:buNone/>
              <a:defRPr sz="1400" b="0" i="0">
                <a:solidFill>
                  <a:srgbClr val="FF4815"/>
                </a:solidFill>
                <a:latin typeface="Arial" panose="020B0604020202020204" pitchFamily="34" charset="0"/>
                <a:cs typeface="Arial" panose="020B0604020202020204" pitchFamily="34" charset="0"/>
              </a:defRPr>
            </a:lvl1pPr>
          </a:lstStyle>
          <a:p>
            <a:pPr lvl="0"/>
            <a:endParaRPr lang="en-US"/>
          </a:p>
        </p:txBody>
      </p:sp>
      <p:sp>
        <p:nvSpPr>
          <p:cNvPr id="7" name="Text Placeholder 7">
            <a:extLst>
              <a:ext uri="{FF2B5EF4-FFF2-40B4-BE49-F238E27FC236}">
                <a16:creationId xmlns:a16="http://schemas.microsoft.com/office/drawing/2014/main" id="{B2189421-81BB-2A4A-87BA-4E70B3812FBC}"/>
              </a:ext>
            </a:extLst>
          </p:cNvPr>
          <p:cNvSpPr>
            <a:spLocks noGrp="1"/>
          </p:cNvSpPr>
          <p:nvPr>
            <p:ph type="body" sz="quarter" idx="18"/>
          </p:nvPr>
        </p:nvSpPr>
        <p:spPr>
          <a:xfrm>
            <a:off x="7524279" y="1050904"/>
            <a:ext cx="4307474" cy="2797195"/>
          </a:xfrm>
          <a:prstGeom prst="rect">
            <a:avLst/>
          </a:prstGeom>
        </p:spPr>
        <p:txBody>
          <a:bodyPr lIns="0" tIns="0" rIns="0" bIns="0"/>
          <a:lstStyle>
            <a:lvl1pPr marL="0" indent="0">
              <a:lnSpc>
                <a:spcPts val="1900"/>
              </a:lnSpc>
              <a:buNone/>
              <a:defRPr sz="1400" b="0" i="0">
                <a:solidFill>
                  <a:srgbClr val="FF4815"/>
                </a:solidFill>
                <a:latin typeface="Arial" panose="020B0604020202020204" pitchFamily="34" charset="0"/>
                <a:cs typeface="Arial" panose="020B0604020202020204" pitchFamily="34" charset="0"/>
              </a:defRPr>
            </a:lvl1pPr>
          </a:lstStyle>
          <a:p>
            <a:pPr lvl="0"/>
            <a:endParaRPr lang="en-US"/>
          </a:p>
        </p:txBody>
      </p:sp>
      <p:sp>
        <p:nvSpPr>
          <p:cNvPr id="12" name="Text Placeholder 7">
            <a:extLst>
              <a:ext uri="{FF2B5EF4-FFF2-40B4-BE49-F238E27FC236}">
                <a16:creationId xmlns:a16="http://schemas.microsoft.com/office/drawing/2014/main" id="{C133333D-84C2-6F49-B2B6-E042995DA88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902793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points + image or graphic">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1EC41EF-CBC4-0D45-9BD1-31F2002449ED}"/>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8" name="Text Placeholder 7">
            <a:extLst>
              <a:ext uri="{FF2B5EF4-FFF2-40B4-BE49-F238E27FC236}">
                <a16:creationId xmlns:a16="http://schemas.microsoft.com/office/drawing/2014/main" id="{5F29BB31-A220-884D-ACCF-8150CA29163C}"/>
              </a:ext>
            </a:extLst>
          </p:cNvPr>
          <p:cNvSpPr>
            <a:spLocks noGrp="1"/>
          </p:cNvSpPr>
          <p:nvPr>
            <p:ph type="body" sz="quarter" idx="15"/>
          </p:nvPr>
        </p:nvSpPr>
        <p:spPr>
          <a:xfrm>
            <a:off x="405526" y="5902986"/>
            <a:ext cx="2393950" cy="587375"/>
          </a:xfrm>
          <a:prstGeom prst="rect">
            <a:avLst/>
          </a:prstGeom>
        </p:spPr>
        <p:txBody>
          <a:bodyPr lIns="0" tIns="0" rIns="0" bIns="0"/>
          <a:lstStyle>
            <a:lvl1pPr marL="0" indent="0">
              <a:buNone/>
              <a:defRPr sz="1200" b="0" i="0">
                <a:solidFill>
                  <a:srgbClr val="FF4815"/>
                </a:solidFill>
                <a:latin typeface="Arial" panose="020B0604020202020204" pitchFamily="34" charset="0"/>
                <a:cs typeface="Arial" panose="020B0604020202020204" pitchFamily="34" charset="0"/>
              </a:defRPr>
            </a:lvl1pPr>
          </a:lstStyle>
          <a:p>
            <a:pPr lvl="0"/>
            <a:endParaRPr lang="en-US"/>
          </a:p>
        </p:txBody>
      </p:sp>
      <p:sp>
        <p:nvSpPr>
          <p:cNvPr id="7" name="Text Placeholder 3">
            <a:extLst>
              <a:ext uri="{FF2B5EF4-FFF2-40B4-BE49-F238E27FC236}">
                <a16:creationId xmlns:a16="http://schemas.microsoft.com/office/drawing/2014/main" id="{96EDFC6F-B1B4-8543-8EB4-0925F40B20BC}"/>
              </a:ext>
            </a:extLst>
          </p:cNvPr>
          <p:cNvSpPr>
            <a:spLocks noGrp="1"/>
          </p:cNvSpPr>
          <p:nvPr>
            <p:ph type="body" sz="quarter" idx="13" hasCustomPrompt="1"/>
          </p:nvPr>
        </p:nvSpPr>
        <p:spPr>
          <a:xfrm>
            <a:off x="3070198" y="1050905"/>
            <a:ext cx="4265487" cy="5439456"/>
          </a:xfrm>
          <a:prstGeom prst="rect">
            <a:avLst/>
          </a:prstGeom>
        </p:spPr>
        <p:txBody>
          <a:bodyPr lIns="0" tIns="0" rIns="0" bIns="0"/>
          <a:lstStyle>
            <a:lvl1pPr marL="341550" marR="0" indent="-285750" algn="l" defTabSz="914400" rtl="0" eaLnBrk="1" fontAlgn="auto" latinLnBrk="0" hangingPunct="1">
              <a:lnSpc>
                <a:spcPts val="2360"/>
              </a:lnSpc>
              <a:spcBef>
                <a:spcPts val="0"/>
              </a:spcBef>
              <a:spcAft>
                <a:spcPts val="800"/>
              </a:spcAft>
              <a:buClr>
                <a:srgbClr val="BF9E51"/>
              </a:buClr>
              <a:buSzPct val="120000"/>
              <a:buFont typeface="Arial" panose="020B0604020202020204" pitchFamily="34" charset="0"/>
              <a:buChar char="•"/>
              <a:tabLst/>
              <a:defRPr sz="1800" b="0" i="0">
                <a:solidFill>
                  <a:srgbClr val="BF9E51"/>
                </a:solidFill>
                <a:latin typeface="Arial" panose="020B0604020202020204" pitchFamily="34" charset="0"/>
                <a:cs typeface="Arial" panose="020B0604020202020204" pitchFamily="34" charset="0"/>
              </a:defRPr>
            </a:lvl1pPr>
          </a:lstStyle>
          <a:p>
            <a:pPr lvl="0"/>
            <a:r>
              <a:rPr lang="en-GB"/>
              <a:t>Click to add chapter text</a:t>
            </a:r>
          </a:p>
          <a:p>
            <a:pPr lvl="0"/>
            <a:r>
              <a:rPr lang="en-GB"/>
              <a:t>Click to add chapter text</a:t>
            </a:r>
          </a:p>
          <a:p>
            <a:pPr lvl="0"/>
            <a:endParaRPr lang="en-US"/>
          </a:p>
        </p:txBody>
      </p:sp>
      <p:sp>
        <p:nvSpPr>
          <p:cNvPr id="9" name="Text Placeholder 7">
            <a:extLst>
              <a:ext uri="{FF2B5EF4-FFF2-40B4-BE49-F238E27FC236}">
                <a16:creationId xmlns:a16="http://schemas.microsoft.com/office/drawing/2014/main" id="{466E4E21-1F11-7B43-8123-C6E800293E88}"/>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24757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 short paragraph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8A20392C-56EA-6346-868C-F91217C84987}"/>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7">
            <a:extLst>
              <a:ext uri="{FF2B5EF4-FFF2-40B4-BE49-F238E27FC236}">
                <a16:creationId xmlns:a16="http://schemas.microsoft.com/office/drawing/2014/main" id="{2AC5DCEA-BA1B-B946-A05B-5993EA5643A4}"/>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2160"/>
              </a:lnSpc>
              <a:spcBef>
                <a:spcPts val="0"/>
              </a:spcBef>
              <a:buNone/>
              <a:defRPr sz="1800" b="0" i="0">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1881512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DA130A57-9B7D-B64C-AC00-E7BC0247AD4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111082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point list size 1">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65CDB92C-1F05-7C47-B574-D583E03A492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280237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point list size 2">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FF4815"/>
              </a:buClr>
              <a:buSzPct val="120000"/>
              <a:buFont typeface="Arial" panose="020B0604020202020204" pitchFamily="34" charset="0"/>
              <a:buChar char="•"/>
              <a:tabLst/>
              <a:defRPr sz="4400" b="0" i="0">
                <a:solidFill>
                  <a:srgbClr val="FF4815"/>
                </a:solidFill>
                <a:latin typeface="Arial" panose="020B0604020202020204" pitchFamily="34" charset="0"/>
                <a:cs typeface="Arial" panose="020B0604020202020204" pitchFamily="34" charset="0"/>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
        <p:nvSpPr>
          <p:cNvPr id="6" name="Text Placeholder 7">
            <a:extLst>
              <a:ext uri="{FF2B5EF4-FFF2-40B4-BE49-F238E27FC236}">
                <a16:creationId xmlns:a16="http://schemas.microsoft.com/office/drawing/2014/main" id="{BCD060A9-7991-2E45-88A2-DA8666D72AF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549165900"/>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ullet point list size 2">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BF9E51"/>
              </a:buClr>
              <a:buSzPct val="120000"/>
              <a:buFont typeface="Arial" panose="020B0604020202020204" pitchFamily="34" charset="0"/>
              <a:buChar char="•"/>
              <a:tabLst/>
              <a:defRPr sz="4400" b="0" i="0">
                <a:solidFill>
                  <a:srgbClr val="BF9E51"/>
                </a:solidFill>
                <a:latin typeface="Arial" panose="020B0604020202020204" pitchFamily="34" charset="0"/>
                <a:cs typeface="Arial" panose="020B0604020202020204" pitchFamily="34" charset="0"/>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
        <p:nvSpPr>
          <p:cNvPr id="6" name="Text Placeholder 7">
            <a:extLst>
              <a:ext uri="{FF2B5EF4-FFF2-40B4-BE49-F238E27FC236}">
                <a16:creationId xmlns:a16="http://schemas.microsoft.com/office/drawing/2014/main" id="{BCD060A9-7991-2E45-88A2-DA8666D72AF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694765391"/>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3838819-D9C5-EF49-AEE0-23C7B9A496F0}"/>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262705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points + line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B004E-2547-5945-912F-8722C2FF95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 Placeholder 3">
            <a:extLst>
              <a:ext uri="{FF2B5EF4-FFF2-40B4-BE49-F238E27FC236}">
                <a16:creationId xmlns:a16="http://schemas.microsoft.com/office/drawing/2014/main" id="{8344534F-10C5-1444-B569-9883CB351838}"/>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6" name="Text Placeholder 7">
            <a:extLst>
              <a:ext uri="{FF2B5EF4-FFF2-40B4-BE49-F238E27FC236}">
                <a16:creationId xmlns:a16="http://schemas.microsoft.com/office/drawing/2014/main" id="{76E8BA51-BC3D-D541-902D-1738070BB858}"/>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5255202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22F0E6-4EF2-1748-A2B6-8DF62EA4C9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89830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dex">
    <p:bg>
      <p:bgPr>
        <a:solidFill>
          <a:srgbClr val="EFEEE8"/>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Index</a:t>
            </a:r>
          </a:p>
        </p:txBody>
      </p:sp>
      <p:sp>
        <p:nvSpPr>
          <p:cNvPr id="6" name="Text Placeholder 3">
            <a:extLst>
              <a:ext uri="{FF2B5EF4-FFF2-40B4-BE49-F238E27FC236}">
                <a16:creationId xmlns:a16="http://schemas.microsoft.com/office/drawing/2014/main" id="{164A9801-8EE8-054E-973D-DED5B229A711}"/>
              </a:ext>
            </a:extLst>
          </p:cNvPr>
          <p:cNvSpPr>
            <a:spLocks noGrp="1"/>
          </p:cNvSpPr>
          <p:nvPr>
            <p:ph type="body" sz="quarter" idx="12" hasCustomPrompt="1"/>
          </p:nvPr>
        </p:nvSpPr>
        <p:spPr>
          <a:xfrm>
            <a:off x="3071605" y="987405"/>
            <a:ext cx="8721990" cy="3976317"/>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Arial" panose="020B0604020202020204" pitchFamily="34" charset="0"/>
                <a:cs typeface="Arial" panose="020B0604020202020204" pitchFamily="34" charset="0"/>
              </a:defRPr>
            </a:lvl1pPr>
          </a:lstStyle>
          <a:p>
            <a:pPr lvl="0"/>
            <a:r>
              <a:rPr lang="en-GB"/>
              <a:t>Click to add section titles</a:t>
            </a:r>
          </a:p>
          <a:p>
            <a:pPr lvl="0"/>
            <a:endParaRPr lang="en-US"/>
          </a:p>
        </p:txBody>
      </p:sp>
    </p:spTree>
    <p:extLst>
      <p:ext uri="{BB962C8B-B14F-4D97-AF65-F5344CB8AC3E}">
        <p14:creationId xmlns:p14="http://schemas.microsoft.com/office/powerpoint/2010/main" val="4137302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s">
    <p:bg>
      <p:bgPr>
        <a:solidFill>
          <a:srgbClr val="EFEE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4B006-4676-3E40-8C60-40940B3FB663}"/>
              </a:ext>
            </a:extLst>
          </p:cNvPr>
          <p:cNvPicPr>
            <a:picLocks noChangeAspect="1"/>
          </p:cNvPicPr>
          <p:nvPr userDrawn="1"/>
        </p:nvPicPr>
        <p:blipFill>
          <a:blip r:embed="rId2"/>
          <a:stretch>
            <a:fillRect/>
          </a:stretch>
        </p:blipFill>
        <p:spPr>
          <a:xfrm>
            <a:off x="3042880" y="1078995"/>
            <a:ext cx="792071" cy="792071"/>
          </a:xfrm>
          <a:prstGeom prst="rect">
            <a:avLst/>
          </a:prstGeom>
        </p:spPr>
      </p:pic>
      <p:pic>
        <p:nvPicPr>
          <p:cNvPr id="41" name="Picture 40">
            <a:extLst>
              <a:ext uri="{FF2B5EF4-FFF2-40B4-BE49-F238E27FC236}">
                <a16:creationId xmlns:a16="http://schemas.microsoft.com/office/drawing/2014/main" id="{132390F8-01E8-A141-9387-07C6B9705E3E}"/>
              </a:ext>
            </a:extLst>
          </p:cNvPr>
          <p:cNvPicPr>
            <a:picLocks noChangeAspect="1"/>
          </p:cNvPicPr>
          <p:nvPr userDrawn="1"/>
        </p:nvPicPr>
        <p:blipFill>
          <a:blip r:embed="rId3"/>
          <a:stretch>
            <a:fillRect/>
          </a:stretch>
        </p:blipFill>
        <p:spPr>
          <a:xfrm>
            <a:off x="3042880" y="2545906"/>
            <a:ext cx="792071" cy="799836"/>
          </a:xfrm>
          <a:prstGeom prst="rect">
            <a:avLst/>
          </a:prstGeom>
        </p:spPr>
      </p:pic>
      <p:pic>
        <p:nvPicPr>
          <p:cNvPr id="42" name="Picture 41">
            <a:extLst>
              <a:ext uri="{FF2B5EF4-FFF2-40B4-BE49-F238E27FC236}">
                <a16:creationId xmlns:a16="http://schemas.microsoft.com/office/drawing/2014/main" id="{836C7465-326A-B344-99BD-9CAE5B49EF89}"/>
              </a:ext>
            </a:extLst>
          </p:cNvPr>
          <p:cNvPicPr>
            <a:picLocks noChangeAspect="1"/>
          </p:cNvPicPr>
          <p:nvPr userDrawn="1"/>
        </p:nvPicPr>
        <p:blipFill>
          <a:blip r:embed="rId4"/>
          <a:stretch>
            <a:fillRect/>
          </a:stretch>
        </p:blipFill>
        <p:spPr>
          <a:xfrm>
            <a:off x="3053885" y="4021068"/>
            <a:ext cx="792071" cy="792071"/>
          </a:xfrm>
          <a:prstGeom prst="rect">
            <a:avLst/>
          </a:prstGeom>
        </p:spPr>
      </p:pic>
      <p:pic>
        <p:nvPicPr>
          <p:cNvPr id="43" name="Picture 42">
            <a:extLst>
              <a:ext uri="{FF2B5EF4-FFF2-40B4-BE49-F238E27FC236}">
                <a16:creationId xmlns:a16="http://schemas.microsoft.com/office/drawing/2014/main" id="{E8C62AF3-8A9E-274C-8D23-09A84929056D}"/>
              </a:ext>
            </a:extLst>
          </p:cNvPr>
          <p:cNvPicPr>
            <a:picLocks noChangeAspect="1"/>
          </p:cNvPicPr>
          <p:nvPr userDrawn="1"/>
        </p:nvPicPr>
        <p:blipFill>
          <a:blip r:embed="rId5"/>
          <a:stretch>
            <a:fillRect/>
          </a:stretch>
        </p:blipFill>
        <p:spPr>
          <a:xfrm>
            <a:off x="3037509" y="5468522"/>
            <a:ext cx="823133" cy="792071"/>
          </a:xfrm>
          <a:prstGeom prst="rect">
            <a:avLst/>
          </a:prstGeom>
        </p:spPr>
      </p:pic>
      <p:pic>
        <p:nvPicPr>
          <p:cNvPr id="44" name="Picture 43">
            <a:extLst>
              <a:ext uri="{FF2B5EF4-FFF2-40B4-BE49-F238E27FC236}">
                <a16:creationId xmlns:a16="http://schemas.microsoft.com/office/drawing/2014/main" id="{DC53E45C-6835-C549-8D44-2D4334CA7DC0}"/>
              </a:ext>
            </a:extLst>
          </p:cNvPr>
          <p:cNvPicPr>
            <a:picLocks noChangeAspect="1"/>
          </p:cNvPicPr>
          <p:nvPr userDrawn="1"/>
        </p:nvPicPr>
        <p:blipFill>
          <a:blip r:embed="rId6"/>
          <a:stretch>
            <a:fillRect/>
          </a:stretch>
        </p:blipFill>
        <p:spPr>
          <a:xfrm>
            <a:off x="7544313" y="1048897"/>
            <a:ext cx="716948" cy="777322"/>
          </a:xfrm>
          <a:prstGeom prst="rect">
            <a:avLst/>
          </a:prstGeom>
        </p:spPr>
      </p:pic>
      <p:pic>
        <p:nvPicPr>
          <p:cNvPr id="45" name="Picture 44">
            <a:extLst>
              <a:ext uri="{FF2B5EF4-FFF2-40B4-BE49-F238E27FC236}">
                <a16:creationId xmlns:a16="http://schemas.microsoft.com/office/drawing/2014/main" id="{AF177E1E-71E8-014B-B862-DC8688C99F20}"/>
              </a:ext>
            </a:extLst>
          </p:cNvPr>
          <p:cNvPicPr>
            <a:picLocks noChangeAspect="1"/>
          </p:cNvPicPr>
          <p:nvPr userDrawn="1"/>
        </p:nvPicPr>
        <p:blipFill>
          <a:blip r:embed="rId7"/>
          <a:stretch>
            <a:fillRect/>
          </a:stretch>
        </p:blipFill>
        <p:spPr>
          <a:xfrm>
            <a:off x="7495357" y="2546110"/>
            <a:ext cx="765904" cy="780776"/>
          </a:xfrm>
          <a:prstGeom prst="rect">
            <a:avLst/>
          </a:prstGeom>
        </p:spPr>
      </p:pic>
      <p:pic>
        <p:nvPicPr>
          <p:cNvPr id="46" name="Picture 45">
            <a:extLst>
              <a:ext uri="{FF2B5EF4-FFF2-40B4-BE49-F238E27FC236}">
                <a16:creationId xmlns:a16="http://schemas.microsoft.com/office/drawing/2014/main" id="{8EE2F0F3-86FB-8840-BDA0-B692D5666668}"/>
              </a:ext>
            </a:extLst>
          </p:cNvPr>
          <p:cNvPicPr>
            <a:picLocks noChangeAspect="1"/>
          </p:cNvPicPr>
          <p:nvPr userDrawn="1"/>
        </p:nvPicPr>
        <p:blipFill>
          <a:blip r:embed="rId8"/>
          <a:stretch>
            <a:fillRect/>
          </a:stretch>
        </p:blipFill>
        <p:spPr>
          <a:xfrm>
            <a:off x="7495357" y="4028691"/>
            <a:ext cx="791763" cy="745189"/>
          </a:xfrm>
          <a:prstGeom prst="rect">
            <a:avLst/>
          </a:prstGeom>
        </p:spPr>
      </p:pic>
      <p:pic>
        <p:nvPicPr>
          <p:cNvPr id="47" name="Picture 46">
            <a:extLst>
              <a:ext uri="{FF2B5EF4-FFF2-40B4-BE49-F238E27FC236}">
                <a16:creationId xmlns:a16="http://schemas.microsoft.com/office/drawing/2014/main" id="{CD5A70B9-B3A6-E141-8CC7-46AFF4039D36}"/>
              </a:ext>
            </a:extLst>
          </p:cNvPr>
          <p:cNvPicPr>
            <a:picLocks noChangeAspect="1"/>
          </p:cNvPicPr>
          <p:nvPr userDrawn="1"/>
        </p:nvPicPr>
        <p:blipFill>
          <a:blip r:embed="rId9"/>
          <a:stretch>
            <a:fillRect/>
          </a:stretch>
        </p:blipFill>
        <p:spPr>
          <a:xfrm>
            <a:off x="7495357" y="5493772"/>
            <a:ext cx="791764" cy="388269"/>
          </a:xfrm>
          <a:prstGeom prst="rect">
            <a:avLst/>
          </a:prstGeom>
        </p:spPr>
      </p:pic>
      <p:sp>
        <p:nvSpPr>
          <p:cNvPr id="19" name="Text Placeholder 7">
            <a:extLst>
              <a:ext uri="{FF2B5EF4-FFF2-40B4-BE49-F238E27FC236}">
                <a16:creationId xmlns:a16="http://schemas.microsoft.com/office/drawing/2014/main" id="{8E88869E-D3AD-1240-BB76-10372E14A3F9}"/>
              </a:ext>
            </a:extLst>
          </p:cNvPr>
          <p:cNvSpPr>
            <a:spLocks noGrp="1"/>
          </p:cNvSpPr>
          <p:nvPr>
            <p:ph type="body" sz="quarter" idx="17" hasCustomPrompt="1"/>
          </p:nvPr>
        </p:nvSpPr>
        <p:spPr>
          <a:xfrm>
            <a:off x="4078355" y="10488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1" name="Text Placeholder 7">
            <a:extLst>
              <a:ext uri="{FF2B5EF4-FFF2-40B4-BE49-F238E27FC236}">
                <a16:creationId xmlns:a16="http://schemas.microsoft.com/office/drawing/2014/main" id="{5ABCEAAD-F8FA-8146-B564-A78D51CE26BF}"/>
              </a:ext>
            </a:extLst>
          </p:cNvPr>
          <p:cNvSpPr>
            <a:spLocks noGrp="1"/>
          </p:cNvSpPr>
          <p:nvPr>
            <p:ph type="body" sz="quarter" idx="18" hasCustomPrompt="1"/>
          </p:nvPr>
        </p:nvSpPr>
        <p:spPr>
          <a:xfrm>
            <a:off x="4078355" y="25220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2" name="Text Placeholder 7">
            <a:extLst>
              <a:ext uri="{FF2B5EF4-FFF2-40B4-BE49-F238E27FC236}">
                <a16:creationId xmlns:a16="http://schemas.microsoft.com/office/drawing/2014/main" id="{B7656C29-A330-2945-9A01-0142B2C42558}"/>
              </a:ext>
            </a:extLst>
          </p:cNvPr>
          <p:cNvSpPr>
            <a:spLocks noGrp="1"/>
          </p:cNvSpPr>
          <p:nvPr>
            <p:ph type="body" sz="quarter" idx="19" hasCustomPrompt="1"/>
          </p:nvPr>
        </p:nvSpPr>
        <p:spPr>
          <a:xfrm>
            <a:off x="4078355" y="40206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3" name="Text Placeholder 7">
            <a:extLst>
              <a:ext uri="{FF2B5EF4-FFF2-40B4-BE49-F238E27FC236}">
                <a16:creationId xmlns:a16="http://schemas.microsoft.com/office/drawing/2014/main" id="{417A8FCE-4410-A74D-8A04-8FA9987929AB}"/>
              </a:ext>
            </a:extLst>
          </p:cNvPr>
          <p:cNvSpPr>
            <a:spLocks noGrp="1"/>
          </p:cNvSpPr>
          <p:nvPr>
            <p:ph type="body" sz="quarter" idx="20" hasCustomPrompt="1"/>
          </p:nvPr>
        </p:nvSpPr>
        <p:spPr>
          <a:xfrm>
            <a:off x="4078355" y="55192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4" name="Text Placeholder 7">
            <a:extLst>
              <a:ext uri="{FF2B5EF4-FFF2-40B4-BE49-F238E27FC236}">
                <a16:creationId xmlns:a16="http://schemas.microsoft.com/office/drawing/2014/main" id="{B1550127-EAC5-9445-979E-BDE25C632BB4}"/>
              </a:ext>
            </a:extLst>
          </p:cNvPr>
          <p:cNvSpPr>
            <a:spLocks noGrp="1"/>
          </p:cNvSpPr>
          <p:nvPr>
            <p:ph type="body" sz="quarter" idx="21" hasCustomPrompt="1"/>
          </p:nvPr>
        </p:nvSpPr>
        <p:spPr>
          <a:xfrm>
            <a:off x="8510655" y="10488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5" name="Text Placeholder 7">
            <a:extLst>
              <a:ext uri="{FF2B5EF4-FFF2-40B4-BE49-F238E27FC236}">
                <a16:creationId xmlns:a16="http://schemas.microsoft.com/office/drawing/2014/main" id="{C79E6E87-E78B-024F-909E-E11B2900184C}"/>
              </a:ext>
            </a:extLst>
          </p:cNvPr>
          <p:cNvSpPr>
            <a:spLocks noGrp="1"/>
          </p:cNvSpPr>
          <p:nvPr>
            <p:ph type="body" sz="quarter" idx="22" hasCustomPrompt="1"/>
          </p:nvPr>
        </p:nvSpPr>
        <p:spPr>
          <a:xfrm>
            <a:off x="8510655" y="25220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6" name="Text Placeholder 7">
            <a:extLst>
              <a:ext uri="{FF2B5EF4-FFF2-40B4-BE49-F238E27FC236}">
                <a16:creationId xmlns:a16="http://schemas.microsoft.com/office/drawing/2014/main" id="{DB91F8DF-9400-AB45-B4BD-A06EFD811B41}"/>
              </a:ext>
            </a:extLst>
          </p:cNvPr>
          <p:cNvSpPr>
            <a:spLocks noGrp="1"/>
          </p:cNvSpPr>
          <p:nvPr>
            <p:ph type="body" sz="quarter" idx="23" hasCustomPrompt="1"/>
          </p:nvPr>
        </p:nvSpPr>
        <p:spPr>
          <a:xfrm>
            <a:off x="8510655" y="40206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8" name="Text Placeholder 7">
            <a:extLst>
              <a:ext uri="{FF2B5EF4-FFF2-40B4-BE49-F238E27FC236}">
                <a16:creationId xmlns:a16="http://schemas.microsoft.com/office/drawing/2014/main" id="{DF5F1C22-36D6-AD41-A86A-5967381CF4D4}"/>
              </a:ext>
            </a:extLst>
          </p:cNvPr>
          <p:cNvSpPr>
            <a:spLocks noGrp="1"/>
          </p:cNvSpPr>
          <p:nvPr>
            <p:ph type="body" sz="quarter" idx="24" hasCustomPrompt="1"/>
          </p:nvPr>
        </p:nvSpPr>
        <p:spPr>
          <a:xfrm>
            <a:off x="8510655" y="5519297"/>
            <a:ext cx="2822438" cy="792071"/>
          </a:xfrm>
          <a:prstGeom prst="rect">
            <a:avLst/>
          </a:prstGeom>
        </p:spPr>
        <p:txBody>
          <a:bodyPr lIns="0" tIns="0" rIns="0" bIns="0" anchor="t"/>
          <a:lstStyle>
            <a:lvl1pPr marL="0" indent="0">
              <a:lnSpc>
                <a:spcPts val="1640"/>
              </a:lnSpc>
              <a:buNone/>
              <a:defRPr sz="1200" b="0" i="0">
                <a:solidFill>
                  <a:schemeClr val="tx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7" name="Text Placeholder 7">
            <a:extLst>
              <a:ext uri="{FF2B5EF4-FFF2-40B4-BE49-F238E27FC236}">
                <a16:creationId xmlns:a16="http://schemas.microsoft.com/office/drawing/2014/main" id="{DA90A3CB-BBD6-6149-8B79-90184C14644E}"/>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964341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Infographic or image">
    <p:bg>
      <p:bgPr>
        <a:solidFill>
          <a:srgbClr val="EFEEE8"/>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4" name="Text Placeholder 7">
            <a:extLst>
              <a:ext uri="{FF2B5EF4-FFF2-40B4-BE49-F238E27FC236}">
                <a16:creationId xmlns:a16="http://schemas.microsoft.com/office/drawing/2014/main" id="{B576CA61-8916-A042-B4AD-85C8AE7FE129}"/>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403904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of text +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79DE58E-8BD7-2D4B-A069-213501D494E3}"/>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7D6E1BA-57BC-1D4B-B73C-AA473498A4CA}"/>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
        <p:nvSpPr>
          <p:cNvPr id="13" name="Text Placeholder 7">
            <a:extLst>
              <a:ext uri="{FF2B5EF4-FFF2-40B4-BE49-F238E27FC236}">
                <a16:creationId xmlns:a16="http://schemas.microsoft.com/office/drawing/2014/main" id="{5CF0FEE2-8B80-234E-8F76-B0C04095F4BE}"/>
              </a:ext>
            </a:extLst>
          </p:cNvPr>
          <p:cNvSpPr>
            <a:spLocks noGrp="1"/>
          </p:cNvSpPr>
          <p:nvPr>
            <p:ph type="body" sz="quarter" idx="17"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7">
            <a:extLst>
              <a:ext uri="{FF2B5EF4-FFF2-40B4-BE49-F238E27FC236}">
                <a16:creationId xmlns:a16="http://schemas.microsoft.com/office/drawing/2014/main" id="{B2189421-81BB-2A4A-87BA-4E70B3812FBC}"/>
              </a:ext>
            </a:extLst>
          </p:cNvPr>
          <p:cNvSpPr>
            <a:spLocks noGrp="1"/>
          </p:cNvSpPr>
          <p:nvPr>
            <p:ph type="body" sz="quarter" idx="18"/>
          </p:nvPr>
        </p:nvSpPr>
        <p:spPr>
          <a:xfrm>
            <a:off x="7524279" y="1050904"/>
            <a:ext cx="4307474" cy="2797195"/>
          </a:xfrm>
          <a:prstGeom prst="rect">
            <a:avLst/>
          </a:prstGeom>
        </p:spPr>
        <p:txBody>
          <a:bodyPr lIns="0" tIns="0" rIns="0" bIns="0"/>
          <a:lstStyle>
            <a:lvl1pPr marL="0" indent="0">
              <a:lnSpc>
                <a:spcPts val="1900"/>
              </a:lnSpc>
              <a:buNone/>
              <a:defRPr sz="1400" b="0" i="0">
                <a:solidFill>
                  <a:srgbClr val="27282A"/>
                </a:solidFill>
                <a:latin typeface="Söhne" panose="020B0503030202060203" pitchFamily="34" charset="77"/>
              </a:defRPr>
            </a:lvl1pPr>
          </a:lstStyle>
          <a:p>
            <a:pPr lvl="0"/>
            <a:endParaRPr lang="en-US"/>
          </a:p>
        </p:txBody>
      </p:sp>
    </p:spTree>
    <p:extLst>
      <p:ext uri="{BB962C8B-B14F-4D97-AF65-F5344CB8AC3E}">
        <p14:creationId xmlns:p14="http://schemas.microsoft.com/office/powerpoint/2010/main" val="39801829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graphic or image">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4" name="Text Placeholder 7">
            <a:extLst>
              <a:ext uri="{FF2B5EF4-FFF2-40B4-BE49-F238E27FC236}">
                <a16:creationId xmlns:a16="http://schemas.microsoft.com/office/drawing/2014/main" id="{4AE73A4E-02E9-194D-AA01-A6CAC359E170}"/>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721868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 short paragraph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2AC5DCEA-BA1B-B946-A05B-5993EA5643A4}"/>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2160"/>
              </a:lnSpc>
              <a:spcBef>
                <a:spcPts val="0"/>
              </a:spcBef>
              <a:buNone/>
              <a:defRPr sz="1800" b="0" i="0">
                <a:latin typeface="Arial" panose="020B0604020202020204" pitchFamily="34" charset="0"/>
                <a:cs typeface="Arial" panose="020B0604020202020204" pitchFamily="34" charset="0"/>
              </a:defRPr>
            </a:lvl1pPr>
          </a:lstStyle>
          <a:p>
            <a:pPr lvl="0"/>
            <a:endParaRPr lang="en-US"/>
          </a:p>
        </p:txBody>
      </p:sp>
      <p:sp>
        <p:nvSpPr>
          <p:cNvPr id="7" name="Text Placeholder 7">
            <a:extLst>
              <a:ext uri="{FF2B5EF4-FFF2-40B4-BE49-F238E27FC236}">
                <a16:creationId xmlns:a16="http://schemas.microsoft.com/office/drawing/2014/main" id="{C342515B-3C9E-1F4F-A8C8-1CEEA3F4AFD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569564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s of text +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79DE58E-8BD7-2D4B-A069-213501D494E3}"/>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7D6E1BA-57BC-1D4B-B73C-AA473498A4CA}"/>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1900"/>
              </a:lnSpc>
              <a:buNone/>
              <a:defRPr sz="1400" b="0" i="0">
                <a:solidFill>
                  <a:srgbClr val="27282A"/>
                </a:solidFill>
                <a:latin typeface="Arial" panose="020B0604020202020204" pitchFamily="34" charset="0"/>
                <a:cs typeface="Arial" panose="020B0604020202020204" pitchFamily="34" charset="0"/>
              </a:defRPr>
            </a:lvl1pPr>
          </a:lstStyle>
          <a:p>
            <a:pPr lvl="0"/>
            <a:endParaRPr lang="en-US"/>
          </a:p>
        </p:txBody>
      </p:sp>
      <p:sp>
        <p:nvSpPr>
          <p:cNvPr id="7" name="Text Placeholder 7">
            <a:extLst>
              <a:ext uri="{FF2B5EF4-FFF2-40B4-BE49-F238E27FC236}">
                <a16:creationId xmlns:a16="http://schemas.microsoft.com/office/drawing/2014/main" id="{B2189421-81BB-2A4A-87BA-4E70B3812FBC}"/>
              </a:ext>
            </a:extLst>
          </p:cNvPr>
          <p:cNvSpPr>
            <a:spLocks noGrp="1"/>
          </p:cNvSpPr>
          <p:nvPr>
            <p:ph type="body" sz="quarter" idx="18"/>
          </p:nvPr>
        </p:nvSpPr>
        <p:spPr>
          <a:xfrm>
            <a:off x="7524279" y="1050904"/>
            <a:ext cx="4307474" cy="2797195"/>
          </a:xfrm>
          <a:prstGeom prst="rect">
            <a:avLst/>
          </a:prstGeom>
        </p:spPr>
        <p:txBody>
          <a:bodyPr lIns="0" tIns="0" rIns="0" bIns="0"/>
          <a:lstStyle>
            <a:lvl1pPr marL="0" indent="0">
              <a:lnSpc>
                <a:spcPts val="1900"/>
              </a:lnSpc>
              <a:buNone/>
              <a:defRPr sz="1400" b="0" i="0">
                <a:solidFill>
                  <a:srgbClr val="27282A"/>
                </a:solidFill>
                <a:latin typeface="Arial" panose="020B0604020202020204" pitchFamily="34" charset="0"/>
                <a:cs typeface="Arial" panose="020B0604020202020204" pitchFamily="34" charset="0"/>
              </a:defRPr>
            </a:lvl1pPr>
          </a:lstStyle>
          <a:p>
            <a:pPr lvl="0"/>
            <a:endParaRPr lang="en-US"/>
          </a:p>
        </p:txBody>
      </p:sp>
      <p:sp>
        <p:nvSpPr>
          <p:cNvPr id="12" name="Text Placeholder 7">
            <a:extLst>
              <a:ext uri="{FF2B5EF4-FFF2-40B4-BE49-F238E27FC236}">
                <a16:creationId xmlns:a16="http://schemas.microsoft.com/office/drawing/2014/main" id="{C133333D-84C2-6F49-B2B6-E042995DA88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232104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points + image or graphic">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1EC41EF-CBC4-0D45-9BD1-31F2002449ED}"/>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8" name="Text Placeholder 7">
            <a:extLst>
              <a:ext uri="{FF2B5EF4-FFF2-40B4-BE49-F238E27FC236}">
                <a16:creationId xmlns:a16="http://schemas.microsoft.com/office/drawing/2014/main" id="{5F29BB31-A220-884D-ACCF-8150CA29163C}"/>
              </a:ext>
            </a:extLst>
          </p:cNvPr>
          <p:cNvSpPr>
            <a:spLocks noGrp="1"/>
          </p:cNvSpPr>
          <p:nvPr>
            <p:ph type="body" sz="quarter" idx="15"/>
          </p:nvPr>
        </p:nvSpPr>
        <p:spPr>
          <a:xfrm>
            <a:off x="405526" y="5902986"/>
            <a:ext cx="2393950" cy="587375"/>
          </a:xfrm>
          <a:prstGeom prst="rect">
            <a:avLst/>
          </a:prstGeom>
        </p:spPr>
        <p:txBody>
          <a:bodyPr lIns="0" tIns="0" rIns="0" bIns="0"/>
          <a:lstStyle>
            <a:lvl1pPr marL="0" indent="0">
              <a:buNone/>
              <a:defRPr sz="1200" b="0" i="0">
                <a:solidFill>
                  <a:srgbClr val="27282A"/>
                </a:solidFill>
                <a:latin typeface="Arial" panose="020B0604020202020204" pitchFamily="34" charset="0"/>
                <a:cs typeface="Arial" panose="020B0604020202020204" pitchFamily="34" charset="0"/>
              </a:defRPr>
            </a:lvl1pPr>
          </a:lstStyle>
          <a:p>
            <a:pPr lvl="0"/>
            <a:endParaRPr lang="en-US"/>
          </a:p>
        </p:txBody>
      </p:sp>
      <p:sp>
        <p:nvSpPr>
          <p:cNvPr id="7" name="Text Placeholder 3">
            <a:extLst>
              <a:ext uri="{FF2B5EF4-FFF2-40B4-BE49-F238E27FC236}">
                <a16:creationId xmlns:a16="http://schemas.microsoft.com/office/drawing/2014/main" id="{96EDFC6F-B1B4-8543-8EB4-0925F40B20BC}"/>
              </a:ext>
            </a:extLst>
          </p:cNvPr>
          <p:cNvSpPr>
            <a:spLocks noGrp="1"/>
          </p:cNvSpPr>
          <p:nvPr>
            <p:ph type="body" sz="quarter" idx="13" hasCustomPrompt="1"/>
          </p:nvPr>
        </p:nvSpPr>
        <p:spPr>
          <a:xfrm>
            <a:off x="3070198" y="1050905"/>
            <a:ext cx="4265487" cy="5439456"/>
          </a:xfrm>
          <a:prstGeom prst="rect">
            <a:avLst/>
          </a:prstGeom>
        </p:spPr>
        <p:txBody>
          <a:bodyPr lIns="0" tIns="0" rIns="0" bIns="0"/>
          <a:lstStyle>
            <a:lvl1pPr marL="341550" marR="0" indent="-285750" algn="l" defTabSz="914400" rtl="0" eaLnBrk="1" fontAlgn="auto" latinLnBrk="0" hangingPunct="1">
              <a:lnSpc>
                <a:spcPts val="2360"/>
              </a:lnSpc>
              <a:spcBef>
                <a:spcPts val="0"/>
              </a:spcBef>
              <a:spcAft>
                <a:spcPts val="800"/>
              </a:spcAft>
              <a:buClr>
                <a:srgbClr val="FF4815"/>
              </a:buClr>
              <a:buSzPct val="120000"/>
              <a:buFont typeface="Arial" panose="020B0604020202020204" pitchFamily="34" charset="0"/>
              <a:buChar char="•"/>
              <a:tabLst/>
              <a:defRPr sz="1800" b="0" i="0">
                <a:solidFill>
                  <a:srgbClr val="FF4815"/>
                </a:solidFill>
                <a:latin typeface="Arial" panose="020B0604020202020204" pitchFamily="34" charset="0"/>
                <a:cs typeface="Arial" panose="020B0604020202020204" pitchFamily="34" charset="0"/>
              </a:defRPr>
            </a:lvl1pPr>
          </a:lstStyle>
          <a:p>
            <a:pPr lvl="0"/>
            <a:r>
              <a:rPr lang="en-GB"/>
              <a:t>Click to add chapter text</a:t>
            </a:r>
          </a:p>
          <a:p>
            <a:pPr marL="341550" marR="0" lvl="0" indent="-285750" algn="l" defTabSz="914400" rtl="0" eaLnBrk="1" fontAlgn="auto" latinLnBrk="0" hangingPunct="1">
              <a:lnSpc>
                <a:spcPts val="3020"/>
              </a:lnSpc>
              <a:spcBef>
                <a:spcPts val="0"/>
              </a:spcBef>
              <a:spcAft>
                <a:spcPts val="0"/>
              </a:spcAft>
              <a:buClr>
                <a:srgbClr val="FF4815"/>
              </a:buClr>
              <a:buSzPct val="120000"/>
              <a:tabLst/>
              <a:defRPr/>
            </a:pPr>
            <a:r>
              <a:rPr lang="en-GB"/>
              <a:t>Click to add chapter text</a:t>
            </a:r>
          </a:p>
          <a:p>
            <a:pPr lvl="0"/>
            <a:endParaRPr lang="en-US"/>
          </a:p>
        </p:txBody>
      </p:sp>
      <p:sp>
        <p:nvSpPr>
          <p:cNvPr id="9" name="Text Placeholder 7">
            <a:extLst>
              <a:ext uri="{FF2B5EF4-FFF2-40B4-BE49-F238E27FC236}">
                <a16:creationId xmlns:a16="http://schemas.microsoft.com/office/drawing/2014/main" id="{466E4E21-1F11-7B43-8123-C6E800293E88}"/>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365581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DA130A57-9B7D-B64C-AC00-E7BC0247AD4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333196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point list size 1">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65CDB92C-1F05-7C47-B574-D583E03A492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71181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point list size 2">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FF4815"/>
              </a:buClr>
              <a:buSzPct val="120000"/>
              <a:buFont typeface="Arial" panose="020B0604020202020204" pitchFamily="34" charset="0"/>
              <a:buChar char="•"/>
              <a:tabLst/>
              <a:defRPr sz="4400" b="0" i="0">
                <a:solidFill>
                  <a:srgbClr val="FF4815"/>
                </a:solidFill>
                <a:latin typeface="Arial" panose="020B0604020202020204" pitchFamily="34" charset="0"/>
                <a:cs typeface="Arial" panose="020B0604020202020204" pitchFamily="34" charset="0"/>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
        <p:nvSpPr>
          <p:cNvPr id="6" name="Text Placeholder 7">
            <a:extLst>
              <a:ext uri="{FF2B5EF4-FFF2-40B4-BE49-F238E27FC236}">
                <a16:creationId xmlns:a16="http://schemas.microsoft.com/office/drawing/2014/main" id="{BCD060A9-7991-2E45-88A2-DA8666D72AF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116950518"/>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3838819-D9C5-EF49-AEE0-23C7B9A496F0}"/>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93217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points + line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B004E-2547-5945-912F-8722C2FF9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3">
            <a:extLst>
              <a:ext uri="{FF2B5EF4-FFF2-40B4-BE49-F238E27FC236}">
                <a16:creationId xmlns:a16="http://schemas.microsoft.com/office/drawing/2014/main" id="{8344534F-10C5-1444-B569-9883CB351838}"/>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6" name="Text Placeholder 7">
            <a:extLst>
              <a:ext uri="{FF2B5EF4-FFF2-40B4-BE49-F238E27FC236}">
                <a16:creationId xmlns:a16="http://schemas.microsoft.com/office/drawing/2014/main" id="{76E8BA51-BC3D-D541-902D-1738070BB858}"/>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053764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opening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17D077E-0AE7-704B-A42D-E7CB4A8B111A}"/>
              </a:ext>
            </a:extLst>
          </p:cNvPr>
          <p:cNvCxnSpPr>
            <a:cxnSpLocks/>
          </p:cNvCxnSpPr>
          <p:nvPr userDrawn="1"/>
        </p:nvCxnSpPr>
        <p:spPr>
          <a:xfrm>
            <a:off x="7274131" y="1039917"/>
            <a:ext cx="0" cy="5515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2522A5C6-C689-6A46-82FD-013B65D4185B}"/>
              </a:ext>
            </a:extLst>
          </p:cNvPr>
          <p:cNvSpPr>
            <a:spLocks noGrp="1"/>
          </p:cNvSpPr>
          <p:nvPr>
            <p:ph type="body" sz="quarter" idx="13" hasCustomPrompt="1"/>
          </p:nvPr>
        </p:nvSpPr>
        <p:spPr>
          <a:xfrm>
            <a:off x="7482012" y="1039917"/>
            <a:ext cx="4265487" cy="5515262"/>
          </a:xfrm>
          <a:prstGeom prst="rect">
            <a:avLst/>
          </a:prstGeom>
        </p:spPr>
        <p:txBody>
          <a:bodyPr lIns="0" tIns="0" rIns="0" bIns="0"/>
          <a:lstStyle>
            <a:lvl1pPr marL="55800" marR="0" indent="0" algn="l" defTabSz="914400" rtl="0" eaLnBrk="1" fontAlgn="auto" latinLnBrk="0" hangingPunct="1">
              <a:lnSpc>
                <a:spcPts val="2260"/>
              </a:lnSpc>
              <a:spcBef>
                <a:spcPts val="0"/>
              </a:spcBef>
              <a:spcAft>
                <a:spcPts val="0"/>
              </a:spcAft>
              <a:buClr>
                <a:srgbClr val="FF4815"/>
              </a:buClr>
              <a:buSzPct val="120000"/>
              <a:buFont typeface="Wingdings" pitchFamily="2" charset="2"/>
              <a:buNone/>
              <a:tabLst/>
              <a:defRPr sz="1800" b="0" i="0">
                <a:solidFill>
                  <a:schemeClr val="bg1"/>
                </a:solidFill>
                <a:latin typeface="Arial" panose="020B0604020202020204" pitchFamily="34" charset="0"/>
                <a:cs typeface="Arial" panose="020B0604020202020204" pitchFamily="34" charset="0"/>
              </a:defRPr>
            </a:lvl1pPr>
          </a:lstStyle>
          <a:p>
            <a:pPr lvl="0"/>
            <a:r>
              <a:rPr lang="en-GB"/>
              <a:t>Click to add chapter text</a:t>
            </a:r>
          </a:p>
          <a:p>
            <a:pPr marL="55800" marR="0" lvl="0" indent="0" algn="l" defTabSz="914400" rtl="0" eaLnBrk="1" fontAlgn="auto" latinLnBrk="0" hangingPunct="1">
              <a:lnSpc>
                <a:spcPts val="3020"/>
              </a:lnSpc>
              <a:spcBef>
                <a:spcPts val="0"/>
              </a:spcBef>
              <a:spcAft>
                <a:spcPts val="0"/>
              </a:spcAft>
              <a:buClr>
                <a:srgbClr val="FF4815"/>
              </a:buClr>
              <a:buSzPct val="120000"/>
              <a:buFont typeface="Wingdings" pitchFamily="2" charset="2"/>
              <a:buNone/>
              <a:tabLst/>
              <a:defRPr/>
            </a:pPr>
            <a:r>
              <a:rPr lang="en-GB"/>
              <a:t>Click to add chapter text</a:t>
            </a:r>
          </a:p>
          <a:p>
            <a:pPr lvl="0"/>
            <a:endParaRPr lang="en-US"/>
          </a:p>
        </p:txBody>
      </p:sp>
      <p:sp>
        <p:nvSpPr>
          <p:cNvPr id="9" name="Text Placeholder 3">
            <a:extLst>
              <a:ext uri="{FF2B5EF4-FFF2-40B4-BE49-F238E27FC236}">
                <a16:creationId xmlns:a16="http://schemas.microsoft.com/office/drawing/2014/main" id="{782EFD93-936E-4840-AF47-E550088BE024}"/>
              </a:ext>
            </a:extLst>
          </p:cNvPr>
          <p:cNvSpPr>
            <a:spLocks noGrp="1"/>
          </p:cNvSpPr>
          <p:nvPr>
            <p:ph type="body" sz="quarter" idx="14" hasCustomPrompt="1"/>
          </p:nvPr>
        </p:nvSpPr>
        <p:spPr>
          <a:xfrm>
            <a:off x="285240" y="1090717"/>
            <a:ext cx="6717510" cy="2782784"/>
          </a:xfrm>
          <a:prstGeom prst="rect">
            <a:avLst/>
          </a:prstGeom>
        </p:spPr>
        <p:txBody>
          <a:bodyPr lIns="0" tIns="0" rIns="0" bIns="0"/>
          <a:lstStyle>
            <a:lvl1pPr marL="55800" marR="0" indent="0" algn="l" defTabSz="914400" rtl="0" eaLnBrk="1" fontAlgn="auto" latinLnBrk="0" hangingPunct="1">
              <a:lnSpc>
                <a:spcPts val="7400"/>
              </a:lnSpc>
              <a:spcBef>
                <a:spcPts val="0"/>
              </a:spcBef>
              <a:spcAft>
                <a:spcPts val="0"/>
              </a:spcAft>
              <a:buClr>
                <a:srgbClr val="FF4815"/>
              </a:buClr>
              <a:buSzPct val="120000"/>
              <a:buFont typeface="Wingdings" pitchFamily="2" charset="2"/>
              <a:buNone/>
              <a:tabLst/>
              <a:defRPr sz="8000" b="0" i="0">
                <a:solidFill>
                  <a:schemeClr val="bg1"/>
                </a:solidFill>
                <a:latin typeface="Franklin Gothic Medium Cond" panose="020B0606030402020204" pitchFamily="34" charset="0"/>
                <a:cs typeface="Matter SQ Light" pitchFamily="2" charset="77"/>
              </a:defRPr>
            </a:lvl1pPr>
          </a:lstStyle>
          <a:p>
            <a:pPr lvl="0"/>
            <a:r>
              <a:rPr lang="en-US"/>
              <a:t>Section 1</a:t>
            </a:r>
          </a:p>
          <a:p>
            <a:pPr lvl="0"/>
            <a:r>
              <a:rPr lang="en-US"/>
              <a:t>Title</a:t>
            </a:r>
          </a:p>
        </p:txBody>
      </p:sp>
    </p:spTree>
    <p:extLst>
      <p:ext uri="{BB962C8B-B14F-4D97-AF65-F5344CB8AC3E}">
        <p14:creationId xmlns:p14="http://schemas.microsoft.com/office/powerpoint/2010/main" val="105970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s + image or graphic">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1EC41EF-CBC4-0D45-9BD1-31F2002449ED}"/>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8" name="Text Placeholder 7">
            <a:extLst>
              <a:ext uri="{FF2B5EF4-FFF2-40B4-BE49-F238E27FC236}">
                <a16:creationId xmlns:a16="http://schemas.microsoft.com/office/drawing/2014/main" id="{5F29BB31-A220-884D-ACCF-8150CA29163C}"/>
              </a:ext>
            </a:extLst>
          </p:cNvPr>
          <p:cNvSpPr>
            <a:spLocks noGrp="1"/>
          </p:cNvSpPr>
          <p:nvPr>
            <p:ph type="body" sz="quarter" idx="15"/>
          </p:nvPr>
        </p:nvSpPr>
        <p:spPr>
          <a:xfrm>
            <a:off x="405526" y="5902986"/>
            <a:ext cx="2393950" cy="587375"/>
          </a:xfrm>
          <a:prstGeom prst="rect">
            <a:avLst/>
          </a:prstGeom>
        </p:spPr>
        <p:txBody>
          <a:bodyPr lIns="0" tIns="0" rIns="0" bIns="0"/>
          <a:lstStyle>
            <a:lvl1pPr marL="0" indent="0">
              <a:buNone/>
              <a:defRPr sz="1200" b="0" i="0">
                <a:solidFill>
                  <a:srgbClr val="27282A"/>
                </a:solidFill>
                <a:latin typeface="Söhne" panose="020B0503030202060203" pitchFamily="34" charset="77"/>
              </a:defRPr>
            </a:lvl1pPr>
          </a:lstStyle>
          <a:p>
            <a:pPr lvl="0"/>
            <a:endParaRPr lang="en-US"/>
          </a:p>
        </p:txBody>
      </p:sp>
      <p:sp>
        <p:nvSpPr>
          <p:cNvPr id="11" name="Text Placeholder 7">
            <a:extLst>
              <a:ext uri="{FF2B5EF4-FFF2-40B4-BE49-F238E27FC236}">
                <a16:creationId xmlns:a16="http://schemas.microsoft.com/office/drawing/2014/main" id="{8E647CCF-1504-374F-B981-125CD38941F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Text Placeholder 3">
            <a:extLst>
              <a:ext uri="{FF2B5EF4-FFF2-40B4-BE49-F238E27FC236}">
                <a16:creationId xmlns:a16="http://schemas.microsoft.com/office/drawing/2014/main" id="{96EDFC6F-B1B4-8543-8EB4-0925F40B20BC}"/>
              </a:ext>
            </a:extLst>
          </p:cNvPr>
          <p:cNvSpPr>
            <a:spLocks noGrp="1"/>
          </p:cNvSpPr>
          <p:nvPr>
            <p:ph type="body" sz="quarter" idx="13" hasCustomPrompt="1"/>
          </p:nvPr>
        </p:nvSpPr>
        <p:spPr>
          <a:xfrm>
            <a:off x="3070198" y="1050905"/>
            <a:ext cx="4265487" cy="5439456"/>
          </a:xfrm>
          <a:prstGeom prst="rect">
            <a:avLst/>
          </a:prstGeom>
        </p:spPr>
        <p:txBody>
          <a:bodyPr lIns="0" tIns="0" rIns="0" bIns="0"/>
          <a:lstStyle>
            <a:lvl1pPr marL="341550" marR="0" indent="-285750" algn="l" defTabSz="914400" rtl="0" eaLnBrk="1" fontAlgn="auto" latinLnBrk="0" hangingPunct="1">
              <a:lnSpc>
                <a:spcPts val="2360"/>
              </a:lnSpc>
              <a:spcBef>
                <a:spcPts val="0"/>
              </a:spcBef>
              <a:spcAft>
                <a:spcPts val="800"/>
              </a:spcAft>
              <a:buClr>
                <a:srgbClr val="FF4815"/>
              </a:buClr>
              <a:buSzPct val="120000"/>
              <a:buFont typeface="Arial" panose="020B0604020202020204" pitchFamily="34" charset="0"/>
              <a:buChar char="•"/>
              <a:tabLst/>
              <a:defRPr sz="1800" b="0" i="0">
                <a:solidFill>
                  <a:srgbClr val="FF4815"/>
                </a:solidFill>
                <a:latin typeface="Söhne" panose="020B0503030202060203" pitchFamily="34" charset="77"/>
                <a:cs typeface="Matter SQ Light" pitchFamily="2" charset="77"/>
              </a:defRPr>
            </a:lvl1pPr>
          </a:lstStyle>
          <a:p>
            <a:pPr lvl="0"/>
            <a:r>
              <a:rPr lang="en-GB"/>
              <a:t>Click to add chapter text</a:t>
            </a:r>
          </a:p>
          <a:p>
            <a:pPr marL="341550" marR="0" lvl="0" indent="-285750" algn="l" defTabSz="914400" rtl="0" eaLnBrk="1" fontAlgn="auto" latinLnBrk="0" hangingPunct="1">
              <a:lnSpc>
                <a:spcPts val="3020"/>
              </a:lnSpc>
              <a:spcBef>
                <a:spcPts val="0"/>
              </a:spcBef>
              <a:spcAft>
                <a:spcPts val="0"/>
              </a:spcAft>
              <a:buClr>
                <a:srgbClr val="FF4815"/>
              </a:buClr>
              <a:buSzPct val="120000"/>
              <a:tabLst/>
              <a:defRPr/>
            </a:pPr>
            <a:r>
              <a:rPr lang="en-GB"/>
              <a:t>Click to add chapter text</a:t>
            </a:r>
          </a:p>
          <a:p>
            <a:pPr lvl="0"/>
            <a:endParaRPr lang="en-US"/>
          </a:p>
        </p:txBody>
      </p:sp>
    </p:spTree>
    <p:extLst>
      <p:ext uri="{BB962C8B-B14F-4D97-AF65-F5344CB8AC3E}">
        <p14:creationId xmlns:p14="http://schemas.microsoft.com/office/powerpoint/2010/main" val="90586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964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889000" y="506413"/>
            <a:ext cx="7848600" cy="685800"/>
          </a:xfrm>
        </p:spPr>
        <p:txBody>
          <a:bodyPr/>
          <a:lstStyle/>
          <a:p>
            <a:r>
              <a:rPr lang="fr-FR"/>
              <a:t>Modifiez le style du titre</a:t>
            </a:r>
          </a:p>
        </p:txBody>
      </p:sp>
      <p:sp>
        <p:nvSpPr>
          <p:cNvPr id="3" name="Espace réservé du tableau 2"/>
          <p:cNvSpPr>
            <a:spLocks noGrp="1"/>
          </p:cNvSpPr>
          <p:nvPr>
            <p:ph type="tbl" idx="1"/>
          </p:nvPr>
        </p:nvSpPr>
        <p:spPr>
          <a:xfrm>
            <a:off x="886885" y="1401764"/>
            <a:ext cx="10390716" cy="4541837"/>
          </a:xfrm>
        </p:spPr>
        <p:txBody>
          <a:bodyPr/>
          <a:lstStyle/>
          <a:p>
            <a:r>
              <a:rPr lang="fr-FR"/>
              <a:t>Cliquez sur l'icône pour ajouter un tableau</a:t>
            </a:r>
          </a:p>
        </p:txBody>
      </p:sp>
      <p:sp>
        <p:nvSpPr>
          <p:cNvPr id="4" name="Espace réservé de la date 3"/>
          <p:cNvSpPr>
            <a:spLocks noGrp="1"/>
          </p:cNvSpPr>
          <p:nvPr>
            <p:ph type="dt" sz="half" idx="10"/>
          </p:nvPr>
        </p:nvSpPr>
        <p:spPr>
          <a:xfrm>
            <a:off x="1936751" y="6362701"/>
            <a:ext cx="7899400" cy="365125"/>
          </a:xfrm>
        </p:spPr>
        <p:txBody>
          <a:bodyPr/>
          <a:lstStyle>
            <a:lvl1pPr>
              <a:defRPr/>
            </a:lvl1pPr>
          </a:lstStyle>
          <a:p>
            <a:r>
              <a:rPr lang="fr-FR">
                <a:solidFill>
                  <a:srgbClr val="000000">
                    <a:tint val="75000"/>
                  </a:srgbClr>
                </a:solidFill>
              </a:rPr>
              <a:t>Flash Report • </a:t>
            </a:r>
            <a:fld id="{3F6CC95C-4472-4314-9702-DC08858CBAC1}" type="datetime1">
              <a:rPr lang="fr-FR">
                <a:solidFill>
                  <a:srgbClr val="000000">
                    <a:tint val="75000"/>
                  </a:srgbClr>
                </a:solidFill>
              </a:rPr>
              <a:pPr/>
              <a:t>09/01/2026</a:t>
            </a:fld>
            <a:endParaRPr lang="fr-FR">
              <a:solidFill>
                <a:srgbClr val="000000">
                  <a:tint val="75000"/>
                </a:srgbClr>
              </a:solidFill>
            </a:endParaRPr>
          </a:p>
        </p:txBody>
      </p:sp>
      <p:sp>
        <p:nvSpPr>
          <p:cNvPr id="5" name="Espace réservé du numéro de diapositive 4"/>
          <p:cNvSpPr>
            <a:spLocks noGrp="1"/>
          </p:cNvSpPr>
          <p:nvPr>
            <p:ph type="sldNum" sz="quarter" idx="11"/>
          </p:nvPr>
        </p:nvSpPr>
        <p:spPr>
          <a:xfrm>
            <a:off x="10109201" y="6362700"/>
            <a:ext cx="1462617" cy="342900"/>
          </a:xfrm>
        </p:spPr>
        <p:txBody>
          <a:bodyPr/>
          <a:lstStyle>
            <a:lvl1pPr>
              <a:defRPr/>
            </a:lvl1pPr>
          </a:lstStyle>
          <a:p>
            <a:fld id="{BA139239-234E-4EBB-85AD-DC8A2F771CE3}" type="slidenum">
              <a:rPr lang="fr-FR">
                <a:solidFill>
                  <a:srgbClr val="000000">
                    <a:tint val="75000"/>
                  </a:srgbClr>
                </a:solidFill>
              </a:rPr>
              <a:pPr/>
              <a:t>‹N°›</a:t>
            </a:fld>
            <a:endParaRPr lang="fr-FR">
              <a:solidFill>
                <a:srgbClr val="000000">
                  <a:tint val="75000"/>
                </a:srgbClr>
              </a:solidFill>
            </a:endParaRPr>
          </a:p>
        </p:txBody>
      </p:sp>
    </p:spTree>
    <p:extLst>
      <p:ext uri="{BB962C8B-B14F-4D97-AF65-F5344CB8AC3E}">
        <p14:creationId xmlns:p14="http://schemas.microsoft.com/office/powerpoint/2010/main" val="2013412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77A49-3D06-FD47-81CD-4EA8B04A7EC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891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4AEF2F4-0BB7-3F4C-AE77-7622C036DEBB}"/>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Index</a:t>
            </a:r>
          </a:p>
        </p:txBody>
      </p:sp>
      <p:sp>
        <p:nvSpPr>
          <p:cNvPr id="6" name="Text Placeholder 3">
            <a:extLst>
              <a:ext uri="{FF2B5EF4-FFF2-40B4-BE49-F238E27FC236}">
                <a16:creationId xmlns:a16="http://schemas.microsoft.com/office/drawing/2014/main" id="{164A9801-8EE8-054E-973D-DED5B229A711}"/>
              </a:ext>
            </a:extLst>
          </p:cNvPr>
          <p:cNvSpPr>
            <a:spLocks noGrp="1"/>
          </p:cNvSpPr>
          <p:nvPr>
            <p:ph type="body" sz="quarter" idx="12" hasCustomPrompt="1"/>
          </p:nvPr>
        </p:nvSpPr>
        <p:spPr>
          <a:xfrm>
            <a:off x="3071605" y="987405"/>
            <a:ext cx="8721990" cy="3976317"/>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Arial" panose="020B0604020202020204" pitchFamily="34" charset="0"/>
                <a:cs typeface="Arial" panose="020B0604020202020204" pitchFamily="34" charset="0"/>
              </a:defRPr>
            </a:lvl1pPr>
          </a:lstStyle>
          <a:p>
            <a:pPr lvl="0"/>
            <a:r>
              <a:rPr lang="en-GB"/>
              <a:t>Click to add section titles</a:t>
            </a:r>
          </a:p>
          <a:p>
            <a:pPr lvl="0"/>
            <a:endParaRPr lang="en-US"/>
          </a:p>
        </p:txBody>
      </p:sp>
    </p:spTree>
    <p:extLst>
      <p:ext uri="{BB962C8B-B14F-4D97-AF65-F5344CB8AC3E}">
        <p14:creationId xmlns:p14="http://schemas.microsoft.com/office/powerpoint/2010/main" val="3504817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4B006-4676-3E40-8C60-40940B3FB663}"/>
              </a:ext>
            </a:extLst>
          </p:cNvPr>
          <p:cNvPicPr>
            <a:picLocks noChangeAspect="1"/>
          </p:cNvPicPr>
          <p:nvPr userDrawn="1"/>
        </p:nvPicPr>
        <p:blipFill>
          <a:blip r:embed="rId2"/>
          <a:stretch>
            <a:fillRect/>
          </a:stretch>
        </p:blipFill>
        <p:spPr>
          <a:xfrm>
            <a:off x="3042880" y="1078995"/>
            <a:ext cx="792071" cy="792071"/>
          </a:xfrm>
          <a:prstGeom prst="rect">
            <a:avLst/>
          </a:prstGeom>
        </p:spPr>
      </p:pic>
      <p:pic>
        <p:nvPicPr>
          <p:cNvPr id="41" name="Picture 40">
            <a:extLst>
              <a:ext uri="{FF2B5EF4-FFF2-40B4-BE49-F238E27FC236}">
                <a16:creationId xmlns:a16="http://schemas.microsoft.com/office/drawing/2014/main" id="{132390F8-01E8-A141-9387-07C6B9705E3E}"/>
              </a:ext>
            </a:extLst>
          </p:cNvPr>
          <p:cNvPicPr>
            <a:picLocks noChangeAspect="1"/>
          </p:cNvPicPr>
          <p:nvPr userDrawn="1"/>
        </p:nvPicPr>
        <p:blipFill>
          <a:blip r:embed="rId3"/>
          <a:stretch>
            <a:fillRect/>
          </a:stretch>
        </p:blipFill>
        <p:spPr>
          <a:xfrm>
            <a:off x="3042880" y="2545906"/>
            <a:ext cx="792071" cy="799836"/>
          </a:xfrm>
          <a:prstGeom prst="rect">
            <a:avLst/>
          </a:prstGeom>
        </p:spPr>
      </p:pic>
      <p:pic>
        <p:nvPicPr>
          <p:cNvPr id="42" name="Picture 41">
            <a:extLst>
              <a:ext uri="{FF2B5EF4-FFF2-40B4-BE49-F238E27FC236}">
                <a16:creationId xmlns:a16="http://schemas.microsoft.com/office/drawing/2014/main" id="{836C7465-326A-B344-99BD-9CAE5B49EF89}"/>
              </a:ext>
            </a:extLst>
          </p:cNvPr>
          <p:cNvPicPr>
            <a:picLocks noChangeAspect="1"/>
          </p:cNvPicPr>
          <p:nvPr userDrawn="1"/>
        </p:nvPicPr>
        <p:blipFill>
          <a:blip r:embed="rId4"/>
          <a:stretch>
            <a:fillRect/>
          </a:stretch>
        </p:blipFill>
        <p:spPr>
          <a:xfrm>
            <a:off x="3053885" y="4021068"/>
            <a:ext cx="792071" cy="792071"/>
          </a:xfrm>
          <a:prstGeom prst="rect">
            <a:avLst/>
          </a:prstGeom>
        </p:spPr>
      </p:pic>
      <p:pic>
        <p:nvPicPr>
          <p:cNvPr id="43" name="Picture 42">
            <a:extLst>
              <a:ext uri="{FF2B5EF4-FFF2-40B4-BE49-F238E27FC236}">
                <a16:creationId xmlns:a16="http://schemas.microsoft.com/office/drawing/2014/main" id="{E8C62AF3-8A9E-274C-8D23-09A84929056D}"/>
              </a:ext>
            </a:extLst>
          </p:cNvPr>
          <p:cNvPicPr>
            <a:picLocks noChangeAspect="1"/>
          </p:cNvPicPr>
          <p:nvPr userDrawn="1"/>
        </p:nvPicPr>
        <p:blipFill>
          <a:blip r:embed="rId5"/>
          <a:stretch>
            <a:fillRect/>
          </a:stretch>
        </p:blipFill>
        <p:spPr>
          <a:xfrm>
            <a:off x="3037509" y="5468522"/>
            <a:ext cx="823133" cy="792071"/>
          </a:xfrm>
          <a:prstGeom prst="rect">
            <a:avLst/>
          </a:prstGeom>
        </p:spPr>
      </p:pic>
      <p:pic>
        <p:nvPicPr>
          <p:cNvPr id="44" name="Picture 43">
            <a:extLst>
              <a:ext uri="{FF2B5EF4-FFF2-40B4-BE49-F238E27FC236}">
                <a16:creationId xmlns:a16="http://schemas.microsoft.com/office/drawing/2014/main" id="{DC53E45C-6835-C549-8D44-2D4334CA7DC0}"/>
              </a:ext>
            </a:extLst>
          </p:cNvPr>
          <p:cNvPicPr>
            <a:picLocks noChangeAspect="1"/>
          </p:cNvPicPr>
          <p:nvPr userDrawn="1"/>
        </p:nvPicPr>
        <p:blipFill>
          <a:blip r:embed="rId6"/>
          <a:stretch>
            <a:fillRect/>
          </a:stretch>
        </p:blipFill>
        <p:spPr>
          <a:xfrm>
            <a:off x="7544313" y="1048897"/>
            <a:ext cx="716948" cy="777322"/>
          </a:xfrm>
          <a:prstGeom prst="rect">
            <a:avLst/>
          </a:prstGeom>
        </p:spPr>
      </p:pic>
      <p:pic>
        <p:nvPicPr>
          <p:cNvPr id="45" name="Picture 44">
            <a:extLst>
              <a:ext uri="{FF2B5EF4-FFF2-40B4-BE49-F238E27FC236}">
                <a16:creationId xmlns:a16="http://schemas.microsoft.com/office/drawing/2014/main" id="{AF177E1E-71E8-014B-B862-DC8688C99F20}"/>
              </a:ext>
            </a:extLst>
          </p:cNvPr>
          <p:cNvPicPr>
            <a:picLocks noChangeAspect="1"/>
          </p:cNvPicPr>
          <p:nvPr userDrawn="1"/>
        </p:nvPicPr>
        <p:blipFill>
          <a:blip r:embed="rId7"/>
          <a:stretch>
            <a:fillRect/>
          </a:stretch>
        </p:blipFill>
        <p:spPr>
          <a:xfrm>
            <a:off x="7495357" y="2546110"/>
            <a:ext cx="765904" cy="780776"/>
          </a:xfrm>
          <a:prstGeom prst="rect">
            <a:avLst/>
          </a:prstGeom>
        </p:spPr>
      </p:pic>
      <p:pic>
        <p:nvPicPr>
          <p:cNvPr id="46" name="Picture 45">
            <a:extLst>
              <a:ext uri="{FF2B5EF4-FFF2-40B4-BE49-F238E27FC236}">
                <a16:creationId xmlns:a16="http://schemas.microsoft.com/office/drawing/2014/main" id="{8EE2F0F3-86FB-8840-BDA0-B692D5666668}"/>
              </a:ext>
            </a:extLst>
          </p:cNvPr>
          <p:cNvPicPr>
            <a:picLocks noChangeAspect="1"/>
          </p:cNvPicPr>
          <p:nvPr userDrawn="1"/>
        </p:nvPicPr>
        <p:blipFill>
          <a:blip r:embed="rId8"/>
          <a:stretch>
            <a:fillRect/>
          </a:stretch>
        </p:blipFill>
        <p:spPr>
          <a:xfrm>
            <a:off x="7495357" y="4028691"/>
            <a:ext cx="791763" cy="745189"/>
          </a:xfrm>
          <a:prstGeom prst="rect">
            <a:avLst/>
          </a:prstGeom>
        </p:spPr>
      </p:pic>
      <p:pic>
        <p:nvPicPr>
          <p:cNvPr id="47" name="Picture 46">
            <a:extLst>
              <a:ext uri="{FF2B5EF4-FFF2-40B4-BE49-F238E27FC236}">
                <a16:creationId xmlns:a16="http://schemas.microsoft.com/office/drawing/2014/main" id="{CD5A70B9-B3A6-E141-8CC7-46AFF4039D36}"/>
              </a:ext>
            </a:extLst>
          </p:cNvPr>
          <p:cNvPicPr>
            <a:picLocks noChangeAspect="1"/>
          </p:cNvPicPr>
          <p:nvPr userDrawn="1"/>
        </p:nvPicPr>
        <p:blipFill>
          <a:blip r:embed="rId9"/>
          <a:stretch>
            <a:fillRect/>
          </a:stretch>
        </p:blipFill>
        <p:spPr>
          <a:xfrm>
            <a:off x="7495357" y="5493772"/>
            <a:ext cx="791764" cy="388269"/>
          </a:xfrm>
          <a:prstGeom prst="rect">
            <a:avLst/>
          </a:prstGeom>
        </p:spPr>
      </p:pic>
      <p:sp>
        <p:nvSpPr>
          <p:cNvPr id="19" name="Text Placeholder 7">
            <a:extLst>
              <a:ext uri="{FF2B5EF4-FFF2-40B4-BE49-F238E27FC236}">
                <a16:creationId xmlns:a16="http://schemas.microsoft.com/office/drawing/2014/main" id="{8E88869E-D3AD-1240-BB76-10372E14A3F9}"/>
              </a:ext>
            </a:extLst>
          </p:cNvPr>
          <p:cNvSpPr>
            <a:spLocks noGrp="1"/>
          </p:cNvSpPr>
          <p:nvPr>
            <p:ph type="body" sz="quarter" idx="17" hasCustomPrompt="1"/>
          </p:nvPr>
        </p:nvSpPr>
        <p:spPr>
          <a:xfrm>
            <a:off x="4078355" y="10488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1" name="Text Placeholder 7">
            <a:extLst>
              <a:ext uri="{FF2B5EF4-FFF2-40B4-BE49-F238E27FC236}">
                <a16:creationId xmlns:a16="http://schemas.microsoft.com/office/drawing/2014/main" id="{5ABCEAAD-F8FA-8146-B564-A78D51CE26BF}"/>
              </a:ext>
            </a:extLst>
          </p:cNvPr>
          <p:cNvSpPr>
            <a:spLocks noGrp="1"/>
          </p:cNvSpPr>
          <p:nvPr>
            <p:ph type="body" sz="quarter" idx="18" hasCustomPrompt="1"/>
          </p:nvPr>
        </p:nvSpPr>
        <p:spPr>
          <a:xfrm>
            <a:off x="4078355" y="25220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2" name="Text Placeholder 7">
            <a:extLst>
              <a:ext uri="{FF2B5EF4-FFF2-40B4-BE49-F238E27FC236}">
                <a16:creationId xmlns:a16="http://schemas.microsoft.com/office/drawing/2014/main" id="{B7656C29-A330-2945-9A01-0142B2C42558}"/>
              </a:ext>
            </a:extLst>
          </p:cNvPr>
          <p:cNvSpPr>
            <a:spLocks noGrp="1"/>
          </p:cNvSpPr>
          <p:nvPr>
            <p:ph type="body" sz="quarter" idx="19" hasCustomPrompt="1"/>
          </p:nvPr>
        </p:nvSpPr>
        <p:spPr>
          <a:xfrm>
            <a:off x="4078355" y="40206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3" name="Text Placeholder 7">
            <a:extLst>
              <a:ext uri="{FF2B5EF4-FFF2-40B4-BE49-F238E27FC236}">
                <a16:creationId xmlns:a16="http://schemas.microsoft.com/office/drawing/2014/main" id="{417A8FCE-4410-A74D-8A04-8FA9987929AB}"/>
              </a:ext>
            </a:extLst>
          </p:cNvPr>
          <p:cNvSpPr>
            <a:spLocks noGrp="1"/>
          </p:cNvSpPr>
          <p:nvPr>
            <p:ph type="body" sz="quarter" idx="20" hasCustomPrompt="1"/>
          </p:nvPr>
        </p:nvSpPr>
        <p:spPr>
          <a:xfrm>
            <a:off x="4078355" y="55192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4" name="Text Placeholder 7">
            <a:extLst>
              <a:ext uri="{FF2B5EF4-FFF2-40B4-BE49-F238E27FC236}">
                <a16:creationId xmlns:a16="http://schemas.microsoft.com/office/drawing/2014/main" id="{B1550127-EAC5-9445-979E-BDE25C632BB4}"/>
              </a:ext>
            </a:extLst>
          </p:cNvPr>
          <p:cNvSpPr>
            <a:spLocks noGrp="1"/>
          </p:cNvSpPr>
          <p:nvPr>
            <p:ph type="body" sz="quarter" idx="21" hasCustomPrompt="1"/>
          </p:nvPr>
        </p:nvSpPr>
        <p:spPr>
          <a:xfrm>
            <a:off x="8510655" y="10488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5" name="Text Placeholder 7">
            <a:extLst>
              <a:ext uri="{FF2B5EF4-FFF2-40B4-BE49-F238E27FC236}">
                <a16:creationId xmlns:a16="http://schemas.microsoft.com/office/drawing/2014/main" id="{C79E6E87-E78B-024F-909E-E11B2900184C}"/>
              </a:ext>
            </a:extLst>
          </p:cNvPr>
          <p:cNvSpPr>
            <a:spLocks noGrp="1"/>
          </p:cNvSpPr>
          <p:nvPr>
            <p:ph type="body" sz="quarter" idx="22" hasCustomPrompt="1"/>
          </p:nvPr>
        </p:nvSpPr>
        <p:spPr>
          <a:xfrm>
            <a:off x="8510655" y="25220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6" name="Text Placeholder 7">
            <a:extLst>
              <a:ext uri="{FF2B5EF4-FFF2-40B4-BE49-F238E27FC236}">
                <a16:creationId xmlns:a16="http://schemas.microsoft.com/office/drawing/2014/main" id="{DB91F8DF-9400-AB45-B4BD-A06EFD811B41}"/>
              </a:ext>
            </a:extLst>
          </p:cNvPr>
          <p:cNvSpPr>
            <a:spLocks noGrp="1"/>
          </p:cNvSpPr>
          <p:nvPr>
            <p:ph type="body" sz="quarter" idx="23" hasCustomPrompt="1"/>
          </p:nvPr>
        </p:nvSpPr>
        <p:spPr>
          <a:xfrm>
            <a:off x="8510655" y="40206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8" name="Text Placeholder 7">
            <a:extLst>
              <a:ext uri="{FF2B5EF4-FFF2-40B4-BE49-F238E27FC236}">
                <a16:creationId xmlns:a16="http://schemas.microsoft.com/office/drawing/2014/main" id="{DF5F1C22-36D6-AD41-A86A-5967381CF4D4}"/>
              </a:ext>
            </a:extLst>
          </p:cNvPr>
          <p:cNvSpPr>
            <a:spLocks noGrp="1"/>
          </p:cNvSpPr>
          <p:nvPr>
            <p:ph type="body" sz="quarter" idx="24" hasCustomPrompt="1"/>
          </p:nvPr>
        </p:nvSpPr>
        <p:spPr>
          <a:xfrm>
            <a:off x="8510655" y="5519297"/>
            <a:ext cx="2822438" cy="792071"/>
          </a:xfrm>
          <a:prstGeom prst="rect">
            <a:avLst/>
          </a:prstGeom>
        </p:spPr>
        <p:txBody>
          <a:bodyPr lIns="0" tIns="0" rIns="0" bIns="0" anchor="t"/>
          <a:lstStyle>
            <a:lvl1pPr marL="0" indent="0">
              <a:lnSpc>
                <a:spcPts val="1640"/>
              </a:lnSpc>
              <a:buNone/>
              <a:defRPr sz="1200" b="0" i="0">
                <a:solidFill>
                  <a:srgbClr val="BF9E51"/>
                </a:solidFill>
                <a:latin typeface="Arial" panose="020B0604020202020204" pitchFamily="34" charset="0"/>
                <a:cs typeface="Arial" panose="020B0604020202020204" pitchFamily="34" charset="0"/>
              </a:defRPr>
            </a:lvl1pPr>
          </a:lstStyle>
          <a:p>
            <a:pPr lvl="0"/>
            <a:r>
              <a:rPr lang="en-US"/>
              <a:t>Sub title</a:t>
            </a:r>
            <a:br>
              <a:rPr lang="en-US"/>
            </a:br>
            <a:r>
              <a:rPr lang="en-US"/>
              <a:t>Description</a:t>
            </a:r>
          </a:p>
        </p:txBody>
      </p:sp>
      <p:sp>
        <p:nvSpPr>
          <p:cNvPr id="27" name="Text Placeholder 7">
            <a:extLst>
              <a:ext uri="{FF2B5EF4-FFF2-40B4-BE49-F238E27FC236}">
                <a16:creationId xmlns:a16="http://schemas.microsoft.com/office/drawing/2014/main" id="{DA90A3CB-BBD6-6149-8B79-90184C14644E}"/>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4167100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Infographic or image">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4" name="Text Placeholder 7">
            <a:extLst>
              <a:ext uri="{FF2B5EF4-FFF2-40B4-BE49-F238E27FC236}">
                <a16:creationId xmlns:a16="http://schemas.microsoft.com/office/drawing/2014/main" id="{B576CA61-8916-A042-B4AD-85C8AE7FE129}"/>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216454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fographic or image">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3051959" y="1050906"/>
            <a:ext cx="8790638" cy="5439456"/>
          </a:xfrm>
          <a:prstGeom prst="rect">
            <a:avLst/>
          </a:prstGeom>
        </p:spPr>
        <p:txBody>
          <a:bodyPr/>
          <a:lstStyle>
            <a:lvl1pPr>
              <a:buNone/>
              <a:defRPr/>
            </a:lvl1pPr>
          </a:lstStyle>
          <a:p>
            <a:endParaRPr lang="en-US"/>
          </a:p>
        </p:txBody>
      </p:sp>
      <p:sp>
        <p:nvSpPr>
          <p:cNvPr id="4" name="Text Placeholder 7">
            <a:extLst>
              <a:ext uri="{FF2B5EF4-FFF2-40B4-BE49-F238E27FC236}">
                <a16:creationId xmlns:a16="http://schemas.microsoft.com/office/drawing/2014/main" id="{4AE73A4E-02E9-194D-AA01-A6CAC359E170}"/>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574903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 short paragraph ">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5" name="Text Placeholder 7">
            <a:extLst>
              <a:ext uri="{FF2B5EF4-FFF2-40B4-BE49-F238E27FC236}">
                <a16:creationId xmlns:a16="http://schemas.microsoft.com/office/drawing/2014/main" id="{2AC5DCEA-BA1B-B946-A05B-5993EA5643A4}"/>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2160"/>
              </a:lnSpc>
              <a:spcBef>
                <a:spcPts val="0"/>
              </a:spcBef>
              <a:buNone/>
              <a:defRPr sz="1800" b="0" i="0">
                <a:solidFill>
                  <a:srgbClr val="BF9E51"/>
                </a:solidFill>
                <a:latin typeface="Arial" panose="020B0604020202020204" pitchFamily="34" charset="0"/>
                <a:cs typeface="Arial" panose="020B0604020202020204" pitchFamily="34" charset="0"/>
              </a:defRPr>
            </a:lvl1pPr>
          </a:lstStyle>
          <a:p>
            <a:pPr lvl="0"/>
            <a:endParaRPr lang="en-US"/>
          </a:p>
        </p:txBody>
      </p:sp>
      <p:sp>
        <p:nvSpPr>
          <p:cNvPr id="7" name="Text Placeholder 7">
            <a:extLst>
              <a:ext uri="{FF2B5EF4-FFF2-40B4-BE49-F238E27FC236}">
                <a16:creationId xmlns:a16="http://schemas.microsoft.com/office/drawing/2014/main" id="{C342515B-3C9E-1F4F-A8C8-1CEEA3F4AFD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4221329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s of text + image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79DE58E-8BD7-2D4B-A069-213501D494E3}"/>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11" name="Picture Placeholder 8">
            <a:extLst>
              <a:ext uri="{FF2B5EF4-FFF2-40B4-BE49-F238E27FC236}">
                <a16:creationId xmlns:a16="http://schemas.microsoft.com/office/drawing/2014/main" id="{E49C1B54-8D4D-B741-BA4E-A91424755BC9}"/>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7D6E1BA-57BC-1D4B-B73C-AA473498A4CA}"/>
              </a:ext>
            </a:extLst>
          </p:cNvPr>
          <p:cNvSpPr>
            <a:spLocks noGrp="1"/>
          </p:cNvSpPr>
          <p:nvPr>
            <p:ph type="body" sz="quarter" idx="15"/>
          </p:nvPr>
        </p:nvSpPr>
        <p:spPr>
          <a:xfrm>
            <a:off x="3041179" y="1050904"/>
            <a:ext cx="4307474" cy="2797195"/>
          </a:xfrm>
          <a:prstGeom prst="rect">
            <a:avLst/>
          </a:prstGeom>
        </p:spPr>
        <p:txBody>
          <a:bodyPr lIns="0" tIns="0" rIns="0" bIns="0"/>
          <a:lstStyle>
            <a:lvl1pPr marL="0" indent="0">
              <a:lnSpc>
                <a:spcPts val="1900"/>
              </a:lnSpc>
              <a:buNone/>
              <a:defRPr sz="1400" b="0" i="0">
                <a:solidFill>
                  <a:srgbClr val="FF4815"/>
                </a:solidFill>
                <a:latin typeface="Arial" panose="020B0604020202020204" pitchFamily="34" charset="0"/>
                <a:cs typeface="Arial" panose="020B0604020202020204" pitchFamily="34" charset="0"/>
              </a:defRPr>
            </a:lvl1pPr>
          </a:lstStyle>
          <a:p>
            <a:pPr lvl="0"/>
            <a:endParaRPr lang="en-US"/>
          </a:p>
        </p:txBody>
      </p:sp>
      <p:sp>
        <p:nvSpPr>
          <p:cNvPr id="7" name="Text Placeholder 7">
            <a:extLst>
              <a:ext uri="{FF2B5EF4-FFF2-40B4-BE49-F238E27FC236}">
                <a16:creationId xmlns:a16="http://schemas.microsoft.com/office/drawing/2014/main" id="{B2189421-81BB-2A4A-87BA-4E70B3812FBC}"/>
              </a:ext>
            </a:extLst>
          </p:cNvPr>
          <p:cNvSpPr>
            <a:spLocks noGrp="1"/>
          </p:cNvSpPr>
          <p:nvPr>
            <p:ph type="body" sz="quarter" idx="18"/>
          </p:nvPr>
        </p:nvSpPr>
        <p:spPr>
          <a:xfrm>
            <a:off x="7524279" y="1050904"/>
            <a:ext cx="4307474" cy="2797195"/>
          </a:xfrm>
          <a:prstGeom prst="rect">
            <a:avLst/>
          </a:prstGeom>
        </p:spPr>
        <p:txBody>
          <a:bodyPr lIns="0" tIns="0" rIns="0" bIns="0"/>
          <a:lstStyle>
            <a:lvl1pPr marL="0" indent="0">
              <a:lnSpc>
                <a:spcPts val="1900"/>
              </a:lnSpc>
              <a:buNone/>
              <a:defRPr sz="1400" b="0" i="0">
                <a:solidFill>
                  <a:srgbClr val="FF4815"/>
                </a:solidFill>
                <a:latin typeface="Arial" panose="020B0604020202020204" pitchFamily="34" charset="0"/>
                <a:cs typeface="Arial" panose="020B0604020202020204" pitchFamily="34" charset="0"/>
              </a:defRPr>
            </a:lvl1pPr>
          </a:lstStyle>
          <a:p>
            <a:pPr lvl="0"/>
            <a:endParaRPr lang="en-US"/>
          </a:p>
        </p:txBody>
      </p:sp>
      <p:sp>
        <p:nvSpPr>
          <p:cNvPr id="12" name="Text Placeholder 7">
            <a:extLst>
              <a:ext uri="{FF2B5EF4-FFF2-40B4-BE49-F238E27FC236}">
                <a16:creationId xmlns:a16="http://schemas.microsoft.com/office/drawing/2014/main" id="{C133333D-84C2-6F49-B2B6-E042995DA88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1835485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 points + image or graphic">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1EC41EF-CBC4-0D45-9BD1-31F2002449ED}"/>
              </a:ext>
            </a:extLst>
          </p:cNvPr>
          <p:cNvSpPr>
            <a:spLocks noGrp="1"/>
          </p:cNvSpPr>
          <p:nvPr>
            <p:ph type="pic" sz="quarter" idx="14"/>
          </p:nvPr>
        </p:nvSpPr>
        <p:spPr>
          <a:xfrm>
            <a:off x="7535122" y="1050906"/>
            <a:ext cx="4307474" cy="5439456"/>
          </a:xfrm>
          <a:prstGeom prst="rect">
            <a:avLst/>
          </a:prstGeom>
        </p:spPr>
        <p:txBody>
          <a:bodyPr/>
          <a:lstStyle>
            <a:lvl1pPr>
              <a:buNone/>
              <a:defRPr/>
            </a:lvl1pPr>
          </a:lstStyle>
          <a:p>
            <a:endParaRPr lang="en-US"/>
          </a:p>
        </p:txBody>
      </p:sp>
      <p:sp>
        <p:nvSpPr>
          <p:cNvPr id="8" name="Text Placeholder 7">
            <a:extLst>
              <a:ext uri="{FF2B5EF4-FFF2-40B4-BE49-F238E27FC236}">
                <a16:creationId xmlns:a16="http://schemas.microsoft.com/office/drawing/2014/main" id="{5F29BB31-A220-884D-ACCF-8150CA29163C}"/>
              </a:ext>
            </a:extLst>
          </p:cNvPr>
          <p:cNvSpPr>
            <a:spLocks noGrp="1"/>
          </p:cNvSpPr>
          <p:nvPr>
            <p:ph type="body" sz="quarter" idx="15"/>
          </p:nvPr>
        </p:nvSpPr>
        <p:spPr>
          <a:xfrm>
            <a:off x="405526" y="5902986"/>
            <a:ext cx="2393950" cy="587375"/>
          </a:xfrm>
          <a:prstGeom prst="rect">
            <a:avLst/>
          </a:prstGeom>
        </p:spPr>
        <p:txBody>
          <a:bodyPr lIns="0" tIns="0" rIns="0" bIns="0"/>
          <a:lstStyle>
            <a:lvl1pPr marL="0" indent="0">
              <a:buNone/>
              <a:defRPr sz="1200" b="0" i="0">
                <a:solidFill>
                  <a:srgbClr val="FF4815"/>
                </a:solidFill>
                <a:latin typeface="Arial" panose="020B0604020202020204" pitchFamily="34" charset="0"/>
                <a:cs typeface="Arial" panose="020B0604020202020204" pitchFamily="34" charset="0"/>
              </a:defRPr>
            </a:lvl1pPr>
          </a:lstStyle>
          <a:p>
            <a:pPr lvl="0"/>
            <a:endParaRPr lang="en-US"/>
          </a:p>
        </p:txBody>
      </p:sp>
      <p:sp>
        <p:nvSpPr>
          <p:cNvPr id="7" name="Text Placeholder 3">
            <a:extLst>
              <a:ext uri="{FF2B5EF4-FFF2-40B4-BE49-F238E27FC236}">
                <a16:creationId xmlns:a16="http://schemas.microsoft.com/office/drawing/2014/main" id="{96EDFC6F-B1B4-8543-8EB4-0925F40B20BC}"/>
              </a:ext>
            </a:extLst>
          </p:cNvPr>
          <p:cNvSpPr>
            <a:spLocks noGrp="1"/>
          </p:cNvSpPr>
          <p:nvPr>
            <p:ph type="body" sz="quarter" idx="13" hasCustomPrompt="1"/>
          </p:nvPr>
        </p:nvSpPr>
        <p:spPr>
          <a:xfrm>
            <a:off x="3070198" y="1050905"/>
            <a:ext cx="4265487" cy="5439456"/>
          </a:xfrm>
          <a:prstGeom prst="rect">
            <a:avLst/>
          </a:prstGeom>
        </p:spPr>
        <p:txBody>
          <a:bodyPr lIns="0" tIns="0" rIns="0" bIns="0"/>
          <a:lstStyle>
            <a:lvl1pPr marL="341550" marR="0" indent="-285750" algn="l" defTabSz="914400" rtl="0" eaLnBrk="1" fontAlgn="auto" latinLnBrk="0" hangingPunct="1">
              <a:lnSpc>
                <a:spcPts val="2360"/>
              </a:lnSpc>
              <a:spcBef>
                <a:spcPts val="0"/>
              </a:spcBef>
              <a:spcAft>
                <a:spcPts val="800"/>
              </a:spcAft>
              <a:buClr>
                <a:srgbClr val="BF9E51"/>
              </a:buClr>
              <a:buSzPct val="120000"/>
              <a:buFont typeface="Arial" panose="020B0604020202020204" pitchFamily="34" charset="0"/>
              <a:buChar char="•"/>
              <a:tabLst/>
              <a:defRPr sz="1800" b="0" i="0">
                <a:solidFill>
                  <a:srgbClr val="BF9E51"/>
                </a:solidFill>
                <a:latin typeface="Arial" panose="020B0604020202020204" pitchFamily="34" charset="0"/>
                <a:cs typeface="Arial" panose="020B0604020202020204" pitchFamily="34" charset="0"/>
              </a:defRPr>
            </a:lvl1pPr>
          </a:lstStyle>
          <a:p>
            <a:pPr lvl="0"/>
            <a:r>
              <a:rPr lang="en-GB"/>
              <a:t>Click to add chapter text</a:t>
            </a:r>
          </a:p>
          <a:p>
            <a:pPr lvl="0"/>
            <a:r>
              <a:rPr lang="en-GB"/>
              <a:t>Click to add chapter text</a:t>
            </a:r>
          </a:p>
          <a:p>
            <a:pPr lvl="0"/>
            <a:endParaRPr lang="en-US"/>
          </a:p>
        </p:txBody>
      </p:sp>
      <p:sp>
        <p:nvSpPr>
          <p:cNvPr id="9" name="Text Placeholder 7">
            <a:extLst>
              <a:ext uri="{FF2B5EF4-FFF2-40B4-BE49-F238E27FC236}">
                <a16:creationId xmlns:a16="http://schemas.microsoft.com/office/drawing/2014/main" id="{466E4E21-1F11-7B43-8123-C6E800293E88}"/>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72654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617423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00000"/>
              <a:buFont typeface="+mj-lt"/>
              <a:buAutoNum type="arabicPeriod"/>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DA130A57-9B7D-B64C-AC00-E7BC0247AD4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268823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 point list size 1">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65CDB92C-1F05-7C47-B574-D583E03A492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9728353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 point list size 2">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FF4815"/>
              </a:buClr>
              <a:buSzPct val="120000"/>
              <a:buFont typeface="Arial" panose="020B0604020202020204" pitchFamily="34" charset="0"/>
              <a:buChar char="•"/>
              <a:tabLst/>
              <a:defRPr sz="4400" b="0" i="0">
                <a:solidFill>
                  <a:srgbClr val="FF4815"/>
                </a:solidFill>
                <a:latin typeface="Arial" panose="020B0604020202020204" pitchFamily="34" charset="0"/>
                <a:cs typeface="Arial" panose="020B0604020202020204" pitchFamily="34" charset="0"/>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
        <p:nvSpPr>
          <p:cNvPr id="6" name="Text Placeholder 7">
            <a:extLst>
              <a:ext uri="{FF2B5EF4-FFF2-40B4-BE49-F238E27FC236}">
                <a16:creationId xmlns:a16="http://schemas.microsoft.com/office/drawing/2014/main" id="{BCD060A9-7991-2E45-88A2-DA8666D72AF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928400726"/>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ullet point list size 2">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hasCustomPrompt="1"/>
          </p:nvPr>
        </p:nvSpPr>
        <p:spPr>
          <a:xfrm>
            <a:off x="3041179" y="987405"/>
            <a:ext cx="8752416" cy="5692795"/>
          </a:xfrm>
          <a:prstGeom prst="rect">
            <a:avLst/>
          </a:prstGeom>
        </p:spPr>
        <p:txBody>
          <a:bodyPr lIns="0" tIns="0" rIns="0" bIns="0"/>
          <a:lstStyle>
            <a:lvl1pPr marL="284400" marR="0" indent="-228600" algn="l" defTabSz="914400" rtl="0" eaLnBrk="1" fontAlgn="auto" latinLnBrk="0" hangingPunct="1">
              <a:lnSpc>
                <a:spcPts val="5020"/>
              </a:lnSpc>
              <a:spcBef>
                <a:spcPts val="0"/>
              </a:spcBef>
              <a:spcAft>
                <a:spcPts val="1000"/>
              </a:spcAft>
              <a:buClr>
                <a:srgbClr val="BF9E51"/>
              </a:buClr>
              <a:buSzPct val="120000"/>
              <a:buFont typeface="Arial" panose="020B0604020202020204" pitchFamily="34" charset="0"/>
              <a:buChar char="•"/>
              <a:tabLst/>
              <a:defRPr sz="4400" b="0" i="0">
                <a:solidFill>
                  <a:srgbClr val="BF9E51"/>
                </a:solidFill>
                <a:latin typeface="Arial" panose="020B0604020202020204" pitchFamily="34" charset="0"/>
                <a:cs typeface="Arial" panose="020B0604020202020204" pitchFamily="34" charset="0"/>
              </a:defRPr>
            </a:lvl1pPr>
          </a:lstStyle>
          <a:p>
            <a:pPr lvl="0"/>
            <a:r>
              <a:rPr lang="en-GB"/>
              <a:t> Click to edit Master text</a:t>
            </a:r>
          </a:p>
          <a:p>
            <a:pPr lvl="0"/>
            <a:r>
              <a:rPr lang="en-GB"/>
              <a:t> Size 2</a:t>
            </a:r>
          </a:p>
          <a:p>
            <a:pPr lvl="0"/>
            <a:r>
              <a:rPr lang="en-GB"/>
              <a:t> Size 2</a:t>
            </a:r>
          </a:p>
          <a:p>
            <a:pPr lvl="0"/>
            <a:endParaRPr lang="en-GB"/>
          </a:p>
          <a:p>
            <a:pPr lvl="0"/>
            <a:endParaRPr lang="en-GB"/>
          </a:p>
          <a:p>
            <a:pPr lvl="0"/>
            <a:endParaRPr lang="en-US"/>
          </a:p>
        </p:txBody>
      </p:sp>
      <p:sp>
        <p:nvSpPr>
          <p:cNvPr id="6" name="Text Placeholder 7">
            <a:extLst>
              <a:ext uri="{FF2B5EF4-FFF2-40B4-BE49-F238E27FC236}">
                <a16:creationId xmlns:a16="http://schemas.microsoft.com/office/drawing/2014/main" id="{BCD060A9-7991-2E45-88A2-DA8666D72AF3}"/>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2705934823"/>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9" name="Text Placeholder 7">
            <a:extLst>
              <a:ext uri="{FF2B5EF4-FFF2-40B4-BE49-F238E27FC236}">
                <a16:creationId xmlns:a16="http://schemas.microsoft.com/office/drawing/2014/main" id="{F3838819-D9C5-EF49-AEE0-23C7B9A496F0}"/>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39850344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points + line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B004E-2547-5945-912F-8722C2FF95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 Placeholder 3">
            <a:extLst>
              <a:ext uri="{FF2B5EF4-FFF2-40B4-BE49-F238E27FC236}">
                <a16:creationId xmlns:a16="http://schemas.microsoft.com/office/drawing/2014/main" id="{8344534F-10C5-1444-B569-9883CB351838}"/>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Arial" panose="020B0604020202020204" pitchFamily="34" charset="0"/>
                <a:cs typeface="Arial" panose="020B0604020202020204" pitchFamily="34" charset="0"/>
              </a:defRPr>
            </a:lvl1pPr>
          </a:lstStyle>
          <a:p>
            <a:pPr lvl="0"/>
            <a:r>
              <a:rPr lang="en-GB"/>
              <a:t>Click to edit Master text</a:t>
            </a:r>
          </a:p>
          <a:p>
            <a:pPr lvl="0"/>
            <a:endParaRPr lang="en-US"/>
          </a:p>
        </p:txBody>
      </p:sp>
      <p:sp>
        <p:nvSpPr>
          <p:cNvPr id="6" name="Text Placeholder 7">
            <a:extLst>
              <a:ext uri="{FF2B5EF4-FFF2-40B4-BE49-F238E27FC236}">
                <a16:creationId xmlns:a16="http://schemas.microsoft.com/office/drawing/2014/main" id="{76E8BA51-BC3D-D541-902D-1738070BB858}"/>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Arial" panose="020B0604020202020204" pitchFamily="34" charset="0"/>
                <a:cs typeface="Arial" panose="020B0604020202020204" pitchFamily="34" charset="0"/>
              </a:defRPr>
            </a:lvl1pPr>
          </a:lstStyle>
          <a:p>
            <a:pPr lvl="0"/>
            <a:r>
              <a:rPr lang="en-US"/>
              <a:t>Insert page title</a:t>
            </a:r>
          </a:p>
        </p:txBody>
      </p:sp>
    </p:spTree>
    <p:extLst>
      <p:ext uri="{BB962C8B-B14F-4D97-AF65-F5344CB8AC3E}">
        <p14:creationId xmlns:p14="http://schemas.microsoft.com/office/powerpoint/2010/main" val="19104509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178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 pastel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8B3CD2-615C-6344-B7AC-DB8169F13932}"/>
              </a:ext>
            </a:extLst>
          </p:cNvPr>
          <p:cNvPicPr>
            <a:picLocks noChangeAspect="1"/>
          </p:cNvPicPr>
          <p:nvPr userDrawn="1"/>
        </p:nvPicPr>
        <p:blipFill>
          <a:blip r:embed="rId2"/>
          <a:stretch>
            <a:fillRect/>
          </a:stretch>
        </p:blipFill>
        <p:spPr>
          <a:xfrm>
            <a:off x="359826" y="1039531"/>
            <a:ext cx="2006856" cy="1479507"/>
          </a:xfrm>
          <a:prstGeom prst="rect">
            <a:avLst/>
          </a:prstGeom>
        </p:spPr>
      </p:pic>
      <p:pic>
        <p:nvPicPr>
          <p:cNvPr id="6" name="Picture 5">
            <a:extLst>
              <a:ext uri="{FF2B5EF4-FFF2-40B4-BE49-F238E27FC236}">
                <a16:creationId xmlns:a16="http://schemas.microsoft.com/office/drawing/2014/main" id="{C271CAB9-4D7C-7C44-9D03-C1722224FF16}"/>
              </a:ext>
            </a:extLst>
          </p:cNvPr>
          <p:cNvPicPr>
            <a:picLocks noChangeAspect="1"/>
          </p:cNvPicPr>
          <p:nvPr userDrawn="1"/>
        </p:nvPicPr>
        <p:blipFill>
          <a:blip r:embed="rId2"/>
          <a:stretch>
            <a:fillRect/>
          </a:stretch>
        </p:blipFill>
        <p:spPr>
          <a:xfrm rot="10800000">
            <a:off x="9850182" y="5077802"/>
            <a:ext cx="2006856" cy="1479507"/>
          </a:xfrm>
          <a:prstGeom prst="rect">
            <a:avLst/>
          </a:prstGeom>
        </p:spPr>
      </p:pic>
      <p:sp>
        <p:nvSpPr>
          <p:cNvPr id="7" name="Text Placeholder 3">
            <a:extLst>
              <a:ext uri="{FF2B5EF4-FFF2-40B4-BE49-F238E27FC236}">
                <a16:creationId xmlns:a16="http://schemas.microsoft.com/office/drawing/2014/main" id="{62DB8993-5FAD-9E41-B93B-1B67C0BADAD4}"/>
              </a:ext>
            </a:extLst>
          </p:cNvPr>
          <p:cNvSpPr>
            <a:spLocks noGrp="1"/>
          </p:cNvSpPr>
          <p:nvPr>
            <p:ph type="body" sz="quarter" idx="12" hasCustomPrompt="1"/>
          </p:nvPr>
        </p:nvSpPr>
        <p:spPr>
          <a:xfrm>
            <a:off x="3041179" y="3429000"/>
            <a:ext cx="4763504" cy="670318"/>
          </a:xfrm>
          <a:prstGeom prst="rect">
            <a:avLst/>
          </a:prstGeom>
        </p:spPr>
        <p:txBody>
          <a:bodyPr lIns="0"/>
          <a:lstStyle>
            <a:lvl1pPr marL="0">
              <a:lnSpc>
                <a:spcPct val="100000"/>
              </a:lnSpc>
              <a:spcBef>
                <a:spcPts val="0"/>
              </a:spcBef>
              <a:buNone/>
              <a:defRPr sz="1500" b="0" i="0">
                <a:solidFill>
                  <a:srgbClr val="FF4815"/>
                </a:solidFill>
                <a:latin typeface="Söhne" panose="020B0503030202060203" pitchFamily="34" charset="77"/>
                <a:cs typeface="Matter SQ" pitchFamily="2" charset="77"/>
              </a:defRPr>
            </a:lvl1pPr>
          </a:lstStyle>
          <a:p>
            <a:pPr lvl="0"/>
            <a:r>
              <a:rPr lang="en-GB"/>
              <a:t>Name</a:t>
            </a:r>
          </a:p>
          <a:p>
            <a:pPr lvl="0"/>
            <a:r>
              <a:rPr lang="en-GB"/>
              <a:t>Occupation</a:t>
            </a:r>
            <a:endParaRPr lang="en-US"/>
          </a:p>
        </p:txBody>
      </p:sp>
      <p:sp>
        <p:nvSpPr>
          <p:cNvPr id="8" name="Text Placeholder 6">
            <a:extLst>
              <a:ext uri="{FF2B5EF4-FFF2-40B4-BE49-F238E27FC236}">
                <a16:creationId xmlns:a16="http://schemas.microsoft.com/office/drawing/2014/main" id="{A2AA4356-A5E1-4642-9987-F9B96A871EF3}"/>
              </a:ext>
            </a:extLst>
          </p:cNvPr>
          <p:cNvSpPr>
            <a:spLocks noGrp="1"/>
          </p:cNvSpPr>
          <p:nvPr>
            <p:ph type="body" sz="quarter" idx="17"/>
          </p:nvPr>
        </p:nvSpPr>
        <p:spPr>
          <a:xfrm>
            <a:off x="3041179" y="969645"/>
            <a:ext cx="8815859" cy="2251075"/>
          </a:xfrm>
          <a:prstGeom prst="rect">
            <a:avLst/>
          </a:prstGeom>
        </p:spPr>
        <p:txBody>
          <a:bodyPr lIns="0" tIns="0" rIns="0" bIns="0"/>
          <a:lstStyle>
            <a:lvl1pPr marL="0" indent="0">
              <a:lnSpc>
                <a:spcPts val="4020"/>
              </a:lnSpc>
              <a:buNone/>
              <a:defRPr sz="3400" b="0" i="0">
                <a:solidFill>
                  <a:srgbClr val="FF4815"/>
                </a:solidFill>
                <a:latin typeface="Söhne" panose="020B0503030202060203" pitchFamily="34" charset="77"/>
              </a:defRPr>
            </a:lvl1pPr>
            <a:lvl2pPr marL="457200" indent="0">
              <a:buNone/>
              <a:defRPr sz="3600" b="0" i="0">
                <a:solidFill>
                  <a:schemeClr val="bg1"/>
                </a:solidFill>
                <a:latin typeface="Söhne" panose="020B0503030202060203" pitchFamily="34" charset="77"/>
              </a:defRPr>
            </a:lvl2pPr>
            <a:lvl3pPr marL="914400" indent="0">
              <a:buNone/>
              <a:defRPr sz="3600" b="0" i="0">
                <a:solidFill>
                  <a:schemeClr val="bg1"/>
                </a:solidFill>
                <a:latin typeface="Söhne" panose="020B0503030202060203" pitchFamily="34" charset="77"/>
              </a:defRPr>
            </a:lvl3pPr>
            <a:lvl4pPr marL="1371600" indent="0">
              <a:buNone/>
              <a:defRPr sz="3600" b="0" i="0">
                <a:solidFill>
                  <a:schemeClr val="bg1"/>
                </a:solidFill>
                <a:latin typeface="Söhne" panose="020B0503030202060203" pitchFamily="34" charset="77"/>
              </a:defRPr>
            </a:lvl4pPr>
            <a:lvl5pPr marL="1828800" indent="0">
              <a:buNone/>
              <a:defRPr sz="3600" b="0" i="0">
                <a:solidFill>
                  <a:schemeClr val="bg1"/>
                </a:solidFill>
                <a:latin typeface="Söhne" panose="020B0503030202060203" pitchFamily="34" charset="77"/>
              </a:defRPr>
            </a:lvl5pPr>
          </a:lstStyle>
          <a:p>
            <a:pPr lvl="0"/>
            <a:r>
              <a:rPr lang="en-GB"/>
              <a:t>Click to edit Master text styles</a:t>
            </a:r>
          </a:p>
        </p:txBody>
      </p:sp>
    </p:spTree>
    <p:extLst>
      <p:ext uri="{BB962C8B-B14F-4D97-AF65-F5344CB8AC3E}">
        <p14:creationId xmlns:p14="http://schemas.microsoft.com/office/powerpoint/2010/main" val="3350789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ighlight/ introduction - pastel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406BB-41E6-1A41-B974-B0D73E843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6AB8AC43-21BE-CC43-948C-DFD013C593B5}"/>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6">
            <a:extLst>
              <a:ext uri="{FF2B5EF4-FFF2-40B4-BE49-F238E27FC236}">
                <a16:creationId xmlns:a16="http://schemas.microsoft.com/office/drawing/2014/main" id="{B00A4CD2-E3D4-2045-9430-FB9528672F89}"/>
              </a:ext>
            </a:extLst>
          </p:cNvPr>
          <p:cNvSpPr>
            <a:spLocks noGrp="1"/>
          </p:cNvSpPr>
          <p:nvPr>
            <p:ph type="body" sz="quarter" idx="17"/>
          </p:nvPr>
        </p:nvSpPr>
        <p:spPr>
          <a:xfrm>
            <a:off x="3041179" y="969645"/>
            <a:ext cx="8815859" cy="2251075"/>
          </a:xfrm>
          <a:prstGeom prst="rect">
            <a:avLst/>
          </a:prstGeom>
        </p:spPr>
        <p:txBody>
          <a:bodyPr lIns="0" tIns="0" rIns="0" bIns="0"/>
          <a:lstStyle>
            <a:lvl1pPr marL="0" indent="0">
              <a:lnSpc>
                <a:spcPts val="4020"/>
              </a:lnSpc>
              <a:buNone/>
              <a:defRPr sz="3400" b="0" i="0">
                <a:solidFill>
                  <a:srgbClr val="FF4815"/>
                </a:solidFill>
                <a:latin typeface="Söhne" panose="020B0503030202060203" pitchFamily="34" charset="77"/>
              </a:defRPr>
            </a:lvl1pPr>
            <a:lvl2pPr marL="457200" indent="0">
              <a:buNone/>
              <a:defRPr sz="3600" b="0" i="0">
                <a:solidFill>
                  <a:schemeClr val="bg1"/>
                </a:solidFill>
                <a:latin typeface="Söhne" panose="020B0503030202060203" pitchFamily="34" charset="77"/>
              </a:defRPr>
            </a:lvl2pPr>
            <a:lvl3pPr marL="914400" indent="0">
              <a:buNone/>
              <a:defRPr sz="3600" b="0" i="0">
                <a:solidFill>
                  <a:schemeClr val="bg1"/>
                </a:solidFill>
                <a:latin typeface="Söhne" panose="020B0503030202060203" pitchFamily="34" charset="77"/>
              </a:defRPr>
            </a:lvl3pPr>
            <a:lvl4pPr marL="1371600" indent="0">
              <a:buNone/>
              <a:defRPr sz="3600" b="0" i="0">
                <a:solidFill>
                  <a:schemeClr val="bg1"/>
                </a:solidFill>
                <a:latin typeface="Söhne" panose="020B0503030202060203" pitchFamily="34" charset="77"/>
              </a:defRPr>
            </a:lvl4pPr>
            <a:lvl5pPr marL="1828800" indent="0">
              <a:buNone/>
              <a:defRPr sz="3600" b="0" i="0">
                <a:solidFill>
                  <a:schemeClr val="bg1"/>
                </a:solidFill>
                <a:latin typeface="Söhne" panose="020B0503030202060203" pitchFamily="34" charset="77"/>
              </a:defRPr>
            </a:lvl5pPr>
          </a:lstStyle>
          <a:p>
            <a:pPr lvl="0"/>
            <a:r>
              <a:rPr lang="en-GB"/>
              <a:t>Click to edit Master text styles</a:t>
            </a:r>
          </a:p>
        </p:txBody>
      </p:sp>
    </p:spTree>
    <p:extLst>
      <p:ext uri="{BB962C8B-B14F-4D97-AF65-F5344CB8AC3E}">
        <p14:creationId xmlns:p14="http://schemas.microsoft.com/office/powerpoint/2010/main" val="33314793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15E596C4-B8A9-F742-B1E3-E191FD587449}"/>
              </a:ext>
            </a:extLst>
          </p:cNvPr>
          <p:cNvSpPr>
            <a:spLocks noGrp="1"/>
          </p:cNvSpPr>
          <p:nvPr>
            <p:ph type="body" sz="quarter" idx="12"/>
          </p:nvPr>
        </p:nvSpPr>
        <p:spPr>
          <a:xfrm>
            <a:off x="3041179" y="987405"/>
            <a:ext cx="8752416" cy="2771795"/>
          </a:xfrm>
          <a:prstGeom prst="rect">
            <a:avLst/>
          </a:prstGeom>
        </p:spPr>
        <p:txBody>
          <a:bodyPr lIns="0" tIns="0" rIns="0" bIns="0"/>
          <a:lstStyle>
            <a:lvl1pPr marL="513000" indent="-457200">
              <a:lnSpc>
                <a:spcPts val="2820"/>
              </a:lnSpc>
              <a:spcBef>
                <a:spcPts val="0"/>
              </a:spcBef>
              <a:spcAft>
                <a:spcPts val="1000"/>
              </a:spcAft>
              <a:buClr>
                <a:srgbClr val="FF4815"/>
              </a:buClr>
              <a:buSzPct val="120000"/>
              <a:buFont typeface="+mj-lt"/>
              <a:buAutoNum type="arabicPeriod"/>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48154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list size 1">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3080688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 point list size 1">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Tree>
    <p:extLst>
      <p:ext uri="{BB962C8B-B14F-4D97-AF65-F5344CB8AC3E}">
        <p14:creationId xmlns:p14="http://schemas.microsoft.com/office/powerpoint/2010/main" val="225881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 point list size 2">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marR="0" indent="-228600" algn="l" defTabSz="914400" rtl="0" eaLnBrk="1" fontAlgn="auto" latinLnBrk="0" hangingPunct="1">
              <a:lnSpc>
                <a:spcPts val="3820"/>
              </a:lnSpc>
              <a:spcBef>
                <a:spcPts val="0"/>
              </a:spcBef>
              <a:spcAft>
                <a:spcPts val="1000"/>
              </a:spcAft>
              <a:buClr>
                <a:srgbClr val="FF4815"/>
              </a:buClr>
              <a:buSzPct val="120000"/>
              <a:buFont typeface="Arial" panose="020B0604020202020204" pitchFamily="34" charset="0"/>
              <a:buChar char="•"/>
              <a:tabLst/>
              <a:defRPr sz="36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r>
              <a:rPr lang="en-GB"/>
              <a:t>Size 2</a:t>
            </a:r>
          </a:p>
          <a:p>
            <a:pPr lvl="0"/>
            <a:r>
              <a:rPr lang="en-GB"/>
              <a:t>Size 2</a:t>
            </a:r>
          </a:p>
          <a:p>
            <a:pPr lvl="0"/>
            <a:endParaRPr lang="en-GB"/>
          </a:p>
          <a:p>
            <a:pPr lvl="0"/>
            <a:endParaRPr lang="en-GB"/>
          </a:p>
          <a:p>
            <a:pPr lvl="0"/>
            <a:endParaRPr lang="en-US"/>
          </a:p>
        </p:txBody>
      </p:sp>
    </p:spTree>
    <p:extLst>
      <p:ext uri="{BB962C8B-B14F-4D97-AF65-F5344CB8AC3E}">
        <p14:creationId xmlns:p14="http://schemas.microsoft.com/office/powerpoint/2010/main" val="4261026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point list + 2 images (below)">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6F6CD35C-61E6-1B49-A910-FB1C89A41DED}"/>
              </a:ext>
            </a:extLst>
          </p:cNvPr>
          <p:cNvSpPr>
            <a:spLocks noGrp="1"/>
          </p:cNvSpPr>
          <p:nvPr>
            <p:ph type="body" sz="quarter" idx="12"/>
          </p:nvPr>
        </p:nvSpPr>
        <p:spPr>
          <a:xfrm>
            <a:off x="3041179" y="987405"/>
            <a:ext cx="8752416" cy="2771795"/>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7" name="Picture Placeholder 8">
            <a:extLst>
              <a:ext uri="{FF2B5EF4-FFF2-40B4-BE49-F238E27FC236}">
                <a16:creationId xmlns:a16="http://schemas.microsoft.com/office/drawing/2014/main" id="{D996574A-0652-2E4C-A999-E558AFDA10B1}"/>
              </a:ext>
            </a:extLst>
          </p:cNvPr>
          <p:cNvSpPr>
            <a:spLocks noGrp="1"/>
          </p:cNvSpPr>
          <p:nvPr>
            <p:ph type="pic" sz="quarter" idx="13"/>
          </p:nvPr>
        </p:nvSpPr>
        <p:spPr>
          <a:xfrm>
            <a:off x="3041179" y="4006328"/>
            <a:ext cx="4307474" cy="2484033"/>
          </a:xfrm>
          <a:prstGeom prst="rect">
            <a:avLst/>
          </a:prstGeom>
        </p:spPr>
        <p:txBody>
          <a:bodyPr/>
          <a:lstStyle>
            <a:lvl1pPr>
              <a:buNone/>
              <a:defRPr/>
            </a:lvl1pPr>
          </a:lstStyle>
          <a:p>
            <a:endParaRPr lang="en-US"/>
          </a:p>
        </p:txBody>
      </p:sp>
      <p:sp>
        <p:nvSpPr>
          <p:cNvPr id="8" name="Picture Placeholder 8">
            <a:extLst>
              <a:ext uri="{FF2B5EF4-FFF2-40B4-BE49-F238E27FC236}">
                <a16:creationId xmlns:a16="http://schemas.microsoft.com/office/drawing/2014/main" id="{171B52C2-B24A-3043-9891-43B68181DACA}"/>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2091949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 point list + 2 images (column)">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04E950B3-379D-1140-B57D-B6FAB65D0AA4}"/>
              </a:ext>
            </a:extLst>
          </p:cNvPr>
          <p:cNvSpPr>
            <a:spLocks noGrp="1"/>
          </p:cNvSpPr>
          <p:nvPr>
            <p:ph type="body" sz="quarter" idx="16" hasCustomPrompt="1"/>
          </p:nvPr>
        </p:nvSpPr>
        <p:spPr>
          <a:xfrm>
            <a:off x="405526" y="1050905"/>
            <a:ext cx="2393950" cy="587375"/>
          </a:xfrm>
          <a:prstGeom prst="rect">
            <a:avLst/>
          </a:prstGeom>
        </p:spPr>
        <p:txBody>
          <a:bodyPr lIns="0" tIns="0" rIns="0" bIns="0"/>
          <a:lstStyle>
            <a:lvl1pPr marL="0" indent="0">
              <a:buNone/>
              <a:defRPr sz="1800" b="0" i="0">
                <a:solidFill>
                  <a:srgbClr val="FF4815"/>
                </a:solidFill>
                <a:latin typeface="Söhne" panose="020B0503030202060203" pitchFamily="34" charset="77"/>
              </a:defRPr>
            </a:lvl1pPr>
          </a:lstStyle>
          <a:p>
            <a:pPr lvl="0"/>
            <a:r>
              <a:rPr lang="en-US"/>
              <a:t>Insert page title</a:t>
            </a:r>
          </a:p>
        </p:txBody>
      </p:sp>
      <p:sp>
        <p:nvSpPr>
          <p:cNvPr id="5" name="Text Placeholder 3">
            <a:extLst>
              <a:ext uri="{FF2B5EF4-FFF2-40B4-BE49-F238E27FC236}">
                <a16:creationId xmlns:a16="http://schemas.microsoft.com/office/drawing/2014/main" id="{6508A734-3C83-0F46-B2F0-3906354ECBBF}"/>
              </a:ext>
            </a:extLst>
          </p:cNvPr>
          <p:cNvSpPr>
            <a:spLocks noGrp="1"/>
          </p:cNvSpPr>
          <p:nvPr>
            <p:ph type="body" sz="quarter" idx="12"/>
          </p:nvPr>
        </p:nvSpPr>
        <p:spPr>
          <a:xfrm>
            <a:off x="3041179" y="987405"/>
            <a:ext cx="4274021" cy="5502956"/>
          </a:xfrm>
          <a:prstGeom prst="rect">
            <a:avLst/>
          </a:prstGeom>
        </p:spPr>
        <p:txBody>
          <a:bodyPr lIns="0" tIns="0" rIns="0" bIns="0"/>
          <a:lstStyle>
            <a:lvl1pPr marL="284400" indent="-228600">
              <a:lnSpc>
                <a:spcPts val="2820"/>
              </a:lnSpc>
              <a:spcBef>
                <a:spcPts val="0"/>
              </a:spcBef>
              <a:spcAft>
                <a:spcPts val="1000"/>
              </a:spcAft>
              <a:buClr>
                <a:srgbClr val="FF4815"/>
              </a:buClr>
              <a:buSzPct val="120000"/>
              <a:buFont typeface="Arial" panose="020B0604020202020204" pitchFamily="34" charset="0"/>
              <a:buChar char="•"/>
              <a:defRPr sz="2200" b="0" i="0">
                <a:solidFill>
                  <a:srgbClr val="FF4815"/>
                </a:solidFill>
                <a:latin typeface="Söhne" panose="020B0503030202060203" pitchFamily="34" charset="77"/>
                <a:cs typeface="Matter SQ Light" pitchFamily="2" charset="77"/>
              </a:defRPr>
            </a:lvl1pPr>
          </a:lstStyle>
          <a:p>
            <a:pPr lvl="0"/>
            <a:r>
              <a:rPr lang="en-GB"/>
              <a:t>Click to edit Master text</a:t>
            </a:r>
          </a:p>
          <a:p>
            <a:pPr lvl="0"/>
            <a:endParaRPr lang="en-US"/>
          </a:p>
        </p:txBody>
      </p:sp>
      <p:sp>
        <p:nvSpPr>
          <p:cNvPr id="6" name="Picture Placeholder 8">
            <a:extLst>
              <a:ext uri="{FF2B5EF4-FFF2-40B4-BE49-F238E27FC236}">
                <a16:creationId xmlns:a16="http://schemas.microsoft.com/office/drawing/2014/main" id="{80A6D553-DE15-0B44-A736-7F9B004ABDBF}"/>
              </a:ext>
            </a:extLst>
          </p:cNvPr>
          <p:cNvSpPr>
            <a:spLocks noGrp="1"/>
          </p:cNvSpPr>
          <p:nvPr>
            <p:ph type="pic" sz="quarter" idx="14"/>
          </p:nvPr>
        </p:nvSpPr>
        <p:spPr>
          <a:xfrm>
            <a:off x="7535122" y="4006328"/>
            <a:ext cx="4307474" cy="2484033"/>
          </a:xfrm>
          <a:prstGeom prst="rect">
            <a:avLst/>
          </a:prstGeom>
        </p:spPr>
        <p:txBody>
          <a:bodyPr/>
          <a:lstStyle>
            <a:lvl1pPr>
              <a:buNone/>
              <a:defRPr/>
            </a:lvl1pPr>
          </a:lstStyle>
          <a:p>
            <a:endParaRPr lang="en-US"/>
          </a:p>
        </p:txBody>
      </p:sp>
      <p:sp>
        <p:nvSpPr>
          <p:cNvPr id="7" name="Picture Placeholder 8">
            <a:extLst>
              <a:ext uri="{FF2B5EF4-FFF2-40B4-BE49-F238E27FC236}">
                <a16:creationId xmlns:a16="http://schemas.microsoft.com/office/drawing/2014/main" id="{77D54C4F-13D9-4148-9369-814F37B234C2}"/>
              </a:ext>
            </a:extLst>
          </p:cNvPr>
          <p:cNvSpPr>
            <a:spLocks noGrp="1"/>
          </p:cNvSpPr>
          <p:nvPr>
            <p:ph type="pic" sz="quarter" idx="17"/>
          </p:nvPr>
        </p:nvSpPr>
        <p:spPr>
          <a:xfrm>
            <a:off x="7535122" y="971028"/>
            <a:ext cx="4307474" cy="2484033"/>
          </a:xfrm>
          <a:prstGeom prst="rect">
            <a:avLst/>
          </a:prstGeom>
        </p:spPr>
        <p:txBody>
          <a:bodyPr/>
          <a:lstStyle>
            <a:lvl1pPr>
              <a:buNone/>
              <a:defRPr/>
            </a:lvl1pPr>
          </a:lstStyle>
          <a:p>
            <a:endParaRPr lang="en-US"/>
          </a:p>
        </p:txBody>
      </p:sp>
    </p:spTree>
    <p:extLst>
      <p:ext uri="{BB962C8B-B14F-4D97-AF65-F5344CB8AC3E}">
        <p14:creationId xmlns:p14="http://schemas.microsoft.com/office/powerpoint/2010/main" val="139896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F2C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22F0E6-4EF2-1748-A2B6-8DF62EA4C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92717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DDF3E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86D8D-D555-CB4C-9D9F-1C90F21F95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85577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E7F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66E8BE-5B83-F54D-9746-09D0094B47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7978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DCE9F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E1781-C6A2-DC4E-A765-9C428773E7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7534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EFEE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A190AA-A71D-A948-AF84-B586C40574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47547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410D3EA1-517F-814E-A2A2-0A209D7241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3"/>
          <p:cNvSpPr>
            <a:spLocks noGrp="1" noChangeArrowheads="1"/>
          </p:cNvSpPr>
          <p:nvPr>
            <p:ph idx="1"/>
          </p:nvPr>
        </p:nvSpPr>
        <p:spPr bwMode="auto">
          <a:xfrm>
            <a:off x="609600" y="1268760"/>
            <a:ext cx="10972800"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3000"/>
            </a:lvl1pPr>
            <a:lvl2pPr>
              <a:defRPr sz="2800"/>
            </a:lvl2pPr>
            <a:lvl3pPr>
              <a:defRPr sz="2400">
                <a:latin typeface="Arial" panose="020B0604020202020204" pitchFamily="34" charset="0"/>
                <a:cs typeface="Arial" panose="020B0604020202020204" pitchFamily="34" charset="0"/>
              </a:defRPr>
            </a:lvl3pPr>
            <a:lvl4pPr>
              <a:defRPr sz="20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ext Placeholder 4">
            <a:extLst>
              <a:ext uri="{FF2B5EF4-FFF2-40B4-BE49-F238E27FC236}">
                <a16:creationId xmlns:a16="http://schemas.microsoft.com/office/drawing/2014/main" id="{D57396D3-FFE3-FB4B-A40B-7D4DB937EE36}"/>
              </a:ext>
            </a:extLst>
          </p:cNvPr>
          <p:cNvSpPr>
            <a:spLocks noGrp="1"/>
          </p:cNvSpPr>
          <p:nvPr>
            <p:ph type="body" sz="quarter" idx="10" hasCustomPrompt="1"/>
          </p:nvPr>
        </p:nvSpPr>
        <p:spPr>
          <a:xfrm>
            <a:off x="623392" y="188913"/>
            <a:ext cx="10944721" cy="503237"/>
          </a:xfrm>
        </p:spPr>
        <p:txBody>
          <a:bodyPr/>
          <a:lstStyle>
            <a:lvl1pPr marL="0" indent="0">
              <a:buNone/>
              <a:defRPr b="0">
                <a:solidFill>
                  <a:schemeClr val="bg1"/>
                </a:solidFill>
              </a:defRPr>
            </a:lvl1pPr>
          </a:lstStyle>
          <a:p>
            <a:pPr lvl="0"/>
            <a:r>
              <a:rPr lang="en-FR"/>
              <a:t>Title</a:t>
            </a:r>
          </a:p>
        </p:txBody>
      </p:sp>
      <p:sp>
        <p:nvSpPr>
          <p:cNvPr id="2" name="Slide Number Placeholder 1">
            <a:extLst>
              <a:ext uri="{FF2B5EF4-FFF2-40B4-BE49-F238E27FC236}">
                <a16:creationId xmlns:a16="http://schemas.microsoft.com/office/drawing/2014/main" id="{1E6C1EFF-545E-DA43-B347-1F58A2C91B67}"/>
              </a:ext>
            </a:extLst>
          </p:cNvPr>
          <p:cNvSpPr>
            <a:spLocks noGrp="1"/>
          </p:cNvSpPr>
          <p:nvPr>
            <p:ph type="sldNum" sz="quarter" idx="11"/>
          </p:nvPr>
        </p:nvSpPr>
        <p:spPr/>
        <p:txBody>
          <a:bodyPr/>
          <a:lstStyle/>
          <a:p>
            <a:fld id="{4D2AA4F3-9BD9-4D4E-808E-91D5AC934101}" type="slidenum">
              <a:rPr lang="en-FR" smtClean="0"/>
              <a:t>‹N°›</a:t>
            </a:fld>
            <a:endParaRPr lang="en-FR"/>
          </a:p>
        </p:txBody>
      </p:sp>
    </p:spTree>
    <p:extLst>
      <p:ext uri="{BB962C8B-B14F-4D97-AF65-F5344CB8AC3E}">
        <p14:creationId xmlns:p14="http://schemas.microsoft.com/office/powerpoint/2010/main" val="70870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0.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3.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25.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5.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image" Target="../media/image1.emf"/><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6.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image" Target="../media/image1.emf"/><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theme" Target="../theme/theme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8"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3ABB30E-818D-F641-8764-6B4BA2A32E3A}"/>
              </a:ext>
            </a:extLst>
          </p:cNvPr>
          <p:cNvSpPr txBox="1">
            <a:spLocks/>
          </p:cNvSpPr>
          <p:nvPr userDrawn="1"/>
        </p:nvSpPr>
        <p:spPr>
          <a:xfrm>
            <a:off x="11290538" y="260350"/>
            <a:ext cx="566500" cy="164776"/>
          </a:xfrm>
          <a:prstGeom prst="rect">
            <a:avLst/>
          </a:prstGeom>
        </p:spPr>
        <p:txBody>
          <a:bodyPr lIns="0" tIns="0" rIns="0" bIns="0"/>
          <a:lstStyle>
            <a:defPPr>
              <a:defRPr lang="en-US"/>
            </a:defPPr>
            <a:lvl1pPr marL="0" algn="l" defTabSz="914400" rtl="0" eaLnBrk="1" latinLnBrk="0" hangingPunct="1">
              <a:defRPr sz="10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665553-76CF-4E43-9460-2BF38C651074}" type="slidenum">
              <a:rPr lang="en-US" sz="900" b="0" i="0" smtClean="0">
                <a:solidFill>
                  <a:srgbClr val="FF4815"/>
                </a:solidFill>
                <a:latin typeface="Söhne" panose="020B0503030202060203" pitchFamily="34" charset="77"/>
              </a:rPr>
              <a:pPr algn="r"/>
              <a:t>‹N°›</a:t>
            </a:fld>
            <a:endParaRPr lang="en-US" sz="900" b="0" i="0">
              <a:solidFill>
                <a:srgbClr val="FF4815"/>
              </a:solidFill>
              <a:latin typeface="Söhne" panose="020B0503030202060203" pitchFamily="34" charset="77"/>
            </a:endParaRPr>
          </a:p>
        </p:txBody>
      </p:sp>
      <p:cxnSp>
        <p:nvCxnSpPr>
          <p:cNvPr id="12" name="Straight Connector 11">
            <a:extLst>
              <a:ext uri="{FF2B5EF4-FFF2-40B4-BE49-F238E27FC236}">
                <a16:creationId xmlns:a16="http://schemas.microsoft.com/office/drawing/2014/main" id="{85AEAF27-E294-504B-957B-F889AA5D5296}"/>
              </a:ext>
            </a:extLst>
          </p:cNvPr>
          <p:cNvCxnSpPr>
            <a:cxnSpLocks/>
          </p:cNvCxnSpPr>
          <p:nvPr userDrawn="1"/>
        </p:nvCxnSpPr>
        <p:spPr>
          <a:xfrm>
            <a:off x="359826" y="654520"/>
            <a:ext cx="11472349"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B090328F-6AB3-DD40-876D-B940405B3624}"/>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359826" y="168524"/>
            <a:ext cx="348427" cy="348427"/>
          </a:xfrm>
          <a:prstGeom prst="rect">
            <a:avLst/>
          </a:prstGeom>
        </p:spPr>
      </p:pic>
    </p:spTree>
    <p:extLst>
      <p:ext uri="{BB962C8B-B14F-4D97-AF65-F5344CB8AC3E}">
        <p14:creationId xmlns:p14="http://schemas.microsoft.com/office/powerpoint/2010/main" val="104624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3ABB30E-818D-F641-8764-6B4BA2A32E3A}"/>
              </a:ext>
            </a:extLst>
          </p:cNvPr>
          <p:cNvSpPr txBox="1">
            <a:spLocks/>
          </p:cNvSpPr>
          <p:nvPr userDrawn="1"/>
        </p:nvSpPr>
        <p:spPr>
          <a:xfrm>
            <a:off x="11290538" y="260350"/>
            <a:ext cx="566500" cy="164776"/>
          </a:xfrm>
          <a:prstGeom prst="rect">
            <a:avLst/>
          </a:prstGeom>
        </p:spPr>
        <p:txBody>
          <a:bodyPr lIns="0" tIns="0" rIns="0" bIns="0"/>
          <a:lstStyle>
            <a:defPPr>
              <a:defRPr lang="en-US"/>
            </a:defPPr>
            <a:lvl1pPr marL="0" algn="l" defTabSz="914400" rtl="0" eaLnBrk="1" latinLnBrk="0" hangingPunct="1">
              <a:defRPr sz="10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665553-76CF-4E43-9460-2BF38C651074}" type="slidenum">
              <a:rPr lang="en-US" sz="900" b="0" i="0" smtClean="0">
                <a:solidFill>
                  <a:srgbClr val="FF4815"/>
                </a:solidFill>
                <a:latin typeface="Söhne" panose="020B0503030202060203" pitchFamily="34" charset="77"/>
              </a:rPr>
              <a:pPr algn="r"/>
              <a:t>‹N°›</a:t>
            </a:fld>
            <a:endParaRPr lang="en-US" sz="900" b="0" i="0">
              <a:solidFill>
                <a:srgbClr val="FF4815"/>
              </a:solidFill>
              <a:latin typeface="Söhne" panose="020B0503030202060203" pitchFamily="34" charset="77"/>
            </a:endParaRPr>
          </a:p>
        </p:txBody>
      </p:sp>
      <p:cxnSp>
        <p:nvCxnSpPr>
          <p:cNvPr id="12" name="Straight Connector 11">
            <a:extLst>
              <a:ext uri="{FF2B5EF4-FFF2-40B4-BE49-F238E27FC236}">
                <a16:creationId xmlns:a16="http://schemas.microsoft.com/office/drawing/2014/main" id="{85AEAF27-E294-504B-957B-F889AA5D5296}"/>
              </a:ext>
            </a:extLst>
          </p:cNvPr>
          <p:cNvCxnSpPr>
            <a:cxnSpLocks/>
          </p:cNvCxnSpPr>
          <p:nvPr userDrawn="1"/>
        </p:nvCxnSpPr>
        <p:spPr>
          <a:xfrm>
            <a:off x="359826" y="654520"/>
            <a:ext cx="11472349"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B090328F-6AB3-DD40-876D-B940405B3624}"/>
              </a:ext>
            </a:extLst>
          </p:cNvPr>
          <p:cNvPicPr>
            <a:picLocks noChangeAspect="1"/>
          </p:cNvPicPr>
          <p:nvPr userDrawn="1"/>
        </p:nvPicPr>
        <p:blipFill>
          <a:blip r:embed="rId16"/>
          <a:stretch>
            <a:fillRect/>
          </a:stretch>
        </p:blipFill>
        <p:spPr>
          <a:xfrm>
            <a:off x="359826" y="168524"/>
            <a:ext cx="348427" cy="348427"/>
          </a:xfrm>
          <a:prstGeom prst="rect">
            <a:avLst/>
          </a:prstGeom>
        </p:spPr>
      </p:pic>
    </p:spTree>
    <p:extLst>
      <p:ext uri="{BB962C8B-B14F-4D97-AF65-F5344CB8AC3E}">
        <p14:creationId xmlns:p14="http://schemas.microsoft.com/office/powerpoint/2010/main" val="247486545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3ABB30E-818D-F641-8764-6B4BA2A32E3A}"/>
              </a:ext>
            </a:extLst>
          </p:cNvPr>
          <p:cNvSpPr txBox="1">
            <a:spLocks/>
          </p:cNvSpPr>
          <p:nvPr userDrawn="1"/>
        </p:nvSpPr>
        <p:spPr>
          <a:xfrm>
            <a:off x="11290538" y="260350"/>
            <a:ext cx="566500" cy="164776"/>
          </a:xfrm>
          <a:prstGeom prst="rect">
            <a:avLst/>
          </a:prstGeom>
        </p:spPr>
        <p:txBody>
          <a:bodyPr lIns="0" tIns="0" rIns="0" bIns="0"/>
          <a:lstStyle>
            <a:defPPr>
              <a:defRPr lang="en-US"/>
            </a:defPPr>
            <a:lvl1pPr marL="0" algn="l" defTabSz="914400" rtl="0" eaLnBrk="1" latinLnBrk="0" hangingPunct="1">
              <a:defRPr sz="10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665553-76CF-4E43-9460-2BF38C651074}" type="slidenum">
              <a:rPr lang="en-US" sz="900" b="0" i="0" smtClean="0">
                <a:solidFill>
                  <a:srgbClr val="FF4815"/>
                </a:solidFill>
                <a:latin typeface="Arial" panose="020B0604020202020204" pitchFamily="34" charset="0"/>
                <a:cs typeface="Arial" panose="020B0604020202020204" pitchFamily="34" charset="0"/>
              </a:rPr>
              <a:pPr algn="r"/>
              <a:t>‹N°›</a:t>
            </a:fld>
            <a:endParaRPr lang="en-US" sz="900" b="0" i="0">
              <a:solidFill>
                <a:srgbClr val="FF4815"/>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5AEAF27-E294-504B-957B-F889AA5D5296}"/>
              </a:ext>
            </a:extLst>
          </p:cNvPr>
          <p:cNvCxnSpPr>
            <a:cxnSpLocks/>
          </p:cNvCxnSpPr>
          <p:nvPr userDrawn="1"/>
        </p:nvCxnSpPr>
        <p:spPr>
          <a:xfrm>
            <a:off x="359826" y="654520"/>
            <a:ext cx="11472349" cy="0"/>
          </a:xfrm>
          <a:prstGeom prst="line">
            <a:avLst/>
          </a:prstGeom>
          <a:ln>
            <a:solidFill>
              <a:srgbClr val="BF9E51"/>
            </a:solidFill>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B090328F-6AB3-DD40-876D-B940405B3624}"/>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374751" y="135606"/>
            <a:ext cx="975079" cy="391494"/>
          </a:xfrm>
          <a:prstGeom prst="rect">
            <a:avLst/>
          </a:prstGeom>
        </p:spPr>
      </p:pic>
      <p:sp>
        <p:nvSpPr>
          <p:cNvPr id="11" name="Date Placeholder 4">
            <a:extLst>
              <a:ext uri="{FF2B5EF4-FFF2-40B4-BE49-F238E27FC236}">
                <a16:creationId xmlns:a16="http://schemas.microsoft.com/office/drawing/2014/main" id="{A7F1F8AF-2968-0B4B-8924-87A3E49DBC25}"/>
              </a:ext>
            </a:extLst>
          </p:cNvPr>
          <p:cNvSpPr txBox="1">
            <a:spLocks/>
          </p:cNvSpPr>
          <p:nvPr userDrawn="1"/>
        </p:nvSpPr>
        <p:spPr>
          <a:xfrm>
            <a:off x="3041180" y="266833"/>
            <a:ext cx="1113295" cy="164776"/>
          </a:xfrm>
          <a:prstGeom prst="rect">
            <a:avLst/>
          </a:prstGeom>
        </p:spPr>
        <p:txBody>
          <a:bodyPr lIns="0" tIns="0" rIns="0" bIns="0"/>
          <a:lstStyle>
            <a:defPPr>
              <a:defRPr lang="en-US"/>
            </a:defPPr>
            <a:lvl1pPr marL="0" algn="l" defTabSz="914400" rtl="0" eaLnBrk="1" latinLnBrk="0" hangingPunct="1">
              <a:defRPr sz="9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i="0">
                <a:solidFill>
                  <a:srgbClr val="FF4815"/>
                </a:solidFill>
                <a:latin typeface="Arial" panose="020B0604020202020204" pitchFamily="34" charset="0"/>
                <a:cs typeface="Arial" panose="020B0604020202020204" pitchFamily="34" charset="0"/>
              </a:rPr>
              <a:t>Title of presentation</a:t>
            </a:r>
            <a:endParaRPr lang="en-US" sz="900" b="0" i="0">
              <a:solidFill>
                <a:srgbClr val="FF4815"/>
              </a:solidFill>
              <a:latin typeface="Arial" panose="020B0604020202020204" pitchFamily="34" charset="0"/>
              <a:cs typeface="Arial" panose="020B0604020202020204" pitchFamily="34" charset="0"/>
            </a:endParaRPr>
          </a:p>
        </p:txBody>
      </p:sp>
      <p:sp>
        <p:nvSpPr>
          <p:cNvPr id="7" name="Date Placeholder 4">
            <a:extLst>
              <a:ext uri="{FF2B5EF4-FFF2-40B4-BE49-F238E27FC236}">
                <a16:creationId xmlns:a16="http://schemas.microsoft.com/office/drawing/2014/main" id="{DAD76E5D-6CA2-B64C-9285-ED648607EE07}"/>
              </a:ext>
            </a:extLst>
          </p:cNvPr>
          <p:cNvSpPr txBox="1">
            <a:spLocks/>
          </p:cNvSpPr>
          <p:nvPr userDrawn="1"/>
        </p:nvSpPr>
        <p:spPr>
          <a:xfrm>
            <a:off x="7523970" y="260350"/>
            <a:ext cx="2530451" cy="169888"/>
          </a:xfrm>
          <a:prstGeom prst="rect">
            <a:avLst/>
          </a:prstGeom>
        </p:spPr>
        <p:txBody>
          <a:bodyPr lIns="0" tIns="0" rIns="0" bIns="0"/>
          <a:lstStyle>
            <a:defPPr>
              <a:defRPr lang="en-US"/>
            </a:defPPr>
            <a:lvl1pPr marL="0" algn="l" defTabSz="914400" rtl="0" eaLnBrk="1" latinLnBrk="0" hangingPunct="1">
              <a:defRPr sz="9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i="0">
                <a:solidFill>
                  <a:srgbClr val="FF4815"/>
                </a:solidFill>
                <a:latin typeface="Arial" panose="020B0604020202020204" pitchFamily="34" charset="0"/>
                <a:cs typeface="Arial" panose="020B0604020202020204" pitchFamily="34" charset="0"/>
              </a:rPr>
              <a:t>Chapter title</a:t>
            </a:r>
          </a:p>
        </p:txBody>
      </p:sp>
      <p:sp>
        <p:nvSpPr>
          <p:cNvPr id="9" name="Date Placeholder 4">
            <a:extLst>
              <a:ext uri="{FF2B5EF4-FFF2-40B4-BE49-F238E27FC236}">
                <a16:creationId xmlns:a16="http://schemas.microsoft.com/office/drawing/2014/main" id="{544B0786-8587-104D-B1A3-B44397C1DD07}"/>
              </a:ext>
            </a:extLst>
          </p:cNvPr>
          <p:cNvSpPr txBox="1">
            <a:spLocks/>
          </p:cNvSpPr>
          <p:nvPr userDrawn="1"/>
        </p:nvSpPr>
        <p:spPr>
          <a:xfrm>
            <a:off x="10497152" y="266833"/>
            <a:ext cx="1225661" cy="163404"/>
          </a:xfrm>
          <a:prstGeom prst="rect">
            <a:avLst/>
          </a:prstGeom>
        </p:spPr>
        <p:txBody>
          <a:bodyPr lIns="0" tIns="0" rIns="0" bIns="0"/>
          <a:lstStyle>
            <a:defPPr>
              <a:defRPr lang="en-US"/>
            </a:defPPr>
            <a:lvl1pPr marL="0" algn="l" defTabSz="914400" rtl="0" eaLnBrk="1" latinLnBrk="0" hangingPunct="1">
              <a:defRPr sz="9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i="0">
                <a:solidFill>
                  <a:srgbClr val="FF4815"/>
                </a:solidFill>
                <a:latin typeface="Arial" panose="020B0604020202020204" pitchFamily="34" charset="0"/>
                <a:cs typeface="Arial" panose="020B0604020202020204" pitchFamily="34" charset="0"/>
              </a:rPr>
              <a:t>Date</a:t>
            </a:r>
          </a:p>
        </p:txBody>
      </p:sp>
    </p:spTree>
    <p:extLst>
      <p:ext uri="{BB962C8B-B14F-4D97-AF65-F5344CB8AC3E}">
        <p14:creationId xmlns:p14="http://schemas.microsoft.com/office/powerpoint/2010/main" val="12212289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3ABB30E-818D-F641-8764-6B4BA2A32E3A}"/>
              </a:ext>
            </a:extLst>
          </p:cNvPr>
          <p:cNvSpPr txBox="1">
            <a:spLocks/>
          </p:cNvSpPr>
          <p:nvPr userDrawn="1"/>
        </p:nvSpPr>
        <p:spPr>
          <a:xfrm>
            <a:off x="11290538" y="260350"/>
            <a:ext cx="566500" cy="164776"/>
          </a:xfrm>
          <a:prstGeom prst="rect">
            <a:avLst/>
          </a:prstGeom>
        </p:spPr>
        <p:txBody>
          <a:bodyPr lIns="0" tIns="0" rIns="0" bIns="0"/>
          <a:lstStyle>
            <a:defPPr>
              <a:defRPr lang="en-US"/>
            </a:defPPr>
            <a:lvl1pPr marL="0" algn="l" defTabSz="914400" rtl="0" eaLnBrk="1" latinLnBrk="0" hangingPunct="1">
              <a:defRPr sz="10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665553-76CF-4E43-9460-2BF38C651074}" type="slidenum">
              <a:rPr lang="en-US" sz="900" b="0" i="0" smtClean="0">
                <a:solidFill>
                  <a:srgbClr val="FF4815"/>
                </a:solidFill>
                <a:latin typeface="Arial" panose="020B0604020202020204" pitchFamily="34" charset="0"/>
                <a:cs typeface="Arial" panose="020B0604020202020204" pitchFamily="34" charset="0"/>
              </a:rPr>
              <a:pPr algn="r"/>
              <a:t>‹N°›</a:t>
            </a:fld>
            <a:endParaRPr lang="en-US" sz="900" b="0" i="0">
              <a:solidFill>
                <a:srgbClr val="FF4815"/>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5AEAF27-E294-504B-957B-F889AA5D5296}"/>
              </a:ext>
            </a:extLst>
          </p:cNvPr>
          <p:cNvCxnSpPr>
            <a:cxnSpLocks/>
          </p:cNvCxnSpPr>
          <p:nvPr userDrawn="1"/>
        </p:nvCxnSpPr>
        <p:spPr>
          <a:xfrm>
            <a:off x="359826" y="654520"/>
            <a:ext cx="11472349"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B090328F-6AB3-DD40-876D-B940405B3624}"/>
              </a:ext>
            </a:extLst>
          </p:cNvPr>
          <p:cNvPicPr>
            <a:picLocks noChangeAspect="1"/>
          </p:cNvPicPr>
          <p:nvPr userDrawn="1"/>
        </p:nvPicPr>
        <p:blipFill>
          <a:blip r:embed="rId18"/>
          <a:stretch>
            <a:fillRect/>
          </a:stretch>
        </p:blipFill>
        <p:spPr>
          <a:xfrm>
            <a:off x="359826" y="168524"/>
            <a:ext cx="348427" cy="348427"/>
          </a:xfrm>
          <a:prstGeom prst="rect">
            <a:avLst/>
          </a:prstGeom>
        </p:spPr>
      </p:pic>
    </p:spTree>
    <p:extLst>
      <p:ext uri="{BB962C8B-B14F-4D97-AF65-F5344CB8AC3E}">
        <p14:creationId xmlns:p14="http://schemas.microsoft.com/office/powerpoint/2010/main" val="110882253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7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3ABB30E-818D-F641-8764-6B4BA2A32E3A}"/>
              </a:ext>
            </a:extLst>
          </p:cNvPr>
          <p:cNvSpPr txBox="1">
            <a:spLocks/>
          </p:cNvSpPr>
          <p:nvPr userDrawn="1"/>
        </p:nvSpPr>
        <p:spPr>
          <a:xfrm>
            <a:off x="11290538" y="260350"/>
            <a:ext cx="566500" cy="164776"/>
          </a:xfrm>
          <a:prstGeom prst="rect">
            <a:avLst/>
          </a:prstGeom>
        </p:spPr>
        <p:txBody>
          <a:bodyPr lIns="0" tIns="0" rIns="0" bIns="0"/>
          <a:lstStyle>
            <a:defPPr>
              <a:defRPr lang="en-US"/>
            </a:defPPr>
            <a:lvl1pPr marL="0" algn="l" defTabSz="914400" rtl="0" eaLnBrk="1" latinLnBrk="0" hangingPunct="1">
              <a:defRPr sz="10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665553-76CF-4E43-9460-2BF38C651074}" type="slidenum">
              <a:rPr lang="en-US" sz="900" b="0" i="0" smtClean="0">
                <a:solidFill>
                  <a:srgbClr val="FF4815"/>
                </a:solidFill>
                <a:latin typeface="Arial" panose="020B0604020202020204" pitchFamily="34" charset="0"/>
                <a:cs typeface="Arial" panose="020B0604020202020204" pitchFamily="34" charset="0"/>
              </a:rPr>
              <a:pPr algn="r"/>
              <a:t>‹N°›</a:t>
            </a:fld>
            <a:endParaRPr lang="en-US" sz="900" b="0" i="0">
              <a:solidFill>
                <a:srgbClr val="FF4815"/>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5AEAF27-E294-504B-957B-F889AA5D5296}"/>
              </a:ext>
            </a:extLst>
          </p:cNvPr>
          <p:cNvCxnSpPr>
            <a:cxnSpLocks/>
          </p:cNvCxnSpPr>
          <p:nvPr userDrawn="1"/>
        </p:nvCxnSpPr>
        <p:spPr>
          <a:xfrm>
            <a:off x="359826" y="654520"/>
            <a:ext cx="11472349" cy="0"/>
          </a:xfrm>
          <a:prstGeom prst="line">
            <a:avLst/>
          </a:prstGeom>
          <a:ln>
            <a:solidFill>
              <a:srgbClr val="BF9E51"/>
            </a:solidFill>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B090328F-6AB3-DD40-876D-B940405B362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74751" y="135606"/>
            <a:ext cx="975079" cy="391494"/>
          </a:xfrm>
          <a:prstGeom prst="rect">
            <a:avLst/>
          </a:prstGeom>
        </p:spPr>
      </p:pic>
      <p:sp>
        <p:nvSpPr>
          <p:cNvPr id="11" name="Date Placeholder 4">
            <a:extLst>
              <a:ext uri="{FF2B5EF4-FFF2-40B4-BE49-F238E27FC236}">
                <a16:creationId xmlns:a16="http://schemas.microsoft.com/office/drawing/2014/main" id="{A7F1F8AF-2968-0B4B-8924-87A3E49DBC25}"/>
              </a:ext>
            </a:extLst>
          </p:cNvPr>
          <p:cNvSpPr txBox="1">
            <a:spLocks/>
          </p:cNvSpPr>
          <p:nvPr userDrawn="1"/>
        </p:nvSpPr>
        <p:spPr>
          <a:xfrm>
            <a:off x="3041180" y="266833"/>
            <a:ext cx="1113295" cy="164776"/>
          </a:xfrm>
          <a:prstGeom prst="rect">
            <a:avLst/>
          </a:prstGeom>
        </p:spPr>
        <p:txBody>
          <a:bodyPr lIns="0" tIns="0" rIns="0" bIns="0"/>
          <a:lstStyle>
            <a:defPPr>
              <a:defRPr lang="en-US"/>
            </a:defPPr>
            <a:lvl1pPr marL="0" algn="l" defTabSz="914400" rtl="0" eaLnBrk="1" latinLnBrk="0" hangingPunct="1">
              <a:defRPr sz="9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i="0">
                <a:solidFill>
                  <a:srgbClr val="FF4815"/>
                </a:solidFill>
                <a:latin typeface="Arial" panose="020B0604020202020204" pitchFamily="34" charset="0"/>
                <a:cs typeface="Arial" panose="020B0604020202020204" pitchFamily="34" charset="0"/>
              </a:rPr>
              <a:t>Title of presentation</a:t>
            </a:r>
            <a:endParaRPr lang="en-US" sz="900" b="0" i="0">
              <a:solidFill>
                <a:srgbClr val="FF4815"/>
              </a:solidFill>
              <a:latin typeface="Arial" panose="020B0604020202020204" pitchFamily="34" charset="0"/>
              <a:cs typeface="Arial" panose="020B0604020202020204" pitchFamily="34" charset="0"/>
            </a:endParaRPr>
          </a:p>
        </p:txBody>
      </p:sp>
      <p:sp>
        <p:nvSpPr>
          <p:cNvPr id="7" name="Date Placeholder 4">
            <a:extLst>
              <a:ext uri="{FF2B5EF4-FFF2-40B4-BE49-F238E27FC236}">
                <a16:creationId xmlns:a16="http://schemas.microsoft.com/office/drawing/2014/main" id="{DAD76E5D-6CA2-B64C-9285-ED648607EE07}"/>
              </a:ext>
            </a:extLst>
          </p:cNvPr>
          <p:cNvSpPr txBox="1">
            <a:spLocks/>
          </p:cNvSpPr>
          <p:nvPr userDrawn="1"/>
        </p:nvSpPr>
        <p:spPr>
          <a:xfrm>
            <a:off x="7523970" y="260350"/>
            <a:ext cx="2530451" cy="169888"/>
          </a:xfrm>
          <a:prstGeom prst="rect">
            <a:avLst/>
          </a:prstGeom>
        </p:spPr>
        <p:txBody>
          <a:bodyPr lIns="0" tIns="0" rIns="0" bIns="0"/>
          <a:lstStyle>
            <a:defPPr>
              <a:defRPr lang="en-US"/>
            </a:defPPr>
            <a:lvl1pPr marL="0" algn="l" defTabSz="914400" rtl="0" eaLnBrk="1" latinLnBrk="0" hangingPunct="1">
              <a:defRPr sz="9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i="0">
                <a:solidFill>
                  <a:srgbClr val="FF4815"/>
                </a:solidFill>
                <a:latin typeface="Arial" panose="020B0604020202020204" pitchFamily="34" charset="0"/>
                <a:cs typeface="Arial" panose="020B0604020202020204" pitchFamily="34" charset="0"/>
              </a:rPr>
              <a:t>Chapter title</a:t>
            </a:r>
          </a:p>
        </p:txBody>
      </p:sp>
      <p:sp>
        <p:nvSpPr>
          <p:cNvPr id="9" name="Date Placeholder 4">
            <a:extLst>
              <a:ext uri="{FF2B5EF4-FFF2-40B4-BE49-F238E27FC236}">
                <a16:creationId xmlns:a16="http://schemas.microsoft.com/office/drawing/2014/main" id="{544B0786-8587-104D-B1A3-B44397C1DD07}"/>
              </a:ext>
            </a:extLst>
          </p:cNvPr>
          <p:cNvSpPr txBox="1">
            <a:spLocks/>
          </p:cNvSpPr>
          <p:nvPr userDrawn="1"/>
        </p:nvSpPr>
        <p:spPr>
          <a:xfrm>
            <a:off x="10497152" y="266833"/>
            <a:ext cx="1225661" cy="163404"/>
          </a:xfrm>
          <a:prstGeom prst="rect">
            <a:avLst/>
          </a:prstGeom>
        </p:spPr>
        <p:txBody>
          <a:bodyPr lIns="0" tIns="0" rIns="0" bIns="0"/>
          <a:lstStyle>
            <a:defPPr>
              <a:defRPr lang="en-US"/>
            </a:defPPr>
            <a:lvl1pPr marL="0" algn="l" defTabSz="914400" rtl="0" eaLnBrk="1" latinLnBrk="0" hangingPunct="1">
              <a:defRPr sz="9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0" i="0">
                <a:solidFill>
                  <a:srgbClr val="FF4815"/>
                </a:solidFill>
                <a:latin typeface="Arial" panose="020B0604020202020204" pitchFamily="34" charset="0"/>
                <a:cs typeface="Arial" panose="020B0604020202020204" pitchFamily="34" charset="0"/>
              </a:rPr>
              <a:t>Date</a:t>
            </a:r>
          </a:p>
        </p:txBody>
      </p:sp>
    </p:spTree>
    <p:extLst>
      <p:ext uri="{BB962C8B-B14F-4D97-AF65-F5344CB8AC3E}">
        <p14:creationId xmlns:p14="http://schemas.microsoft.com/office/powerpoint/2010/main" val="37421040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DF3E6"/>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3ABB30E-818D-F641-8764-6B4BA2A32E3A}"/>
              </a:ext>
            </a:extLst>
          </p:cNvPr>
          <p:cNvSpPr txBox="1">
            <a:spLocks/>
          </p:cNvSpPr>
          <p:nvPr userDrawn="1"/>
        </p:nvSpPr>
        <p:spPr>
          <a:xfrm>
            <a:off x="11290538" y="260350"/>
            <a:ext cx="566500" cy="164776"/>
          </a:xfrm>
          <a:prstGeom prst="rect">
            <a:avLst/>
          </a:prstGeom>
        </p:spPr>
        <p:txBody>
          <a:bodyPr lIns="0" tIns="0" rIns="0" bIns="0"/>
          <a:lstStyle>
            <a:defPPr>
              <a:defRPr lang="en-US"/>
            </a:defPPr>
            <a:lvl1pPr marL="0" algn="l" defTabSz="914400" rtl="0" eaLnBrk="1" latinLnBrk="0" hangingPunct="1">
              <a:defRPr sz="10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665553-76CF-4E43-9460-2BF38C651074}" type="slidenum">
              <a:rPr lang="en-US" sz="900" b="0" i="0" smtClean="0">
                <a:solidFill>
                  <a:srgbClr val="FF4815"/>
                </a:solidFill>
                <a:latin typeface="Söhne" panose="020B0503030202060203" pitchFamily="34" charset="77"/>
              </a:rPr>
              <a:pPr algn="r"/>
              <a:t>‹N°›</a:t>
            </a:fld>
            <a:endParaRPr lang="en-US" sz="900" b="0" i="0">
              <a:solidFill>
                <a:srgbClr val="FF4815"/>
              </a:solidFill>
              <a:latin typeface="Söhne" panose="020B0503030202060203" pitchFamily="34" charset="77"/>
            </a:endParaRPr>
          </a:p>
        </p:txBody>
      </p:sp>
      <p:cxnSp>
        <p:nvCxnSpPr>
          <p:cNvPr id="12" name="Straight Connector 11">
            <a:extLst>
              <a:ext uri="{FF2B5EF4-FFF2-40B4-BE49-F238E27FC236}">
                <a16:creationId xmlns:a16="http://schemas.microsoft.com/office/drawing/2014/main" id="{85AEAF27-E294-504B-957B-F889AA5D5296}"/>
              </a:ext>
            </a:extLst>
          </p:cNvPr>
          <p:cNvCxnSpPr>
            <a:cxnSpLocks/>
          </p:cNvCxnSpPr>
          <p:nvPr userDrawn="1"/>
        </p:nvCxnSpPr>
        <p:spPr>
          <a:xfrm>
            <a:off x="359826" y="654520"/>
            <a:ext cx="11472349"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B090328F-6AB3-DD40-876D-B940405B3624}"/>
              </a:ext>
            </a:extLst>
          </p:cNvPr>
          <p:cNvPicPr>
            <a:picLocks noChangeAspect="1"/>
          </p:cNvPicPr>
          <p:nvPr userDrawn="1"/>
        </p:nvPicPr>
        <p:blipFill>
          <a:blip r:embed="rId16"/>
          <a:stretch>
            <a:fillRect/>
          </a:stretch>
        </p:blipFill>
        <p:spPr>
          <a:xfrm>
            <a:off x="359826" y="168524"/>
            <a:ext cx="348427" cy="348427"/>
          </a:xfrm>
          <a:prstGeom prst="rect">
            <a:avLst/>
          </a:prstGeom>
        </p:spPr>
      </p:pic>
    </p:spTree>
    <p:extLst>
      <p:ext uri="{BB962C8B-B14F-4D97-AF65-F5344CB8AC3E}">
        <p14:creationId xmlns:p14="http://schemas.microsoft.com/office/powerpoint/2010/main" val="389988470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3ABB30E-818D-F641-8764-6B4BA2A32E3A}"/>
              </a:ext>
            </a:extLst>
          </p:cNvPr>
          <p:cNvSpPr txBox="1">
            <a:spLocks/>
          </p:cNvSpPr>
          <p:nvPr userDrawn="1"/>
        </p:nvSpPr>
        <p:spPr>
          <a:xfrm>
            <a:off x="11290538" y="260350"/>
            <a:ext cx="566500" cy="164776"/>
          </a:xfrm>
          <a:prstGeom prst="rect">
            <a:avLst/>
          </a:prstGeom>
        </p:spPr>
        <p:txBody>
          <a:bodyPr lIns="0" tIns="0" rIns="0" bIns="0"/>
          <a:lstStyle>
            <a:defPPr>
              <a:defRPr lang="en-US"/>
            </a:defPPr>
            <a:lvl1pPr marL="0" algn="l" defTabSz="914400" rtl="0" eaLnBrk="1" latinLnBrk="0" hangingPunct="1">
              <a:defRPr sz="1000" b="0" i="1" kern="1200">
                <a:solidFill>
                  <a:srgbClr val="323232"/>
                </a:solidFill>
                <a:latin typeface="Gellix"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665553-76CF-4E43-9460-2BF38C651074}" type="slidenum">
              <a:rPr lang="en-US" sz="900" b="0" i="0" smtClean="0">
                <a:solidFill>
                  <a:srgbClr val="FF4815"/>
                </a:solidFill>
                <a:latin typeface="Söhne" panose="020B0503030202060203" pitchFamily="34" charset="77"/>
              </a:rPr>
              <a:pPr algn="r"/>
              <a:t>‹N°›</a:t>
            </a:fld>
            <a:endParaRPr lang="en-US" sz="900" b="0" i="0">
              <a:solidFill>
                <a:srgbClr val="FF4815"/>
              </a:solidFill>
              <a:latin typeface="Söhne" panose="020B0503030202060203" pitchFamily="34" charset="77"/>
            </a:endParaRPr>
          </a:p>
        </p:txBody>
      </p:sp>
      <p:cxnSp>
        <p:nvCxnSpPr>
          <p:cNvPr id="12" name="Straight Connector 11">
            <a:extLst>
              <a:ext uri="{FF2B5EF4-FFF2-40B4-BE49-F238E27FC236}">
                <a16:creationId xmlns:a16="http://schemas.microsoft.com/office/drawing/2014/main" id="{85AEAF27-E294-504B-957B-F889AA5D5296}"/>
              </a:ext>
            </a:extLst>
          </p:cNvPr>
          <p:cNvCxnSpPr>
            <a:cxnSpLocks/>
          </p:cNvCxnSpPr>
          <p:nvPr userDrawn="1"/>
        </p:nvCxnSpPr>
        <p:spPr>
          <a:xfrm>
            <a:off x="359826" y="654520"/>
            <a:ext cx="11472349"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B090328F-6AB3-DD40-876D-B940405B3624}"/>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359826" y="168524"/>
            <a:ext cx="348427" cy="348427"/>
          </a:xfrm>
          <a:prstGeom prst="rect">
            <a:avLst/>
          </a:prstGeom>
        </p:spPr>
      </p:pic>
    </p:spTree>
    <p:extLst>
      <p:ext uri="{BB962C8B-B14F-4D97-AF65-F5344CB8AC3E}">
        <p14:creationId xmlns:p14="http://schemas.microsoft.com/office/powerpoint/2010/main" val="125303728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8" Type="http://schemas.openxmlformats.org/officeDocument/2006/relationships/hyperlink" Target="https://amu.woah.org/amu-system-portal/home" TargetMode="External"/><Relationship Id="rId3" Type="http://schemas.openxmlformats.org/officeDocument/2006/relationships/slideLayout" Target="../slideLayouts/slideLayout40.xml"/><Relationship Id="rId7" Type="http://schemas.openxmlformats.org/officeDocument/2006/relationships/image" Target="../media/image78.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80.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sv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13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72.xml"/><Relationship Id="rId5" Type="http://schemas.openxmlformats.org/officeDocument/2006/relationships/image" Target="../media/image93.gif"/><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6.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86.xml"/><Relationship Id="rId5" Type="http://schemas.openxmlformats.org/officeDocument/2006/relationships/image" Target="../media/image32.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svg"/><Relationship Id="rId7" Type="http://schemas.openxmlformats.org/officeDocument/2006/relationships/hyperlink" Target="https://www.imf.org/en/Publications/WEO/Issues/2020/06/24/WEOUpdateJune2020" TargetMode="External"/><Relationship Id="rId2" Type="http://schemas.openxmlformats.org/officeDocument/2006/relationships/image" Target="../media/image34.png"/><Relationship Id="rId1" Type="http://schemas.openxmlformats.org/officeDocument/2006/relationships/slideLayout" Target="../slideLayouts/slideLayout6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hyperlink" Target="https://www.woah.org/en/superbugs-could-jeopardise-food-security-for-over-two-billion-people-and-increase-annual-health-care-costs-by-us-159-billion-annually-by-2050-finds-most-extensive-modelling-to-date/" TargetMode="External"/><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1.png"/><Relationship Id="rId16" Type="http://schemas.openxmlformats.org/officeDocument/2006/relationships/image" Target="../media/image54.png"/><Relationship Id="rId1" Type="http://schemas.openxmlformats.org/officeDocument/2006/relationships/slideLayout" Target="../slideLayouts/slideLayout7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s://austria-forum.org/af/Geography/America/United_States/Pictures/New_York_3/Headquarters_of_the_United_Nations_-_Assembly_Hall" TargetMode="External"/><Relationship Id="rId7" Type="http://schemas.openxmlformats.org/officeDocument/2006/relationships/hyperlink" Target="https://creativecommons.org/licenses/by-nc/3.0/" TargetMode="External"/><Relationship Id="rId2" Type="http://schemas.openxmlformats.org/officeDocument/2006/relationships/image" Target="../media/image68.jpeg"/><Relationship Id="rId1" Type="http://schemas.openxmlformats.org/officeDocument/2006/relationships/slideLayout" Target="../slideLayouts/slideLayout70.xml"/><Relationship Id="rId6" Type="http://schemas.openxmlformats.org/officeDocument/2006/relationships/hyperlink" Target="https://creativecommons.org/licenses/by/3.0/" TargetMode="External"/><Relationship Id="rId11" Type="http://schemas.openxmlformats.org/officeDocument/2006/relationships/image" Target="../media/image72.png"/><Relationship Id="rId5" Type="http://schemas.openxmlformats.org/officeDocument/2006/relationships/hyperlink" Target="https://foto.wuestenigel.com/alarm-clock-with-handwritten-2024-text-on-yellow-background/" TargetMode="External"/><Relationship Id="rId10" Type="http://schemas.openxmlformats.org/officeDocument/2006/relationships/hyperlink" Target="https://www.un.org/pga/wp-content/uploads/sites/108/2024/09/FINAL-Text-AMR-to-PGA.pdf" TargetMode="External"/><Relationship Id="rId4" Type="http://schemas.openxmlformats.org/officeDocument/2006/relationships/image" Target="../media/image69.jpeg"/><Relationship Id="rId9"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7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D0A73C8-E276-C929-CD44-17D1AD33E109}"/>
              </a:ext>
            </a:extLst>
          </p:cNvPr>
          <p:cNvSpPr>
            <a:spLocks noGrp="1"/>
          </p:cNvSpPr>
          <p:nvPr>
            <p:ph type="body" sz="quarter" idx="14"/>
          </p:nvPr>
        </p:nvSpPr>
        <p:spPr>
          <a:xfrm>
            <a:off x="285239" y="791737"/>
            <a:ext cx="11791625" cy="4355298"/>
          </a:xfrm>
        </p:spPr>
        <p:txBody>
          <a:bodyPr/>
          <a:lstStyle/>
          <a:p>
            <a:r>
              <a:rPr lang="fr-FR" sz="7200" dirty="0"/>
              <a:t>Action mondiale pour une utilisation responsable des antimicrobiens dans le domaine de la santé animale : </a:t>
            </a:r>
          </a:p>
          <a:p>
            <a:r>
              <a:rPr lang="fr-FR" sz="7200" dirty="0">
                <a:solidFill>
                  <a:srgbClr val="FF4815"/>
                </a:solidFill>
              </a:rPr>
              <a:t>Mises à jour de l’Organisation Mondiale de la Santé Animale</a:t>
            </a:r>
            <a:endParaRPr lang="en-US" sz="7200" dirty="0">
              <a:solidFill>
                <a:srgbClr val="FF4815"/>
              </a:solidFill>
            </a:endParaRPr>
          </a:p>
        </p:txBody>
      </p:sp>
      <p:sp>
        <p:nvSpPr>
          <p:cNvPr id="10" name="ZoneTexte 9">
            <a:extLst>
              <a:ext uri="{FF2B5EF4-FFF2-40B4-BE49-F238E27FC236}">
                <a16:creationId xmlns:a16="http://schemas.microsoft.com/office/drawing/2014/main" id="{FAB7734A-ED27-27CD-B60C-A69CCEC8C056}"/>
              </a:ext>
            </a:extLst>
          </p:cNvPr>
          <p:cNvSpPr txBox="1"/>
          <p:nvPr/>
        </p:nvSpPr>
        <p:spPr>
          <a:xfrm>
            <a:off x="6245128" y="5892644"/>
            <a:ext cx="58317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Séminaire "Bon Usage des Antibiotiques dans les Pays à Revenu Faible ou Intermédiaire" (SPILF - SAPI - ESCMID), Janvier 2026</a:t>
            </a:r>
          </a:p>
        </p:txBody>
      </p:sp>
      <p:sp>
        <p:nvSpPr>
          <p:cNvPr id="11" name="Text Placeholder 1">
            <a:extLst>
              <a:ext uri="{FF2B5EF4-FFF2-40B4-BE49-F238E27FC236}">
                <a16:creationId xmlns:a16="http://schemas.microsoft.com/office/drawing/2014/main" id="{A205D372-EC85-66E0-B426-FE6B1FA82A6C}"/>
              </a:ext>
            </a:extLst>
          </p:cNvPr>
          <p:cNvSpPr txBox="1">
            <a:spLocks/>
          </p:cNvSpPr>
          <p:nvPr/>
        </p:nvSpPr>
        <p:spPr>
          <a:xfrm>
            <a:off x="285239" y="6066263"/>
            <a:ext cx="2694874" cy="411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Morgan Jeannin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m.jeannin@woah.org</a:t>
            </a:r>
          </a:p>
        </p:txBody>
      </p:sp>
      <p:sp>
        <p:nvSpPr>
          <p:cNvPr id="12" name="Text Placeholder 3">
            <a:extLst>
              <a:ext uri="{FF2B5EF4-FFF2-40B4-BE49-F238E27FC236}">
                <a16:creationId xmlns:a16="http://schemas.microsoft.com/office/drawing/2014/main" id="{5EB8CA07-A437-1358-3FF6-1D8DDE1ABA13}"/>
              </a:ext>
            </a:extLst>
          </p:cNvPr>
          <p:cNvSpPr txBox="1">
            <a:spLocks/>
          </p:cNvSpPr>
          <p:nvPr/>
        </p:nvSpPr>
        <p:spPr>
          <a:xfrm>
            <a:off x="2585379" y="6066263"/>
            <a:ext cx="2694874" cy="411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Antimicrobial Resistance and Veterinary Products Department</a:t>
            </a:r>
          </a:p>
        </p:txBody>
      </p:sp>
      <p:pic>
        <p:nvPicPr>
          <p:cNvPr id="2" name="Image 1" descr="Une image contenant orange, Graphique, conception&#10;&#10;Le contenu généré par l’IA peut être incorrect.">
            <a:extLst>
              <a:ext uri="{FF2B5EF4-FFF2-40B4-BE49-F238E27FC236}">
                <a16:creationId xmlns:a16="http://schemas.microsoft.com/office/drawing/2014/main" id="{DB4292F1-707A-61D8-F7E7-7F22E65170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39" y="128486"/>
            <a:ext cx="2505075" cy="504190"/>
          </a:xfrm>
          <a:prstGeom prst="rect">
            <a:avLst/>
          </a:prstGeom>
          <a:noFill/>
          <a:ln>
            <a:noFill/>
          </a:ln>
        </p:spPr>
      </p:pic>
    </p:spTree>
    <p:extLst>
      <p:ext uri="{BB962C8B-B14F-4D97-AF65-F5344CB8AC3E}">
        <p14:creationId xmlns:p14="http://schemas.microsoft.com/office/powerpoint/2010/main" val="3071149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1">
            <a:hlinkClick r:id="" action="ppaction://media"/>
            <a:extLst>
              <a:ext uri="{FF2B5EF4-FFF2-40B4-BE49-F238E27FC236}">
                <a16:creationId xmlns:a16="http://schemas.microsoft.com/office/drawing/2014/main" id="{EA2BFE4A-E840-C696-A455-93C8F2DADD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790" y="887901"/>
            <a:ext cx="8655374" cy="5391668"/>
          </a:xfrm>
          <a:prstGeom prst="rect">
            <a:avLst/>
          </a:prstGeom>
          <a:ln>
            <a:noFill/>
          </a:ln>
          <a:effectLst>
            <a:outerShdw blurRad="292100" dist="139700" dir="2700000" algn="tl" rotWithShape="0">
              <a:srgbClr val="333333">
                <a:alpha val="65000"/>
              </a:srgbClr>
            </a:outerShdw>
          </a:effectLst>
        </p:spPr>
      </p:pic>
      <p:pic>
        <p:nvPicPr>
          <p:cNvPr id="12" name="Graphique 11" descr="Bulle de pensée avec un remplissage uni">
            <a:extLst>
              <a:ext uri="{FF2B5EF4-FFF2-40B4-BE49-F238E27FC236}">
                <a16:creationId xmlns:a16="http://schemas.microsoft.com/office/drawing/2014/main" id="{310CB902-6F1D-B08C-2A49-79E58E1D7F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228209">
            <a:off x="10059677" y="1453358"/>
            <a:ext cx="2817734" cy="2817734"/>
          </a:xfrm>
          <a:prstGeom prst="rect">
            <a:avLst/>
          </a:prstGeom>
          <a:effectLst>
            <a:softEdge rad="127000"/>
          </a:effectLst>
        </p:spPr>
      </p:pic>
      <p:pic>
        <p:nvPicPr>
          <p:cNvPr id="11" name="Graphique 10" descr="Bulle de pensée avec un remplissage uni">
            <a:extLst>
              <a:ext uri="{FF2B5EF4-FFF2-40B4-BE49-F238E27FC236}">
                <a16:creationId xmlns:a16="http://schemas.microsoft.com/office/drawing/2014/main" id="{0A6C7D53-0A36-DA12-E067-4CF6D84BFF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5763">
            <a:off x="8172380" y="1534435"/>
            <a:ext cx="2817734" cy="2817734"/>
          </a:xfrm>
          <a:prstGeom prst="rect">
            <a:avLst/>
          </a:prstGeom>
          <a:effectLst>
            <a:softEdge rad="127000"/>
          </a:effectLst>
        </p:spPr>
      </p:pic>
      <p:pic>
        <p:nvPicPr>
          <p:cNvPr id="9" name="Graphique 8" descr="Bulle de pensée avec un remplissage uni">
            <a:extLst>
              <a:ext uri="{FF2B5EF4-FFF2-40B4-BE49-F238E27FC236}">
                <a16:creationId xmlns:a16="http://schemas.microsoft.com/office/drawing/2014/main" id="{8FC35ED1-6E92-76EF-A53A-9F4D558223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7552469">
            <a:off x="9310213" y="1192775"/>
            <a:ext cx="2817734" cy="2817734"/>
          </a:xfrm>
          <a:prstGeom prst="rect">
            <a:avLst/>
          </a:prstGeom>
          <a:effectLst>
            <a:softEdge rad="127000"/>
          </a:effectLst>
        </p:spPr>
      </p:pic>
      <p:sp>
        <p:nvSpPr>
          <p:cNvPr id="185" name="ZoneTexte 184">
            <a:extLst>
              <a:ext uri="{FF2B5EF4-FFF2-40B4-BE49-F238E27FC236}">
                <a16:creationId xmlns:a16="http://schemas.microsoft.com/office/drawing/2014/main" id="{50584E1F-9338-0250-BE12-7C9970A001CF}"/>
              </a:ext>
            </a:extLst>
          </p:cNvPr>
          <p:cNvSpPr txBox="1"/>
          <p:nvPr/>
        </p:nvSpPr>
        <p:spPr>
          <a:xfrm>
            <a:off x="750456" y="56009"/>
            <a:ext cx="9813105" cy="523220"/>
          </a:xfrm>
          <a:prstGeom prst="rect">
            <a:avLst/>
          </a:prstGeom>
          <a:noFill/>
        </p:spPr>
        <p:txBody>
          <a:bodyPr wrap="square">
            <a:spAutoFit/>
          </a:bodyPr>
          <a:lstStyle/>
          <a:p>
            <a:pPr lvl="0">
              <a:defRPr/>
            </a:pPr>
            <a:r>
              <a:rPr kumimoji="0" lang="en-US" sz="2800" b="0" i="0" u="none" strike="noStrike" kern="1200" cap="none" spc="0" normalizeH="0" baseline="0" noProof="0" dirty="0" err="1">
                <a:ln>
                  <a:noFill/>
                </a:ln>
                <a:solidFill>
                  <a:srgbClr val="FF4815"/>
                </a:solidFill>
                <a:effectLst/>
                <a:uLnTx/>
                <a:uFillTx/>
                <a:latin typeface="Roboto" panose="02000000000000000000" pitchFamily="2" charset="0"/>
                <a:ea typeface="Roboto" panose="02000000000000000000" pitchFamily="2" charset="0"/>
                <a:cs typeface="+mn-cs"/>
              </a:rPr>
              <a:t>ANImal</a:t>
            </a:r>
            <a:r>
              <a:rPr kumimoji="0" lang="en-US" sz="2800" b="0" i="0" u="none" strike="noStrike" kern="1200" cap="none" spc="0" normalizeH="0" baseline="0" noProof="0" dirty="0">
                <a:ln>
                  <a:noFill/>
                </a:ln>
                <a:solidFill>
                  <a:srgbClr val="FF4815"/>
                </a:solidFill>
                <a:effectLst/>
                <a:uLnTx/>
                <a:uFillTx/>
                <a:latin typeface="Roboto" panose="02000000000000000000" pitchFamily="2" charset="0"/>
                <a:ea typeface="Roboto" panose="02000000000000000000" pitchFamily="2" charset="0"/>
                <a:cs typeface="+mn-cs"/>
              </a:rPr>
              <a:t> </a:t>
            </a:r>
            <a:r>
              <a:rPr kumimoji="0" lang="en-US" sz="2800" b="0" i="0" u="none" strike="noStrike" kern="1200" cap="none" spc="0" normalizeH="0" baseline="0" noProof="0" dirty="0" err="1">
                <a:ln>
                  <a:noFill/>
                </a:ln>
                <a:solidFill>
                  <a:srgbClr val="FF4815"/>
                </a:solidFill>
                <a:effectLst/>
                <a:uLnTx/>
                <a:uFillTx/>
                <a:latin typeface="Roboto" panose="02000000000000000000" pitchFamily="2" charset="0"/>
                <a:ea typeface="Roboto" panose="02000000000000000000" pitchFamily="2" charset="0"/>
                <a:cs typeface="+mn-cs"/>
              </a:rPr>
              <a:t>antiMicrobial</a:t>
            </a:r>
            <a:r>
              <a:rPr kumimoji="0" lang="en-US" sz="2800" b="0" i="0" u="none" strike="noStrike" kern="1200" cap="none" spc="0" normalizeH="0" baseline="0" noProof="0" dirty="0">
                <a:ln>
                  <a:noFill/>
                </a:ln>
                <a:solidFill>
                  <a:srgbClr val="FF4815"/>
                </a:solidFill>
                <a:effectLst/>
                <a:uLnTx/>
                <a:uFillTx/>
                <a:latin typeface="Roboto" panose="02000000000000000000" pitchFamily="2" charset="0"/>
                <a:ea typeface="Roboto" panose="02000000000000000000" pitchFamily="2" charset="0"/>
                <a:cs typeface="+mn-cs"/>
              </a:rPr>
              <a:t> USE : </a:t>
            </a:r>
            <a:r>
              <a:rPr lang="fr-FR" sz="2800" dirty="0">
                <a:solidFill>
                  <a:srgbClr val="FF4815"/>
                </a:solidFill>
                <a:latin typeface="Roboto" panose="02000000000000000000" pitchFamily="2" charset="0"/>
                <a:ea typeface="Roboto" panose="02000000000000000000" pitchFamily="2" charset="0"/>
              </a:rPr>
              <a:t>Collecte de données depuis 2015</a:t>
            </a:r>
            <a:endParaRPr kumimoji="0" lang="en-US" sz="2800" b="0" i="0" u="none" strike="noStrike" kern="1200" cap="none" spc="0" normalizeH="0" baseline="0" noProof="0" dirty="0">
              <a:ln>
                <a:noFill/>
              </a:ln>
              <a:solidFill>
                <a:srgbClr val="FF4815"/>
              </a:solidFill>
              <a:effectLst/>
              <a:uLnTx/>
              <a:uFillTx/>
              <a:latin typeface="Roboto" panose="02000000000000000000" pitchFamily="2" charset="0"/>
              <a:ea typeface="Roboto" panose="02000000000000000000" pitchFamily="2" charset="0"/>
              <a:cs typeface="+mn-cs"/>
            </a:endParaRPr>
          </a:p>
        </p:txBody>
      </p:sp>
      <p:sp>
        <p:nvSpPr>
          <p:cNvPr id="7" name="TextBox 15">
            <a:extLst>
              <a:ext uri="{FF2B5EF4-FFF2-40B4-BE49-F238E27FC236}">
                <a16:creationId xmlns:a16="http://schemas.microsoft.com/office/drawing/2014/main" id="{E8C57561-5260-4AF7-0203-3D45F2E60579}"/>
              </a:ext>
            </a:extLst>
          </p:cNvPr>
          <p:cNvSpPr txBox="1"/>
          <p:nvPr/>
        </p:nvSpPr>
        <p:spPr>
          <a:xfrm>
            <a:off x="6928534" y="2940431"/>
            <a:ext cx="5305426" cy="3895810"/>
          </a:xfrm>
          <a:prstGeom prst="rect">
            <a:avLst/>
          </a:prstGeom>
          <a:ln/>
          <a:effectLst>
            <a:softEdge rad="127000"/>
          </a:effectLst>
        </p:spPr>
        <p:style>
          <a:lnRef idx="2">
            <a:schemeClr val="accent2"/>
          </a:lnRef>
          <a:fillRef idx="1">
            <a:schemeClr val="lt1"/>
          </a:fillRef>
          <a:effectRef idx="0">
            <a:schemeClr val="accent2"/>
          </a:effectRef>
          <a:fontRef idx="minor">
            <a:schemeClr val="dk1"/>
          </a:fontRef>
        </p:style>
        <p:txBody>
          <a:bodyPr spcFirstLastPara="0" vert="horz" wrap="square" lIns="723417" tIns="354076" rIns="723417" bIns="99568"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None/>
              <a:tabLst/>
              <a:defRPr/>
            </a:pPr>
            <a:r>
              <a:rPr lang="en-US" sz="2000" dirty="0">
                <a:solidFill>
                  <a:prstClr val="black"/>
                </a:solidFill>
                <a:latin typeface="TradeGothic"/>
              </a:rPr>
              <a:t>Un </a:t>
            </a:r>
            <a:r>
              <a:rPr lang="en-US" sz="2000" dirty="0" err="1">
                <a:solidFill>
                  <a:prstClr val="black"/>
                </a:solidFill>
                <a:latin typeface="TradeGothic"/>
              </a:rPr>
              <a:t>système</a:t>
            </a:r>
            <a:r>
              <a:rPr lang="en-US" sz="2000" dirty="0">
                <a:solidFill>
                  <a:prstClr val="black"/>
                </a:solidFill>
                <a:latin typeface="TradeGothic"/>
              </a:rPr>
              <a:t> </a:t>
            </a:r>
            <a:r>
              <a:rPr lang="en-US" sz="2000" dirty="0" err="1">
                <a:solidFill>
                  <a:prstClr val="black"/>
                </a:solidFill>
                <a:latin typeface="TradeGothic"/>
              </a:rPr>
              <a:t>conçu</a:t>
            </a:r>
            <a:r>
              <a:rPr lang="en-US" sz="2000" dirty="0">
                <a:solidFill>
                  <a:prstClr val="black"/>
                </a:solidFill>
                <a:latin typeface="TradeGothic"/>
              </a:rPr>
              <a:t> pour</a:t>
            </a:r>
          </a:p>
          <a:p>
            <a:pPr marL="457200" marR="0" lvl="0" indent="-457200" algn="just" defTabSz="914400" rtl="0" eaLnBrk="1" fontAlgn="base" latinLnBrk="0" hangingPunct="1">
              <a:lnSpc>
                <a:spcPct val="100000"/>
              </a:lnSpc>
              <a:spcBef>
                <a:spcPct val="0"/>
              </a:spcBef>
              <a:spcAft>
                <a:spcPct val="0"/>
              </a:spcAft>
              <a:buClrTx/>
              <a:buSzTx/>
              <a:buFont typeface="+mj-lt"/>
              <a:buAutoNum type="arabicPeriod"/>
              <a:tabLst/>
              <a:defRPr/>
            </a:pPr>
            <a:r>
              <a:rPr kumimoji="0" lang="en-US" sz="2000" b="1" i="0" u="none" strike="noStrike" kern="1200" cap="none" spc="0" normalizeH="0" baseline="0" noProof="0" dirty="0">
                <a:ln>
                  <a:noFill/>
                </a:ln>
                <a:solidFill>
                  <a:srgbClr val="FF4815"/>
                </a:solidFill>
                <a:effectLst>
                  <a:outerShdw blurRad="38100" dist="38100" dir="2700000" algn="tl">
                    <a:srgbClr val="000000">
                      <a:alpha val="43137"/>
                    </a:srgbClr>
                  </a:outerShdw>
                </a:effectLst>
                <a:uLnTx/>
                <a:uFillTx/>
                <a:latin typeface="TradeGothic"/>
                <a:ea typeface="+mn-ea"/>
                <a:cs typeface="+mn-cs"/>
              </a:rPr>
              <a:t>CONSOLIDER </a:t>
            </a:r>
            <a:r>
              <a:rPr lang="en-US" sz="2000" dirty="0" err="1">
                <a:solidFill>
                  <a:prstClr val="black"/>
                </a:solidFill>
                <a:latin typeface="TradeGothic"/>
              </a:rPr>
              <a:t>leurs</a:t>
            </a:r>
            <a:r>
              <a:rPr lang="en-US" sz="2000" dirty="0">
                <a:solidFill>
                  <a:prstClr val="black"/>
                </a:solidFill>
                <a:latin typeface="TradeGothic"/>
              </a:rPr>
              <a:t> données sur </a:t>
            </a:r>
            <a:r>
              <a:rPr lang="en-US" sz="2000" dirty="0" err="1">
                <a:solidFill>
                  <a:prstClr val="black"/>
                </a:solidFill>
                <a:latin typeface="TradeGothic"/>
              </a:rPr>
              <a:t>l’utilisation</a:t>
            </a:r>
            <a:endParaRPr lang="en-US" sz="2000" dirty="0">
              <a:solidFill>
                <a:prstClr val="black"/>
              </a:solidFill>
              <a:latin typeface="TradeGothic"/>
            </a:endParaRPr>
          </a:p>
          <a:p>
            <a:pPr marL="457200" marR="0" lvl="0" indent="-457200" algn="just" defTabSz="914400" rtl="0" eaLnBrk="1" fontAlgn="base" latinLnBrk="0" hangingPunct="1">
              <a:lnSpc>
                <a:spcPct val="100000"/>
              </a:lnSpc>
              <a:spcBef>
                <a:spcPct val="0"/>
              </a:spcBef>
              <a:spcAft>
                <a:spcPct val="0"/>
              </a:spcAft>
              <a:buClrTx/>
              <a:buSzTx/>
              <a:buFont typeface="+mj-lt"/>
              <a:buAutoNum type="arabicPeriod"/>
              <a:tabLst/>
              <a:defRPr/>
            </a:pPr>
            <a:endParaRPr kumimoji="0" lang="en-US" sz="2000" b="1" i="0" u="none" strike="noStrike" kern="1200" cap="none" spc="0" normalizeH="0" baseline="0" noProof="0" dirty="0">
              <a:ln>
                <a:noFill/>
              </a:ln>
              <a:solidFill>
                <a:srgbClr val="FF4815"/>
              </a:solidFill>
              <a:effectLst>
                <a:outerShdw blurRad="38100" dist="38100" dir="2700000" algn="tl">
                  <a:srgbClr val="000000">
                    <a:alpha val="43137"/>
                  </a:srgbClr>
                </a:outerShdw>
              </a:effectLst>
              <a:uLnTx/>
              <a:uFillTx/>
              <a:latin typeface="TradeGothic"/>
              <a:ea typeface="+mn-ea"/>
              <a:cs typeface="+mn-cs"/>
            </a:endParaRPr>
          </a:p>
          <a:p>
            <a:pPr marL="457200" lvl="0" indent="-457200" algn="just" fontAlgn="base">
              <a:spcBef>
                <a:spcPct val="0"/>
              </a:spcBef>
              <a:spcAft>
                <a:spcPct val="0"/>
              </a:spcAft>
              <a:buFont typeface="+mj-lt"/>
              <a:buAutoNum type="arabicPeriod"/>
              <a:defRPr/>
            </a:pPr>
            <a:r>
              <a:rPr lang="en-US" sz="2000" b="1" dirty="0">
                <a:solidFill>
                  <a:srgbClr val="FF4815"/>
                </a:solidFill>
                <a:effectLst>
                  <a:outerShdw blurRad="38100" dist="38100" dir="2700000" algn="tl">
                    <a:srgbClr val="000000">
                      <a:alpha val="43137"/>
                    </a:srgbClr>
                  </a:outerShdw>
                </a:effectLst>
                <a:latin typeface="TradeGothic"/>
              </a:rPr>
              <a:t>ANALYSEZ </a:t>
            </a:r>
            <a:r>
              <a:rPr lang="en-US" sz="2000" dirty="0" err="1">
                <a:solidFill>
                  <a:prstClr val="black"/>
                </a:solidFill>
                <a:latin typeface="TradeGothic"/>
              </a:rPr>
              <a:t>leurs</a:t>
            </a:r>
            <a:r>
              <a:rPr lang="en-US" sz="2000" dirty="0">
                <a:solidFill>
                  <a:prstClr val="black"/>
                </a:solidFill>
                <a:latin typeface="TradeGothic"/>
              </a:rPr>
              <a:t> données</a:t>
            </a:r>
          </a:p>
          <a:p>
            <a:pPr marL="457200" lvl="0" indent="-457200" algn="just" fontAlgn="base">
              <a:spcBef>
                <a:spcPct val="0"/>
              </a:spcBef>
              <a:spcAft>
                <a:spcPct val="0"/>
              </a:spcAft>
              <a:buFont typeface="+mj-lt"/>
              <a:buAutoNum type="arabicPeriod"/>
              <a:defRPr/>
            </a:pPr>
            <a:endParaRPr kumimoji="0" lang="en-US" sz="2000" b="0" i="0" u="none" strike="noStrike" kern="1200" cap="none" spc="0" normalizeH="0" baseline="0" noProof="0" dirty="0">
              <a:ln>
                <a:noFill/>
              </a:ln>
              <a:solidFill>
                <a:prstClr val="black"/>
              </a:solidFill>
              <a:effectLst/>
              <a:uLnTx/>
              <a:uFillTx/>
              <a:latin typeface="TradeGothic"/>
              <a:ea typeface="+mn-ea"/>
              <a:cs typeface="+mn-cs"/>
            </a:endParaRPr>
          </a:p>
          <a:p>
            <a:pPr marL="457200" lvl="0" indent="-457200" algn="just" fontAlgn="base">
              <a:spcBef>
                <a:spcPct val="0"/>
              </a:spcBef>
              <a:spcAft>
                <a:spcPct val="0"/>
              </a:spcAft>
              <a:buFont typeface="+mj-lt"/>
              <a:buAutoNum type="arabicPeriod"/>
              <a:defRPr/>
            </a:pPr>
            <a:r>
              <a:rPr lang="fr-FR" sz="2000" b="1" dirty="0">
                <a:solidFill>
                  <a:srgbClr val="FF4815"/>
                </a:solidFill>
                <a:effectLst>
                  <a:outerShdw blurRad="38100" dist="38100" dir="2700000" algn="tl">
                    <a:srgbClr val="000000">
                      <a:alpha val="43137"/>
                    </a:srgbClr>
                  </a:outerShdw>
                </a:effectLst>
                <a:latin typeface="TradeGothic"/>
              </a:rPr>
              <a:t>COMMUNIQUEZ </a:t>
            </a:r>
            <a:r>
              <a:rPr lang="fr-FR" sz="2000" dirty="0">
                <a:solidFill>
                  <a:prstClr val="black"/>
                </a:solidFill>
                <a:latin typeface="TradeGothic"/>
              </a:rPr>
              <a:t>facilement et créez leurs propres rapports nationaux à l'aide de tableaux de bord</a:t>
            </a:r>
          </a:p>
        </p:txBody>
      </p:sp>
      <p:grpSp>
        <p:nvGrpSpPr>
          <p:cNvPr id="109" name="Google Shape;2287;p42">
            <a:extLst>
              <a:ext uri="{FF2B5EF4-FFF2-40B4-BE49-F238E27FC236}">
                <a16:creationId xmlns:a16="http://schemas.microsoft.com/office/drawing/2014/main" id="{79698A4C-EA63-D016-2850-BA8D9F7D493F}"/>
              </a:ext>
            </a:extLst>
          </p:cNvPr>
          <p:cNvGrpSpPr/>
          <p:nvPr/>
        </p:nvGrpSpPr>
        <p:grpSpPr>
          <a:xfrm>
            <a:off x="9996615" y="21759"/>
            <a:ext cx="1444928" cy="2326213"/>
            <a:chOff x="2288921" y="3633819"/>
            <a:chExt cx="292431" cy="478567"/>
          </a:xfrm>
        </p:grpSpPr>
        <p:sp>
          <p:nvSpPr>
            <p:cNvPr id="110" name="Google Shape;2288;p42">
              <a:extLst>
                <a:ext uri="{FF2B5EF4-FFF2-40B4-BE49-F238E27FC236}">
                  <a16:creationId xmlns:a16="http://schemas.microsoft.com/office/drawing/2014/main" id="{8B66F7E6-08DD-FB44-F8CE-1F2F89ADB6CB}"/>
                </a:ext>
              </a:extLst>
            </p:cNvPr>
            <p:cNvSpPr/>
            <p:nvPr/>
          </p:nvSpPr>
          <p:spPr>
            <a:xfrm>
              <a:off x="2288921" y="3633819"/>
              <a:ext cx="292431" cy="478567"/>
            </a:xfrm>
            <a:custGeom>
              <a:avLst/>
              <a:gdLst/>
              <a:ahLst/>
              <a:cxnLst/>
              <a:rect l="l" t="t" r="r" b="b"/>
              <a:pathLst>
                <a:path w="16658" h="27261" extrusionOk="0">
                  <a:moveTo>
                    <a:pt x="14371" y="1103"/>
                  </a:moveTo>
                  <a:cubicBezTo>
                    <a:pt x="14478" y="1627"/>
                    <a:pt x="14586" y="2151"/>
                    <a:pt x="14669" y="2686"/>
                  </a:cubicBezTo>
                  <a:cubicBezTo>
                    <a:pt x="14645" y="2675"/>
                    <a:pt x="14609" y="2663"/>
                    <a:pt x="14586" y="2663"/>
                  </a:cubicBezTo>
                  <a:cubicBezTo>
                    <a:pt x="14407" y="2603"/>
                    <a:pt x="14228" y="2555"/>
                    <a:pt x="14050" y="2508"/>
                  </a:cubicBezTo>
                  <a:cubicBezTo>
                    <a:pt x="13776" y="2436"/>
                    <a:pt x="13502" y="2365"/>
                    <a:pt x="13228" y="2305"/>
                  </a:cubicBezTo>
                  <a:cubicBezTo>
                    <a:pt x="13502" y="2020"/>
                    <a:pt x="13764" y="1722"/>
                    <a:pt x="14050" y="1436"/>
                  </a:cubicBezTo>
                  <a:cubicBezTo>
                    <a:pt x="14157" y="1329"/>
                    <a:pt x="14264" y="1222"/>
                    <a:pt x="14371" y="1103"/>
                  </a:cubicBezTo>
                  <a:close/>
                  <a:moveTo>
                    <a:pt x="12871" y="2710"/>
                  </a:moveTo>
                  <a:cubicBezTo>
                    <a:pt x="13193" y="2877"/>
                    <a:pt x="13526" y="2996"/>
                    <a:pt x="13859" y="3127"/>
                  </a:cubicBezTo>
                  <a:cubicBezTo>
                    <a:pt x="14026" y="3198"/>
                    <a:pt x="14193" y="3270"/>
                    <a:pt x="14359" y="3329"/>
                  </a:cubicBezTo>
                  <a:cubicBezTo>
                    <a:pt x="14502" y="3377"/>
                    <a:pt x="14657" y="3437"/>
                    <a:pt x="14800" y="3472"/>
                  </a:cubicBezTo>
                  <a:cubicBezTo>
                    <a:pt x="15181" y="5961"/>
                    <a:pt x="15312" y="8473"/>
                    <a:pt x="15181" y="10985"/>
                  </a:cubicBezTo>
                  <a:cubicBezTo>
                    <a:pt x="15086" y="12723"/>
                    <a:pt x="14848" y="14462"/>
                    <a:pt x="14478" y="16164"/>
                  </a:cubicBezTo>
                  <a:cubicBezTo>
                    <a:pt x="14383" y="16605"/>
                    <a:pt x="14276" y="17045"/>
                    <a:pt x="14157" y="17498"/>
                  </a:cubicBezTo>
                  <a:cubicBezTo>
                    <a:pt x="12788" y="17057"/>
                    <a:pt x="11430" y="16617"/>
                    <a:pt x="10049" y="16188"/>
                  </a:cubicBezTo>
                  <a:cubicBezTo>
                    <a:pt x="9371" y="15986"/>
                    <a:pt x="8680" y="15771"/>
                    <a:pt x="7990" y="15569"/>
                  </a:cubicBezTo>
                  <a:cubicBezTo>
                    <a:pt x="7394" y="15402"/>
                    <a:pt x="6763" y="15188"/>
                    <a:pt x="6132" y="15093"/>
                  </a:cubicBezTo>
                  <a:cubicBezTo>
                    <a:pt x="6704" y="12914"/>
                    <a:pt x="7525" y="10795"/>
                    <a:pt x="8585" y="8806"/>
                  </a:cubicBezTo>
                  <a:cubicBezTo>
                    <a:pt x="9752" y="6604"/>
                    <a:pt x="11216" y="4580"/>
                    <a:pt x="12871" y="2710"/>
                  </a:cubicBezTo>
                  <a:close/>
                  <a:moveTo>
                    <a:pt x="6001" y="15676"/>
                  </a:moveTo>
                  <a:cubicBezTo>
                    <a:pt x="6239" y="15795"/>
                    <a:pt x="6489" y="15879"/>
                    <a:pt x="6739" y="15974"/>
                  </a:cubicBezTo>
                  <a:cubicBezTo>
                    <a:pt x="7085" y="16093"/>
                    <a:pt x="7430" y="16224"/>
                    <a:pt x="7775" y="16343"/>
                  </a:cubicBezTo>
                  <a:cubicBezTo>
                    <a:pt x="8454" y="16581"/>
                    <a:pt x="9144" y="16807"/>
                    <a:pt x="9823" y="17033"/>
                  </a:cubicBezTo>
                  <a:cubicBezTo>
                    <a:pt x="11192" y="17474"/>
                    <a:pt x="12562" y="17903"/>
                    <a:pt x="13931" y="18343"/>
                  </a:cubicBezTo>
                  <a:cubicBezTo>
                    <a:pt x="13669" y="19296"/>
                    <a:pt x="13347" y="20236"/>
                    <a:pt x="12954" y="21117"/>
                  </a:cubicBezTo>
                  <a:cubicBezTo>
                    <a:pt x="12907" y="21236"/>
                    <a:pt x="12859" y="21355"/>
                    <a:pt x="12752" y="21415"/>
                  </a:cubicBezTo>
                  <a:cubicBezTo>
                    <a:pt x="12728" y="21427"/>
                    <a:pt x="12704" y="21439"/>
                    <a:pt x="12681" y="21451"/>
                  </a:cubicBezTo>
                  <a:cubicBezTo>
                    <a:pt x="12640" y="21463"/>
                    <a:pt x="12596" y="21468"/>
                    <a:pt x="12551" y="21468"/>
                  </a:cubicBezTo>
                  <a:cubicBezTo>
                    <a:pt x="12427" y="21468"/>
                    <a:pt x="12294" y="21429"/>
                    <a:pt x="12181" y="21403"/>
                  </a:cubicBezTo>
                  <a:cubicBezTo>
                    <a:pt x="11728" y="21308"/>
                    <a:pt x="11276" y="21189"/>
                    <a:pt x="10835" y="21082"/>
                  </a:cubicBezTo>
                  <a:cubicBezTo>
                    <a:pt x="9930" y="20843"/>
                    <a:pt x="9037" y="20605"/>
                    <a:pt x="8156" y="20331"/>
                  </a:cubicBezTo>
                  <a:cubicBezTo>
                    <a:pt x="7716" y="20201"/>
                    <a:pt x="7275" y="20058"/>
                    <a:pt x="6835" y="19915"/>
                  </a:cubicBezTo>
                  <a:cubicBezTo>
                    <a:pt x="6477" y="19796"/>
                    <a:pt x="6073" y="19712"/>
                    <a:pt x="5739" y="19534"/>
                  </a:cubicBezTo>
                  <a:cubicBezTo>
                    <a:pt x="5692" y="19427"/>
                    <a:pt x="5608" y="19331"/>
                    <a:pt x="5477" y="19308"/>
                  </a:cubicBezTo>
                  <a:cubicBezTo>
                    <a:pt x="5382" y="19105"/>
                    <a:pt x="5430" y="18831"/>
                    <a:pt x="5465" y="18593"/>
                  </a:cubicBezTo>
                  <a:cubicBezTo>
                    <a:pt x="5513" y="18224"/>
                    <a:pt x="5561" y="17843"/>
                    <a:pt x="5632" y="17474"/>
                  </a:cubicBezTo>
                  <a:cubicBezTo>
                    <a:pt x="5727" y="16879"/>
                    <a:pt x="5858" y="16271"/>
                    <a:pt x="6001" y="15676"/>
                  </a:cubicBezTo>
                  <a:close/>
                  <a:moveTo>
                    <a:pt x="5275" y="14926"/>
                  </a:moveTo>
                  <a:cubicBezTo>
                    <a:pt x="5120" y="15545"/>
                    <a:pt x="4965" y="16176"/>
                    <a:pt x="4858" y="16807"/>
                  </a:cubicBezTo>
                  <a:cubicBezTo>
                    <a:pt x="4775" y="17212"/>
                    <a:pt x="4715" y="17617"/>
                    <a:pt x="4656" y="18034"/>
                  </a:cubicBezTo>
                  <a:cubicBezTo>
                    <a:pt x="4596" y="18450"/>
                    <a:pt x="4501" y="18879"/>
                    <a:pt x="4561" y="19296"/>
                  </a:cubicBezTo>
                  <a:cubicBezTo>
                    <a:pt x="4572" y="19367"/>
                    <a:pt x="4596" y="19415"/>
                    <a:pt x="4608" y="19486"/>
                  </a:cubicBezTo>
                  <a:cubicBezTo>
                    <a:pt x="3239" y="19903"/>
                    <a:pt x="1977" y="20677"/>
                    <a:pt x="917" y="21641"/>
                  </a:cubicBezTo>
                  <a:cubicBezTo>
                    <a:pt x="1048" y="20189"/>
                    <a:pt x="1465" y="18760"/>
                    <a:pt x="2263" y="17534"/>
                  </a:cubicBezTo>
                  <a:cubicBezTo>
                    <a:pt x="2679" y="16867"/>
                    <a:pt x="3215" y="16271"/>
                    <a:pt x="3834" y="15795"/>
                  </a:cubicBezTo>
                  <a:cubicBezTo>
                    <a:pt x="4287" y="15438"/>
                    <a:pt x="4775" y="15188"/>
                    <a:pt x="5275" y="14926"/>
                  </a:cubicBezTo>
                  <a:close/>
                  <a:moveTo>
                    <a:pt x="6728" y="20808"/>
                  </a:moveTo>
                  <a:lnTo>
                    <a:pt x="6728" y="20808"/>
                  </a:lnTo>
                  <a:cubicBezTo>
                    <a:pt x="7585" y="21082"/>
                    <a:pt x="8442" y="21344"/>
                    <a:pt x="9311" y="21582"/>
                  </a:cubicBezTo>
                  <a:cubicBezTo>
                    <a:pt x="9942" y="21760"/>
                    <a:pt x="10585" y="21951"/>
                    <a:pt x="11228" y="22106"/>
                  </a:cubicBezTo>
                  <a:cubicBezTo>
                    <a:pt x="10883" y="22570"/>
                    <a:pt x="10549" y="23058"/>
                    <a:pt x="10168" y="23487"/>
                  </a:cubicBezTo>
                  <a:cubicBezTo>
                    <a:pt x="10098" y="23573"/>
                    <a:pt x="10043" y="23602"/>
                    <a:pt x="9966" y="23602"/>
                  </a:cubicBezTo>
                  <a:cubicBezTo>
                    <a:pt x="9926" y="23602"/>
                    <a:pt x="9880" y="23594"/>
                    <a:pt x="9823" y="23582"/>
                  </a:cubicBezTo>
                  <a:cubicBezTo>
                    <a:pt x="9633" y="23534"/>
                    <a:pt x="9442" y="23487"/>
                    <a:pt x="9240" y="23451"/>
                  </a:cubicBezTo>
                  <a:lnTo>
                    <a:pt x="8121" y="23189"/>
                  </a:lnTo>
                  <a:cubicBezTo>
                    <a:pt x="7775" y="23118"/>
                    <a:pt x="7418" y="23046"/>
                    <a:pt x="7073" y="22951"/>
                  </a:cubicBezTo>
                  <a:cubicBezTo>
                    <a:pt x="6989" y="22927"/>
                    <a:pt x="6847" y="22903"/>
                    <a:pt x="6787" y="22820"/>
                  </a:cubicBezTo>
                  <a:cubicBezTo>
                    <a:pt x="6739" y="22737"/>
                    <a:pt x="6775" y="22534"/>
                    <a:pt x="6775" y="22439"/>
                  </a:cubicBezTo>
                  <a:cubicBezTo>
                    <a:pt x="6763" y="21915"/>
                    <a:pt x="6775" y="21355"/>
                    <a:pt x="6728" y="20808"/>
                  </a:cubicBezTo>
                  <a:close/>
                  <a:moveTo>
                    <a:pt x="15074" y="17426"/>
                  </a:moveTo>
                  <a:cubicBezTo>
                    <a:pt x="15645" y="18748"/>
                    <a:pt x="15800" y="20260"/>
                    <a:pt x="15752" y="21677"/>
                  </a:cubicBezTo>
                  <a:cubicBezTo>
                    <a:pt x="15705" y="22963"/>
                    <a:pt x="15443" y="24272"/>
                    <a:pt x="14967" y="25475"/>
                  </a:cubicBezTo>
                  <a:cubicBezTo>
                    <a:pt x="14764" y="24201"/>
                    <a:pt x="14276" y="22963"/>
                    <a:pt x="13502" y="21915"/>
                  </a:cubicBezTo>
                  <a:cubicBezTo>
                    <a:pt x="13728" y="21653"/>
                    <a:pt x="13836" y="21296"/>
                    <a:pt x="13955" y="20974"/>
                  </a:cubicBezTo>
                  <a:cubicBezTo>
                    <a:pt x="14300" y="20105"/>
                    <a:pt x="14586" y="19212"/>
                    <a:pt x="14848" y="18319"/>
                  </a:cubicBezTo>
                  <a:cubicBezTo>
                    <a:pt x="14931" y="18022"/>
                    <a:pt x="15002" y="17724"/>
                    <a:pt x="15074" y="17426"/>
                  </a:cubicBezTo>
                  <a:close/>
                  <a:moveTo>
                    <a:pt x="14712" y="1"/>
                  </a:moveTo>
                  <a:cubicBezTo>
                    <a:pt x="14476" y="1"/>
                    <a:pt x="14227" y="182"/>
                    <a:pt x="14240" y="472"/>
                  </a:cubicBezTo>
                  <a:cubicBezTo>
                    <a:pt x="11776" y="2401"/>
                    <a:pt x="9787" y="4913"/>
                    <a:pt x="8240" y="7628"/>
                  </a:cubicBezTo>
                  <a:cubicBezTo>
                    <a:pt x="7085" y="9652"/>
                    <a:pt x="6156" y="11830"/>
                    <a:pt x="5513" y="14069"/>
                  </a:cubicBezTo>
                  <a:cubicBezTo>
                    <a:pt x="4739" y="14176"/>
                    <a:pt x="3989" y="14605"/>
                    <a:pt x="3382" y="15057"/>
                  </a:cubicBezTo>
                  <a:cubicBezTo>
                    <a:pt x="2656" y="15605"/>
                    <a:pt x="2036" y="16260"/>
                    <a:pt x="1548" y="17010"/>
                  </a:cubicBezTo>
                  <a:cubicBezTo>
                    <a:pt x="429" y="18700"/>
                    <a:pt x="12" y="20736"/>
                    <a:pt x="0" y="22725"/>
                  </a:cubicBezTo>
                  <a:cubicBezTo>
                    <a:pt x="0" y="22978"/>
                    <a:pt x="224" y="23158"/>
                    <a:pt x="450" y="23158"/>
                  </a:cubicBezTo>
                  <a:cubicBezTo>
                    <a:pt x="553" y="23158"/>
                    <a:pt x="656" y="23120"/>
                    <a:pt x="739" y="23034"/>
                  </a:cubicBezTo>
                  <a:cubicBezTo>
                    <a:pt x="1953" y="21713"/>
                    <a:pt x="3465" y="20808"/>
                    <a:pt x="5132" y="20189"/>
                  </a:cubicBezTo>
                  <a:cubicBezTo>
                    <a:pt x="5382" y="20355"/>
                    <a:pt x="5692" y="20474"/>
                    <a:pt x="6001" y="20582"/>
                  </a:cubicBezTo>
                  <a:cubicBezTo>
                    <a:pt x="5966" y="20891"/>
                    <a:pt x="5966" y="21201"/>
                    <a:pt x="5954" y="21510"/>
                  </a:cubicBezTo>
                  <a:cubicBezTo>
                    <a:pt x="5942" y="21951"/>
                    <a:pt x="5882" y="22415"/>
                    <a:pt x="5930" y="22856"/>
                  </a:cubicBezTo>
                  <a:cubicBezTo>
                    <a:pt x="6025" y="23796"/>
                    <a:pt x="7156" y="23868"/>
                    <a:pt x="7894" y="24046"/>
                  </a:cubicBezTo>
                  <a:cubicBezTo>
                    <a:pt x="8359" y="24141"/>
                    <a:pt x="8811" y="24249"/>
                    <a:pt x="9275" y="24356"/>
                  </a:cubicBezTo>
                  <a:cubicBezTo>
                    <a:pt x="9516" y="24409"/>
                    <a:pt x="9761" y="24474"/>
                    <a:pt x="10001" y="24474"/>
                  </a:cubicBezTo>
                  <a:cubicBezTo>
                    <a:pt x="10188" y="24474"/>
                    <a:pt x="10372" y="24435"/>
                    <a:pt x="10549" y="24320"/>
                  </a:cubicBezTo>
                  <a:cubicBezTo>
                    <a:pt x="10895" y="24094"/>
                    <a:pt x="11133" y="23665"/>
                    <a:pt x="11383" y="23344"/>
                  </a:cubicBezTo>
                  <a:cubicBezTo>
                    <a:pt x="11645" y="22998"/>
                    <a:pt x="11907" y="22653"/>
                    <a:pt x="12169" y="22308"/>
                  </a:cubicBezTo>
                  <a:cubicBezTo>
                    <a:pt x="12303" y="22325"/>
                    <a:pt x="12438" y="22342"/>
                    <a:pt x="12573" y="22342"/>
                  </a:cubicBezTo>
                  <a:cubicBezTo>
                    <a:pt x="12629" y="22342"/>
                    <a:pt x="12684" y="22339"/>
                    <a:pt x="12740" y="22332"/>
                  </a:cubicBezTo>
                  <a:cubicBezTo>
                    <a:pt x="13740" y="23653"/>
                    <a:pt x="14348" y="25213"/>
                    <a:pt x="14336" y="26892"/>
                  </a:cubicBezTo>
                  <a:cubicBezTo>
                    <a:pt x="14328" y="27119"/>
                    <a:pt x="14524" y="27261"/>
                    <a:pt x="14718" y="27261"/>
                  </a:cubicBezTo>
                  <a:cubicBezTo>
                    <a:pt x="14838" y="27261"/>
                    <a:pt x="14958" y="27206"/>
                    <a:pt x="15026" y="27082"/>
                  </a:cubicBezTo>
                  <a:cubicBezTo>
                    <a:pt x="15991" y="25415"/>
                    <a:pt x="16550" y="23558"/>
                    <a:pt x="16622" y="21629"/>
                  </a:cubicBezTo>
                  <a:cubicBezTo>
                    <a:pt x="16657" y="20677"/>
                    <a:pt x="16562" y="19712"/>
                    <a:pt x="16336" y="18784"/>
                  </a:cubicBezTo>
                  <a:cubicBezTo>
                    <a:pt x="16145" y="17974"/>
                    <a:pt x="15848" y="17176"/>
                    <a:pt x="15288" y="16557"/>
                  </a:cubicBezTo>
                  <a:cubicBezTo>
                    <a:pt x="15562" y="15331"/>
                    <a:pt x="15764" y="14093"/>
                    <a:pt x="15907" y="12842"/>
                  </a:cubicBezTo>
                  <a:cubicBezTo>
                    <a:pt x="16324" y="9116"/>
                    <a:pt x="16110" y="5342"/>
                    <a:pt x="15395" y="1663"/>
                  </a:cubicBezTo>
                  <a:cubicBezTo>
                    <a:pt x="15300" y="1210"/>
                    <a:pt x="15205" y="770"/>
                    <a:pt x="15098" y="317"/>
                  </a:cubicBezTo>
                  <a:cubicBezTo>
                    <a:pt x="15047" y="97"/>
                    <a:pt x="14883" y="1"/>
                    <a:pt x="147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289;p42">
              <a:extLst>
                <a:ext uri="{FF2B5EF4-FFF2-40B4-BE49-F238E27FC236}">
                  <a16:creationId xmlns:a16="http://schemas.microsoft.com/office/drawing/2014/main" id="{16F42949-4572-2A64-CE27-252A0CB306B0}"/>
                </a:ext>
              </a:extLst>
            </p:cNvPr>
            <p:cNvSpPr/>
            <p:nvPr/>
          </p:nvSpPr>
          <p:spPr>
            <a:xfrm>
              <a:off x="2443590" y="3774972"/>
              <a:ext cx="97834" cy="90794"/>
            </a:xfrm>
            <a:custGeom>
              <a:avLst/>
              <a:gdLst/>
              <a:ahLst/>
              <a:cxnLst/>
              <a:rect l="l" t="t" r="r" b="b"/>
              <a:pathLst>
                <a:path w="5573" h="5172" extrusionOk="0">
                  <a:moveTo>
                    <a:pt x="2750" y="718"/>
                  </a:moveTo>
                  <a:cubicBezTo>
                    <a:pt x="3358" y="730"/>
                    <a:pt x="3905" y="1015"/>
                    <a:pt x="4239" y="1563"/>
                  </a:cubicBezTo>
                  <a:cubicBezTo>
                    <a:pt x="4608" y="2206"/>
                    <a:pt x="4536" y="3111"/>
                    <a:pt x="4036" y="3670"/>
                  </a:cubicBezTo>
                  <a:cubicBezTo>
                    <a:pt x="3673" y="4091"/>
                    <a:pt x="3118" y="4335"/>
                    <a:pt x="2569" y="4335"/>
                  </a:cubicBezTo>
                  <a:cubicBezTo>
                    <a:pt x="2434" y="4335"/>
                    <a:pt x="2299" y="4320"/>
                    <a:pt x="2167" y="4289"/>
                  </a:cubicBezTo>
                  <a:cubicBezTo>
                    <a:pt x="1798" y="4206"/>
                    <a:pt x="1465" y="4016"/>
                    <a:pt x="1250" y="3706"/>
                  </a:cubicBezTo>
                  <a:cubicBezTo>
                    <a:pt x="1000" y="3337"/>
                    <a:pt x="953" y="2861"/>
                    <a:pt x="1024" y="2420"/>
                  </a:cubicBezTo>
                  <a:cubicBezTo>
                    <a:pt x="1107" y="1944"/>
                    <a:pt x="1322" y="1480"/>
                    <a:pt x="1679" y="1146"/>
                  </a:cubicBezTo>
                  <a:cubicBezTo>
                    <a:pt x="1857" y="991"/>
                    <a:pt x="2072" y="872"/>
                    <a:pt x="2298" y="801"/>
                  </a:cubicBezTo>
                  <a:cubicBezTo>
                    <a:pt x="2441" y="753"/>
                    <a:pt x="2596" y="730"/>
                    <a:pt x="2750" y="718"/>
                  </a:cubicBezTo>
                  <a:close/>
                  <a:moveTo>
                    <a:pt x="2924" y="0"/>
                  </a:moveTo>
                  <a:cubicBezTo>
                    <a:pt x="2656" y="0"/>
                    <a:pt x="2391" y="50"/>
                    <a:pt x="2143" y="158"/>
                  </a:cubicBezTo>
                  <a:cubicBezTo>
                    <a:pt x="2119" y="170"/>
                    <a:pt x="2108" y="194"/>
                    <a:pt x="2084" y="218"/>
                  </a:cubicBezTo>
                  <a:cubicBezTo>
                    <a:pt x="1857" y="265"/>
                    <a:pt x="1643" y="360"/>
                    <a:pt x="1465" y="468"/>
                  </a:cubicBezTo>
                  <a:cubicBezTo>
                    <a:pt x="965" y="777"/>
                    <a:pt x="619" y="1277"/>
                    <a:pt x="417" y="1825"/>
                  </a:cubicBezTo>
                  <a:cubicBezTo>
                    <a:pt x="0" y="2980"/>
                    <a:pt x="333" y="4349"/>
                    <a:pt x="1488" y="4909"/>
                  </a:cubicBezTo>
                  <a:cubicBezTo>
                    <a:pt x="1854" y="5087"/>
                    <a:pt x="2247" y="5172"/>
                    <a:pt x="2637" y="5172"/>
                  </a:cubicBezTo>
                  <a:cubicBezTo>
                    <a:pt x="3289" y="5172"/>
                    <a:pt x="3935" y="4936"/>
                    <a:pt x="4441" y="4504"/>
                  </a:cubicBezTo>
                  <a:cubicBezTo>
                    <a:pt x="5310" y="3766"/>
                    <a:pt x="5572" y="2456"/>
                    <a:pt x="5132" y="1420"/>
                  </a:cubicBezTo>
                  <a:cubicBezTo>
                    <a:pt x="4772" y="582"/>
                    <a:pt x="3836" y="0"/>
                    <a:pt x="29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ZoneTexte 1">
            <a:extLst>
              <a:ext uri="{FF2B5EF4-FFF2-40B4-BE49-F238E27FC236}">
                <a16:creationId xmlns:a16="http://schemas.microsoft.com/office/drawing/2014/main" id="{B10B3BFC-2C01-BFFE-C216-6A475D5BE0F9}"/>
              </a:ext>
            </a:extLst>
          </p:cNvPr>
          <p:cNvSpPr txBox="1"/>
          <p:nvPr/>
        </p:nvSpPr>
        <p:spPr>
          <a:xfrm>
            <a:off x="698430" y="6265076"/>
            <a:ext cx="2854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F4815"/>
                </a:solidFill>
                <a:effectLst/>
                <a:uLnTx/>
                <a:uFillTx/>
                <a:latin typeface="Söhne" panose="020B0503030202060203" pitchFamily="34" charset="0"/>
                <a:ea typeface="Roboto" panose="02000000000000000000" pitchFamily="2" charset="0"/>
                <a:cs typeface="+mn-cs"/>
                <a:hlinkClick r:id="rId8">
                  <a:extLst>
                    <a:ext uri="{A12FA001-AC4F-418D-AE19-62706E023703}">
                      <ahyp:hlinkClr xmlns:ahyp="http://schemas.microsoft.com/office/drawing/2018/hyperlinkcolor" val="tx"/>
                    </a:ext>
                  </a:extLst>
                </a:hlinkClick>
              </a:rPr>
              <a:t>amu.woah.org</a:t>
            </a:r>
            <a:endParaRPr kumimoji="0" lang="fr-FR" sz="3200" b="0" i="0" u="none" strike="noStrike" kern="1200" cap="none" spc="0" normalizeH="0" baseline="0" noProof="0" dirty="0">
              <a:ln>
                <a:noFill/>
              </a:ln>
              <a:solidFill>
                <a:srgbClr val="FF4815"/>
              </a:solidFill>
              <a:effectLst/>
              <a:uLnTx/>
              <a:uFillTx/>
              <a:latin typeface="Söhne" panose="020B0503030202060203" pitchFamily="34" charset="0"/>
              <a:ea typeface="Roboto" panose="02000000000000000000" pitchFamily="2" charset="0"/>
              <a:cs typeface="+mn-cs"/>
            </a:endParaRPr>
          </a:p>
        </p:txBody>
      </p:sp>
    </p:spTree>
    <p:extLst>
      <p:ext uri="{BB962C8B-B14F-4D97-AF65-F5344CB8AC3E}">
        <p14:creationId xmlns:p14="http://schemas.microsoft.com/office/powerpoint/2010/main" val="225985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 fill="remove" nodeType="withEffect">
                                  <p:stCondLst>
                                    <p:cond delay="0"/>
                                  </p:stCondLst>
                                  <p:childTnLst>
                                    <p:animRot by="21600000">
                                      <p:cBhvr>
                                        <p:cTn id="6" dur="5000" fill="hold"/>
                                        <p:tgtEl>
                                          <p:spTgt spid="9"/>
                                        </p:tgtEl>
                                        <p:attrNameLst>
                                          <p:attrName>r</p:attrName>
                                        </p:attrNameLst>
                                      </p:cBhvr>
                                    </p:animRot>
                                  </p:childTnLst>
                                </p:cTn>
                              </p:par>
                              <p:par>
                                <p:cTn id="7" presetID="8" presetClass="emph" presetSubtype="0" repeatCount="10000" fill="remove"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repeatCount="10000" fill="remove" nodeType="withEffect">
                                  <p:stCondLst>
                                    <p:cond delay="0"/>
                                  </p:stCondLst>
                                  <p:childTnLst>
                                    <p:animRot by="21600000">
                                      <p:cBhvr>
                                        <p:cTn id="10" dur="5000" fill="hold"/>
                                        <p:tgtEl>
                                          <p:spTgt spid="12"/>
                                        </p:tgtEl>
                                        <p:attrNameLst>
                                          <p:attrName>r</p:attrName>
                                        </p:attrNameLst>
                                      </p:cBhvr>
                                    </p:animRot>
                                  </p:childTnLst>
                                </p:cTn>
                              </p:par>
                              <p:par>
                                <p:cTn id="11" presetID="1" presetClass="mediacall" presetSubtype="0" fill="hold" nodeType="withEffect">
                                  <p:stCondLst>
                                    <p:cond delay="0"/>
                                  </p:stCondLst>
                                  <p:childTnLst>
                                    <p:cmd type="call" cmd="playFrom(0.0)">
                                      <p:cBhvr>
                                        <p:cTn id="12" dur="120047" fill="hold"/>
                                        <p:tgtEl>
                                          <p:spTgt spid="5"/>
                                        </p:tgtEl>
                                      </p:cBhvr>
                                    </p:cmd>
                                  </p:childTnLst>
                                </p:cTn>
                              </p:par>
                              <p:par>
                                <p:cTn id="13" presetID="34" presetClass="emph" presetSubtype="0" repeatCount="3000" fill="hold" grpId="0" nodeType="withEffect">
                                  <p:stCondLst>
                                    <p:cond delay="0"/>
                                  </p:stCondLst>
                                  <p:iterate type="lt">
                                    <p:tmPct val="10000"/>
                                  </p:iterate>
                                  <p:childTnLst>
                                    <p:animMotion origin="layout" path="M 0.0 0.0 L 0.0 -0.07213" pathEditMode="relative" ptsTypes="">
                                      <p:cBhvr>
                                        <p:cTn id="14" dur="500" accel="50000" decel="50000" autoRev="1" fill="hold">
                                          <p:stCondLst>
                                            <p:cond delay="0"/>
                                          </p:stCondLst>
                                        </p:cTn>
                                        <p:tgtEl>
                                          <p:spTgt spid="2"/>
                                        </p:tgtEl>
                                        <p:attrNameLst>
                                          <p:attrName>ppt_x</p:attrName>
                                          <p:attrName>ppt_y</p:attrName>
                                        </p:attrNameLst>
                                      </p:cBhvr>
                                    </p:animMotion>
                                    <p:animRot by="1500000">
                                      <p:cBhvr>
                                        <p:cTn id="15" dur="250" fill="hold">
                                          <p:stCondLst>
                                            <p:cond delay="0"/>
                                          </p:stCondLst>
                                        </p:cTn>
                                        <p:tgtEl>
                                          <p:spTgt spid="2"/>
                                        </p:tgtEl>
                                        <p:attrNameLst>
                                          <p:attrName>r</p:attrName>
                                        </p:attrNameLst>
                                      </p:cBhvr>
                                    </p:animRot>
                                    <p:animRot by="-1500000">
                                      <p:cBhvr>
                                        <p:cTn id="16" dur="250" fill="hold">
                                          <p:stCondLst>
                                            <p:cond delay="250"/>
                                          </p:stCondLst>
                                        </p:cTn>
                                        <p:tgtEl>
                                          <p:spTgt spid="2"/>
                                        </p:tgtEl>
                                        <p:attrNameLst>
                                          <p:attrName>r</p:attrName>
                                        </p:attrNameLst>
                                      </p:cBhvr>
                                    </p:animRot>
                                    <p:animRot by="-1500000">
                                      <p:cBhvr>
                                        <p:cTn id="17" dur="250" fill="hold">
                                          <p:stCondLst>
                                            <p:cond delay="500"/>
                                          </p:stCondLst>
                                        </p:cTn>
                                        <p:tgtEl>
                                          <p:spTgt spid="2"/>
                                        </p:tgtEl>
                                        <p:attrNameLst>
                                          <p:attrName>r</p:attrName>
                                        </p:attrNameLst>
                                      </p:cBhvr>
                                    </p:animRot>
                                    <p:animRot by="1500000">
                                      <p:cBhvr>
                                        <p:cTn id="18" dur="250" fill="hold">
                                          <p:stCondLst>
                                            <p:cond delay="75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EC895-5AA0-5432-12DD-67516926E9A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CE958CE-952B-4CB2-806F-1D3D72B9BE3B}"/>
              </a:ext>
            </a:extLst>
          </p:cNvPr>
          <p:cNvSpPr txBox="1"/>
          <p:nvPr/>
        </p:nvSpPr>
        <p:spPr>
          <a:xfrm>
            <a:off x="703982" y="84856"/>
            <a:ext cx="10096589" cy="646331"/>
          </a:xfrm>
          <a:prstGeom prst="rect">
            <a:avLst/>
          </a:prstGeom>
          <a:noFill/>
        </p:spPr>
        <p:txBody>
          <a:bodyPr wrap="square">
            <a:spAutoFit/>
          </a:bodyPr>
          <a:lstStyle/>
          <a:p>
            <a:pPr lvl="0">
              <a:lnSpc>
                <a:spcPct val="90000"/>
              </a:lnSpc>
              <a:spcBef>
                <a:spcPts val="1000"/>
              </a:spcBef>
              <a:defRPr/>
            </a:pPr>
            <a:r>
              <a:rPr lang="fr-FR" sz="2000" b="1" dirty="0">
                <a:solidFill>
                  <a:srgbClr val="FF4815"/>
                </a:solidFill>
              </a:rPr>
              <a:t>Proportion des classes d'antimicrobiens dont l'utilisation chez les animaux a été signalée par 111 membres en 2022 </a:t>
            </a:r>
          </a:p>
        </p:txBody>
      </p:sp>
      <p:graphicFrame>
        <p:nvGraphicFramePr>
          <p:cNvPr id="5" name="Chart 4">
            <a:extLst>
              <a:ext uri="{FF2B5EF4-FFF2-40B4-BE49-F238E27FC236}">
                <a16:creationId xmlns:a16="http://schemas.microsoft.com/office/drawing/2014/main" id="{56AB9E4D-C4A8-79D1-6465-512C997F51E5}"/>
              </a:ext>
            </a:extLst>
          </p:cNvPr>
          <p:cNvGraphicFramePr>
            <a:graphicFrameLocks/>
          </p:cNvGraphicFramePr>
          <p:nvPr/>
        </p:nvGraphicFramePr>
        <p:xfrm>
          <a:off x="333271" y="731187"/>
          <a:ext cx="11525458" cy="593355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2">
            <a:extLst>
              <a:ext uri="{FF2B5EF4-FFF2-40B4-BE49-F238E27FC236}">
                <a16:creationId xmlns:a16="http://schemas.microsoft.com/office/drawing/2014/main" id="{47C7737C-B3A9-A248-8D00-E55A654264E6}"/>
              </a:ext>
            </a:extLst>
          </p:cNvPr>
          <p:cNvPicPr>
            <a:picLocks noChangeAspect="1"/>
          </p:cNvPicPr>
          <p:nvPr/>
        </p:nvPicPr>
        <p:blipFill>
          <a:blip r:embed="rId4"/>
          <a:srcRect t="14020"/>
          <a:stretch>
            <a:fillRect/>
          </a:stretch>
        </p:blipFill>
        <p:spPr>
          <a:xfrm>
            <a:off x="6399531" y="1660031"/>
            <a:ext cx="5459198" cy="2813583"/>
          </a:xfrm>
          <a:prstGeom prst="rect">
            <a:avLst/>
          </a:prstGeom>
        </p:spPr>
      </p:pic>
      <p:pic>
        <p:nvPicPr>
          <p:cNvPr id="3" name="Picture 3">
            <a:extLst>
              <a:ext uri="{FF2B5EF4-FFF2-40B4-BE49-F238E27FC236}">
                <a16:creationId xmlns:a16="http://schemas.microsoft.com/office/drawing/2014/main" id="{3344AEF4-3DC0-32FA-F6C1-7140939F1CDF}"/>
              </a:ext>
            </a:extLst>
          </p:cNvPr>
          <p:cNvPicPr>
            <a:picLocks noChangeAspect="1"/>
          </p:cNvPicPr>
          <p:nvPr/>
        </p:nvPicPr>
        <p:blipFill>
          <a:blip r:embed="rId5"/>
          <a:stretch>
            <a:fillRect/>
          </a:stretch>
        </p:blipFill>
        <p:spPr>
          <a:xfrm>
            <a:off x="6347563" y="4460080"/>
            <a:ext cx="5572126" cy="2397920"/>
          </a:xfrm>
          <a:prstGeom prst="rect">
            <a:avLst/>
          </a:prstGeom>
        </p:spPr>
      </p:pic>
    </p:spTree>
    <p:extLst>
      <p:ext uri="{BB962C8B-B14F-4D97-AF65-F5344CB8AC3E}">
        <p14:creationId xmlns:p14="http://schemas.microsoft.com/office/powerpoint/2010/main" val="3869087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8D45E2-579D-BF3B-6888-23A0297168CD}"/>
              </a:ext>
            </a:extLst>
          </p:cNvPr>
          <p:cNvSpPr txBox="1"/>
          <p:nvPr/>
        </p:nvSpPr>
        <p:spPr>
          <a:xfrm>
            <a:off x="663191" y="90598"/>
            <a:ext cx="10893015" cy="535531"/>
          </a:xfrm>
          <a:prstGeom prst="rect">
            <a:avLst/>
          </a:prstGeom>
          <a:noFill/>
        </p:spPr>
        <p:txBody>
          <a:bodyPr wrap="square">
            <a:sp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2000">
                <a:solidFill>
                  <a:srgbClr val="FF6600"/>
                </a:solidFill>
                <a:latin typeface="Söhne" panose="020B0604020202020204" charset="0"/>
              </a:defRPr>
            </a:lvl1pPr>
          </a:lstStyle>
          <a:p>
            <a:pPr lvl="0">
              <a:defRPr/>
            </a:pPr>
            <a:r>
              <a:rPr lang="fr-FR" sz="1600" b="1" dirty="0">
                <a:solidFill>
                  <a:srgbClr val="FF4815"/>
                </a:solidFill>
                <a:latin typeface="Calibri" panose="020F0502020204030204"/>
              </a:rPr>
              <a:t>Évolution dans le temps des quantités mondiales d'agents antimicrobiens destinés à être utilisés chez les animaux, sur la base des données communiquées par 85 participants entre 2020 et 2022, ajustées en fonction de la biomasse animale (mg/kg).</a:t>
            </a:r>
          </a:p>
        </p:txBody>
      </p:sp>
      <p:sp>
        <p:nvSpPr>
          <p:cNvPr id="5" name="TextBox 4">
            <a:extLst>
              <a:ext uri="{FF2B5EF4-FFF2-40B4-BE49-F238E27FC236}">
                <a16:creationId xmlns:a16="http://schemas.microsoft.com/office/drawing/2014/main" id="{1ABBC444-71A4-3433-56FB-93066773A372}"/>
              </a:ext>
            </a:extLst>
          </p:cNvPr>
          <p:cNvSpPr txBox="1"/>
          <p:nvPr/>
        </p:nvSpPr>
        <p:spPr>
          <a:xfrm>
            <a:off x="92364" y="681529"/>
            <a:ext cx="12025745" cy="338554"/>
          </a:xfrm>
          <a:prstGeom prst="rect">
            <a:avLst/>
          </a:prstGeom>
          <a:noFill/>
        </p:spPr>
        <p:txBody>
          <a:bodyPr wrap="square">
            <a:spAutoFit/>
          </a:bodyPr>
          <a:lstStyle/>
          <a:p>
            <a:pPr lvl="0">
              <a:defRPr/>
            </a:pPr>
            <a:r>
              <a:rPr lang="fr-FR" sz="1600" dirty="0">
                <a:solidFill>
                  <a:prstClr val="black"/>
                </a:solidFill>
                <a:latin typeface="Franklin Gothic Book" panose="020B0503020102020204"/>
              </a:rPr>
              <a:t>Ce neuvième rapport fait état d'une baisse de 5 % dans l'analyse globale. </a:t>
            </a:r>
          </a:p>
        </p:txBody>
      </p:sp>
      <p:pic>
        <p:nvPicPr>
          <p:cNvPr id="6" name="Picture 5">
            <a:extLst>
              <a:ext uri="{FF2B5EF4-FFF2-40B4-BE49-F238E27FC236}">
                <a16:creationId xmlns:a16="http://schemas.microsoft.com/office/drawing/2014/main" id="{C0B04679-4ADA-9B2C-6A27-ECF97C140EA6}"/>
              </a:ext>
            </a:extLst>
          </p:cNvPr>
          <p:cNvPicPr>
            <a:picLocks noChangeAspect="1"/>
          </p:cNvPicPr>
          <p:nvPr/>
        </p:nvPicPr>
        <p:blipFill>
          <a:blip r:embed="rId2"/>
          <a:stretch>
            <a:fillRect/>
          </a:stretch>
        </p:blipFill>
        <p:spPr>
          <a:xfrm>
            <a:off x="0" y="2251189"/>
            <a:ext cx="11766300" cy="4606811"/>
          </a:xfrm>
          <a:prstGeom prst="rect">
            <a:avLst/>
          </a:prstGeom>
        </p:spPr>
      </p:pic>
    </p:spTree>
    <p:extLst>
      <p:ext uri="{BB962C8B-B14F-4D97-AF65-F5344CB8AC3E}">
        <p14:creationId xmlns:p14="http://schemas.microsoft.com/office/powerpoint/2010/main" val="1839629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49AC3-5B89-B3C9-C1F3-11C9A7215677}"/>
            </a:ext>
          </a:extLst>
        </p:cNvPr>
        <p:cNvGrpSpPr/>
        <p:nvPr/>
      </p:nvGrpSpPr>
      <p:grpSpPr>
        <a:xfrm>
          <a:off x="0" y="0"/>
          <a:ext cx="0" cy="0"/>
          <a:chOff x="0" y="0"/>
          <a:chExt cx="0" cy="0"/>
        </a:xfrm>
      </p:grpSpPr>
      <p:sp>
        <p:nvSpPr>
          <p:cNvPr id="2" name="Espace réservé du texte 2">
            <a:extLst>
              <a:ext uri="{FF2B5EF4-FFF2-40B4-BE49-F238E27FC236}">
                <a16:creationId xmlns:a16="http://schemas.microsoft.com/office/drawing/2014/main" id="{6503883D-6420-99B1-95D9-4DF40D401216}"/>
              </a:ext>
            </a:extLst>
          </p:cNvPr>
          <p:cNvSpPr>
            <a:spLocks noGrp="1"/>
          </p:cNvSpPr>
          <p:nvPr>
            <p:ph type="body" sz="quarter" idx="16"/>
          </p:nvPr>
        </p:nvSpPr>
        <p:spPr>
          <a:xfrm>
            <a:off x="742950" y="210939"/>
            <a:ext cx="10972800" cy="587375"/>
          </a:xfrm>
        </p:spPr>
        <p:txBody>
          <a:bodyPr/>
          <a:lstStyle/>
          <a:p>
            <a:r>
              <a:rPr lang="fr-FR" sz="2400" b="1" dirty="0"/>
              <a:t>Rédiger et valoriser un rapport national sur l’utilisation des antimicrobiens</a:t>
            </a:r>
            <a:endParaRPr lang="fr-FR" sz="2400" dirty="0"/>
          </a:p>
        </p:txBody>
      </p:sp>
      <p:sp>
        <p:nvSpPr>
          <p:cNvPr id="4" name="ZoneTexte 3">
            <a:extLst>
              <a:ext uri="{FF2B5EF4-FFF2-40B4-BE49-F238E27FC236}">
                <a16:creationId xmlns:a16="http://schemas.microsoft.com/office/drawing/2014/main" id="{34339BAE-8EC9-CD9F-C734-6C044B1E6029}"/>
              </a:ext>
            </a:extLst>
          </p:cNvPr>
          <p:cNvSpPr txBox="1"/>
          <p:nvPr/>
        </p:nvSpPr>
        <p:spPr>
          <a:xfrm>
            <a:off x="3661652" y="3857185"/>
            <a:ext cx="6097904" cy="584775"/>
          </a:xfrm>
          <a:prstGeom prst="rect">
            <a:avLst/>
          </a:prstGeom>
          <a:noFill/>
        </p:spPr>
        <p:txBody>
          <a:bodyPr wrap="square">
            <a:spAutoFit/>
          </a:bodyPr>
          <a:lstStyle/>
          <a:p>
            <a:r>
              <a:rPr lang="fr-FR" sz="3200" b="1" dirty="0"/>
              <a:t>un levier pour l’action nationale ! </a:t>
            </a:r>
            <a:endParaRPr lang="fr-FR" sz="3200" dirty="0"/>
          </a:p>
        </p:txBody>
      </p:sp>
      <p:pic>
        <p:nvPicPr>
          <p:cNvPr id="10" name="Image 9">
            <a:extLst>
              <a:ext uri="{FF2B5EF4-FFF2-40B4-BE49-F238E27FC236}">
                <a16:creationId xmlns:a16="http://schemas.microsoft.com/office/drawing/2014/main" id="{4D9B826B-8723-C810-2EEA-F4036ED9FBDE}"/>
              </a:ext>
            </a:extLst>
          </p:cNvPr>
          <p:cNvPicPr>
            <a:picLocks noChangeAspect="1"/>
          </p:cNvPicPr>
          <p:nvPr/>
        </p:nvPicPr>
        <p:blipFill>
          <a:blip r:embed="rId2"/>
          <a:srcRect t="7152" b="7311"/>
          <a:stretch>
            <a:fillRect/>
          </a:stretch>
        </p:blipFill>
        <p:spPr>
          <a:xfrm rot="20034641">
            <a:off x="472000" y="4266165"/>
            <a:ext cx="1802917" cy="2313248"/>
          </a:xfrm>
          <a:prstGeom prst="rect">
            <a:avLst/>
          </a:prstGeom>
        </p:spPr>
      </p:pic>
      <p:pic>
        <p:nvPicPr>
          <p:cNvPr id="57" name="Graphic 21">
            <a:extLst>
              <a:ext uri="{FF2B5EF4-FFF2-40B4-BE49-F238E27FC236}">
                <a16:creationId xmlns:a16="http://schemas.microsoft.com/office/drawing/2014/main" id="{6AD68D6F-BC45-FB08-D3A4-0730052218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3708" y="4639685"/>
            <a:ext cx="667944" cy="667944"/>
          </a:xfrm>
          <a:prstGeom prst="rect">
            <a:avLst/>
          </a:prstGeom>
        </p:spPr>
      </p:pic>
      <p:grpSp>
        <p:nvGrpSpPr>
          <p:cNvPr id="58" name="Group 29">
            <a:extLst>
              <a:ext uri="{FF2B5EF4-FFF2-40B4-BE49-F238E27FC236}">
                <a16:creationId xmlns:a16="http://schemas.microsoft.com/office/drawing/2014/main" id="{A3D81072-4845-F806-DB69-043C46FC9024}"/>
              </a:ext>
            </a:extLst>
          </p:cNvPr>
          <p:cNvGrpSpPr/>
          <p:nvPr/>
        </p:nvGrpSpPr>
        <p:grpSpPr>
          <a:xfrm>
            <a:off x="3714745" y="4747189"/>
            <a:ext cx="7531498" cy="1456972"/>
            <a:chOff x="1801970" y="5181102"/>
            <a:chExt cx="9881649" cy="1456972"/>
          </a:xfrm>
        </p:grpSpPr>
        <p:sp>
          <p:nvSpPr>
            <p:cNvPr id="59" name="TextBox 24">
              <a:extLst>
                <a:ext uri="{FF2B5EF4-FFF2-40B4-BE49-F238E27FC236}">
                  <a16:creationId xmlns:a16="http://schemas.microsoft.com/office/drawing/2014/main" id="{36674C0B-0F9C-C3C0-D47D-CDD097758F0C}"/>
                </a:ext>
              </a:extLst>
            </p:cNvPr>
            <p:cNvSpPr txBox="1"/>
            <p:nvPr/>
          </p:nvSpPr>
          <p:spPr>
            <a:xfrm>
              <a:off x="8572174" y="5181102"/>
              <a:ext cx="3111445" cy="954107"/>
            </a:xfrm>
            <a:prstGeom prst="rect">
              <a:avLst/>
            </a:prstGeom>
            <a:noFill/>
          </p:spPr>
          <p:txBody>
            <a:bodyPr wrap="square" rtlCol="0">
              <a:spAutoFit/>
            </a:bodyPr>
            <a:lstStyle/>
            <a:p>
              <a:pPr lvl="0" algn="r">
                <a:defRPr/>
              </a:pPr>
              <a:r>
                <a:rPr lang="en-GB" sz="1600" dirty="0">
                  <a:solidFill>
                    <a:srgbClr val="FF4815"/>
                  </a:solidFill>
                  <a:latin typeface="Arial" panose="020B0604020202020204" pitchFamily="34" charset="0"/>
                  <a:cs typeface="Arial" panose="020B0604020202020204" pitchFamily="34" charset="0"/>
                </a:rPr>
                <a:t>Prise de </a:t>
              </a:r>
              <a:r>
                <a:rPr lang="en-GB" sz="1600" dirty="0" err="1">
                  <a:solidFill>
                    <a:srgbClr val="FF4815"/>
                  </a:solidFill>
                  <a:latin typeface="Arial" panose="020B0604020202020204" pitchFamily="34" charset="0"/>
                  <a:cs typeface="Arial" panose="020B0604020202020204" pitchFamily="34" charset="0"/>
                </a:rPr>
                <a:t>décision</a:t>
              </a:r>
              <a:r>
                <a:rPr lang="en-GB" sz="1600" dirty="0">
                  <a:solidFill>
                    <a:srgbClr val="FF4815"/>
                  </a:solidFill>
                  <a:latin typeface="Arial" panose="020B0604020202020204" pitchFamily="34" charset="0"/>
                  <a:cs typeface="Arial" panose="020B0604020202020204" pitchFamily="34" charset="0"/>
                </a:rPr>
                <a:t> </a:t>
              </a:r>
              <a:r>
                <a:rPr lang="en-GB" sz="1600" dirty="0" err="1">
                  <a:solidFill>
                    <a:srgbClr val="FF4815"/>
                  </a:solidFill>
                  <a:latin typeface="Arial" panose="020B0604020202020204" pitchFamily="34" charset="0"/>
                  <a:cs typeface="Arial" panose="020B0604020202020204" pitchFamily="34" charset="0"/>
                </a:rPr>
                <a:t>éclairée</a:t>
              </a:r>
              <a:endParaRPr lang="en-GB" sz="1600" dirty="0">
                <a:solidFill>
                  <a:srgbClr val="FF4815"/>
                </a:solidFill>
                <a:latin typeface="Arial" panose="020B0604020202020204" pitchFamily="34" charset="0"/>
                <a:cs typeface="Arial" panose="020B0604020202020204" pitchFamily="34" charset="0"/>
              </a:endParaRPr>
            </a:p>
            <a:p>
              <a:pPr lvl="0" algn="r">
                <a:defRPr/>
              </a:pPr>
              <a:r>
                <a:rPr lang="en-GB" sz="1200" i="1" dirty="0" err="1">
                  <a:solidFill>
                    <a:srgbClr val="FF4815"/>
                  </a:solidFill>
                  <a:latin typeface="Arial" panose="020B0604020202020204" pitchFamily="34" charset="0"/>
                  <a:cs typeface="Arial" panose="020B0604020202020204" pitchFamily="34" charset="0"/>
                </a:rPr>
                <a:t>Prochains</a:t>
              </a:r>
              <a:r>
                <a:rPr lang="en-GB" sz="1200" i="1" dirty="0">
                  <a:solidFill>
                    <a:srgbClr val="FF4815"/>
                  </a:solidFill>
                  <a:latin typeface="Arial" panose="020B0604020202020204" pitchFamily="34" charset="0"/>
                  <a:cs typeface="Arial" panose="020B0604020202020204" pitchFamily="34" charset="0"/>
                </a:rPr>
                <a:t> plans </a:t>
              </a:r>
              <a:r>
                <a:rPr lang="en-GB" sz="1200" i="1" dirty="0" err="1">
                  <a:solidFill>
                    <a:srgbClr val="FF4815"/>
                  </a:solidFill>
                  <a:latin typeface="Arial" panose="020B0604020202020204" pitchFamily="34" charset="0"/>
                  <a:cs typeface="Arial" panose="020B0604020202020204" pitchFamily="34" charset="0"/>
                </a:rPr>
                <a:t>d'action</a:t>
              </a:r>
              <a:r>
                <a:rPr lang="en-GB" sz="1200" i="1" dirty="0">
                  <a:solidFill>
                    <a:srgbClr val="FF4815"/>
                  </a:solidFill>
                  <a:latin typeface="Arial" panose="020B0604020202020204" pitchFamily="34" charset="0"/>
                  <a:cs typeface="Arial" panose="020B0604020202020204" pitchFamily="34" charset="0"/>
                </a:rPr>
                <a:t> </a:t>
              </a:r>
              <a:r>
                <a:rPr lang="en-GB" sz="1200" i="1" dirty="0" err="1">
                  <a:solidFill>
                    <a:srgbClr val="FF4815"/>
                  </a:solidFill>
                  <a:latin typeface="Arial" panose="020B0604020202020204" pitchFamily="34" charset="0"/>
                  <a:cs typeface="Arial" panose="020B0604020202020204" pitchFamily="34" charset="0"/>
                </a:rPr>
                <a:t>nationaux</a:t>
              </a:r>
              <a:endParaRPr lang="en-GB" sz="1200" i="1" dirty="0">
                <a:solidFill>
                  <a:srgbClr val="FF4815"/>
                </a:solidFill>
                <a:latin typeface="Arial" panose="020B0604020202020204" pitchFamily="34" charset="0"/>
                <a:cs typeface="Arial" panose="020B0604020202020204" pitchFamily="34" charset="0"/>
              </a:endParaRPr>
            </a:p>
          </p:txBody>
        </p:sp>
        <p:sp>
          <p:nvSpPr>
            <p:cNvPr id="60" name="TextBox 25">
              <a:extLst>
                <a:ext uri="{FF2B5EF4-FFF2-40B4-BE49-F238E27FC236}">
                  <a16:creationId xmlns:a16="http://schemas.microsoft.com/office/drawing/2014/main" id="{8B188570-5E83-433C-3B48-6907681FA9E9}"/>
                </a:ext>
              </a:extLst>
            </p:cNvPr>
            <p:cNvSpPr txBox="1"/>
            <p:nvPr/>
          </p:nvSpPr>
          <p:spPr>
            <a:xfrm>
              <a:off x="1801970" y="5181102"/>
              <a:ext cx="2745239" cy="584775"/>
            </a:xfrm>
            <a:prstGeom prst="rect">
              <a:avLst/>
            </a:prstGeom>
            <a:noFill/>
          </p:spPr>
          <p:txBody>
            <a:bodyPr wrap="square" rtlCol="0">
              <a:spAutoFit/>
            </a:bodyPr>
            <a:lstStyle/>
            <a:p>
              <a:pPr lvl="0">
                <a:defRPr/>
              </a:pPr>
              <a:r>
                <a:rPr lang="en-GB" sz="1600" dirty="0">
                  <a:solidFill>
                    <a:srgbClr val="FF4815"/>
                  </a:solidFill>
                  <a:latin typeface="Arial" panose="020B0604020202020204" pitchFamily="34" charset="0"/>
                  <a:cs typeface="Arial" panose="020B0604020202020204" pitchFamily="34" charset="0"/>
                </a:rPr>
                <a:t>Rapport national sur </a:t>
              </a:r>
              <a:r>
                <a:rPr lang="en-GB" sz="1600" dirty="0" err="1">
                  <a:solidFill>
                    <a:srgbClr val="FF4815"/>
                  </a:solidFill>
                  <a:latin typeface="Arial" panose="020B0604020202020204" pitchFamily="34" charset="0"/>
                  <a:cs typeface="Arial" panose="020B0604020202020204" pitchFamily="34" charset="0"/>
                </a:rPr>
                <a:t>l'AMU</a:t>
              </a:r>
              <a:endParaRPr lang="en-GB" sz="1600" dirty="0">
                <a:solidFill>
                  <a:srgbClr val="FF4815"/>
                </a:solidFill>
                <a:latin typeface="Arial" panose="020B0604020202020204" pitchFamily="34" charset="0"/>
                <a:cs typeface="Arial" panose="020B0604020202020204" pitchFamily="34" charset="0"/>
              </a:endParaRPr>
            </a:p>
          </p:txBody>
        </p:sp>
        <p:sp>
          <p:nvSpPr>
            <p:cNvPr id="61" name="TextBox 26">
              <a:extLst>
                <a:ext uri="{FF2B5EF4-FFF2-40B4-BE49-F238E27FC236}">
                  <a16:creationId xmlns:a16="http://schemas.microsoft.com/office/drawing/2014/main" id="{7FF36931-2C72-888F-5E98-B6BCD1FC6CF1}"/>
                </a:ext>
              </a:extLst>
            </p:cNvPr>
            <p:cNvSpPr txBox="1"/>
            <p:nvPr/>
          </p:nvSpPr>
          <p:spPr>
            <a:xfrm>
              <a:off x="4694055" y="5437745"/>
              <a:ext cx="3776073" cy="1200329"/>
            </a:xfrm>
            <a:prstGeom prst="rect">
              <a:avLst/>
            </a:prstGeom>
            <a:noFill/>
          </p:spPr>
          <p:txBody>
            <a:bodyPr wrap="square" rtlCol="0">
              <a:spAutoFit/>
            </a:bodyPr>
            <a:lstStyle/>
            <a:p>
              <a:pPr lvl="0" algn="ctr">
                <a:defRPr/>
              </a:pPr>
              <a:r>
                <a:rPr lang="fr-FR" sz="1200" i="1" dirty="0">
                  <a:solidFill>
                    <a:srgbClr val="FF4815"/>
                  </a:solidFill>
                  <a:latin typeface="Arial" panose="020B0604020202020204" pitchFamily="34" charset="0"/>
                  <a:cs typeface="Arial" panose="020B0604020202020204" pitchFamily="34" charset="0"/>
                </a:rPr>
                <a:t>Partager le rapport avec le ministère de l'Agriculture</a:t>
              </a:r>
            </a:p>
            <a:p>
              <a:pPr lvl="0" algn="ctr">
                <a:defRPr/>
              </a:pPr>
              <a:r>
                <a:rPr lang="fr-FR" sz="1200" i="1" dirty="0">
                  <a:solidFill>
                    <a:srgbClr val="FF4815"/>
                  </a:solidFill>
                  <a:latin typeface="Arial" panose="020B0604020202020204" pitchFamily="34" charset="0"/>
                  <a:cs typeface="Arial" panose="020B0604020202020204" pitchFamily="34" charset="0"/>
                </a:rPr>
                <a:t>Présenter le rapport au mécanisme national de coordination de la lutte contre la résistance aux antimicrobiens (le cas échéant)</a:t>
              </a:r>
            </a:p>
          </p:txBody>
        </p:sp>
        <p:cxnSp>
          <p:nvCxnSpPr>
            <p:cNvPr id="62" name="Straight Arrow Connector 27">
              <a:extLst>
                <a:ext uri="{FF2B5EF4-FFF2-40B4-BE49-F238E27FC236}">
                  <a16:creationId xmlns:a16="http://schemas.microsoft.com/office/drawing/2014/main" id="{E083AB5D-44CA-EB98-9E00-7849DA36AA20}"/>
                </a:ext>
              </a:extLst>
            </p:cNvPr>
            <p:cNvCxnSpPr>
              <a:cxnSpLocks/>
            </p:cNvCxnSpPr>
            <p:nvPr/>
          </p:nvCxnSpPr>
          <p:spPr>
            <a:xfrm>
              <a:off x="4421368" y="5359347"/>
              <a:ext cx="4377690" cy="0"/>
            </a:xfrm>
            <a:prstGeom prst="straightConnector1">
              <a:avLst/>
            </a:prstGeom>
            <a:ln w="57150">
              <a:solidFill>
                <a:srgbClr val="FF4815"/>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28">
              <a:extLst>
                <a:ext uri="{FF2B5EF4-FFF2-40B4-BE49-F238E27FC236}">
                  <a16:creationId xmlns:a16="http://schemas.microsoft.com/office/drawing/2014/main" id="{D2E12F8D-3532-4D0B-E6B4-DF688C5BA6AB}"/>
                </a:ext>
              </a:extLst>
            </p:cNvPr>
            <p:cNvSpPr txBox="1"/>
            <p:nvPr/>
          </p:nvSpPr>
          <p:spPr>
            <a:xfrm>
              <a:off x="1801970" y="5807076"/>
              <a:ext cx="2103738" cy="461665"/>
            </a:xfrm>
            <a:prstGeom prst="rect">
              <a:avLst/>
            </a:prstGeom>
            <a:noFill/>
          </p:spPr>
          <p:txBody>
            <a:bodyPr wrap="square">
              <a:spAutoFit/>
            </a:bodyPr>
            <a:lstStyle/>
            <a:p>
              <a:pPr lvl="0">
                <a:defRPr/>
              </a:pPr>
              <a:r>
                <a:rPr lang="en-GB" sz="1200" i="1" dirty="0">
                  <a:solidFill>
                    <a:srgbClr val="FF4815"/>
                  </a:solidFill>
                  <a:latin typeface="Arial" panose="020B0604020202020204" pitchFamily="34" charset="0"/>
                  <a:cs typeface="Arial" panose="020B0604020202020204" pitchFamily="34" charset="0"/>
                </a:rPr>
                <a:t>Rapport </a:t>
              </a:r>
              <a:r>
                <a:rPr lang="en-GB" sz="1200" i="1" dirty="0" err="1">
                  <a:solidFill>
                    <a:srgbClr val="FF4815"/>
                  </a:solidFill>
                  <a:latin typeface="Arial" panose="020B0604020202020204" pitchFamily="34" charset="0"/>
                  <a:cs typeface="Arial" panose="020B0604020202020204" pitchFamily="34" charset="0"/>
                </a:rPr>
                <a:t>signé</a:t>
              </a:r>
              <a:r>
                <a:rPr lang="en-GB" sz="1200" i="1" dirty="0">
                  <a:solidFill>
                    <a:srgbClr val="FF4815"/>
                  </a:solidFill>
                  <a:latin typeface="Arial" panose="020B0604020202020204" pitchFamily="34" charset="0"/>
                  <a:cs typeface="Arial" panose="020B0604020202020204" pitchFamily="34" charset="0"/>
                </a:rPr>
                <a:t> et </a:t>
              </a:r>
              <a:r>
                <a:rPr lang="en-GB" sz="1200" i="1" dirty="0" err="1">
                  <a:solidFill>
                    <a:srgbClr val="FF4815"/>
                  </a:solidFill>
                  <a:latin typeface="Arial" panose="020B0604020202020204" pitchFamily="34" charset="0"/>
                  <a:cs typeface="Arial" panose="020B0604020202020204" pitchFamily="34" charset="0"/>
                </a:rPr>
                <a:t>publié</a:t>
              </a:r>
              <a:endParaRPr lang="en-GB" sz="1200" i="1" dirty="0">
                <a:solidFill>
                  <a:srgbClr val="FF4815"/>
                </a:solidFill>
                <a:latin typeface="Arial" panose="020B0604020202020204" pitchFamily="34" charset="0"/>
                <a:cs typeface="Arial" panose="020B0604020202020204" pitchFamily="34" charset="0"/>
              </a:endParaRPr>
            </a:p>
          </p:txBody>
        </p:sp>
      </p:grpSp>
      <p:pic>
        <p:nvPicPr>
          <p:cNvPr id="64" name="Image 63">
            <a:extLst>
              <a:ext uri="{FF2B5EF4-FFF2-40B4-BE49-F238E27FC236}">
                <a16:creationId xmlns:a16="http://schemas.microsoft.com/office/drawing/2014/main" id="{CC566870-90E1-0DF3-C004-4A845B626F52}"/>
              </a:ext>
            </a:extLst>
          </p:cNvPr>
          <p:cNvPicPr>
            <a:picLocks noChangeAspect="1"/>
          </p:cNvPicPr>
          <p:nvPr/>
        </p:nvPicPr>
        <p:blipFill>
          <a:blip r:embed="rId5"/>
          <a:stretch>
            <a:fillRect/>
          </a:stretch>
        </p:blipFill>
        <p:spPr>
          <a:xfrm>
            <a:off x="390421" y="896025"/>
            <a:ext cx="4186687" cy="2677868"/>
          </a:xfrm>
          <a:prstGeom prst="rect">
            <a:avLst/>
          </a:prstGeom>
        </p:spPr>
      </p:pic>
      <p:sp>
        <p:nvSpPr>
          <p:cNvPr id="65" name="ZoneTexte 64">
            <a:extLst>
              <a:ext uri="{FF2B5EF4-FFF2-40B4-BE49-F238E27FC236}">
                <a16:creationId xmlns:a16="http://schemas.microsoft.com/office/drawing/2014/main" id="{8CCCEE7C-AB17-C508-8571-A8422F1B75DD}"/>
              </a:ext>
            </a:extLst>
          </p:cNvPr>
          <p:cNvSpPr txBox="1"/>
          <p:nvPr/>
        </p:nvSpPr>
        <p:spPr>
          <a:xfrm>
            <a:off x="4760913" y="941374"/>
            <a:ext cx="5491795" cy="830997"/>
          </a:xfrm>
          <a:prstGeom prst="rect">
            <a:avLst/>
          </a:prstGeom>
          <a:noFill/>
        </p:spPr>
        <p:txBody>
          <a:bodyPr wrap="square">
            <a:spAutoFit/>
          </a:bodyPr>
          <a:lstStyle/>
          <a:p>
            <a:r>
              <a:rPr lang="fr-FR" sz="2400" i="1" dirty="0"/>
              <a:t>57 Pays ont rendu leurs données publiques sur ANIMUSE</a:t>
            </a:r>
          </a:p>
        </p:txBody>
      </p:sp>
      <p:sp>
        <p:nvSpPr>
          <p:cNvPr id="67" name="ZoneTexte 66">
            <a:extLst>
              <a:ext uri="{FF2B5EF4-FFF2-40B4-BE49-F238E27FC236}">
                <a16:creationId xmlns:a16="http://schemas.microsoft.com/office/drawing/2014/main" id="{B553A934-4E63-0AD3-91FD-95DCDF51E1D9}"/>
              </a:ext>
            </a:extLst>
          </p:cNvPr>
          <p:cNvSpPr txBox="1"/>
          <p:nvPr/>
        </p:nvSpPr>
        <p:spPr>
          <a:xfrm>
            <a:off x="4760913" y="2572803"/>
            <a:ext cx="5410668" cy="1200329"/>
          </a:xfrm>
          <a:prstGeom prst="rect">
            <a:avLst/>
          </a:prstGeom>
          <a:noFill/>
        </p:spPr>
        <p:txBody>
          <a:bodyPr wrap="square">
            <a:spAutoFit/>
          </a:bodyPr>
          <a:lstStyle>
            <a:defPPr>
              <a:defRPr lang="fr-FR"/>
            </a:defPPr>
            <a:lvl1pPr>
              <a:defRPr sz="2400" i="1"/>
            </a:lvl1pPr>
          </a:lstStyle>
          <a:p>
            <a:r>
              <a:rPr lang="fr-FR" dirty="0"/>
              <a:t>Mais moins de 30 % des participants ont produit un rapport national sur l’AMU en santé animale.</a:t>
            </a:r>
          </a:p>
        </p:txBody>
      </p:sp>
      <p:cxnSp>
        <p:nvCxnSpPr>
          <p:cNvPr id="68" name="Straight Arrow Connector 27">
            <a:extLst>
              <a:ext uri="{FF2B5EF4-FFF2-40B4-BE49-F238E27FC236}">
                <a16:creationId xmlns:a16="http://schemas.microsoft.com/office/drawing/2014/main" id="{591D2CC3-1C7B-A63B-7AF2-19DAB95BB927}"/>
              </a:ext>
            </a:extLst>
          </p:cNvPr>
          <p:cNvCxnSpPr>
            <a:cxnSpLocks/>
          </p:cNvCxnSpPr>
          <p:nvPr/>
        </p:nvCxnSpPr>
        <p:spPr>
          <a:xfrm>
            <a:off x="7406622" y="1772371"/>
            <a:ext cx="0" cy="788366"/>
          </a:xfrm>
          <a:prstGeom prst="straightConnector1">
            <a:avLst/>
          </a:prstGeom>
          <a:ln w="57150">
            <a:solidFill>
              <a:srgbClr val="FF4815"/>
            </a:solidFill>
            <a:tailEnd type="triangle"/>
          </a:ln>
        </p:spPr>
        <p:style>
          <a:lnRef idx="1">
            <a:schemeClr val="accent1"/>
          </a:lnRef>
          <a:fillRef idx="0">
            <a:schemeClr val="accent1"/>
          </a:fillRef>
          <a:effectRef idx="0">
            <a:schemeClr val="accent1"/>
          </a:effectRef>
          <a:fontRef idx="minor">
            <a:schemeClr val="tx1"/>
          </a:fontRef>
        </p:style>
      </p:cxnSp>
      <p:pic>
        <p:nvPicPr>
          <p:cNvPr id="71" name="Image 70">
            <a:extLst>
              <a:ext uri="{FF2B5EF4-FFF2-40B4-BE49-F238E27FC236}">
                <a16:creationId xmlns:a16="http://schemas.microsoft.com/office/drawing/2014/main" id="{140BA64A-1A43-A8B1-53C9-63CB00ACC22F}"/>
              </a:ext>
            </a:extLst>
          </p:cNvPr>
          <p:cNvPicPr>
            <a:picLocks noChangeAspect="1"/>
          </p:cNvPicPr>
          <p:nvPr/>
        </p:nvPicPr>
        <p:blipFill>
          <a:blip r:embed="rId6"/>
          <a:stretch>
            <a:fillRect/>
          </a:stretch>
        </p:blipFill>
        <p:spPr>
          <a:xfrm>
            <a:off x="1333371" y="4147298"/>
            <a:ext cx="1589495" cy="2054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114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5EA02A10-0917-41E6-9239-34391A9E07A2}"/>
              </a:ext>
            </a:extLst>
          </p:cNvPr>
          <p:cNvSpPr>
            <a:spLocks noGrp="1"/>
          </p:cNvSpPr>
          <p:nvPr>
            <p:ph type="title"/>
          </p:nvPr>
        </p:nvSpPr>
        <p:spPr>
          <a:xfrm>
            <a:off x="943744" y="165057"/>
            <a:ext cx="7594466" cy="315003"/>
          </a:xfrm>
        </p:spPr>
        <p:txBody>
          <a:bodyPr/>
          <a:lstStyle/>
          <a:p>
            <a:pPr algn="l"/>
            <a:r>
              <a:rPr lang="en-US" dirty="0"/>
              <a:t>Developer les alternatives aux </a:t>
            </a:r>
            <a:r>
              <a:rPr lang="en-US" dirty="0" err="1"/>
              <a:t>antimicrobiens</a:t>
            </a:r>
            <a:endParaRPr lang="en-US" dirty="0"/>
          </a:p>
        </p:txBody>
      </p:sp>
      <p:sp>
        <p:nvSpPr>
          <p:cNvPr id="2" name="TextBox 6">
            <a:extLst>
              <a:ext uri="{FF2B5EF4-FFF2-40B4-BE49-F238E27FC236}">
                <a16:creationId xmlns:a16="http://schemas.microsoft.com/office/drawing/2014/main" id="{8AEF3201-50DD-6B82-7D4E-D6CDF93921EB}"/>
              </a:ext>
            </a:extLst>
          </p:cNvPr>
          <p:cNvSpPr txBox="1"/>
          <p:nvPr/>
        </p:nvSpPr>
        <p:spPr>
          <a:xfrm>
            <a:off x="454471" y="662763"/>
            <a:ext cx="40274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dirty="0">
                <a:ln>
                  <a:noFill/>
                </a:ln>
                <a:effectLst/>
                <a:uLnTx/>
                <a:uFillTx/>
                <a:latin typeface="Franklin Gothic Book" panose="020B0503020102020204" pitchFamily="34" charset="0"/>
                <a:cs typeface="Arial" panose="020B0604020202020204" pitchFamily="34" charset="0"/>
              </a:rPr>
              <a:t>VACCINS chez les animaux producteurs d'aliments - Listes de priorisation</a:t>
            </a:r>
            <a:endParaRPr kumimoji="0" lang="en-US" i="0" u="none" strike="noStrike" kern="1200" cap="none" spc="0" normalizeH="0" baseline="0" noProof="0" dirty="0">
              <a:ln>
                <a:noFill/>
              </a:ln>
              <a:effectLst/>
              <a:uLnTx/>
              <a:uFillTx/>
              <a:latin typeface="Franklin Gothic Book" panose="020B0503020102020204" pitchFamily="34" charset="0"/>
              <a:cs typeface="Arial" panose="020B0604020202020204" pitchFamily="34" charset="0"/>
            </a:endParaRPr>
          </a:p>
        </p:txBody>
      </p:sp>
      <p:pic>
        <p:nvPicPr>
          <p:cNvPr id="5" name="Picture 2" descr="A qr code with a dinosaur&#10;&#10;Description automatically generated">
            <a:extLst>
              <a:ext uri="{FF2B5EF4-FFF2-40B4-BE49-F238E27FC236}">
                <a16:creationId xmlns:a16="http://schemas.microsoft.com/office/drawing/2014/main" id="{93F2ACE4-0F88-9C62-B909-E4FBD579400E}"/>
              </a:ext>
            </a:extLst>
          </p:cNvPr>
          <p:cNvPicPr>
            <a:picLocks noChangeAspect="1"/>
          </p:cNvPicPr>
          <p:nvPr/>
        </p:nvPicPr>
        <p:blipFill>
          <a:blip r:embed="rId3"/>
          <a:stretch>
            <a:fillRect/>
          </a:stretch>
        </p:blipFill>
        <p:spPr>
          <a:xfrm>
            <a:off x="274628" y="4673917"/>
            <a:ext cx="1555971" cy="1555971"/>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ABC90183-6426-255F-3574-92B37740BEC3}"/>
              </a:ext>
            </a:extLst>
          </p:cNvPr>
          <p:cNvSpPr txBox="1"/>
          <p:nvPr/>
        </p:nvSpPr>
        <p:spPr>
          <a:xfrm>
            <a:off x="4481883" y="4408539"/>
            <a:ext cx="5118572" cy="2086725"/>
          </a:xfrm>
          <a:prstGeom prst="rect">
            <a:avLst/>
          </a:prstGeom>
          <a:noFill/>
        </p:spPr>
        <p:txBody>
          <a:bodyPr wrap="square">
            <a:spAutoFit/>
          </a:bodyPr>
          <a:lstStyle/>
          <a:p>
            <a:pPr algn="just">
              <a:lnSpc>
                <a:spcPct val="90000"/>
              </a:lnSpc>
              <a:spcBef>
                <a:spcPts val="1000"/>
              </a:spcBef>
              <a:spcAft>
                <a:spcPts val="1200"/>
              </a:spcAft>
            </a:pPr>
            <a:r>
              <a:rPr lang="fr-FR" sz="2400" dirty="0">
                <a:latin typeface="Franklin Gothic Medium Cond" panose="020B0606030402020204" pitchFamily="34" charset="0"/>
                <a:cs typeface="Arial" panose="020B0604020202020204" pitchFamily="34" charset="0"/>
              </a:rPr>
              <a:t>Cependant… le secteur animal reste gravement sous-financé dans les pays à revenu faible et intermédiaire, ce qui compromet sérieusement la mise en œuvre des mesures de prévention des maladies et la recherche et le développement.</a:t>
            </a:r>
          </a:p>
        </p:txBody>
      </p:sp>
      <p:pic>
        <p:nvPicPr>
          <p:cNvPr id="8" name="Image 7">
            <a:extLst>
              <a:ext uri="{FF2B5EF4-FFF2-40B4-BE49-F238E27FC236}">
                <a16:creationId xmlns:a16="http://schemas.microsoft.com/office/drawing/2014/main" id="{E346612F-335F-50DB-D0C4-138F57CE6D23}"/>
              </a:ext>
            </a:extLst>
          </p:cNvPr>
          <p:cNvPicPr>
            <a:picLocks noChangeAspect="1"/>
          </p:cNvPicPr>
          <p:nvPr/>
        </p:nvPicPr>
        <p:blipFill>
          <a:blip r:embed="rId4"/>
          <a:stretch>
            <a:fillRect/>
          </a:stretch>
        </p:blipFill>
        <p:spPr>
          <a:xfrm>
            <a:off x="6623838" y="755368"/>
            <a:ext cx="4812030" cy="3326243"/>
          </a:xfrm>
          <a:prstGeom prst="rect">
            <a:avLst/>
          </a:prstGeom>
          <a:ln>
            <a:noFill/>
          </a:ln>
          <a:effectLst>
            <a:outerShdw blurRad="292100" dist="139700" dir="2700000" algn="tl" rotWithShape="0">
              <a:srgbClr val="333333">
                <a:alpha val="65000"/>
              </a:srgbClr>
            </a:outerShdw>
          </a:effectLst>
        </p:spPr>
      </p:pic>
      <p:pic>
        <p:nvPicPr>
          <p:cNvPr id="10" name="Picture 2">
            <a:extLst>
              <a:ext uri="{FF2B5EF4-FFF2-40B4-BE49-F238E27FC236}">
                <a16:creationId xmlns:a16="http://schemas.microsoft.com/office/drawing/2014/main" id="{B4722F07-FB66-F337-AF5E-010B57E4A3C5}"/>
              </a:ext>
            </a:extLst>
          </p:cNvPr>
          <p:cNvPicPr>
            <a:picLocks noChangeAspect="1"/>
          </p:cNvPicPr>
          <p:nvPr/>
        </p:nvPicPr>
        <p:blipFill>
          <a:blip r:embed="rId5"/>
          <a:stretch>
            <a:fillRect/>
          </a:stretch>
        </p:blipFill>
        <p:spPr>
          <a:xfrm>
            <a:off x="454473" y="1582219"/>
            <a:ext cx="4027412" cy="1858020"/>
          </a:xfrm>
          <a:prstGeom prst="rect">
            <a:avLst/>
          </a:prstGeom>
        </p:spPr>
      </p:pic>
      <p:pic>
        <p:nvPicPr>
          <p:cNvPr id="11" name="Picture 4">
            <a:extLst>
              <a:ext uri="{FF2B5EF4-FFF2-40B4-BE49-F238E27FC236}">
                <a16:creationId xmlns:a16="http://schemas.microsoft.com/office/drawing/2014/main" id="{97F3C3D0-C841-E167-7100-E58DDEB0E0C3}"/>
              </a:ext>
            </a:extLst>
          </p:cNvPr>
          <p:cNvPicPr>
            <a:picLocks noChangeAspect="1"/>
          </p:cNvPicPr>
          <p:nvPr/>
        </p:nvPicPr>
        <p:blipFill>
          <a:blip r:embed="rId6"/>
          <a:stretch>
            <a:fillRect/>
          </a:stretch>
        </p:blipFill>
        <p:spPr>
          <a:xfrm>
            <a:off x="454472" y="2749248"/>
            <a:ext cx="4027413" cy="1622865"/>
          </a:xfrm>
          <a:prstGeom prst="rect">
            <a:avLst/>
          </a:prstGeom>
        </p:spPr>
      </p:pic>
    </p:spTree>
    <p:extLst>
      <p:ext uri="{BB962C8B-B14F-4D97-AF65-F5344CB8AC3E}">
        <p14:creationId xmlns:p14="http://schemas.microsoft.com/office/powerpoint/2010/main" val="389279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DECB4C5-E5B9-BBC6-7339-5DA4E2F7905C}"/>
              </a:ext>
            </a:extLst>
          </p:cNvPr>
          <p:cNvPicPr>
            <a:picLocks noChangeAspect="1"/>
          </p:cNvPicPr>
          <p:nvPr/>
        </p:nvPicPr>
        <p:blipFill>
          <a:blip r:embed="rId3">
            <a:extLst>
              <a:ext uri="{28A0092B-C50C-407E-A947-70E740481C1C}">
                <a14:useLocalDpi xmlns:a14="http://schemas.microsoft.com/office/drawing/2010/main" val="0"/>
              </a:ext>
            </a:extLst>
          </a:blip>
          <a:srcRect l="64348"/>
          <a:stretch/>
        </p:blipFill>
        <p:spPr>
          <a:xfrm>
            <a:off x="7909618" y="4364420"/>
            <a:ext cx="4282382" cy="4200211"/>
          </a:xfrm>
          <a:prstGeom prst="rect">
            <a:avLst/>
          </a:prstGeom>
        </p:spPr>
      </p:pic>
      <p:pic>
        <p:nvPicPr>
          <p:cNvPr id="8" name="Image 7" descr="Une image contenant texte, Police, capture d’écran, cercle&#10;&#10;Description générée automatiquement">
            <a:extLst>
              <a:ext uri="{FF2B5EF4-FFF2-40B4-BE49-F238E27FC236}">
                <a16:creationId xmlns:a16="http://schemas.microsoft.com/office/drawing/2014/main" id="{DC3621D3-D484-242D-15EC-98ADED5D1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66" y="5401238"/>
            <a:ext cx="5289631" cy="1621016"/>
          </a:xfrm>
          <a:prstGeom prst="rect">
            <a:avLst/>
          </a:prstGeom>
        </p:spPr>
      </p:pic>
      <p:sp>
        <p:nvSpPr>
          <p:cNvPr id="6" name="ZoneTexte 5">
            <a:extLst>
              <a:ext uri="{FF2B5EF4-FFF2-40B4-BE49-F238E27FC236}">
                <a16:creationId xmlns:a16="http://schemas.microsoft.com/office/drawing/2014/main" id="{209EC5EA-9EBE-4B91-EC71-1DCF88EBF98B}"/>
              </a:ext>
            </a:extLst>
          </p:cNvPr>
          <p:cNvSpPr txBox="1"/>
          <p:nvPr/>
        </p:nvSpPr>
        <p:spPr>
          <a:xfrm>
            <a:off x="693683" y="262759"/>
            <a:ext cx="3021020" cy="1446550"/>
          </a:xfrm>
          <a:prstGeom prst="rect">
            <a:avLst/>
          </a:prstGeom>
          <a:noFill/>
        </p:spPr>
        <p:txBody>
          <a:bodyPr wrap="none" rtlCol="0">
            <a:spAutoFit/>
          </a:bodyPr>
          <a:lstStyle/>
          <a:p>
            <a:r>
              <a:rPr lang="fr-FR" sz="8800" dirty="0">
                <a:solidFill>
                  <a:schemeClr val="bg1"/>
                </a:solidFill>
                <a:latin typeface="Söhne Kräftig" panose="020B0603030202060203" pitchFamily="34" charset="0"/>
              </a:rPr>
              <a:t>Merci</a:t>
            </a:r>
          </a:p>
        </p:txBody>
      </p:sp>
      <p:pic>
        <p:nvPicPr>
          <p:cNvPr id="5" name="Image 4" descr="Une image contenant Rectangle, cadre&#10;&#10;Le contenu généré par l’IA peut être incorrect.">
            <a:extLst>
              <a:ext uri="{FF2B5EF4-FFF2-40B4-BE49-F238E27FC236}">
                <a16:creationId xmlns:a16="http://schemas.microsoft.com/office/drawing/2014/main" id="{678EA4EF-6A44-F2D8-4529-513A73026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383" y="182748"/>
            <a:ext cx="7287628" cy="5135577"/>
          </a:xfrm>
          <a:prstGeom prst="rect">
            <a:avLst/>
          </a:prstGeom>
        </p:spPr>
      </p:pic>
    </p:spTree>
    <p:extLst>
      <p:ext uri="{BB962C8B-B14F-4D97-AF65-F5344CB8AC3E}">
        <p14:creationId xmlns:p14="http://schemas.microsoft.com/office/powerpoint/2010/main" val="2567514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D69362F1-D745-876D-D86A-59E108D4BA1C}"/>
            </a:ext>
          </a:extLst>
        </p:cNvPr>
        <p:cNvGrpSpPr/>
        <p:nvPr/>
      </p:nvGrpSpPr>
      <p:grpSpPr>
        <a:xfrm>
          <a:off x="0" y="0"/>
          <a:ext cx="0" cy="0"/>
          <a:chOff x="0" y="0"/>
          <a:chExt cx="0" cy="0"/>
        </a:xfrm>
      </p:grpSpPr>
      <p:grpSp>
        <p:nvGrpSpPr>
          <p:cNvPr id="76" name="Group 75">
            <a:extLst>
              <a:ext uri="{FF2B5EF4-FFF2-40B4-BE49-F238E27FC236}">
                <a16:creationId xmlns:a16="http://schemas.microsoft.com/office/drawing/2014/main" id="{C3CBC0C9-FACE-EDA3-9AFD-6AF5460B545D}"/>
              </a:ext>
            </a:extLst>
          </p:cNvPr>
          <p:cNvGrpSpPr/>
          <p:nvPr/>
        </p:nvGrpSpPr>
        <p:grpSpPr>
          <a:xfrm>
            <a:off x="1607058" y="2255143"/>
            <a:ext cx="3092379" cy="23922289"/>
            <a:chOff x="-4763642" y="2255143"/>
            <a:chExt cx="3092379" cy="23922289"/>
          </a:xfrm>
        </p:grpSpPr>
        <p:sp>
          <p:nvSpPr>
            <p:cNvPr id="28" name="TextBox 27">
              <a:extLst>
                <a:ext uri="{FF2B5EF4-FFF2-40B4-BE49-F238E27FC236}">
                  <a16:creationId xmlns:a16="http://schemas.microsoft.com/office/drawing/2014/main" id="{C25A08D4-1D39-8F4C-7C16-09B2654B6F9E}"/>
                </a:ext>
              </a:extLst>
            </p:cNvPr>
            <p:cNvSpPr txBox="1"/>
            <p:nvPr/>
          </p:nvSpPr>
          <p:spPr>
            <a:xfrm>
              <a:off x="-2168515" y="2255143"/>
              <a:ext cx="497252"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 </a:t>
              </a:r>
            </a:p>
          </p:txBody>
        </p:sp>
        <p:sp>
          <p:nvSpPr>
            <p:cNvPr id="29" name="TextBox 28">
              <a:extLst>
                <a:ext uri="{FF2B5EF4-FFF2-40B4-BE49-F238E27FC236}">
                  <a16:creationId xmlns:a16="http://schemas.microsoft.com/office/drawing/2014/main" id="{CD87DDC1-0FE0-70BD-55DD-F93125626C75}"/>
                </a:ext>
              </a:extLst>
            </p:cNvPr>
            <p:cNvSpPr txBox="1"/>
            <p:nvPr/>
          </p:nvSpPr>
          <p:spPr>
            <a:xfrm>
              <a:off x="-2997267" y="6285548"/>
              <a:ext cx="132600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1.</a:t>
              </a:r>
            </a:p>
          </p:txBody>
        </p:sp>
        <p:sp>
          <p:nvSpPr>
            <p:cNvPr id="71" name="TextBox 70">
              <a:extLst>
                <a:ext uri="{FF2B5EF4-FFF2-40B4-BE49-F238E27FC236}">
                  <a16:creationId xmlns:a16="http://schemas.microsoft.com/office/drawing/2014/main" id="{743E4770-CE17-1088-2144-8FFE51F161AF}"/>
                </a:ext>
              </a:extLst>
            </p:cNvPr>
            <p:cNvSpPr txBox="1"/>
            <p:nvPr/>
          </p:nvSpPr>
          <p:spPr>
            <a:xfrm>
              <a:off x="-4763642" y="1434635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3.</a:t>
              </a:r>
            </a:p>
          </p:txBody>
        </p:sp>
        <p:sp>
          <p:nvSpPr>
            <p:cNvPr id="72" name="TextBox 71">
              <a:extLst>
                <a:ext uri="{FF2B5EF4-FFF2-40B4-BE49-F238E27FC236}">
                  <a16:creationId xmlns:a16="http://schemas.microsoft.com/office/drawing/2014/main" id="{3AB06F94-0060-D8D8-CE4B-1C54FCA35346}"/>
                </a:ext>
              </a:extLst>
            </p:cNvPr>
            <p:cNvSpPr txBox="1"/>
            <p:nvPr/>
          </p:nvSpPr>
          <p:spPr>
            <a:xfrm>
              <a:off x="-4763642" y="1031595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2.</a:t>
              </a:r>
            </a:p>
          </p:txBody>
        </p:sp>
        <p:sp>
          <p:nvSpPr>
            <p:cNvPr id="73" name="TextBox 72">
              <a:extLst>
                <a:ext uri="{FF2B5EF4-FFF2-40B4-BE49-F238E27FC236}">
                  <a16:creationId xmlns:a16="http://schemas.microsoft.com/office/drawing/2014/main" id="{869093F3-5E58-B43C-81F3-A6E6ABD289EA}"/>
                </a:ext>
              </a:extLst>
            </p:cNvPr>
            <p:cNvSpPr txBox="1"/>
            <p:nvPr/>
          </p:nvSpPr>
          <p:spPr>
            <a:xfrm>
              <a:off x="-4763642" y="1837676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4.</a:t>
              </a:r>
            </a:p>
          </p:txBody>
        </p:sp>
        <p:sp>
          <p:nvSpPr>
            <p:cNvPr id="74" name="TextBox 73">
              <a:extLst>
                <a:ext uri="{FF2B5EF4-FFF2-40B4-BE49-F238E27FC236}">
                  <a16:creationId xmlns:a16="http://schemas.microsoft.com/office/drawing/2014/main" id="{46D9A995-55A2-DD72-15FC-0C5A47AA1C52}"/>
                </a:ext>
              </a:extLst>
            </p:cNvPr>
            <p:cNvSpPr txBox="1"/>
            <p:nvPr/>
          </p:nvSpPr>
          <p:spPr>
            <a:xfrm>
              <a:off x="-4763642" y="2240716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5.</a:t>
              </a:r>
            </a:p>
          </p:txBody>
        </p:sp>
      </p:grpSp>
      <p:grpSp>
        <p:nvGrpSpPr>
          <p:cNvPr id="10" name="Group 9">
            <a:extLst>
              <a:ext uri="{FF2B5EF4-FFF2-40B4-BE49-F238E27FC236}">
                <a16:creationId xmlns:a16="http://schemas.microsoft.com/office/drawing/2014/main" id="{FD2593A8-CE1B-0396-F563-6F48BEE8458C}"/>
              </a:ext>
            </a:extLst>
          </p:cNvPr>
          <p:cNvGrpSpPr/>
          <p:nvPr/>
        </p:nvGrpSpPr>
        <p:grpSpPr>
          <a:xfrm>
            <a:off x="2608935" y="2625703"/>
            <a:ext cx="3092379" cy="155996098"/>
            <a:chOff x="2608935" y="2625703"/>
            <a:chExt cx="3092379" cy="155996098"/>
          </a:xfrm>
        </p:grpSpPr>
        <p:grpSp>
          <p:nvGrpSpPr>
            <p:cNvPr id="70" name="Group 69">
              <a:extLst>
                <a:ext uri="{FF2B5EF4-FFF2-40B4-BE49-F238E27FC236}">
                  <a16:creationId xmlns:a16="http://schemas.microsoft.com/office/drawing/2014/main" id="{666566E1-F846-1A63-2F8D-368D584BD983}"/>
                </a:ext>
              </a:extLst>
            </p:cNvPr>
            <p:cNvGrpSpPr/>
            <p:nvPr/>
          </p:nvGrpSpPr>
          <p:grpSpPr>
            <a:xfrm>
              <a:off x="2608935" y="5150743"/>
              <a:ext cx="3092379" cy="153471058"/>
              <a:chOff x="3210535" y="2255143"/>
              <a:chExt cx="3092379" cy="153471058"/>
            </a:xfrm>
          </p:grpSpPr>
          <p:sp>
            <p:nvSpPr>
              <p:cNvPr id="11" name="TextBox 10">
                <a:extLst>
                  <a:ext uri="{FF2B5EF4-FFF2-40B4-BE49-F238E27FC236}">
                    <a16:creationId xmlns:a16="http://schemas.microsoft.com/office/drawing/2014/main" id="{8C2BD4F1-9D9C-F33F-A481-68A9BA231C33}"/>
                  </a:ext>
                </a:extLst>
              </p:cNvPr>
              <p:cNvSpPr txBox="1"/>
              <p:nvPr/>
            </p:nvSpPr>
            <p:spPr>
              <a:xfrm>
                <a:off x="5119577" y="2255143"/>
                <a:ext cx="1183337"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0</a:t>
                </a:r>
              </a:p>
            </p:txBody>
          </p:sp>
          <p:sp>
            <p:nvSpPr>
              <p:cNvPr id="3" name="TextBox 2">
                <a:extLst>
                  <a:ext uri="{FF2B5EF4-FFF2-40B4-BE49-F238E27FC236}">
                    <a16:creationId xmlns:a16="http://schemas.microsoft.com/office/drawing/2014/main" id="{7161C871-741A-6E71-78DE-3D7073DDC4DD}"/>
                  </a:ext>
                </a:extLst>
              </p:cNvPr>
              <p:cNvSpPr txBox="1"/>
              <p:nvPr/>
            </p:nvSpPr>
            <p:spPr>
              <a:xfrm>
                <a:off x="5446590" y="5134004"/>
                <a:ext cx="85632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1</a:t>
                </a:r>
              </a:p>
            </p:txBody>
          </p:sp>
          <p:sp>
            <p:nvSpPr>
              <p:cNvPr id="4" name="TextBox 3">
                <a:extLst>
                  <a:ext uri="{FF2B5EF4-FFF2-40B4-BE49-F238E27FC236}">
                    <a16:creationId xmlns:a16="http://schemas.microsoft.com/office/drawing/2014/main" id="{48B1D123-D30D-56D8-4E1C-55422886C27B}"/>
                  </a:ext>
                </a:extLst>
              </p:cNvPr>
              <p:cNvSpPr txBox="1"/>
              <p:nvPr/>
            </p:nvSpPr>
            <p:spPr>
              <a:xfrm>
                <a:off x="5164461" y="8012865"/>
                <a:ext cx="1138453"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2</a:t>
                </a:r>
              </a:p>
            </p:txBody>
          </p:sp>
          <p:sp>
            <p:nvSpPr>
              <p:cNvPr id="5" name="TextBox 4">
                <a:extLst>
                  <a:ext uri="{FF2B5EF4-FFF2-40B4-BE49-F238E27FC236}">
                    <a16:creationId xmlns:a16="http://schemas.microsoft.com/office/drawing/2014/main" id="{AFB8391C-F8CE-2F80-E971-E24A8EA1712E}"/>
                  </a:ext>
                </a:extLst>
              </p:cNvPr>
              <p:cNvSpPr txBox="1"/>
              <p:nvPr/>
            </p:nvSpPr>
            <p:spPr>
              <a:xfrm>
                <a:off x="5153240" y="10891726"/>
                <a:ext cx="114967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3</a:t>
                </a:r>
              </a:p>
            </p:txBody>
          </p:sp>
          <p:sp>
            <p:nvSpPr>
              <p:cNvPr id="6" name="TextBox 5">
                <a:extLst>
                  <a:ext uri="{FF2B5EF4-FFF2-40B4-BE49-F238E27FC236}">
                    <a16:creationId xmlns:a16="http://schemas.microsoft.com/office/drawing/2014/main" id="{ED02F4C1-23AE-6040-88B7-D5ADDD63BEDC}"/>
                  </a:ext>
                </a:extLst>
              </p:cNvPr>
              <p:cNvSpPr txBox="1"/>
              <p:nvPr/>
            </p:nvSpPr>
            <p:spPr>
              <a:xfrm>
                <a:off x="5097135" y="13770587"/>
                <a:ext cx="1205779"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4</a:t>
                </a:r>
              </a:p>
            </p:txBody>
          </p:sp>
          <p:sp>
            <p:nvSpPr>
              <p:cNvPr id="12" name="TextBox 11">
                <a:extLst>
                  <a:ext uri="{FF2B5EF4-FFF2-40B4-BE49-F238E27FC236}">
                    <a16:creationId xmlns:a16="http://schemas.microsoft.com/office/drawing/2014/main" id="{7148E075-A93D-8734-9544-DDCCCC8539BE}"/>
                  </a:ext>
                </a:extLst>
              </p:cNvPr>
              <p:cNvSpPr txBox="1"/>
              <p:nvPr/>
            </p:nvSpPr>
            <p:spPr>
              <a:xfrm>
                <a:off x="5153240" y="16649448"/>
                <a:ext cx="114967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5</a:t>
                </a:r>
              </a:p>
            </p:txBody>
          </p:sp>
          <p:sp>
            <p:nvSpPr>
              <p:cNvPr id="13" name="TextBox 12">
                <a:extLst>
                  <a:ext uri="{FF2B5EF4-FFF2-40B4-BE49-F238E27FC236}">
                    <a16:creationId xmlns:a16="http://schemas.microsoft.com/office/drawing/2014/main" id="{136099C3-FCB3-5140-E6B3-0033BA4BB946}"/>
                  </a:ext>
                </a:extLst>
              </p:cNvPr>
              <p:cNvSpPr txBox="1"/>
              <p:nvPr/>
            </p:nvSpPr>
            <p:spPr>
              <a:xfrm>
                <a:off x="5127592" y="19528309"/>
                <a:ext cx="1175322"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6</a:t>
                </a:r>
              </a:p>
            </p:txBody>
          </p:sp>
          <p:sp>
            <p:nvSpPr>
              <p:cNvPr id="14" name="TextBox 13">
                <a:extLst>
                  <a:ext uri="{FF2B5EF4-FFF2-40B4-BE49-F238E27FC236}">
                    <a16:creationId xmlns:a16="http://schemas.microsoft.com/office/drawing/2014/main" id="{8669882B-7335-1901-CF1A-165EA0C1C691}"/>
                  </a:ext>
                </a:extLst>
              </p:cNvPr>
              <p:cNvSpPr txBox="1"/>
              <p:nvPr/>
            </p:nvSpPr>
            <p:spPr>
              <a:xfrm>
                <a:off x="5140416" y="22407170"/>
                <a:ext cx="1162498"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7</a:t>
                </a:r>
              </a:p>
            </p:txBody>
          </p:sp>
          <p:sp>
            <p:nvSpPr>
              <p:cNvPr id="15" name="TextBox 14">
                <a:extLst>
                  <a:ext uri="{FF2B5EF4-FFF2-40B4-BE49-F238E27FC236}">
                    <a16:creationId xmlns:a16="http://schemas.microsoft.com/office/drawing/2014/main" id="{A24FA61D-B494-BA77-6838-890D8A4A05C6}"/>
                  </a:ext>
                </a:extLst>
              </p:cNvPr>
              <p:cNvSpPr txBox="1"/>
              <p:nvPr/>
            </p:nvSpPr>
            <p:spPr>
              <a:xfrm>
                <a:off x="5150033" y="2528603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8</a:t>
                </a:r>
              </a:p>
            </p:txBody>
          </p:sp>
          <p:sp>
            <p:nvSpPr>
              <p:cNvPr id="16" name="TextBox 15">
                <a:extLst>
                  <a:ext uri="{FF2B5EF4-FFF2-40B4-BE49-F238E27FC236}">
                    <a16:creationId xmlns:a16="http://schemas.microsoft.com/office/drawing/2014/main" id="{BBF13B04-FB7D-F2E9-4307-66DEDB06D33F}"/>
                  </a:ext>
                </a:extLst>
              </p:cNvPr>
              <p:cNvSpPr txBox="1"/>
              <p:nvPr/>
            </p:nvSpPr>
            <p:spPr>
              <a:xfrm>
                <a:off x="4837281" y="2816489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9</a:t>
                </a:r>
              </a:p>
            </p:txBody>
          </p:sp>
          <p:sp>
            <p:nvSpPr>
              <p:cNvPr id="17" name="TextBox 16">
                <a:extLst>
                  <a:ext uri="{FF2B5EF4-FFF2-40B4-BE49-F238E27FC236}">
                    <a16:creationId xmlns:a16="http://schemas.microsoft.com/office/drawing/2014/main" id="{6318B062-0CEC-FB1D-0750-4563E33925A5}"/>
                  </a:ext>
                </a:extLst>
              </p:cNvPr>
              <p:cNvSpPr txBox="1"/>
              <p:nvPr/>
            </p:nvSpPr>
            <p:spPr>
              <a:xfrm>
                <a:off x="3210535" y="3104375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0</a:t>
                </a:r>
              </a:p>
            </p:txBody>
          </p:sp>
          <p:sp>
            <p:nvSpPr>
              <p:cNvPr id="18" name="TextBox 17">
                <a:extLst>
                  <a:ext uri="{FF2B5EF4-FFF2-40B4-BE49-F238E27FC236}">
                    <a16:creationId xmlns:a16="http://schemas.microsoft.com/office/drawing/2014/main" id="{DEEAD819-7932-B22B-DF03-5866B0BB00C7}"/>
                  </a:ext>
                </a:extLst>
              </p:cNvPr>
              <p:cNvSpPr txBox="1"/>
              <p:nvPr/>
            </p:nvSpPr>
            <p:spPr>
              <a:xfrm>
                <a:off x="3210535" y="3392261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1</a:t>
                </a:r>
              </a:p>
            </p:txBody>
          </p:sp>
          <p:sp>
            <p:nvSpPr>
              <p:cNvPr id="19" name="TextBox 18">
                <a:extLst>
                  <a:ext uri="{FF2B5EF4-FFF2-40B4-BE49-F238E27FC236}">
                    <a16:creationId xmlns:a16="http://schemas.microsoft.com/office/drawing/2014/main" id="{7883969B-3209-80EA-F8AD-FE4CF144A081}"/>
                  </a:ext>
                </a:extLst>
              </p:cNvPr>
              <p:cNvSpPr txBox="1"/>
              <p:nvPr/>
            </p:nvSpPr>
            <p:spPr>
              <a:xfrm>
                <a:off x="3210535" y="3680147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2</a:t>
                </a:r>
              </a:p>
            </p:txBody>
          </p:sp>
          <p:sp>
            <p:nvSpPr>
              <p:cNvPr id="20" name="TextBox 19">
                <a:extLst>
                  <a:ext uri="{FF2B5EF4-FFF2-40B4-BE49-F238E27FC236}">
                    <a16:creationId xmlns:a16="http://schemas.microsoft.com/office/drawing/2014/main" id="{AA31D116-B983-609B-9B6F-C065413B487A}"/>
                  </a:ext>
                </a:extLst>
              </p:cNvPr>
              <p:cNvSpPr txBox="1"/>
              <p:nvPr/>
            </p:nvSpPr>
            <p:spPr>
              <a:xfrm>
                <a:off x="3210535" y="3968033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3</a:t>
                </a:r>
              </a:p>
            </p:txBody>
          </p:sp>
          <p:sp>
            <p:nvSpPr>
              <p:cNvPr id="21" name="TextBox 20">
                <a:extLst>
                  <a:ext uri="{FF2B5EF4-FFF2-40B4-BE49-F238E27FC236}">
                    <a16:creationId xmlns:a16="http://schemas.microsoft.com/office/drawing/2014/main" id="{F0F193CE-91C9-3BD7-2DAB-5480461A0847}"/>
                  </a:ext>
                </a:extLst>
              </p:cNvPr>
              <p:cNvSpPr txBox="1"/>
              <p:nvPr/>
            </p:nvSpPr>
            <p:spPr>
              <a:xfrm>
                <a:off x="3210535" y="4255919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4</a:t>
                </a:r>
              </a:p>
            </p:txBody>
          </p:sp>
          <p:sp>
            <p:nvSpPr>
              <p:cNvPr id="22" name="TextBox 21">
                <a:extLst>
                  <a:ext uri="{FF2B5EF4-FFF2-40B4-BE49-F238E27FC236}">
                    <a16:creationId xmlns:a16="http://schemas.microsoft.com/office/drawing/2014/main" id="{C3EDDC03-CAA3-7391-3487-0AEEC47AAB42}"/>
                  </a:ext>
                </a:extLst>
              </p:cNvPr>
              <p:cNvSpPr txBox="1"/>
              <p:nvPr/>
            </p:nvSpPr>
            <p:spPr>
              <a:xfrm>
                <a:off x="3210535" y="4543805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5</a:t>
                </a:r>
              </a:p>
            </p:txBody>
          </p:sp>
          <p:sp>
            <p:nvSpPr>
              <p:cNvPr id="23" name="TextBox 22">
                <a:extLst>
                  <a:ext uri="{FF2B5EF4-FFF2-40B4-BE49-F238E27FC236}">
                    <a16:creationId xmlns:a16="http://schemas.microsoft.com/office/drawing/2014/main" id="{920AF1A3-2D0A-1E9A-E429-232D894A29F1}"/>
                  </a:ext>
                </a:extLst>
              </p:cNvPr>
              <p:cNvSpPr txBox="1"/>
              <p:nvPr/>
            </p:nvSpPr>
            <p:spPr>
              <a:xfrm>
                <a:off x="3210535" y="4831691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6</a:t>
                </a:r>
              </a:p>
            </p:txBody>
          </p:sp>
          <p:sp>
            <p:nvSpPr>
              <p:cNvPr id="24" name="TextBox 23">
                <a:extLst>
                  <a:ext uri="{FF2B5EF4-FFF2-40B4-BE49-F238E27FC236}">
                    <a16:creationId xmlns:a16="http://schemas.microsoft.com/office/drawing/2014/main" id="{6D23675A-DD9E-1533-92AF-CFB244BE3CEB}"/>
                  </a:ext>
                </a:extLst>
              </p:cNvPr>
              <p:cNvSpPr txBox="1"/>
              <p:nvPr/>
            </p:nvSpPr>
            <p:spPr>
              <a:xfrm>
                <a:off x="3210535" y="5119578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7</a:t>
                </a:r>
              </a:p>
            </p:txBody>
          </p:sp>
          <p:sp>
            <p:nvSpPr>
              <p:cNvPr id="35" name="TextBox 34">
                <a:extLst>
                  <a:ext uri="{FF2B5EF4-FFF2-40B4-BE49-F238E27FC236}">
                    <a16:creationId xmlns:a16="http://schemas.microsoft.com/office/drawing/2014/main" id="{4294C144-8331-F8B6-C508-7D3B96114CB9}"/>
                  </a:ext>
                </a:extLst>
              </p:cNvPr>
              <p:cNvSpPr txBox="1"/>
              <p:nvPr/>
            </p:nvSpPr>
            <p:spPr>
              <a:xfrm>
                <a:off x="5150033" y="5407464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8</a:t>
                </a:r>
              </a:p>
            </p:txBody>
          </p:sp>
          <p:sp>
            <p:nvSpPr>
              <p:cNvPr id="36" name="TextBox 35">
                <a:extLst>
                  <a:ext uri="{FF2B5EF4-FFF2-40B4-BE49-F238E27FC236}">
                    <a16:creationId xmlns:a16="http://schemas.microsoft.com/office/drawing/2014/main" id="{B0955908-7681-A79A-E235-4606A2E30F7C}"/>
                  </a:ext>
                </a:extLst>
              </p:cNvPr>
              <p:cNvSpPr txBox="1"/>
              <p:nvPr/>
            </p:nvSpPr>
            <p:spPr>
              <a:xfrm>
                <a:off x="4837281" y="5695350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9</a:t>
                </a:r>
              </a:p>
            </p:txBody>
          </p:sp>
          <p:sp>
            <p:nvSpPr>
              <p:cNvPr id="37" name="TextBox 36">
                <a:extLst>
                  <a:ext uri="{FF2B5EF4-FFF2-40B4-BE49-F238E27FC236}">
                    <a16:creationId xmlns:a16="http://schemas.microsoft.com/office/drawing/2014/main" id="{AAA0493C-4A19-034C-D714-1D4590EB3EC0}"/>
                  </a:ext>
                </a:extLst>
              </p:cNvPr>
              <p:cNvSpPr txBox="1"/>
              <p:nvPr/>
            </p:nvSpPr>
            <p:spPr>
              <a:xfrm>
                <a:off x="3210535" y="5983236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0</a:t>
                </a:r>
              </a:p>
            </p:txBody>
          </p:sp>
          <p:sp>
            <p:nvSpPr>
              <p:cNvPr id="38" name="TextBox 37">
                <a:extLst>
                  <a:ext uri="{FF2B5EF4-FFF2-40B4-BE49-F238E27FC236}">
                    <a16:creationId xmlns:a16="http://schemas.microsoft.com/office/drawing/2014/main" id="{D96373A3-49F3-5F81-8552-4476252FAD8E}"/>
                  </a:ext>
                </a:extLst>
              </p:cNvPr>
              <p:cNvSpPr txBox="1"/>
              <p:nvPr/>
            </p:nvSpPr>
            <p:spPr>
              <a:xfrm>
                <a:off x="3210535" y="12028844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1</a:t>
                </a:r>
              </a:p>
            </p:txBody>
          </p:sp>
          <p:sp>
            <p:nvSpPr>
              <p:cNvPr id="39" name="TextBox 38">
                <a:extLst>
                  <a:ext uri="{FF2B5EF4-FFF2-40B4-BE49-F238E27FC236}">
                    <a16:creationId xmlns:a16="http://schemas.microsoft.com/office/drawing/2014/main" id="{7BDD49F0-8B69-2E7F-3D61-7A1B7C8283F7}"/>
                  </a:ext>
                </a:extLst>
              </p:cNvPr>
              <p:cNvSpPr txBox="1"/>
              <p:nvPr/>
            </p:nvSpPr>
            <p:spPr>
              <a:xfrm>
                <a:off x="3210535" y="12316730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2</a:t>
                </a:r>
              </a:p>
            </p:txBody>
          </p:sp>
          <p:sp>
            <p:nvSpPr>
              <p:cNvPr id="40" name="TextBox 39">
                <a:extLst>
                  <a:ext uri="{FF2B5EF4-FFF2-40B4-BE49-F238E27FC236}">
                    <a16:creationId xmlns:a16="http://schemas.microsoft.com/office/drawing/2014/main" id="{6B3D2AF3-487A-B0F9-FFA5-21DA4D7F9C36}"/>
                  </a:ext>
                </a:extLst>
              </p:cNvPr>
              <p:cNvSpPr txBox="1"/>
              <p:nvPr/>
            </p:nvSpPr>
            <p:spPr>
              <a:xfrm>
                <a:off x="3210535" y="12604616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3</a:t>
                </a:r>
              </a:p>
            </p:txBody>
          </p:sp>
          <p:sp>
            <p:nvSpPr>
              <p:cNvPr id="41" name="TextBox 40">
                <a:extLst>
                  <a:ext uri="{FF2B5EF4-FFF2-40B4-BE49-F238E27FC236}">
                    <a16:creationId xmlns:a16="http://schemas.microsoft.com/office/drawing/2014/main" id="{48805F87-80A3-0B20-72FC-96D8EFA648BF}"/>
                  </a:ext>
                </a:extLst>
              </p:cNvPr>
              <p:cNvSpPr txBox="1"/>
              <p:nvPr/>
            </p:nvSpPr>
            <p:spPr>
              <a:xfrm>
                <a:off x="3210535" y="12892502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4</a:t>
                </a:r>
              </a:p>
            </p:txBody>
          </p:sp>
          <p:sp>
            <p:nvSpPr>
              <p:cNvPr id="42" name="TextBox 41">
                <a:extLst>
                  <a:ext uri="{FF2B5EF4-FFF2-40B4-BE49-F238E27FC236}">
                    <a16:creationId xmlns:a16="http://schemas.microsoft.com/office/drawing/2014/main" id="{F9066C96-6E4D-1FC3-6E2B-89A2E6C1D882}"/>
                  </a:ext>
                </a:extLst>
              </p:cNvPr>
              <p:cNvSpPr txBox="1"/>
              <p:nvPr/>
            </p:nvSpPr>
            <p:spPr>
              <a:xfrm>
                <a:off x="3210535" y="13180388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5</a:t>
                </a:r>
              </a:p>
            </p:txBody>
          </p:sp>
          <p:sp>
            <p:nvSpPr>
              <p:cNvPr id="43" name="TextBox 42">
                <a:extLst>
                  <a:ext uri="{FF2B5EF4-FFF2-40B4-BE49-F238E27FC236}">
                    <a16:creationId xmlns:a16="http://schemas.microsoft.com/office/drawing/2014/main" id="{86B7B1AE-38FF-7B40-D7DE-4699281819BA}"/>
                  </a:ext>
                </a:extLst>
              </p:cNvPr>
              <p:cNvSpPr txBox="1"/>
              <p:nvPr/>
            </p:nvSpPr>
            <p:spPr>
              <a:xfrm>
                <a:off x="3210535" y="13468274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6</a:t>
                </a:r>
              </a:p>
            </p:txBody>
          </p:sp>
          <p:sp>
            <p:nvSpPr>
              <p:cNvPr id="44" name="TextBox 43">
                <a:extLst>
                  <a:ext uri="{FF2B5EF4-FFF2-40B4-BE49-F238E27FC236}">
                    <a16:creationId xmlns:a16="http://schemas.microsoft.com/office/drawing/2014/main" id="{D19355CC-9666-A58B-F59E-E16C63D60D13}"/>
                  </a:ext>
                </a:extLst>
              </p:cNvPr>
              <p:cNvSpPr txBox="1"/>
              <p:nvPr/>
            </p:nvSpPr>
            <p:spPr>
              <a:xfrm>
                <a:off x="3210535" y="13756161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7</a:t>
                </a:r>
              </a:p>
            </p:txBody>
          </p:sp>
          <p:sp>
            <p:nvSpPr>
              <p:cNvPr id="45" name="TextBox 44">
                <a:extLst>
                  <a:ext uri="{FF2B5EF4-FFF2-40B4-BE49-F238E27FC236}">
                    <a16:creationId xmlns:a16="http://schemas.microsoft.com/office/drawing/2014/main" id="{24D76127-1936-D8C8-F80E-D7DC312602B0}"/>
                  </a:ext>
                </a:extLst>
              </p:cNvPr>
              <p:cNvSpPr txBox="1"/>
              <p:nvPr/>
            </p:nvSpPr>
            <p:spPr>
              <a:xfrm>
                <a:off x="5150033" y="14044047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8</a:t>
                </a:r>
              </a:p>
            </p:txBody>
          </p:sp>
          <p:sp>
            <p:nvSpPr>
              <p:cNvPr id="46" name="TextBox 45">
                <a:extLst>
                  <a:ext uri="{FF2B5EF4-FFF2-40B4-BE49-F238E27FC236}">
                    <a16:creationId xmlns:a16="http://schemas.microsoft.com/office/drawing/2014/main" id="{610146EA-C643-5820-E803-9FA4976B20E7}"/>
                  </a:ext>
                </a:extLst>
              </p:cNvPr>
              <p:cNvSpPr txBox="1"/>
              <p:nvPr/>
            </p:nvSpPr>
            <p:spPr>
              <a:xfrm>
                <a:off x="4837281" y="14331933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9</a:t>
                </a:r>
              </a:p>
            </p:txBody>
          </p:sp>
          <p:sp>
            <p:nvSpPr>
              <p:cNvPr id="47" name="TextBox 46">
                <a:extLst>
                  <a:ext uri="{FF2B5EF4-FFF2-40B4-BE49-F238E27FC236}">
                    <a16:creationId xmlns:a16="http://schemas.microsoft.com/office/drawing/2014/main" id="{D3655B0F-ECEA-279B-AE23-664B99E8C234}"/>
                  </a:ext>
                </a:extLst>
              </p:cNvPr>
              <p:cNvSpPr txBox="1"/>
              <p:nvPr/>
            </p:nvSpPr>
            <p:spPr>
              <a:xfrm>
                <a:off x="3210535" y="14619819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0</a:t>
                </a:r>
              </a:p>
            </p:txBody>
          </p:sp>
          <p:sp>
            <p:nvSpPr>
              <p:cNvPr id="48" name="TextBox 47">
                <a:extLst>
                  <a:ext uri="{FF2B5EF4-FFF2-40B4-BE49-F238E27FC236}">
                    <a16:creationId xmlns:a16="http://schemas.microsoft.com/office/drawing/2014/main" id="{BAB32A9D-6FCD-39B5-22C9-5070488EB04C}"/>
                  </a:ext>
                </a:extLst>
              </p:cNvPr>
              <p:cNvSpPr txBox="1"/>
              <p:nvPr/>
            </p:nvSpPr>
            <p:spPr>
              <a:xfrm>
                <a:off x="3210535" y="9149983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1</a:t>
                </a:r>
              </a:p>
            </p:txBody>
          </p:sp>
          <p:sp>
            <p:nvSpPr>
              <p:cNvPr id="49" name="TextBox 48">
                <a:extLst>
                  <a:ext uri="{FF2B5EF4-FFF2-40B4-BE49-F238E27FC236}">
                    <a16:creationId xmlns:a16="http://schemas.microsoft.com/office/drawing/2014/main" id="{B262DC64-D465-D94F-A66B-969F062AD5B4}"/>
                  </a:ext>
                </a:extLst>
              </p:cNvPr>
              <p:cNvSpPr txBox="1"/>
              <p:nvPr/>
            </p:nvSpPr>
            <p:spPr>
              <a:xfrm>
                <a:off x="3210535" y="9437869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2</a:t>
                </a:r>
              </a:p>
            </p:txBody>
          </p:sp>
          <p:sp>
            <p:nvSpPr>
              <p:cNvPr id="50" name="TextBox 49">
                <a:extLst>
                  <a:ext uri="{FF2B5EF4-FFF2-40B4-BE49-F238E27FC236}">
                    <a16:creationId xmlns:a16="http://schemas.microsoft.com/office/drawing/2014/main" id="{D6C94C5B-8E41-8906-8E58-710C13A75B7F}"/>
                  </a:ext>
                </a:extLst>
              </p:cNvPr>
              <p:cNvSpPr txBox="1"/>
              <p:nvPr/>
            </p:nvSpPr>
            <p:spPr>
              <a:xfrm>
                <a:off x="3210535" y="9725755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3</a:t>
                </a:r>
              </a:p>
            </p:txBody>
          </p:sp>
          <p:sp>
            <p:nvSpPr>
              <p:cNvPr id="51" name="TextBox 50">
                <a:extLst>
                  <a:ext uri="{FF2B5EF4-FFF2-40B4-BE49-F238E27FC236}">
                    <a16:creationId xmlns:a16="http://schemas.microsoft.com/office/drawing/2014/main" id="{D1CBD168-C99C-4B4D-E141-F6B2295E3931}"/>
                  </a:ext>
                </a:extLst>
              </p:cNvPr>
              <p:cNvSpPr txBox="1"/>
              <p:nvPr/>
            </p:nvSpPr>
            <p:spPr>
              <a:xfrm>
                <a:off x="3210535" y="10013641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4</a:t>
                </a:r>
              </a:p>
            </p:txBody>
          </p:sp>
          <p:sp>
            <p:nvSpPr>
              <p:cNvPr id="52" name="TextBox 51">
                <a:extLst>
                  <a:ext uri="{FF2B5EF4-FFF2-40B4-BE49-F238E27FC236}">
                    <a16:creationId xmlns:a16="http://schemas.microsoft.com/office/drawing/2014/main" id="{78F529B8-E96B-14A7-F0A3-45167D707B45}"/>
                  </a:ext>
                </a:extLst>
              </p:cNvPr>
              <p:cNvSpPr txBox="1"/>
              <p:nvPr/>
            </p:nvSpPr>
            <p:spPr>
              <a:xfrm>
                <a:off x="3210535" y="10301527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5</a:t>
                </a:r>
              </a:p>
            </p:txBody>
          </p:sp>
          <p:sp>
            <p:nvSpPr>
              <p:cNvPr id="53" name="TextBox 52">
                <a:extLst>
                  <a:ext uri="{FF2B5EF4-FFF2-40B4-BE49-F238E27FC236}">
                    <a16:creationId xmlns:a16="http://schemas.microsoft.com/office/drawing/2014/main" id="{40A121FC-1406-0A3F-CA41-89F24B964F31}"/>
                  </a:ext>
                </a:extLst>
              </p:cNvPr>
              <p:cNvSpPr txBox="1"/>
              <p:nvPr/>
            </p:nvSpPr>
            <p:spPr>
              <a:xfrm>
                <a:off x="3210535" y="10589413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6</a:t>
                </a:r>
              </a:p>
            </p:txBody>
          </p:sp>
          <p:sp>
            <p:nvSpPr>
              <p:cNvPr id="54" name="TextBox 53">
                <a:extLst>
                  <a:ext uri="{FF2B5EF4-FFF2-40B4-BE49-F238E27FC236}">
                    <a16:creationId xmlns:a16="http://schemas.microsoft.com/office/drawing/2014/main" id="{965C2CC6-2B80-7A92-B809-2F82E67A22FB}"/>
                  </a:ext>
                </a:extLst>
              </p:cNvPr>
              <p:cNvSpPr txBox="1"/>
              <p:nvPr/>
            </p:nvSpPr>
            <p:spPr>
              <a:xfrm>
                <a:off x="3210535" y="10877300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7</a:t>
                </a:r>
              </a:p>
            </p:txBody>
          </p:sp>
          <p:sp>
            <p:nvSpPr>
              <p:cNvPr id="55" name="TextBox 54">
                <a:extLst>
                  <a:ext uri="{FF2B5EF4-FFF2-40B4-BE49-F238E27FC236}">
                    <a16:creationId xmlns:a16="http://schemas.microsoft.com/office/drawing/2014/main" id="{DA905322-8660-52C9-1027-971B6BEEE42D}"/>
                  </a:ext>
                </a:extLst>
              </p:cNvPr>
              <p:cNvSpPr txBox="1"/>
              <p:nvPr/>
            </p:nvSpPr>
            <p:spPr>
              <a:xfrm>
                <a:off x="5150033" y="11165186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8</a:t>
                </a:r>
              </a:p>
            </p:txBody>
          </p:sp>
          <p:sp>
            <p:nvSpPr>
              <p:cNvPr id="56" name="TextBox 55">
                <a:extLst>
                  <a:ext uri="{FF2B5EF4-FFF2-40B4-BE49-F238E27FC236}">
                    <a16:creationId xmlns:a16="http://schemas.microsoft.com/office/drawing/2014/main" id="{51A4BBA9-FEA9-EDD2-74F1-EC04E867301C}"/>
                  </a:ext>
                </a:extLst>
              </p:cNvPr>
              <p:cNvSpPr txBox="1"/>
              <p:nvPr/>
            </p:nvSpPr>
            <p:spPr>
              <a:xfrm>
                <a:off x="4837281" y="11453072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9</a:t>
                </a:r>
              </a:p>
            </p:txBody>
          </p:sp>
          <p:sp>
            <p:nvSpPr>
              <p:cNvPr id="57" name="TextBox 56">
                <a:extLst>
                  <a:ext uri="{FF2B5EF4-FFF2-40B4-BE49-F238E27FC236}">
                    <a16:creationId xmlns:a16="http://schemas.microsoft.com/office/drawing/2014/main" id="{14381F60-B798-38FA-FDA1-E57E6F21C66F}"/>
                  </a:ext>
                </a:extLst>
              </p:cNvPr>
              <p:cNvSpPr txBox="1"/>
              <p:nvPr/>
            </p:nvSpPr>
            <p:spPr>
              <a:xfrm>
                <a:off x="3210535" y="11740958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0</a:t>
                </a:r>
              </a:p>
            </p:txBody>
          </p:sp>
          <p:sp>
            <p:nvSpPr>
              <p:cNvPr id="58" name="TextBox 57">
                <a:extLst>
                  <a:ext uri="{FF2B5EF4-FFF2-40B4-BE49-F238E27FC236}">
                    <a16:creationId xmlns:a16="http://schemas.microsoft.com/office/drawing/2014/main" id="{FE30625B-9CB8-EB84-59F0-551344A32FAF}"/>
                  </a:ext>
                </a:extLst>
              </p:cNvPr>
              <p:cNvSpPr txBox="1"/>
              <p:nvPr/>
            </p:nvSpPr>
            <p:spPr>
              <a:xfrm>
                <a:off x="3210535" y="6271122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1</a:t>
                </a:r>
              </a:p>
            </p:txBody>
          </p:sp>
          <p:sp>
            <p:nvSpPr>
              <p:cNvPr id="59" name="TextBox 58">
                <a:extLst>
                  <a:ext uri="{FF2B5EF4-FFF2-40B4-BE49-F238E27FC236}">
                    <a16:creationId xmlns:a16="http://schemas.microsoft.com/office/drawing/2014/main" id="{7CADBAE9-B38A-1BDE-9DF5-880CD22EFEFA}"/>
                  </a:ext>
                </a:extLst>
              </p:cNvPr>
              <p:cNvSpPr txBox="1"/>
              <p:nvPr/>
            </p:nvSpPr>
            <p:spPr>
              <a:xfrm>
                <a:off x="3210535" y="6559008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2</a:t>
                </a:r>
              </a:p>
            </p:txBody>
          </p:sp>
          <p:sp>
            <p:nvSpPr>
              <p:cNvPr id="60" name="TextBox 59">
                <a:extLst>
                  <a:ext uri="{FF2B5EF4-FFF2-40B4-BE49-F238E27FC236}">
                    <a16:creationId xmlns:a16="http://schemas.microsoft.com/office/drawing/2014/main" id="{5F0393CD-3B4B-6294-7CD1-67788E69C916}"/>
                  </a:ext>
                </a:extLst>
              </p:cNvPr>
              <p:cNvSpPr txBox="1"/>
              <p:nvPr/>
            </p:nvSpPr>
            <p:spPr>
              <a:xfrm>
                <a:off x="3210535" y="6846894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3</a:t>
                </a:r>
              </a:p>
            </p:txBody>
          </p:sp>
          <p:sp>
            <p:nvSpPr>
              <p:cNvPr id="61" name="TextBox 60">
                <a:extLst>
                  <a:ext uri="{FF2B5EF4-FFF2-40B4-BE49-F238E27FC236}">
                    <a16:creationId xmlns:a16="http://schemas.microsoft.com/office/drawing/2014/main" id="{CC38134D-EDF1-1851-C3D0-A8761810FFC9}"/>
                  </a:ext>
                </a:extLst>
              </p:cNvPr>
              <p:cNvSpPr txBox="1"/>
              <p:nvPr/>
            </p:nvSpPr>
            <p:spPr>
              <a:xfrm>
                <a:off x="3210535" y="7134780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4</a:t>
                </a:r>
              </a:p>
            </p:txBody>
          </p:sp>
          <p:sp>
            <p:nvSpPr>
              <p:cNvPr id="62" name="TextBox 61">
                <a:extLst>
                  <a:ext uri="{FF2B5EF4-FFF2-40B4-BE49-F238E27FC236}">
                    <a16:creationId xmlns:a16="http://schemas.microsoft.com/office/drawing/2014/main" id="{3476D287-74EC-D082-64E1-2EEB44EF2D00}"/>
                  </a:ext>
                </a:extLst>
              </p:cNvPr>
              <p:cNvSpPr txBox="1"/>
              <p:nvPr/>
            </p:nvSpPr>
            <p:spPr>
              <a:xfrm>
                <a:off x="3210535" y="7422666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5</a:t>
                </a:r>
              </a:p>
            </p:txBody>
          </p:sp>
          <p:sp>
            <p:nvSpPr>
              <p:cNvPr id="63" name="TextBox 62">
                <a:extLst>
                  <a:ext uri="{FF2B5EF4-FFF2-40B4-BE49-F238E27FC236}">
                    <a16:creationId xmlns:a16="http://schemas.microsoft.com/office/drawing/2014/main" id="{F3C9BF6D-98C6-A885-73FD-8C2B0BB55FFC}"/>
                  </a:ext>
                </a:extLst>
              </p:cNvPr>
              <p:cNvSpPr txBox="1"/>
              <p:nvPr/>
            </p:nvSpPr>
            <p:spPr>
              <a:xfrm>
                <a:off x="3210535" y="7710552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6</a:t>
                </a:r>
              </a:p>
            </p:txBody>
          </p:sp>
          <p:sp>
            <p:nvSpPr>
              <p:cNvPr id="64" name="TextBox 63">
                <a:extLst>
                  <a:ext uri="{FF2B5EF4-FFF2-40B4-BE49-F238E27FC236}">
                    <a16:creationId xmlns:a16="http://schemas.microsoft.com/office/drawing/2014/main" id="{04F94C5C-83C9-553E-EF3B-855F510DCFAF}"/>
                  </a:ext>
                </a:extLst>
              </p:cNvPr>
              <p:cNvSpPr txBox="1"/>
              <p:nvPr/>
            </p:nvSpPr>
            <p:spPr>
              <a:xfrm>
                <a:off x="3210535" y="7998439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7</a:t>
                </a:r>
              </a:p>
            </p:txBody>
          </p:sp>
          <p:sp>
            <p:nvSpPr>
              <p:cNvPr id="65" name="TextBox 64">
                <a:extLst>
                  <a:ext uri="{FF2B5EF4-FFF2-40B4-BE49-F238E27FC236}">
                    <a16:creationId xmlns:a16="http://schemas.microsoft.com/office/drawing/2014/main" id="{812309ED-DB40-F549-D4C4-E19A4EEEDA9A}"/>
                  </a:ext>
                </a:extLst>
              </p:cNvPr>
              <p:cNvSpPr txBox="1"/>
              <p:nvPr/>
            </p:nvSpPr>
            <p:spPr>
              <a:xfrm>
                <a:off x="5150033" y="8286325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8</a:t>
                </a:r>
              </a:p>
            </p:txBody>
          </p:sp>
          <p:sp>
            <p:nvSpPr>
              <p:cNvPr id="66" name="TextBox 65">
                <a:extLst>
                  <a:ext uri="{FF2B5EF4-FFF2-40B4-BE49-F238E27FC236}">
                    <a16:creationId xmlns:a16="http://schemas.microsoft.com/office/drawing/2014/main" id="{160F6582-2720-B432-B908-B834D6256D72}"/>
                  </a:ext>
                </a:extLst>
              </p:cNvPr>
              <p:cNvSpPr txBox="1"/>
              <p:nvPr/>
            </p:nvSpPr>
            <p:spPr>
              <a:xfrm>
                <a:off x="4837281" y="8574211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9</a:t>
                </a:r>
              </a:p>
            </p:txBody>
          </p:sp>
          <p:sp>
            <p:nvSpPr>
              <p:cNvPr id="67" name="TextBox 66">
                <a:extLst>
                  <a:ext uri="{FF2B5EF4-FFF2-40B4-BE49-F238E27FC236}">
                    <a16:creationId xmlns:a16="http://schemas.microsoft.com/office/drawing/2014/main" id="{A41A3AA8-0CFD-3AE9-3102-29B05D154B38}"/>
                  </a:ext>
                </a:extLst>
              </p:cNvPr>
              <p:cNvSpPr txBox="1"/>
              <p:nvPr/>
            </p:nvSpPr>
            <p:spPr>
              <a:xfrm>
                <a:off x="3210535" y="8862097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0</a:t>
                </a:r>
              </a:p>
            </p:txBody>
          </p:sp>
          <p:sp>
            <p:nvSpPr>
              <p:cNvPr id="68" name="TextBox 67">
                <a:extLst>
                  <a:ext uri="{FF2B5EF4-FFF2-40B4-BE49-F238E27FC236}">
                    <a16:creationId xmlns:a16="http://schemas.microsoft.com/office/drawing/2014/main" id="{04DF7A1F-344D-0AD7-53D7-987033F5A7CE}"/>
                  </a:ext>
                </a:extLst>
              </p:cNvPr>
              <p:cNvSpPr txBox="1"/>
              <p:nvPr/>
            </p:nvSpPr>
            <p:spPr>
              <a:xfrm>
                <a:off x="3210535" y="14907705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1</a:t>
                </a:r>
              </a:p>
            </p:txBody>
          </p:sp>
          <p:sp>
            <p:nvSpPr>
              <p:cNvPr id="69" name="TextBox 68">
                <a:extLst>
                  <a:ext uri="{FF2B5EF4-FFF2-40B4-BE49-F238E27FC236}">
                    <a16:creationId xmlns:a16="http://schemas.microsoft.com/office/drawing/2014/main" id="{B9FAB413-7FC9-F0EB-57CF-662EBA25BEC4}"/>
                  </a:ext>
                </a:extLst>
              </p:cNvPr>
              <p:cNvSpPr txBox="1"/>
              <p:nvPr/>
            </p:nvSpPr>
            <p:spPr>
              <a:xfrm>
                <a:off x="3210535" y="15195593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2</a:t>
                </a:r>
              </a:p>
            </p:txBody>
          </p:sp>
        </p:grpSp>
        <p:sp>
          <p:nvSpPr>
            <p:cNvPr id="7" name="TextBox 6">
              <a:extLst>
                <a:ext uri="{FF2B5EF4-FFF2-40B4-BE49-F238E27FC236}">
                  <a16:creationId xmlns:a16="http://schemas.microsoft.com/office/drawing/2014/main" id="{C29FBB58-F806-2F52-9313-D379FA54F6F8}"/>
                </a:ext>
              </a:extLst>
            </p:cNvPr>
            <p:cNvSpPr txBox="1"/>
            <p:nvPr/>
          </p:nvSpPr>
          <p:spPr>
            <a:xfrm>
              <a:off x="5005988" y="2625703"/>
              <a:ext cx="497252"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 </a:t>
              </a:r>
            </a:p>
          </p:txBody>
        </p:sp>
      </p:grpSp>
      <p:sp useBgFill="1">
        <p:nvSpPr>
          <p:cNvPr id="31" name="Rectangle 30">
            <a:extLst>
              <a:ext uri="{FF2B5EF4-FFF2-40B4-BE49-F238E27FC236}">
                <a16:creationId xmlns:a16="http://schemas.microsoft.com/office/drawing/2014/main" id="{73F8CE3F-DAAA-37DF-1614-C8638806E95B}"/>
              </a:ext>
            </a:extLst>
          </p:cNvPr>
          <p:cNvSpPr/>
          <p:nvPr/>
        </p:nvSpPr>
        <p:spPr>
          <a:xfrm>
            <a:off x="0" y="0"/>
            <a:ext cx="12192000" cy="30007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77" name="TextBox 76">
            <a:extLst>
              <a:ext uri="{FF2B5EF4-FFF2-40B4-BE49-F238E27FC236}">
                <a16:creationId xmlns:a16="http://schemas.microsoft.com/office/drawing/2014/main" id="{9FE79B93-6094-D776-1EA8-1B6A0EF16DB5}"/>
              </a:ext>
            </a:extLst>
          </p:cNvPr>
          <p:cNvSpPr txBox="1"/>
          <p:nvPr/>
        </p:nvSpPr>
        <p:spPr>
          <a:xfrm>
            <a:off x="293396" y="29862"/>
            <a:ext cx="1041968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solidFill>
                    <a:prstClr val="white"/>
                  </a:solidFill>
                </a:ln>
                <a:solidFill>
                  <a:prstClr val="black"/>
                </a:solidFill>
                <a:effectLst/>
                <a:uLnTx/>
                <a:uFillTx/>
                <a:latin typeface="Söhne Schmal Halbfett" panose="02060706060206060203" pitchFamily="18" charset="0"/>
                <a:ea typeface="+mn-ea"/>
                <a:cs typeface="+mn-cs"/>
              </a:rPr>
              <a:t>Entre 2025 et 2050, la propagation de pathogènes résistants de l’animal à l'homme pourrait réduire le PIB mondial de ...</a:t>
            </a:r>
            <a:endParaRPr kumimoji="0" lang="en-IE" sz="6000" b="0" i="0" u="none" strike="noStrike" kern="1200" cap="none" spc="0" normalizeH="0" baseline="0" noProof="0" dirty="0">
              <a:ln>
                <a:solidFill>
                  <a:prstClr val="white"/>
                </a:solidFill>
              </a:ln>
              <a:solidFill>
                <a:prstClr val="black"/>
              </a:solidFill>
              <a:effectLst/>
              <a:uLnTx/>
              <a:uFillTx/>
              <a:latin typeface="Söhne Schmal Halbfett" panose="02060706060206060203" pitchFamily="18" charset="0"/>
              <a:ea typeface="+mn-ea"/>
              <a:cs typeface="+mn-cs"/>
            </a:endParaRPr>
          </a:p>
        </p:txBody>
      </p:sp>
      <p:pic>
        <p:nvPicPr>
          <p:cNvPr id="32" name="Picture 31" descr="A qr code with black squares&#10;&#10;Description automatically generated">
            <a:extLst>
              <a:ext uri="{FF2B5EF4-FFF2-40B4-BE49-F238E27FC236}">
                <a16:creationId xmlns:a16="http://schemas.microsoft.com/office/drawing/2014/main" id="{23707BFD-DDCD-66C4-82EB-31D603239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751" y="29862"/>
            <a:ext cx="1490472" cy="1490472"/>
          </a:xfrm>
          <a:prstGeom prst="rect">
            <a:avLst/>
          </a:prstGeom>
        </p:spPr>
      </p:pic>
      <p:cxnSp>
        <p:nvCxnSpPr>
          <p:cNvPr id="34" name="Straight Connector 33">
            <a:extLst>
              <a:ext uri="{FF2B5EF4-FFF2-40B4-BE49-F238E27FC236}">
                <a16:creationId xmlns:a16="http://schemas.microsoft.com/office/drawing/2014/main" id="{C228BED9-E0E6-D4C5-6B62-9BC36A6FC094}"/>
              </a:ext>
            </a:extLst>
          </p:cNvPr>
          <p:cNvCxnSpPr/>
          <p:nvPr/>
        </p:nvCxnSpPr>
        <p:spPr>
          <a:xfrm>
            <a:off x="1635633" y="5385498"/>
            <a:ext cx="8098917"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35CF334-1D9F-47BB-F62C-60713F721265}"/>
              </a:ext>
            </a:extLst>
          </p:cNvPr>
          <p:cNvSpPr txBox="1"/>
          <p:nvPr/>
        </p:nvSpPr>
        <p:spPr>
          <a:xfrm>
            <a:off x="1996608" y="2307975"/>
            <a:ext cx="1138453" cy="3770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900" b="0" i="0" u="none" strike="noStrike" kern="1200" cap="none" spc="0" normalizeH="0" baseline="0" noProof="0" dirty="0">
                <a:ln>
                  <a:solidFill>
                    <a:prstClr val="white"/>
                  </a:solidFill>
                </a:ln>
                <a:solidFill>
                  <a:prstClr val="black"/>
                </a:solidFill>
                <a:effectLst/>
                <a:uLnTx/>
                <a:uFillTx/>
                <a:latin typeface="Söhne Schmal Halbfett" panose="02060706060206060203" pitchFamily="18" charset="0"/>
                <a:ea typeface="+mn-ea"/>
                <a:cs typeface="+mn-cs"/>
              </a:rPr>
              <a:t>$</a:t>
            </a:r>
          </a:p>
        </p:txBody>
      </p:sp>
      <p:pic>
        <p:nvPicPr>
          <p:cNvPr id="33" name="Picture 26">
            <a:extLst>
              <a:ext uri="{FF2B5EF4-FFF2-40B4-BE49-F238E27FC236}">
                <a16:creationId xmlns:a16="http://schemas.microsoft.com/office/drawing/2014/main" id="{3EBC1B00-B927-BC47-4F28-A79E48AC2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392" y="1960219"/>
            <a:ext cx="1882910" cy="2390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18DEB2D2-1FF5-8B53-261F-C2908EFC76A1}"/>
              </a:ext>
            </a:extLst>
          </p:cNvPr>
          <p:cNvGrpSpPr/>
          <p:nvPr/>
        </p:nvGrpSpPr>
        <p:grpSpPr>
          <a:xfrm>
            <a:off x="4051987" y="2653415"/>
            <a:ext cx="8623489" cy="10946598"/>
            <a:chOff x="4051987" y="2653415"/>
            <a:chExt cx="8623489" cy="10946598"/>
          </a:xfrm>
        </p:grpSpPr>
        <p:sp>
          <p:nvSpPr>
            <p:cNvPr id="25" name="TextBox 24">
              <a:extLst>
                <a:ext uri="{FF2B5EF4-FFF2-40B4-BE49-F238E27FC236}">
                  <a16:creationId xmlns:a16="http://schemas.microsoft.com/office/drawing/2014/main" id="{EE4A6B9C-56F3-FE61-D662-36763D3A7858}"/>
                </a:ext>
              </a:extLst>
            </p:cNvPr>
            <p:cNvSpPr txBox="1"/>
            <p:nvPr/>
          </p:nvSpPr>
          <p:spPr>
            <a:xfrm>
              <a:off x="5560412" y="8186561"/>
              <a:ext cx="4715330" cy="264687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Milliards</a:t>
              </a:r>
            </a:p>
          </p:txBody>
        </p:sp>
        <p:sp>
          <p:nvSpPr>
            <p:cNvPr id="26" name="TextBox 25">
              <a:extLst>
                <a:ext uri="{FF2B5EF4-FFF2-40B4-BE49-F238E27FC236}">
                  <a16:creationId xmlns:a16="http://schemas.microsoft.com/office/drawing/2014/main" id="{21C260A3-03F7-EE9B-3B48-E0BDF551B752}"/>
                </a:ext>
              </a:extLst>
            </p:cNvPr>
            <p:cNvSpPr txBox="1"/>
            <p:nvPr/>
          </p:nvSpPr>
          <p:spPr>
            <a:xfrm>
              <a:off x="4051987" y="11737965"/>
              <a:ext cx="8623489" cy="1862048"/>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5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Mille milliards</a:t>
              </a:r>
            </a:p>
          </p:txBody>
        </p:sp>
        <p:sp>
          <p:nvSpPr>
            <p:cNvPr id="8" name="TextBox 7">
              <a:extLst>
                <a:ext uri="{FF2B5EF4-FFF2-40B4-BE49-F238E27FC236}">
                  <a16:creationId xmlns:a16="http://schemas.microsoft.com/office/drawing/2014/main" id="{BD434356-B4C7-CE8D-E879-8126510E6060}"/>
                </a:ext>
              </a:extLst>
            </p:cNvPr>
            <p:cNvSpPr txBox="1"/>
            <p:nvPr/>
          </p:nvSpPr>
          <p:spPr>
            <a:xfrm>
              <a:off x="7917950" y="2653415"/>
              <a:ext cx="401071" cy="2646878"/>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 </a:t>
              </a:r>
            </a:p>
          </p:txBody>
        </p:sp>
        <p:sp>
          <p:nvSpPr>
            <p:cNvPr id="2" name="TextBox 1">
              <a:extLst>
                <a:ext uri="{FF2B5EF4-FFF2-40B4-BE49-F238E27FC236}">
                  <a16:creationId xmlns:a16="http://schemas.microsoft.com/office/drawing/2014/main" id="{4B03DC63-F32D-795C-22C1-92BD58C5C9D7}"/>
                </a:ext>
              </a:extLst>
            </p:cNvPr>
            <p:cNvSpPr txBox="1"/>
            <p:nvPr/>
          </p:nvSpPr>
          <p:spPr>
            <a:xfrm>
              <a:off x="5701314" y="6138086"/>
              <a:ext cx="4352474" cy="264687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dirty="0">
                  <a:ln>
                    <a:noFill/>
                  </a:ln>
                  <a:solidFill>
                    <a:srgbClr val="FF4815"/>
                  </a:solidFill>
                  <a:effectLst/>
                  <a:uLnTx/>
                  <a:uFillTx/>
                  <a:latin typeface="Söhne Schmal Halbfett" panose="02060706060206060203" pitchFamily="18" charset="0"/>
                  <a:ea typeface="+mn-ea"/>
                  <a:cs typeface="+mn-cs"/>
                </a:rPr>
                <a:t>millions</a:t>
              </a:r>
            </a:p>
          </p:txBody>
        </p:sp>
      </p:grpSp>
      <p:sp useBgFill="1">
        <p:nvSpPr>
          <p:cNvPr id="30" name="Rectangle 29">
            <a:extLst>
              <a:ext uri="{FF2B5EF4-FFF2-40B4-BE49-F238E27FC236}">
                <a16:creationId xmlns:a16="http://schemas.microsoft.com/office/drawing/2014/main" id="{2246A93D-2107-92E5-B53C-7024C4156A7D}"/>
              </a:ext>
            </a:extLst>
          </p:cNvPr>
          <p:cNvSpPr/>
          <p:nvPr/>
        </p:nvSpPr>
        <p:spPr>
          <a:xfrm>
            <a:off x="997975" y="5392850"/>
            <a:ext cx="12192000" cy="14904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1600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66A1D9BC-3976-84CB-1E23-7E3AA2F42915}"/>
            </a:ext>
          </a:extLst>
        </p:cNvPr>
        <p:cNvGrpSpPr/>
        <p:nvPr/>
      </p:nvGrpSpPr>
      <p:grpSpPr>
        <a:xfrm>
          <a:off x="0" y="0"/>
          <a:ext cx="0" cy="0"/>
          <a:chOff x="0" y="0"/>
          <a:chExt cx="0" cy="0"/>
        </a:xfrm>
      </p:grpSpPr>
      <p:grpSp>
        <p:nvGrpSpPr>
          <p:cNvPr id="76" name="Group 75">
            <a:extLst>
              <a:ext uri="{FF2B5EF4-FFF2-40B4-BE49-F238E27FC236}">
                <a16:creationId xmlns:a16="http://schemas.microsoft.com/office/drawing/2014/main" id="{4551DE2F-8987-02E7-7609-676A94D33EAF}"/>
              </a:ext>
            </a:extLst>
          </p:cNvPr>
          <p:cNvGrpSpPr/>
          <p:nvPr/>
        </p:nvGrpSpPr>
        <p:grpSpPr>
          <a:xfrm>
            <a:off x="1607058" y="-17956907"/>
            <a:ext cx="3092379" cy="23922289"/>
            <a:chOff x="-4763642" y="2255143"/>
            <a:chExt cx="3092379" cy="23922289"/>
          </a:xfrm>
        </p:grpSpPr>
        <p:sp>
          <p:nvSpPr>
            <p:cNvPr id="28" name="TextBox 27">
              <a:extLst>
                <a:ext uri="{FF2B5EF4-FFF2-40B4-BE49-F238E27FC236}">
                  <a16:creationId xmlns:a16="http://schemas.microsoft.com/office/drawing/2014/main" id="{7C906499-D6EB-ADCA-2256-736AFBC4D24A}"/>
                </a:ext>
              </a:extLst>
            </p:cNvPr>
            <p:cNvSpPr txBox="1"/>
            <p:nvPr/>
          </p:nvSpPr>
          <p:spPr>
            <a:xfrm>
              <a:off x="-2168515" y="2255143"/>
              <a:ext cx="497252"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 </a:t>
              </a:r>
            </a:p>
          </p:txBody>
        </p:sp>
        <p:sp>
          <p:nvSpPr>
            <p:cNvPr id="29" name="TextBox 28">
              <a:extLst>
                <a:ext uri="{FF2B5EF4-FFF2-40B4-BE49-F238E27FC236}">
                  <a16:creationId xmlns:a16="http://schemas.microsoft.com/office/drawing/2014/main" id="{3302B618-B8CD-C3E5-81AD-C668B9A26D79}"/>
                </a:ext>
              </a:extLst>
            </p:cNvPr>
            <p:cNvSpPr txBox="1"/>
            <p:nvPr/>
          </p:nvSpPr>
          <p:spPr>
            <a:xfrm>
              <a:off x="-2997267" y="6285548"/>
              <a:ext cx="132600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1.</a:t>
              </a:r>
            </a:p>
          </p:txBody>
        </p:sp>
        <p:sp>
          <p:nvSpPr>
            <p:cNvPr id="71" name="TextBox 70">
              <a:extLst>
                <a:ext uri="{FF2B5EF4-FFF2-40B4-BE49-F238E27FC236}">
                  <a16:creationId xmlns:a16="http://schemas.microsoft.com/office/drawing/2014/main" id="{DA1E4546-0D28-CA90-0837-2616DE6A698F}"/>
                </a:ext>
              </a:extLst>
            </p:cNvPr>
            <p:cNvSpPr txBox="1"/>
            <p:nvPr/>
          </p:nvSpPr>
          <p:spPr>
            <a:xfrm>
              <a:off x="-4763642" y="1434635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3.</a:t>
              </a:r>
            </a:p>
          </p:txBody>
        </p:sp>
        <p:sp>
          <p:nvSpPr>
            <p:cNvPr id="72" name="TextBox 71">
              <a:extLst>
                <a:ext uri="{FF2B5EF4-FFF2-40B4-BE49-F238E27FC236}">
                  <a16:creationId xmlns:a16="http://schemas.microsoft.com/office/drawing/2014/main" id="{E592EAA4-2C1A-9F46-1F51-5F291C7B4FD8}"/>
                </a:ext>
              </a:extLst>
            </p:cNvPr>
            <p:cNvSpPr txBox="1"/>
            <p:nvPr/>
          </p:nvSpPr>
          <p:spPr>
            <a:xfrm>
              <a:off x="-4763642" y="1031595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2.</a:t>
              </a:r>
            </a:p>
          </p:txBody>
        </p:sp>
        <p:sp>
          <p:nvSpPr>
            <p:cNvPr id="73" name="TextBox 72">
              <a:extLst>
                <a:ext uri="{FF2B5EF4-FFF2-40B4-BE49-F238E27FC236}">
                  <a16:creationId xmlns:a16="http://schemas.microsoft.com/office/drawing/2014/main" id="{B859B6B8-FFA6-7C58-ED39-B4491B79EB49}"/>
                </a:ext>
              </a:extLst>
            </p:cNvPr>
            <p:cNvSpPr txBox="1"/>
            <p:nvPr/>
          </p:nvSpPr>
          <p:spPr>
            <a:xfrm>
              <a:off x="-4763642" y="1837676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4.</a:t>
              </a:r>
            </a:p>
          </p:txBody>
        </p:sp>
        <p:sp>
          <p:nvSpPr>
            <p:cNvPr id="74" name="TextBox 73">
              <a:extLst>
                <a:ext uri="{FF2B5EF4-FFF2-40B4-BE49-F238E27FC236}">
                  <a16:creationId xmlns:a16="http://schemas.microsoft.com/office/drawing/2014/main" id="{EDF38D2D-92A0-C5AF-5E58-D529BAB3074D}"/>
                </a:ext>
              </a:extLst>
            </p:cNvPr>
            <p:cNvSpPr txBox="1"/>
            <p:nvPr/>
          </p:nvSpPr>
          <p:spPr>
            <a:xfrm>
              <a:off x="-4763642" y="2240716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5.</a:t>
              </a:r>
            </a:p>
          </p:txBody>
        </p:sp>
      </p:grpSp>
      <p:grpSp>
        <p:nvGrpSpPr>
          <p:cNvPr id="10" name="Group 9">
            <a:extLst>
              <a:ext uri="{FF2B5EF4-FFF2-40B4-BE49-F238E27FC236}">
                <a16:creationId xmlns:a16="http://schemas.microsoft.com/office/drawing/2014/main" id="{72C339B9-A6A7-9A0B-12E8-B5DA0733D049}"/>
              </a:ext>
            </a:extLst>
          </p:cNvPr>
          <p:cNvGrpSpPr/>
          <p:nvPr/>
        </p:nvGrpSpPr>
        <p:grpSpPr>
          <a:xfrm>
            <a:off x="2608935" y="-150002897"/>
            <a:ext cx="3092379" cy="155996098"/>
            <a:chOff x="2608935" y="2625703"/>
            <a:chExt cx="3092379" cy="155996098"/>
          </a:xfrm>
        </p:grpSpPr>
        <p:grpSp>
          <p:nvGrpSpPr>
            <p:cNvPr id="70" name="Group 69">
              <a:extLst>
                <a:ext uri="{FF2B5EF4-FFF2-40B4-BE49-F238E27FC236}">
                  <a16:creationId xmlns:a16="http://schemas.microsoft.com/office/drawing/2014/main" id="{05968EE7-B68B-A7B8-964E-08ED55C8ADFE}"/>
                </a:ext>
              </a:extLst>
            </p:cNvPr>
            <p:cNvGrpSpPr/>
            <p:nvPr/>
          </p:nvGrpSpPr>
          <p:grpSpPr>
            <a:xfrm>
              <a:off x="2608935" y="5150743"/>
              <a:ext cx="3092379" cy="153471058"/>
              <a:chOff x="3210535" y="2255143"/>
              <a:chExt cx="3092379" cy="153471058"/>
            </a:xfrm>
          </p:grpSpPr>
          <p:sp>
            <p:nvSpPr>
              <p:cNvPr id="11" name="TextBox 10">
                <a:extLst>
                  <a:ext uri="{FF2B5EF4-FFF2-40B4-BE49-F238E27FC236}">
                    <a16:creationId xmlns:a16="http://schemas.microsoft.com/office/drawing/2014/main" id="{A8F2E477-BF4C-B8BB-6350-45B58C9540C6}"/>
                  </a:ext>
                </a:extLst>
              </p:cNvPr>
              <p:cNvSpPr txBox="1"/>
              <p:nvPr/>
            </p:nvSpPr>
            <p:spPr>
              <a:xfrm>
                <a:off x="5119577" y="2255143"/>
                <a:ext cx="1183337"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0</a:t>
                </a:r>
              </a:p>
            </p:txBody>
          </p:sp>
          <p:sp>
            <p:nvSpPr>
              <p:cNvPr id="3" name="TextBox 2">
                <a:extLst>
                  <a:ext uri="{FF2B5EF4-FFF2-40B4-BE49-F238E27FC236}">
                    <a16:creationId xmlns:a16="http://schemas.microsoft.com/office/drawing/2014/main" id="{A449E412-1752-B837-C73F-1DD80FEB69AB}"/>
                  </a:ext>
                </a:extLst>
              </p:cNvPr>
              <p:cNvSpPr txBox="1"/>
              <p:nvPr/>
            </p:nvSpPr>
            <p:spPr>
              <a:xfrm>
                <a:off x="5446590" y="5134004"/>
                <a:ext cx="85632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1</a:t>
                </a:r>
              </a:p>
            </p:txBody>
          </p:sp>
          <p:sp>
            <p:nvSpPr>
              <p:cNvPr id="4" name="TextBox 3">
                <a:extLst>
                  <a:ext uri="{FF2B5EF4-FFF2-40B4-BE49-F238E27FC236}">
                    <a16:creationId xmlns:a16="http://schemas.microsoft.com/office/drawing/2014/main" id="{043CC99A-2AE6-CE63-6071-7B5503B17E36}"/>
                  </a:ext>
                </a:extLst>
              </p:cNvPr>
              <p:cNvSpPr txBox="1"/>
              <p:nvPr/>
            </p:nvSpPr>
            <p:spPr>
              <a:xfrm>
                <a:off x="5164461" y="8012865"/>
                <a:ext cx="1138453"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2</a:t>
                </a:r>
              </a:p>
            </p:txBody>
          </p:sp>
          <p:sp>
            <p:nvSpPr>
              <p:cNvPr id="5" name="TextBox 4">
                <a:extLst>
                  <a:ext uri="{FF2B5EF4-FFF2-40B4-BE49-F238E27FC236}">
                    <a16:creationId xmlns:a16="http://schemas.microsoft.com/office/drawing/2014/main" id="{E869B1E9-0E64-1E25-7598-638358BD6D0B}"/>
                  </a:ext>
                </a:extLst>
              </p:cNvPr>
              <p:cNvSpPr txBox="1"/>
              <p:nvPr/>
            </p:nvSpPr>
            <p:spPr>
              <a:xfrm>
                <a:off x="5153240" y="10891726"/>
                <a:ext cx="114967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3</a:t>
                </a:r>
              </a:p>
            </p:txBody>
          </p:sp>
          <p:sp>
            <p:nvSpPr>
              <p:cNvPr id="6" name="TextBox 5">
                <a:extLst>
                  <a:ext uri="{FF2B5EF4-FFF2-40B4-BE49-F238E27FC236}">
                    <a16:creationId xmlns:a16="http://schemas.microsoft.com/office/drawing/2014/main" id="{3F2BA4E7-6FA9-6789-0D3C-3E5F4287A477}"/>
                  </a:ext>
                </a:extLst>
              </p:cNvPr>
              <p:cNvSpPr txBox="1"/>
              <p:nvPr/>
            </p:nvSpPr>
            <p:spPr>
              <a:xfrm>
                <a:off x="5097135" y="13770587"/>
                <a:ext cx="1205779"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4</a:t>
                </a:r>
              </a:p>
            </p:txBody>
          </p:sp>
          <p:sp>
            <p:nvSpPr>
              <p:cNvPr id="12" name="TextBox 11">
                <a:extLst>
                  <a:ext uri="{FF2B5EF4-FFF2-40B4-BE49-F238E27FC236}">
                    <a16:creationId xmlns:a16="http://schemas.microsoft.com/office/drawing/2014/main" id="{0077E337-BDF7-FB85-4075-15509C26939D}"/>
                  </a:ext>
                </a:extLst>
              </p:cNvPr>
              <p:cNvSpPr txBox="1"/>
              <p:nvPr/>
            </p:nvSpPr>
            <p:spPr>
              <a:xfrm>
                <a:off x="5153240" y="16649448"/>
                <a:ext cx="1149674"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5</a:t>
                </a:r>
              </a:p>
            </p:txBody>
          </p:sp>
          <p:sp>
            <p:nvSpPr>
              <p:cNvPr id="13" name="TextBox 12">
                <a:extLst>
                  <a:ext uri="{FF2B5EF4-FFF2-40B4-BE49-F238E27FC236}">
                    <a16:creationId xmlns:a16="http://schemas.microsoft.com/office/drawing/2014/main" id="{BF4D517F-35CB-E289-CAE5-5110E6E2DBFF}"/>
                  </a:ext>
                </a:extLst>
              </p:cNvPr>
              <p:cNvSpPr txBox="1"/>
              <p:nvPr/>
            </p:nvSpPr>
            <p:spPr>
              <a:xfrm>
                <a:off x="5127592" y="19528309"/>
                <a:ext cx="1175322"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6</a:t>
                </a:r>
              </a:p>
            </p:txBody>
          </p:sp>
          <p:sp>
            <p:nvSpPr>
              <p:cNvPr id="14" name="TextBox 13">
                <a:extLst>
                  <a:ext uri="{FF2B5EF4-FFF2-40B4-BE49-F238E27FC236}">
                    <a16:creationId xmlns:a16="http://schemas.microsoft.com/office/drawing/2014/main" id="{6F32B123-DD11-6988-60FF-0794A732C5EC}"/>
                  </a:ext>
                </a:extLst>
              </p:cNvPr>
              <p:cNvSpPr txBox="1"/>
              <p:nvPr/>
            </p:nvSpPr>
            <p:spPr>
              <a:xfrm>
                <a:off x="5140416" y="22407170"/>
                <a:ext cx="1162498"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7</a:t>
                </a:r>
              </a:p>
            </p:txBody>
          </p:sp>
          <p:sp>
            <p:nvSpPr>
              <p:cNvPr id="15" name="TextBox 14">
                <a:extLst>
                  <a:ext uri="{FF2B5EF4-FFF2-40B4-BE49-F238E27FC236}">
                    <a16:creationId xmlns:a16="http://schemas.microsoft.com/office/drawing/2014/main" id="{C8748513-E911-AE79-EE01-E20605E613C7}"/>
                  </a:ext>
                </a:extLst>
              </p:cNvPr>
              <p:cNvSpPr txBox="1"/>
              <p:nvPr/>
            </p:nvSpPr>
            <p:spPr>
              <a:xfrm>
                <a:off x="5150033" y="2528603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8</a:t>
                </a:r>
              </a:p>
            </p:txBody>
          </p:sp>
          <p:sp>
            <p:nvSpPr>
              <p:cNvPr id="16" name="TextBox 15">
                <a:extLst>
                  <a:ext uri="{FF2B5EF4-FFF2-40B4-BE49-F238E27FC236}">
                    <a16:creationId xmlns:a16="http://schemas.microsoft.com/office/drawing/2014/main" id="{29C91F8B-B1F7-C2B3-4844-BE1795EF19A9}"/>
                  </a:ext>
                </a:extLst>
              </p:cNvPr>
              <p:cNvSpPr txBox="1"/>
              <p:nvPr/>
            </p:nvSpPr>
            <p:spPr>
              <a:xfrm>
                <a:off x="4837281" y="2816489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9</a:t>
                </a:r>
              </a:p>
            </p:txBody>
          </p:sp>
          <p:sp>
            <p:nvSpPr>
              <p:cNvPr id="17" name="TextBox 16">
                <a:extLst>
                  <a:ext uri="{FF2B5EF4-FFF2-40B4-BE49-F238E27FC236}">
                    <a16:creationId xmlns:a16="http://schemas.microsoft.com/office/drawing/2014/main" id="{126F5E4C-A708-5361-21DA-133EFA218793}"/>
                  </a:ext>
                </a:extLst>
              </p:cNvPr>
              <p:cNvSpPr txBox="1"/>
              <p:nvPr/>
            </p:nvSpPr>
            <p:spPr>
              <a:xfrm>
                <a:off x="3210535" y="3104375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0</a:t>
                </a:r>
              </a:p>
            </p:txBody>
          </p:sp>
          <p:sp>
            <p:nvSpPr>
              <p:cNvPr id="18" name="TextBox 17">
                <a:extLst>
                  <a:ext uri="{FF2B5EF4-FFF2-40B4-BE49-F238E27FC236}">
                    <a16:creationId xmlns:a16="http://schemas.microsoft.com/office/drawing/2014/main" id="{7D7E5404-59BC-88DB-A105-1CB5DF32208F}"/>
                  </a:ext>
                </a:extLst>
              </p:cNvPr>
              <p:cNvSpPr txBox="1"/>
              <p:nvPr/>
            </p:nvSpPr>
            <p:spPr>
              <a:xfrm>
                <a:off x="3210535" y="3392261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1</a:t>
                </a:r>
              </a:p>
            </p:txBody>
          </p:sp>
          <p:sp>
            <p:nvSpPr>
              <p:cNvPr id="19" name="TextBox 18">
                <a:extLst>
                  <a:ext uri="{FF2B5EF4-FFF2-40B4-BE49-F238E27FC236}">
                    <a16:creationId xmlns:a16="http://schemas.microsoft.com/office/drawing/2014/main" id="{1C6C861C-93C4-6857-E2E2-3D8C566CD10A}"/>
                  </a:ext>
                </a:extLst>
              </p:cNvPr>
              <p:cNvSpPr txBox="1"/>
              <p:nvPr/>
            </p:nvSpPr>
            <p:spPr>
              <a:xfrm>
                <a:off x="3210535" y="3680147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2</a:t>
                </a:r>
              </a:p>
            </p:txBody>
          </p:sp>
          <p:sp>
            <p:nvSpPr>
              <p:cNvPr id="20" name="TextBox 19">
                <a:extLst>
                  <a:ext uri="{FF2B5EF4-FFF2-40B4-BE49-F238E27FC236}">
                    <a16:creationId xmlns:a16="http://schemas.microsoft.com/office/drawing/2014/main" id="{15584EBE-6D1E-C6B0-9126-DF4806FAEDC7}"/>
                  </a:ext>
                </a:extLst>
              </p:cNvPr>
              <p:cNvSpPr txBox="1"/>
              <p:nvPr/>
            </p:nvSpPr>
            <p:spPr>
              <a:xfrm>
                <a:off x="3210535" y="3968033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3</a:t>
                </a:r>
              </a:p>
            </p:txBody>
          </p:sp>
          <p:sp>
            <p:nvSpPr>
              <p:cNvPr id="21" name="TextBox 20">
                <a:extLst>
                  <a:ext uri="{FF2B5EF4-FFF2-40B4-BE49-F238E27FC236}">
                    <a16:creationId xmlns:a16="http://schemas.microsoft.com/office/drawing/2014/main" id="{BFC102C6-FFEE-6082-9EE7-512FAF50E8E8}"/>
                  </a:ext>
                </a:extLst>
              </p:cNvPr>
              <p:cNvSpPr txBox="1"/>
              <p:nvPr/>
            </p:nvSpPr>
            <p:spPr>
              <a:xfrm>
                <a:off x="3210535" y="4255919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4</a:t>
                </a:r>
              </a:p>
            </p:txBody>
          </p:sp>
          <p:sp>
            <p:nvSpPr>
              <p:cNvPr id="22" name="TextBox 21">
                <a:extLst>
                  <a:ext uri="{FF2B5EF4-FFF2-40B4-BE49-F238E27FC236}">
                    <a16:creationId xmlns:a16="http://schemas.microsoft.com/office/drawing/2014/main" id="{903383F5-4932-16EE-5969-E73E8572CEF1}"/>
                  </a:ext>
                </a:extLst>
              </p:cNvPr>
              <p:cNvSpPr txBox="1"/>
              <p:nvPr/>
            </p:nvSpPr>
            <p:spPr>
              <a:xfrm>
                <a:off x="3210535" y="4543805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5</a:t>
                </a:r>
              </a:p>
            </p:txBody>
          </p:sp>
          <p:sp>
            <p:nvSpPr>
              <p:cNvPr id="23" name="TextBox 22">
                <a:extLst>
                  <a:ext uri="{FF2B5EF4-FFF2-40B4-BE49-F238E27FC236}">
                    <a16:creationId xmlns:a16="http://schemas.microsoft.com/office/drawing/2014/main" id="{12C35306-7025-D215-FA2A-7BBF535CC9D1}"/>
                  </a:ext>
                </a:extLst>
              </p:cNvPr>
              <p:cNvSpPr txBox="1"/>
              <p:nvPr/>
            </p:nvSpPr>
            <p:spPr>
              <a:xfrm>
                <a:off x="3210535" y="4831691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6</a:t>
                </a:r>
              </a:p>
            </p:txBody>
          </p:sp>
          <p:sp>
            <p:nvSpPr>
              <p:cNvPr id="24" name="TextBox 23">
                <a:extLst>
                  <a:ext uri="{FF2B5EF4-FFF2-40B4-BE49-F238E27FC236}">
                    <a16:creationId xmlns:a16="http://schemas.microsoft.com/office/drawing/2014/main" id="{854B168E-D409-ADDA-08E0-F5CC4CB114EA}"/>
                  </a:ext>
                </a:extLst>
              </p:cNvPr>
              <p:cNvSpPr txBox="1"/>
              <p:nvPr/>
            </p:nvSpPr>
            <p:spPr>
              <a:xfrm>
                <a:off x="3210535" y="5119578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7</a:t>
                </a:r>
              </a:p>
            </p:txBody>
          </p:sp>
          <p:sp>
            <p:nvSpPr>
              <p:cNvPr id="35" name="TextBox 34">
                <a:extLst>
                  <a:ext uri="{FF2B5EF4-FFF2-40B4-BE49-F238E27FC236}">
                    <a16:creationId xmlns:a16="http://schemas.microsoft.com/office/drawing/2014/main" id="{4C810A60-11C5-9104-6657-9DF0DED2CA60}"/>
                  </a:ext>
                </a:extLst>
              </p:cNvPr>
              <p:cNvSpPr txBox="1"/>
              <p:nvPr/>
            </p:nvSpPr>
            <p:spPr>
              <a:xfrm>
                <a:off x="5150033" y="5407464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8</a:t>
                </a:r>
              </a:p>
            </p:txBody>
          </p:sp>
          <p:sp>
            <p:nvSpPr>
              <p:cNvPr id="36" name="TextBox 35">
                <a:extLst>
                  <a:ext uri="{FF2B5EF4-FFF2-40B4-BE49-F238E27FC236}">
                    <a16:creationId xmlns:a16="http://schemas.microsoft.com/office/drawing/2014/main" id="{C85A3E42-2E00-DAE5-89F2-510B0F7F1589}"/>
                  </a:ext>
                </a:extLst>
              </p:cNvPr>
              <p:cNvSpPr txBox="1"/>
              <p:nvPr/>
            </p:nvSpPr>
            <p:spPr>
              <a:xfrm>
                <a:off x="4837281" y="5695350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9</a:t>
                </a:r>
              </a:p>
            </p:txBody>
          </p:sp>
          <p:sp>
            <p:nvSpPr>
              <p:cNvPr id="37" name="TextBox 36">
                <a:extLst>
                  <a:ext uri="{FF2B5EF4-FFF2-40B4-BE49-F238E27FC236}">
                    <a16:creationId xmlns:a16="http://schemas.microsoft.com/office/drawing/2014/main" id="{3F23FC67-5A80-6FD7-5AC0-6F45C0181FE7}"/>
                  </a:ext>
                </a:extLst>
              </p:cNvPr>
              <p:cNvSpPr txBox="1"/>
              <p:nvPr/>
            </p:nvSpPr>
            <p:spPr>
              <a:xfrm>
                <a:off x="3210535" y="5983236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0</a:t>
                </a:r>
              </a:p>
            </p:txBody>
          </p:sp>
          <p:sp>
            <p:nvSpPr>
              <p:cNvPr id="38" name="TextBox 37">
                <a:extLst>
                  <a:ext uri="{FF2B5EF4-FFF2-40B4-BE49-F238E27FC236}">
                    <a16:creationId xmlns:a16="http://schemas.microsoft.com/office/drawing/2014/main" id="{B261010D-60BC-6C65-E7BA-1AAA9594172E}"/>
                  </a:ext>
                </a:extLst>
              </p:cNvPr>
              <p:cNvSpPr txBox="1"/>
              <p:nvPr/>
            </p:nvSpPr>
            <p:spPr>
              <a:xfrm>
                <a:off x="3210535" y="12028844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1</a:t>
                </a:r>
              </a:p>
            </p:txBody>
          </p:sp>
          <p:sp>
            <p:nvSpPr>
              <p:cNvPr id="39" name="TextBox 38">
                <a:extLst>
                  <a:ext uri="{FF2B5EF4-FFF2-40B4-BE49-F238E27FC236}">
                    <a16:creationId xmlns:a16="http://schemas.microsoft.com/office/drawing/2014/main" id="{6D81A314-6071-9943-4F9E-6C942C80BA6B}"/>
                  </a:ext>
                </a:extLst>
              </p:cNvPr>
              <p:cNvSpPr txBox="1"/>
              <p:nvPr/>
            </p:nvSpPr>
            <p:spPr>
              <a:xfrm>
                <a:off x="3210535" y="12316730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2</a:t>
                </a:r>
              </a:p>
            </p:txBody>
          </p:sp>
          <p:sp>
            <p:nvSpPr>
              <p:cNvPr id="40" name="TextBox 39">
                <a:extLst>
                  <a:ext uri="{FF2B5EF4-FFF2-40B4-BE49-F238E27FC236}">
                    <a16:creationId xmlns:a16="http://schemas.microsoft.com/office/drawing/2014/main" id="{AF636A21-7ABC-5E8B-EDC3-A08D77DFDF27}"/>
                  </a:ext>
                </a:extLst>
              </p:cNvPr>
              <p:cNvSpPr txBox="1"/>
              <p:nvPr/>
            </p:nvSpPr>
            <p:spPr>
              <a:xfrm>
                <a:off x="3210535" y="12604616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3</a:t>
                </a:r>
              </a:p>
            </p:txBody>
          </p:sp>
          <p:sp>
            <p:nvSpPr>
              <p:cNvPr id="41" name="TextBox 40">
                <a:extLst>
                  <a:ext uri="{FF2B5EF4-FFF2-40B4-BE49-F238E27FC236}">
                    <a16:creationId xmlns:a16="http://schemas.microsoft.com/office/drawing/2014/main" id="{F9DE8DE4-F2B5-B7DC-9B2A-206B9BE27125}"/>
                  </a:ext>
                </a:extLst>
              </p:cNvPr>
              <p:cNvSpPr txBox="1"/>
              <p:nvPr/>
            </p:nvSpPr>
            <p:spPr>
              <a:xfrm>
                <a:off x="3210535" y="12892502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4</a:t>
                </a:r>
              </a:p>
            </p:txBody>
          </p:sp>
          <p:sp>
            <p:nvSpPr>
              <p:cNvPr id="42" name="TextBox 41">
                <a:extLst>
                  <a:ext uri="{FF2B5EF4-FFF2-40B4-BE49-F238E27FC236}">
                    <a16:creationId xmlns:a16="http://schemas.microsoft.com/office/drawing/2014/main" id="{10922710-B863-E2DF-5C99-135C233BC7FF}"/>
                  </a:ext>
                </a:extLst>
              </p:cNvPr>
              <p:cNvSpPr txBox="1"/>
              <p:nvPr/>
            </p:nvSpPr>
            <p:spPr>
              <a:xfrm>
                <a:off x="3210535" y="13180388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5</a:t>
                </a:r>
              </a:p>
            </p:txBody>
          </p:sp>
          <p:sp>
            <p:nvSpPr>
              <p:cNvPr id="43" name="TextBox 42">
                <a:extLst>
                  <a:ext uri="{FF2B5EF4-FFF2-40B4-BE49-F238E27FC236}">
                    <a16:creationId xmlns:a16="http://schemas.microsoft.com/office/drawing/2014/main" id="{B7DAC20F-0055-6B8B-F62D-102C5AAF57F3}"/>
                  </a:ext>
                </a:extLst>
              </p:cNvPr>
              <p:cNvSpPr txBox="1"/>
              <p:nvPr/>
            </p:nvSpPr>
            <p:spPr>
              <a:xfrm>
                <a:off x="3210535" y="13468274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6</a:t>
                </a:r>
              </a:p>
            </p:txBody>
          </p:sp>
          <p:sp>
            <p:nvSpPr>
              <p:cNvPr id="44" name="TextBox 43">
                <a:extLst>
                  <a:ext uri="{FF2B5EF4-FFF2-40B4-BE49-F238E27FC236}">
                    <a16:creationId xmlns:a16="http://schemas.microsoft.com/office/drawing/2014/main" id="{00828F60-6CB2-C9D8-01A9-30DF247B5AEC}"/>
                  </a:ext>
                </a:extLst>
              </p:cNvPr>
              <p:cNvSpPr txBox="1"/>
              <p:nvPr/>
            </p:nvSpPr>
            <p:spPr>
              <a:xfrm>
                <a:off x="3210535" y="13756161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7</a:t>
                </a:r>
              </a:p>
            </p:txBody>
          </p:sp>
          <p:sp>
            <p:nvSpPr>
              <p:cNvPr id="45" name="TextBox 44">
                <a:extLst>
                  <a:ext uri="{FF2B5EF4-FFF2-40B4-BE49-F238E27FC236}">
                    <a16:creationId xmlns:a16="http://schemas.microsoft.com/office/drawing/2014/main" id="{0667ADF1-8525-834B-399E-D60CB3FFE583}"/>
                  </a:ext>
                </a:extLst>
              </p:cNvPr>
              <p:cNvSpPr txBox="1"/>
              <p:nvPr/>
            </p:nvSpPr>
            <p:spPr>
              <a:xfrm>
                <a:off x="5150033" y="14044047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8</a:t>
                </a:r>
              </a:p>
            </p:txBody>
          </p:sp>
          <p:sp>
            <p:nvSpPr>
              <p:cNvPr id="46" name="TextBox 45">
                <a:extLst>
                  <a:ext uri="{FF2B5EF4-FFF2-40B4-BE49-F238E27FC236}">
                    <a16:creationId xmlns:a16="http://schemas.microsoft.com/office/drawing/2014/main" id="{89996FD2-680C-FD25-1982-BA8CEA0FC8D1}"/>
                  </a:ext>
                </a:extLst>
              </p:cNvPr>
              <p:cNvSpPr txBox="1"/>
              <p:nvPr/>
            </p:nvSpPr>
            <p:spPr>
              <a:xfrm>
                <a:off x="4837281" y="14331933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9</a:t>
                </a:r>
              </a:p>
            </p:txBody>
          </p:sp>
          <p:sp>
            <p:nvSpPr>
              <p:cNvPr id="47" name="TextBox 46">
                <a:extLst>
                  <a:ext uri="{FF2B5EF4-FFF2-40B4-BE49-F238E27FC236}">
                    <a16:creationId xmlns:a16="http://schemas.microsoft.com/office/drawing/2014/main" id="{49868220-461C-29EB-0B5F-474243A8EAE3}"/>
                  </a:ext>
                </a:extLst>
              </p:cNvPr>
              <p:cNvSpPr txBox="1"/>
              <p:nvPr/>
            </p:nvSpPr>
            <p:spPr>
              <a:xfrm>
                <a:off x="3210535" y="14619819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0</a:t>
                </a:r>
              </a:p>
            </p:txBody>
          </p:sp>
          <p:sp>
            <p:nvSpPr>
              <p:cNvPr id="48" name="TextBox 47">
                <a:extLst>
                  <a:ext uri="{FF2B5EF4-FFF2-40B4-BE49-F238E27FC236}">
                    <a16:creationId xmlns:a16="http://schemas.microsoft.com/office/drawing/2014/main" id="{1CA678A0-4B5A-B76A-219F-BC30E2FA8CA1}"/>
                  </a:ext>
                </a:extLst>
              </p:cNvPr>
              <p:cNvSpPr txBox="1"/>
              <p:nvPr/>
            </p:nvSpPr>
            <p:spPr>
              <a:xfrm>
                <a:off x="3210535" y="9149983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1</a:t>
                </a:r>
              </a:p>
            </p:txBody>
          </p:sp>
          <p:sp>
            <p:nvSpPr>
              <p:cNvPr id="49" name="TextBox 48">
                <a:extLst>
                  <a:ext uri="{FF2B5EF4-FFF2-40B4-BE49-F238E27FC236}">
                    <a16:creationId xmlns:a16="http://schemas.microsoft.com/office/drawing/2014/main" id="{561BDE29-84F9-0BEB-E79E-260F92E83481}"/>
                  </a:ext>
                </a:extLst>
              </p:cNvPr>
              <p:cNvSpPr txBox="1"/>
              <p:nvPr/>
            </p:nvSpPr>
            <p:spPr>
              <a:xfrm>
                <a:off x="3210535" y="9437869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2</a:t>
                </a:r>
              </a:p>
            </p:txBody>
          </p:sp>
          <p:sp>
            <p:nvSpPr>
              <p:cNvPr id="50" name="TextBox 49">
                <a:extLst>
                  <a:ext uri="{FF2B5EF4-FFF2-40B4-BE49-F238E27FC236}">
                    <a16:creationId xmlns:a16="http://schemas.microsoft.com/office/drawing/2014/main" id="{B498CD31-C3DF-7F18-8A93-52771B19C393}"/>
                  </a:ext>
                </a:extLst>
              </p:cNvPr>
              <p:cNvSpPr txBox="1"/>
              <p:nvPr/>
            </p:nvSpPr>
            <p:spPr>
              <a:xfrm>
                <a:off x="3210535" y="9725755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3</a:t>
                </a:r>
              </a:p>
            </p:txBody>
          </p:sp>
          <p:sp>
            <p:nvSpPr>
              <p:cNvPr id="51" name="TextBox 50">
                <a:extLst>
                  <a:ext uri="{FF2B5EF4-FFF2-40B4-BE49-F238E27FC236}">
                    <a16:creationId xmlns:a16="http://schemas.microsoft.com/office/drawing/2014/main" id="{3B96E723-5706-BA73-8E28-63206A5B3CDB}"/>
                  </a:ext>
                </a:extLst>
              </p:cNvPr>
              <p:cNvSpPr txBox="1"/>
              <p:nvPr/>
            </p:nvSpPr>
            <p:spPr>
              <a:xfrm>
                <a:off x="3210535" y="10013641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4</a:t>
                </a:r>
              </a:p>
            </p:txBody>
          </p:sp>
          <p:sp>
            <p:nvSpPr>
              <p:cNvPr id="52" name="TextBox 51">
                <a:extLst>
                  <a:ext uri="{FF2B5EF4-FFF2-40B4-BE49-F238E27FC236}">
                    <a16:creationId xmlns:a16="http://schemas.microsoft.com/office/drawing/2014/main" id="{46D35D29-D1EE-F97A-8C68-C76E2C043331}"/>
                  </a:ext>
                </a:extLst>
              </p:cNvPr>
              <p:cNvSpPr txBox="1"/>
              <p:nvPr/>
            </p:nvSpPr>
            <p:spPr>
              <a:xfrm>
                <a:off x="3210535" y="10301527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5</a:t>
                </a:r>
              </a:p>
            </p:txBody>
          </p:sp>
          <p:sp>
            <p:nvSpPr>
              <p:cNvPr id="53" name="TextBox 52">
                <a:extLst>
                  <a:ext uri="{FF2B5EF4-FFF2-40B4-BE49-F238E27FC236}">
                    <a16:creationId xmlns:a16="http://schemas.microsoft.com/office/drawing/2014/main" id="{9CA395EF-8F88-B073-9E02-F95717E6E04C}"/>
                  </a:ext>
                </a:extLst>
              </p:cNvPr>
              <p:cNvSpPr txBox="1"/>
              <p:nvPr/>
            </p:nvSpPr>
            <p:spPr>
              <a:xfrm>
                <a:off x="3210535" y="10589413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6</a:t>
                </a:r>
              </a:p>
            </p:txBody>
          </p:sp>
          <p:sp>
            <p:nvSpPr>
              <p:cNvPr id="54" name="TextBox 53">
                <a:extLst>
                  <a:ext uri="{FF2B5EF4-FFF2-40B4-BE49-F238E27FC236}">
                    <a16:creationId xmlns:a16="http://schemas.microsoft.com/office/drawing/2014/main" id="{24EF1B05-95FA-B7FB-DA34-EC15A9945155}"/>
                  </a:ext>
                </a:extLst>
              </p:cNvPr>
              <p:cNvSpPr txBox="1"/>
              <p:nvPr/>
            </p:nvSpPr>
            <p:spPr>
              <a:xfrm>
                <a:off x="3210535" y="10877300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7</a:t>
                </a:r>
              </a:p>
            </p:txBody>
          </p:sp>
          <p:sp>
            <p:nvSpPr>
              <p:cNvPr id="55" name="TextBox 54">
                <a:extLst>
                  <a:ext uri="{FF2B5EF4-FFF2-40B4-BE49-F238E27FC236}">
                    <a16:creationId xmlns:a16="http://schemas.microsoft.com/office/drawing/2014/main" id="{43D4D752-62C5-9A4E-E105-85476E076F67}"/>
                  </a:ext>
                </a:extLst>
              </p:cNvPr>
              <p:cNvSpPr txBox="1"/>
              <p:nvPr/>
            </p:nvSpPr>
            <p:spPr>
              <a:xfrm>
                <a:off x="5150033" y="11165186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8</a:t>
                </a:r>
              </a:p>
            </p:txBody>
          </p:sp>
          <p:sp>
            <p:nvSpPr>
              <p:cNvPr id="56" name="TextBox 55">
                <a:extLst>
                  <a:ext uri="{FF2B5EF4-FFF2-40B4-BE49-F238E27FC236}">
                    <a16:creationId xmlns:a16="http://schemas.microsoft.com/office/drawing/2014/main" id="{EA0FE0C0-2F6C-0789-6C1E-A6BBEEE0C938}"/>
                  </a:ext>
                </a:extLst>
              </p:cNvPr>
              <p:cNvSpPr txBox="1"/>
              <p:nvPr/>
            </p:nvSpPr>
            <p:spPr>
              <a:xfrm>
                <a:off x="4837281" y="11453072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9</a:t>
                </a:r>
              </a:p>
            </p:txBody>
          </p:sp>
          <p:sp>
            <p:nvSpPr>
              <p:cNvPr id="57" name="TextBox 56">
                <a:extLst>
                  <a:ext uri="{FF2B5EF4-FFF2-40B4-BE49-F238E27FC236}">
                    <a16:creationId xmlns:a16="http://schemas.microsoft.com/office/drawing/2014/main" id="{A5C77676-196D-7C76-D2FD-48BD5A2E22BC}"/>
                  </a:ext>
                </a:extLst>
              </p:cNvPr>
              <p:cNvSpPr txBox="1"/>
              <p:nvPr/>
            </p:nvSpPr>
            <p:spPr>
              <a:xfrm>
                <a:off x="3210535" y="11740958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0</a:t>
                </a:r>
              </a:p>
            </p:txBody>
          </p:sp>
          <p:sp>
            <p:nvSpPr>
              <p:cNvPr id="58" name="TextBox 57">
                <a:extLst>
                  <a:ext uri="{FF2B5EF4-FFF2-40B4-BE49-F238E27FC236}">
                    <a16:creationId xmlns:a16="http://schemas.microsoft.com/office/drawing/2014/main" id="{DA1989E7-13A7-7012-3A0F-0DFFC8D13D4A}"/>
                  </a:ext>
                </a:extLst>
              </p:cNvPr>
              <p:cNvSpPr txBox="1"/>
              <p:nvPr/>
            </p:nvSpPr>
            <p:spPr>
              <a:xfrm>
                <a:off x="3210535" y="6271122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1</a:t>
                </a:r>
              </a:p>
            </p:txBody>
          </p:sp>
          <p:sp>
            <p:nvSpPr>
              <p:cNvPr id="59" name="TextBox 58">
                <a:extLst>
                  <a:ext uri="{FF2B5EF4-FFF2-40B4-BE49-F238E27FC236}">
                    <a16:creationId xmlns:a16="http://schemas.microsoft.com/office/drawing/2014/main" id="{EA66A08E-9C7F-F8A5-6F72-00EF11E9BCFB}"/>
                  </a:ext>
                </a:extLst>
              </p:cNvPr>
              <p:cNvSpPr txBox="1"/>
              <p:nvPr/>
            </p:nvSpPr>
            <p:spPr>
              <a:xfrm>
                <a:off x="3210535" y="65590085"/>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2</a:t>
                </a:r>
              </a:p>
            </p:txBody>
          </p:sp>
          <p:sp>
            <p:nvSpPr>
              <p:cNvPr id="60" name="TextBox 59">
                <a:extLst>
                  <a:ext uri="{FF2B5EF4-FFF2-40B4-BE49-F238E27FC236}">
                    <a16:creationId xmlns:a16="http://schemas.microsoft.com/office/drawing/2014/main" id="{893153D8-C661-548C-CD76-A98C91CD02E4}"/>
                  </a:ext>
                </a:extLst>
              </p:cNvPr>
              <p:cNvSpPr txBox="1"/>
              <p:nvPr/>
            </p:nvSpPr>
            <p:spPr>
              <a:xfrm>
                <a:off x="3210535" y="68468946"/>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3</a:t>
                </a:r>
              </a:p>
            </p:txBody>
          </p:sp>
          <p:sp>
            <p:nvSpPr>
              <p:cNvPr id="61" name="TextBox 60">
                <a:extLst>
                  <a:ext uri="{FF2B5EF4-FFF2-40B4-BE49-F238E27FC236}">
                    <a16:creationId xmlns:a16="http://schemas.microsoft.com/office/drawing/2014/main" id="{6C98BE04-FCCF-FC95-995A-57128764C75D}"/>
                  </a:ext>
                </a:extLst>
              </p:cNvPr>
              <p:cNvSpPr txBox="1"/>
              <p:nvPr/>
            </p:nvSpPr>
            <p:spPr>
              <a:xfrm>
                <a:off x="3210535" y="71347807"/>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4</a:t>
                </a:r>
              </a:p>
            </p:txBody>
          </p:sp>
          <p:sp>
            <p:nvSpPr>
              <p:cNvPr id="62" name="TextBox 61">
                <a:extLst>
                  <a:ext uri="{FF2B5EF4-FFF2-40B4-BE49-F238E27FC236}">
                    <a16:creationId xmlns:a16="http://schemas.microsoft.com/office/drawing/2014/main" id="{EF8A0CC8-A64A-0BBF-E4A9-D04AFF8BE3DB}"/>
                  </a:ext>
                </a:extLst>
              </p:cNvPr>
              <p:cNvSpPr txBox="1"/>
              <p:nvPr/>
            </p:nvSpPr>
            <p:spPr>
              <a:xfrm>
                <a:off x="3210535" y="7422666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5</a:t>
                </a:r>
              </a:p>
            </p:txBody>
          </p:sp>
          <p:sp>
            <p:nvSpPr>
              <p:cNvPr id="63" name="TextBox 62">
                <a:extLst>
                  <a:ext uri="{FF2B5EF4-FFF2-40B4-BE49-F238E27FC236}">
                    <a16:creationId xmlns:a16="http://schemas.microsoft.com/office/drawing/2014/main" id="{934B7C40-37CA-BE90-613B-B263B9138683}"/>
                  </a:ext>
                </a:extLst>
              </p:cNvPr>
              <p:cNvSpPr txBox="1"/>
              <p:nvPr/>
            </p:nvSpPr>
            <p:spPr>
              <a:xfrm>
                <a:off x="3210535" y="77105529"/>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6</a:t>
                </a:r>
              </a:p>
            </p:txBody>
          </p:sp>
          <p:sp>
            <p:nvSpPr>
              <p:cNvPr id="64" name="TextBox 63">
                <a:extLst>
                  <a:ext uri="{FF2B5EF4-FFF2-40B4-BE49-F238E27FC236}">
                    <a16:creationId xmlns:a16="http://schemas.microsoft.com/office/drawing/2014/main" id="{99CCDB6B-85A4-A9FE-53A2-FD7C46E15FFF}"/>
                  </a:ext>
                </a:extLst>
              </p:cNvPr>
              <p:cNvSpPr txBox="1"/>
              <p:nvPr/>
            </p:nvSpPr>
            <p:spPr>
              <a:xfrm>
                <a:off x="3210535" y="79984390"/>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7</a:t>
                </a:r>
              </a:p>
            </p:txBody>
          </p:sp>
          <p:sp>
            <p:nvSpPr>
              <p:cNvPr id="65" name="TextBox 64">
                <a:extLst>
                  <a:ext uri="{FF2B5EF4-FFF2-40B4-BE49-F238E27FC236}">
                    <a16:creationId xmlns:a16="http://schemas.microsoft.com/office/drawing/2014/main" id="{1DDABE36-EC95-EA71-A1ED-969E3005075A}"/>
                  </a:ext>
                </a:extLst>
              </p:cNvPr>
              <p:cNvSpPr txBox="1"/>
              <p:nvPr/>
            </p:nvSpPr>
            <p:spPr>
              <a:xfrm>
                <a:off x="5150033" y="82863251"/>
                <a:ext cx="1152881"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8</a:t>
                </a:r>
              </a:p>
            </p:txBody>
          </p:sp>
          <p:sp>
            <p:nvSpPr>
              <p:cNvPr id="66" name="TextBox 65">
                <a:extLst>
                  <a:ext uri="{FF2B5EF4-FFF2-40B4-BE49-F238E27FC236}">
                    <a16:creationId xmlns:a16="http://schemas.microsoft.com/office/drawing/2014/main" id="{BC93AFAF-9ADB-903C-31BC-69F9FD4E3720}"/>
                  </a:ext>
                </a:extLst>
              </p:cNvPr>
              <p:cNvSpPr txBox="1"/>
              <p:nvPr/>
            </p:nvSpPr>
            <p:spPr>
              <a:xfrm>
                <a:off x="4837281" y="85742112"/>
                <a:ext cx="1465633"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9</a:t>
                </a:r>
              </a:p>
            </p:txBody>
          </p:sp>
          <p:sp>
            <p:nvSpPr>
              <p:cNvPr id="67" name="TextBox 66">
                <a:extLst>
                  <a:ext uri="{FF2B5EF4-FFF2-40B4-BE49-F238E27FC236}">
                    <a16:creationId xmlns:a16="http://schemas.microsoft.com/office/drawing/2014/main" id="{D710FD63-9A57-9A74-D082-FD7D58934984}"/>
                  </a:ext>
                </a:extLst>
              </p:cNvPr>
              <p:cNvSpPr txBox="1"/>
              <p:nvPr/>
            </p:nvSpPr>
            <p:spPr>
              <a:xfrm>
                <a:off x="3210535" y="88620973"/>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0</a:t>
                </a:r>
              </a:p>
            </p:txBody>
          </p:sp>
          <p:sp>
            <p:nvSpPr>
              <p:cNvPr id="68" name="TextBox 67">
                <a:extLst>
                  <a:ext uri="{FF2B5EF4-FFF2-40B4-BE49-F238E27FC236}">
                    <a16:creationId xmlns:a16="http://schemas.microsoft.com/office/drawing/2014/main" id="{1B83F2B0-514C-F386-9CCE-F52AAA525344}"/>
                  </a:ext>
                </a:extLst>
              </p:cNvPr>
              <p:cNvSpPr txBox="1"/>
              <p:nvPr/>
            </p:nvSpPr>
            <p:spPr>
              <a:xfrm>
                <a:off x="3210535" y="149077054"/>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1</a:t>
                </a:r>
              </a:p>
            </p:txBody>
          </p:sp>
          <p:sp>
            <p:nvSpPr>
              <p:cNvPr id="69" name="TextBox 68">
                <a:extLst>
                  <a:ext uri="{FF2B5EF4-FFF2-40B4-BE49-F238E27FC236}">
                    <a16:creationId xmlns:a16="http://schemas.microsoft.com/office/drawing/2014/main" id="{B3AB1423-8C47-DE59-2C29-CE3243AE03A2}"/>
                  </a:ext>
                </a:extLst>
              </p:cNvPr>
              <p:cNvSpPr txBox="1"/>
              <p:nvPr/>
            </p:nvSpPr>
            <p:spPr>
              <a:xfrm>
                <a:off x="3210535" y="151955938"/>
                <a:ext cx="3092379" cy="3770263"/>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2</a:t>
                </a:r>
              </a:p>
            </p:txBody>
          </p:sp>
        </p:grpSp>
        <p:sp>
          <p:nvSpPr>
            <p:cNvPr id="7" name="TextBox 6">
              <a:extLst>
                <a:ext uri="{FF2B5EF4-FFF2-40B4-BE49-F238E27FC236}">
                  <a16:creationId xmlns:a16="http://schemas.microsoft.com/office/drawing/2014/main" id="{4409CDAB-D08C-9DD6-D479-C2E4FFF127CF}"/>
                </a:ext>
              </a:extLst>
            </p:cNvPr>
            <p:cNvSpPr txBox="1"/>
            <p:nvPr/>
          </p:nvSpPr>
          <p:spPr>
            <a:xfrm>
              <a:off x="5005988" y="2625703"/>
              <a:ext cx="497252" cy="3770263"/>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39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 </a:t>
              </a:r>
            </a:p>
          </p:txBody>
        </p:sp>
      </p:grpSp>
      <p:grpSp>
        <p:nvGrpSpPr>
          <p:cNvPr id="9" name="Group 8">
            <a:extLst>
              <a:ext uri="{FF2B5EF4-FFF2-40B4-BE49-F238E27FC236}">
                <a16:creationId xmlns:a16="http://schemas.microsoft.com/office/drawing/2014/main" id="{A051A6E7-0E3D-9B81-7F09-34E133D934E4}"/>
              </a:ext>
            </a:extLst>
          </p:cNvPr>
          <p:cNvGrpSpPr/>
          <p:nvPr/>
        </p:nvGrpSpPr>
        <p:grpSpPr>
          <a:xfrm>
            <a:off x="5650391" y="-5157085"/>
            <a:ext cx="6080767" cy="10643756"/>
            <a:chOff x="5650391" y="2653415"/>
            <a:chExt cx="6080767" cy="10643756"/>
          </a:xfrm>
        </p:grpSpPr>
        <p:sp>
          <p:nvSpPr>
            <p:cNvPr id="2" name="TextBox 1">
              <a:extLst>
                <a:ext uri="{FF2B5EF4-FFF2-40B4-BE49-F238E27FC236}">
                  <a16:creationId xmlns:a16="http://schemas.microsoft.com/office/drawing/2014/main" id="{1145222F-7434-F69D-2E74-CA7B97B81294}"/>
                </a:ext>
              </a:extLst>
            </p:cNvPr>
            <p:cNvSpPr txBox="1"/>
            <p:nvPr/>
          </p:nvSpPr>
          <p:spPr>
            <a:xfrm>
              <a:off x="5861262" y="5419988"/>
              <a:ext cx="3776996" cy="264687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million</a:t>
              </a:r>
            </a:p>
          </p:txBody>
        </p:sp>
        <p:sp>
          <p:nvSpPr>
            <p:cNvPr id="25" name="TextBox 24">
              <a:extLst>
                <a:ext uri="{FF2B5EF4-FFF2-40B4-BE49-F238E27FC236}">
                  <a16:creationId xmlns:a16="http://schemas.microsoft.com/office/drawing/2014/main" id="{A7964942-4E10-4157-8C3D-3167AA360ECF}"/>
                </a:ext>
              </a:extLst>
            </p:cNvPr>
            <p:cNvSpPr txBox="1"/>
            <p:nvPr/>
          </p:nvSpPr>
          <p:spPr>
            <a:xfrm>
              <a:off x="6197893" y="8186561"/>
              <a:ext cx="3440365" cy="2646878"/>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billion</a:t>
              </a:r>
            </a:p>
          </p:txBody>
        </p:sp>
        <p:sp>
          <p:nvSpPr>
            <p:cNvPr id="26" name="TextBox 25">
              <a:extLst>
                <a:ext uri="{FF2B5EF4-FFF2-40B4-BE49-F238E27FC236}">
                  <a16:creationId xmlns:a16="http://schemas.microsoft.com/office/drawing/2014/main" id="{076E1987-F257-359D-39F4-C5644303AF9E}"/>
                </a:ext>
              </a:extLst>
            </p:cNvPr>
            <p:cNvSpPr txBox="1"/>
            <p:nvPr/>
          </p:nvSpPr>
          <p:spPr>
            <a:xfrm>
              <a:off x="5650391" y="11727511"/>
              <a:ext cx="6080767" cy="1569660"/>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Milliers de milliards</a:t>
              </a:r>
            </a:p>
          </p:txBody>
        </p:sp>
        <p:sp>
          <p:nvSpPr>
            <p:cNvPr id="8" name="TextBox 7">
              <a:extLst>
                <a:ext uri="{FF2B5EF4-FFF2-40B4-BE49-F238E27FC236}">
                  <a16:creationId xmlns:a16="http://schemas.microsoft.com/office/drawing/2014/main" id="{99B2570E-048F-7326-9AEC-8B54F45D9BC9}"/>
                </a:ext>
              </a:extLst>
            </p:cNvPr>
            <p:cNvSpPr txBox="1"/>
            <p:nvPr/>
          </p:nvSpPr>
          <p:spPr>
            <a:xfrm>
              <a:off x="7917950" y="2653415"/>
              <a:ext cx="401071" cy="2646878"/>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 </a:t>
              </a:r>
            </a:p>
          </p:txBody>
        </p:sp>
      </p:grpSp>
      <p:sp useBgFill="1">
        <p:nvSpPr>
          <p:cNvPr id="30" name="Rectangle 29">
            <a:extLst>
              <a:ext uri="{FF2B5EF4-FFF2-40B4-BE49-F238E27FC236}">
                <a16:creationId xmlns:a16="http://schemas.microsoft.com/office/drawing/2014/main" id="{0516D4FE-1AEF-CB03-D046-3B71EB63E99A}"/>
              </a:ext>
            </a:extLst>
          </p:cNvPr>
          <p:cNvSpPr/>
          <p:nvPr/>
        </p:nvSpPr>
        <p:spPr>
          <a:xfrm>
            <a:off x="0" y="5385498"/>
            <a:ext cx="12192000" cy="14904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useBgFill="1">
        <p:nvSpPr>
          <p:cNvPr id="31" name="Rectangle 30">
            <a:extLst>
              <a:ext uri="{FF2B5EF4-FFF2-40B4-BE49-F238E27FC236}">
                <a16:creationId xmlns:a16="http://schemas.microsoft.com/office/drawing/2014/main" id="{1AAF01F2-5A01-538D-A79A-296420E4297D}"/>
              </a:ext>
            </a:extLst>
          </p:cNvPr>
          <p:cNvSpPr/>
          <p:nvPr/>
        </p:nvSpPr>
        <p:spPr>
          <a:xfrm>
            <a:off x="0" y="0"/>
            <a:ext cx="12192000" cy="30007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77" name="TextBox 76">
            <a:extLst>
              <a:ext uri="{FF2B5EF4-FFF2-40B4-BE49-F238E27FC236}">
                <a16:creationId xmlns:a16="http://schemas.microsoft.com/office/drawing/2014/main" id="{8F521188-EDEC-506C-0C28-196F56616BB8}"/>
              </a:ext>
            </a:extLst>
          </p:cNvPr>
          <p:cNvSpPr txBox="1"/>
          <p:nvPr/>
        </p:nvSpPr>
        <p:spPr>
          <a:xfrm>
            <a:off x="231801" y="115161"/>
            <a:ext cx="1027207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solidFill>
                    <a:prstClr val="white"/>
                  </a:solidFill>
                </a:ln>
                <a:solidFill>
                  <a:prstClr val="black"/>
                </a:solidFill>
                <a:effectLst/>
                <a:uLnTx/>
                <a:uFillTx/>
                <a:latin typeface="Söhne Schmal Halbfett" panose="02060706060206060203" pitchFamily="18" charset="0"/>
                <a:ea typeface="+mn-ea"/>
                <a:cs typeface="+mn-cs"/>
              </a:rPr>
              <a:t>Entre 2025 et 2050, la propagation de pathogènes résistants de l’animal à l'homme pourrait réduire le PIB mondial de ...</a:t>
            </a:r>
          </a:p>
        </p:txBody>
      </p:sp>
      <p:pic>
        <p:nvPicPr>
          <p:cNvPr id="27" name="Picture 26">
            <a:extLst>
              <a:ext uri="{FF2B5EF4-FFF2-40B4-BE49-F238E27FC236}">
                <a16:creationId xmlns:a16="http://schemas.microsoft.com/office/drawing/2014/main" id="{D8439DBF-5C35-A5EF-26B2-898792E75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837" y="1794063"/>
            <a:ext cx="1882910" cy="2390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descr="A qr code with black squares&#10;&#10;Description automatically generated">
            <a:extLst>
              <a:ext uri="{FF2B5EF4-FFF2-40B4-BE49-F238E27FC236}">
                <a16:creationId xmlns:a16="http://schemas.microsoft.com/office/drawing/2014/main" id="{A9F7498F-C690-27FF-7CE4-4A52A4233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700" y="49844"/>
            <a:ext cx="1490472" cy="1490472"/>
          </a:xfrm>
          <a:prstGeom prst="rect">
            <a:avLst/>
          </a:prstGeom>
        </p:spPr>
      </p:pic>
      <p:cxnSp>
        <p:nvCxnSpPr>
          <p:cNvPr id="78" name="Straight Connector 77">
            <a:extLst>
              <a:ext uri="{FF2B5EF4-FFF2-40B4-BE49-F238E27FC236}">
                <a16:creationId xmlns:a16="http://schemas.microsoft.com/office/drawing/2014/main" id="{43E7268A-D550-BC01-6CCE-5D5C0F191BB8}"/>
              </a:ext>
            </a:extLst>
          </p:cNvPr>
          <p:cNvCxnSpPr/>
          <p:nvPr/>
        </p:nvCxnSpPr>
        <p:spPr>
          <a:xfrm>
            <a:off x="1635633" y="5385498"/>
            <a:ext cx="8098917"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E44DDA4-2502-0F22-04F3-E76419747019}"/>
              </a:ext>
            </a:extLst>
          </p:cNvPr>
          <p:cNvSpPr txBox="1"/>
          <p:nvPr/>
        </p:nvSpPr>
        <p:spPr>
          <a:xfrm>
            <a:off x="1996608" y="2307975"/>
            <a:ext cx="1138453" cy="3770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900" b="0" i="0" u="none" strike="noStrike" kern="1200" cap="none" spc="0" normalizeH="0" baseline="0" noProof="0" dirty="0">
                <a:ln>
                  <a:solidFill>
                    <a:prstClr val="white"/>
                  </a:solidFill>
                </a:ln>
                <a:solidFill>
                  <a:prstClr val="black"/>
                </a:solidFill>
                <a:effectLst/>
                <a:uLnTx/>
                <a:uFillTx/>
                <a:latin typeface="Söhne Schmal Halbfett" panose="02060706060206060203" pitchFamily="18" charset="0"/>
                <a:ea typeface="+mn-ea"/>
                <a:cs typeface="+mn-cs"/>
              </a:rPr>
              <a:t>$</a:t>
            </a:r>
          </a:p>
        </p:txBody>
      </p:sp>
    </p:spTree>
    <p:extLst>
      <p:ext uri="{BB962C8B-B14F-4D97-AF65-F5344CB8AC3E}">
        <p14:creationId xmlns:p14="http://schemas.microsoft.com/office/powerpoint/2010/main" val="203991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655C5-E35A-A6D1-62E2-82E91005989E}"/>
            </a:ext>
          </a:extLst>
        </p:cNvPr>
        <p:cNvGrpSpPr/>
        <p:nvPr/>
      </p:nvGrpSpPr>
      <p:grpSpPr>
        <a:xfrm>
          <a:off x="0" y="0"/>
          <a:ext cx="0" cy="0"/>
          <a:chOff x="0" y="0"/>
          <a:chExt cx="0" cy="0"/>
        </a:xfrm>
      </p:grpSpPr>
      <p:grpSp>
        <p:nvGrpSpPr>
          <p:cNvPr id="4" name="Group 8">
            <a:extLst>
              <a:ext uri="{FF2B5EF4-FFF2-40B4-BE49-F238E27FC236}">
                <a16:creationId xmlns:a16="http://schemas.microsoft.com/office/drawing/2014/main" id="{FBFD16D1-A965-8DC8-2E3E-097507B03D9B}"/>
              </a:ext>
            </a:extLst>
          </p:cNvPr>
          <p:cNvGrpSpPr/>
          <p:nvPr/>
        </p:nvGrpSpPr>
        <p:grpSpPr>
          <a:xfrm>
            <a:off x="7113858" y="-5041172"/>
            <a:ext cx="5272736" cy="7704934"/>
            <a:chOff x="7250159" y="2653415"/>
            <a:chExt cx="5272736" cy="7704934"/>
          </a:xfrm>
        </p:grpSpPr>
        <p:sp>
          <p:nvSpPr>
            <p:cNvPr id="5" name="TextBox 25">
              <a:extLst>
                <a:ext uri="{FF2B5EF4-FFF2-40B4-BE49-F238E27FC236}">
                  <a16:creationId xmlns:a16="http://schemas.microsoft.com/office/drawing/2014/main" id="{88D18492-C7B7-5397-80D5-32B59D189ACF}"/>
                </a:ext>
              </a:extLst>
            </p:cNvPr>
            <p:cNvSpPr txBox="1"/>
            <p:nvPr/>
          </p:nvSpPr>
          <p:spPr>
            <a:xfrm>
              <a:off x="7250159" y="7711471"/>
              <a:ext cx="5272736" cy="2646878"/>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5200 </a:t>
              </a:r>
              <a:r>
                <a:rPr kumimoji="0" lang="fr-FR" sz="66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rPr>
                <a:t>milliards</a:t>
              </a:r>
              <a:endParaRPr kumimoji="0" lang="fr-FR" sz="16600" b="1" i="0" u="none" strike="noStrike" kern="1200" cap="none" spc="0" normalizeH="0" baseline="0" noProof="0" dirty="0">
                <a:ln>
                  <a:solidFill>
                    <a:prstClr val="white"/>
                  </a:solidFill>
                </a:ln>
                <a:solidFill>
                  <a:srgbClr val="FF4815"/>
                </a:solidFill>
                <a:effectLst/>
                <a:uLnTx/>
                <a:uFillTx/>
                <a:latin typeface="Söhne Schmal Halbfett" panose="02060706060206060203" pitchFamily="18" charset="0"/>
                <a:ea typeface="+mn-ea"/>
                <a:cs typeface="+mn-cs"/>
              </a:endParaRPr>
            </a:p>
          </p:txBody>
        </p:sp>
        <p:sp>
          <p:nvSpPr>
            <p:cNvPr id="6" name="TextBox 7">
              <a:extLst>
                <a:ext uri="{FF2B5EF4-FFF2-40B4-BE49-F238E27FC236}">
                  <a16:creationId xmlns:a16="http://schemas.microsoft.com/office/drawing/2014/main" id="{D152167F-60BE-50AC-D528-C723F2972F6D}"/>
                </a:ext>
              </a:extLst>
            </p:cNvPr>
            <p:cNvSpPr txBox="1"/>
            <p:nvPr/>
          </p:nvSpPr>
          <p:spPr>
            <a:xfrm>
              <a:off x="7917950" y="2653415"/>
              <a:ext cx="401071" cy="2646878"/>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600" b="1" i="0" u="none" strike="noStrike" kern="1200" cap="none" spc="0" normalizeH="0" baseline="0" noProof="0">
                  <a:ln>
                    <a:solidFill>
                      <a:prstClr val="white"/>
                    </a:solidFill>
                  </a:ln>
                  <a:solidFill>
                    <a:srgbClr val="FF4815"/>
                  </a:solidFill>
                  <a:effectLst/>
                  <a:uLnTx/>
                  <a:uFillTx/>
                  <a:latin typeface="Söhne Schmal Halbfett" panose="02060706060206060203" pitchFamily="18" charset="0"/>
                  <a:ea typeface="+mn-ea"/>
                  <a:cs typeface="+mn-cs"/>
                </a:rPr>
                <a:t> </a:t>
              </a:r>
            </a:p>
          </p:txBody>
        </p:sp>
      </p:grpSp>
      <p:sp>
        <p:nvSpPr>
          <p:cNvPr id="7" name="TextBox 76">
            <a:extLst>
              <a:ext uri="{FF2B5EF4-FFF2-40B4-BE49-F238E27FC236}">
                <a16:creationId xmlns:a16="http://schemas.microsoft.com/office/drawing/2014/main" id="{A6E5CDA2-C740-8408-4CF3-8DC058DD50EB}"/>
              </a:ext>
            </a:extLst>
          </p:cNvPr>
          <p:cNvSpPr txBox="1"/>
          <p:nvPr/>
        </p:nvSpPr>
        <p:spPr>
          <a:xfrm>
            <a:off x="258728" y="632896"/>
            <a:ext cx="6466537" cy="1754326"/>
          </a:xfrm>
          <a:prstGeom prst="rect">
            <a:avLst/>
          </a:prstGeom>
          <a:noFill/>
        </p:spPr>
        <p:txBody>
          <a:bodyPr wrap="square" rtlCol="0">
            <a:spAutoFit/>
          </a:bodyPr>
          <a:lstStyle/>
          <a:p>
            <a:pPr lvl="0">
              <a:defRPr/>
            </a:pPr>
            <a:r>
              <a:rPr lang="fr-FR" sz="3600" dirty="0">
                <a:ln>
                  <a:solidFill>
                    <a:prstClr val="white"/>
                  </a:solidFill>
                </a:ln>
                <a:solidFill>
                  <a:prstClr val="black"/>
                </a:solidFill>
                <a:latin typeface="Söhne Schmal Halbfett" panose="02060706060206060203" pitchFamily="18" charset="0"/>
              </a:rPr>
              <a:t>Entre 2025 et 2050, la propagation de pathogènes résistants de l’animal à l'homme pourrait réduire le PIB mondial de ...</a:t>
            </a:r>
          </a:p>
        </p:txBody>
      </p:sp>
      <p:sp>
        <p:nvSpPr>
          <p:cNvPr id="8" name="TextBox 78">
            <a:extLst>
              <a:ext uri="{FF2B5EF4-FFF2-40B4-BE49-F238E27FC236}">
                <a16:creationId xmlns:a16="http://schemas.microsoft.com/office/drawing/2014/main" id="{E1B2A087-42CB-1E16-B8D1-C350A6128CFD}"/>
              </a:ext>
            </a:extLst>
          </p:cNvPr>
          <p:cNvSpPr txBox="1"/>
          <p:nvPr/>
        </p:nvSpPr>
        <p:spPr>
          <a:xfrm>
            <a:off x="6775123" y="370827"/>
            <a:ext cx="67761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solidFill>
                    <a:prstClr val="white"/>
                  </a:solidFill>
                </a:ln>
                <a:solidFill>
                  <a:prstClr val="black"/>
                </a:solidFill>
                <a:effectLst/>
                <a:uLnTx/>
                <a:uFillTx/>
                <a:latin typeface="Söhne Schmal Halbfett" panose="02060706060206060203" pitchFamily="18" charset="0"/>
                <a:ea typeface="+mn-ea"/>
                <a:cs typeface="+mn-cs"/>
              </a:rPr>
              <a:t>$</a:t>
            </a:r>
          </a:p>
        </p:txBody>
      </p:sp>
      <p:pic>
        <p:nvPicPr>
          <p:cNvPr id="9" name="Graphique 8" descr="Icône de menu d'hamburger avec un remplissage uni">
            <a:extLst>
              <a:ext uri="{FF2B5EF4-FFF2-40B4-BE49-F238E27FC236}">
                <a16:creationId xmlns:a16="http://schemas.microsoft.com/office/drawing/2014/main" id="{81D0BB9A-1144-F351-8B07-6B11D90EFE05}"/>
              </a:ext>
            </a:extLst>
          </p:cNvPr>
          <p:cNvPicPr>
            <a:picLocks noChangeAspect="1"/>
          </p:cNvPicPr>
          <p:nvPr/>
        </p:nvPicPr>
        <p:blipFill>
          <a:blip r:embed="rId2">
            <a:extLst>
              <a:ext uri="{96DAC541-7B7A-43D3-8B79-37D633B846F1}">
                <asvg:svgBlip xmlns:asvg="http://schemas.microsoft.com/office/drawing/2016/SVG/main" r:embed="rId3"/>
              </a:ext>
            </a:extLst>
          </a:blip>
          <a:srcRect b="36614"/>
          <a:stretch/>
        </p:blipFill>
        <p:spPr>
          <a:xfrm>
            <a:off x="5634205" y="1958937"/>
            <a:ext cx="921657" cy="584201"/>
          </a:xfrm>
          <a:prstGeom prst="rect">
            <a:avLst/>
          </a:prstGeom>
        </p:spPr>
      </p:pic>
      <p:sp>
        <p:nvSpPr>
          <p:cNvPr id="2" name="AutoShape 3" descr="Covid-19 avec un remplissage uni">
            <a:extLst>
              <a:ext uri="{FF2B5EF4-FFF2-40B4-BE49-F238E27FC236}">
                <a16:creationId xmlns:a16="http://schemas.microsoft.com/office/drawing/2014/main" id="{021AB657-677B-0CB1-D525-6B2AD8BE922E}"/>
              </a:ext>
            </a:extLst>
          </p:cNvPr>
          <p:cNvSpPr>
            <a:spLocks noChangeAspect="1" noChangeArrowheads="1"/>
          </p:cNvSpPr>
          <p:nvPr/>
        </p:nvSpPr>
        <p:spPr bwMode="auto">
          <a:xfrm>
            <a:off x="7894059" y="31337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8" name="Picture 4" descr="Une image contenant clipart, Graphique, art, illustration&#10;&#10;Le contenu généré par l’IA peut être incorrect.">
            <a:extLst>
              <a:ext uri="{FF2B5EF4-FFF2-40B4-BE49-F238E27FC236}">
                <a16:creationId xmlns:a16="http://schemas.microsoft.com/office/drawing/2014/main" id="{EA2D8006-5AC4-A207-AAB0-6032E83B9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517" y="2758690"/>
            <a:ext cx="2105025"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que 14">
            <a:extLst>
              <a:ext uri="{FF2B5EF4-FFF2-40B4-BE49-F238E27FC236}">
                <a16:creationId xmlns:a16="http://schemas.microsoft.com/office/drawing/2014/main" id="{69A1FEEB-E404-0833-2504-215AC7A7EA7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98340" y="4249492"/>
            <a:ext cx="2793381" cy="2793381"/>
          </a:xfrm>
          <a:prstGeom prst="rect">
            <a:avLst/>
          </a:prstGeom>
        </p:spPr>
      </p:pic>
      <p:sp>
        <p:nvSpPr>
          <p:cNvPr id="16" name="TextBox 76">
            <a:extLst>
              <a:ext uri="{FF2B5EF4-FFF2-40B4-BE49-F238E27FC236}">
                <a16:creationId xmlns:a16="http://schemas.microsoft.com/office/drawing/2014/main" id="{93934355-DE36-E19B-57B6-D9FB96774E59}"/>
              </a:ext>
            </a:extLst>
          </p:cNvPr>
          <p:cNvSpPr txBox="1"/>
          <p:nvPr/>
        </p:nvSpPr>
        <p:spPr>
          <a:xfrm>
            <a:off x="7452735" y="4853868"/>
            <a:ext cx="4630858" cy="1384995"/>
          </a:xfrm>
          <a:prstGeom prst="rect">
            <a:avLst/>
          </a:prstGeom>
          <a:noFill/>
        </p:spPr>
        <p:txBody>
          <a:bodyPr wrap="square" rtlCol="0">
            <a:spAutoFit/>
          </a:bodyPr>
          <a:lstStyle/>
          <a:p>
            <a:pPr lvl="0">
              <a:defRPr/>
            </a:pPr>
            <a:r>
              <a:rPr lang="fr-FR" sz="2800" b="1" dirty="0">
                <a:ln>
                  <a:solidFill>
                    <a:prstClr val="white"/>
                  </a:solidFill>
                </a:ln>
                <a:solidFill>
                  <a:prstClr val="black"/>
                </a:solidFill>
                <a:effectLst>
                  <a:outerShdw blurRad="38100" dist="38100" dir="2700000" algn="tl">
                    <a:srgbClr val="000000">
                      <a:alpha val="43137"/>
                    </a:srgbClr>
                  </a:outerShdw>
                </a:effectLst>
                <a:latin typeface="Franklin Gothic Medium Cond" panose="020B0606030402020204" pitchFamily="34" charset="0"/>
              </a:rPr>
              <a:t>Pertes économiques </a:t>
            </a:r>
            <a:r>
              <a:rPr lang="fr-FR" sz="2800" b="1" dirty="0">
                <a:ln>
                  <a:solidFill>
                    <a:prstClr val="white"/>
                  </a:solidFill>
                </a:ln>
                <a:solidFill>
                  <a:srgbClr val="FF4815"/>
                </a:solidFill>
                <a:effectLst>
                  <a:outerShdw blurRad="38100" dist="38100" dir="2700000" algn="tl">
                    <a:srgbClr val="000000">
                      <a:alpha val="43137"/>
                    </a:srgbClr>
                  </a:outerShdw>
                </a:effectLst>
                <a:latin typeface="Franklin Gothic Medium Cond" panose="020B0606030402020204" pitchFamily="34" charset="0"/>
              </a:rPr>
              <a:t>mondiales</a:t>
            </a:r>
            <a:r>
              <a:rPr lang="fr-FR" sz="2800" b="1" dirty="0">
                <a:ln>
                  <a:solidFill>
                    <a:prstClr val="white"/>
                  </a:solidFill>
                </a:ln>
                <a:solidFill>
                  <a:prstClr val="black"/>
                </a:solidFill>
                <a:effectLst>
                  <a:outerShdw blurRad="38100" dist="38100" dir="2700000" algn="tl">
                    <a:srgbClr val="000000">
                      <a:alpha val="43137"/>
                    </a:srgbClr>
                  </a:outerShdw>
                </a:effectLst>
                <a:latin typeface="Franklin Gothic Medium Cond" panose="020B0606030402020204" pitchFamily="34" charset="0"/>
              </a:rPr>
              <a:t> annuelles au plus fort de la pandémie de COVID-19</a:t>
            </a:r>
          </a:p>
        </p:txBody>
      </p:sp>
      <p:sp>
        <p:nvSpPr>
          <p:cNvPr id="17" name="ZoneTexte 16">
            <a:extLst>
              <a:ext uri="{FF2B5EF4-FFF2-40B4-BE49-F238E27FC236}">
                <a16:creationId xmlns:a16="http://schemas.microsoft.com/office/drawing/2014/main" id="{1D962D26-65DD-9D5A-7695-B5C8D5E75AE3}"/>
              </a:ext>
            </a:extLst>
          </p:cNvPr>
          <p:cNvSpPr txBox="1"/>
          <p:nvPr/>
        </p:nvSpPr>
        <p:spPr>
          <a:xfrm>
            <a:off x="7250196" y="6344920"/>
            <a:ext cx="4941804" cy="523220"/>
          </a:xfrm>
          <a:prstGeom prst="rect">
            <a:avLst/>
          </a:prstGeom>
          <a:noFill/>
        </p:spPr>
        <p:txBody>
          <a:bodyPr wrap="square">
            <a:spAutoFit/>
          </a:bodyPr>
          <a:lstStyle/>
          <a:p>
            <a:r>
              <a:rPr lang="fr-FR" sz="1400">
                <a:hlinkClick r:id="rId7"/>
              </a:rPr>
              <a:t>https://www.imf.org/en/Publications/WEO/Issues/2020/06/24/WEOUpdateJune2020</a:t>
            </a:r>
            <a:r>
              <a:rPr lang="fr-FR" sz="1400"/>
              <a:t> </a:t>
            </a:r>
          </a:p>
        </p:txBody>
      </p:sp>
      <p:pic>
        <p:nvPicPr>
          <p:cNvPr id="18" name="Graphique 17" descr="Covid-19 avec un remplissage uni">
            <a:extLst>
              <a:ext uri="{FF2B5EF4-FFF2-40B4-BE49-F238E27FC236}">
                <a16:creationId xmlns:a16="http://schemas.microsoft.com/office/drawing/2014/main" id="{3BE7F7DB-8021-513E-CBB8-9C6E08793E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77449" y="5028601"/>
            <a:ext cx="1235162" cy="1235162"/>
          </a:xfrm>
          <a:prstGeom prst="rect">
            <a:avLst/>
          </a:prstGeom>
        </p:spPr>
      </p:pic>
    </p:spTree>
    <p:extLst>
      <p:ext uri="{BB962C8B-B14F-4D97-AF65-F5344CB8AC3E}">
        <p14:creationId xmlns:p14="http://schemas.microsoft.com/office/powerpoint/2010/main" val="39309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4567A-F45A-F1E4-0112-4B7925CF187D}"/>
              </a:ext>
            </a:extLst>
          </p:cNvPr>
          <p:cNvSpPr txBox="1"/>
          <p:nvPr/>
        </p:nvSpPr>
        <p:spPr>
          <a:xfrm>
            <a:off x="4939863" y="-17418"/>
            <a:ext cx="6851542"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Söhne Schmal Kräftig" panose="02060506060206060203" pitchFamily="18" charset="77"/>
                <a:ea typeface="+mn-ea"/>
                <a:cs typeface="+mn-cs"/>
              </a:rPr>
              <a:t>Rapports </a:t>
            </a:r>
            <a:r>
              <a:rPr kumimoji="0" lang="fr-FR" sz="4000" b="0" i="0" u="none" strike="noStrike" kern="1200" cap="none" spc="0" normalizeH="0" baseline="0" noProof="0" dirty="0" err="1">
                <a:ln>
                  <a:noFill/>
                </a:ln>
                <a:solidFill>
                  <a:prstClr val="white"/>
                </a:solidFill>
                <a:effectLst/>
                <a:uLnTx/>
                <a:uFillTx/>
                <a:latin typeface="Söhne Schmal Kräftig" panose="02060506060206060203" pitchFamily="18" charset="77"/>
                <a:ea typeface="+mn-ea"/>
                <a:cs typeface="+mn-cs"/>
              </a:rPr>
              <a:t>EcoAMR</a:t>
            </a:r>
            <a:r>
              <a:rPr kumimoji="0" lang="fr-FR" sz="4000" b="0" i="0" u="none" strike="noStrike" kern="1200" cap="none" spc="0" normalizeH="0" baseline="0" noProof="0" dirty="0">
                <a:ln>
                  <a:noFill/>
                </a:ln>
                <a:solidFill>
                  <a:prstClr val="white"/>
                </a:solidFill>
                <a:effectLst/>
                <a:uLnTx/>
                <a:uFillTx/>
                <a:latin typeface="Söhne Schmal Kräftig" panose="02060506060206060203" pitchFamily="18" charset="77"/>
                <a:ea typeface="+mn-ea"/>
                <a:cs typeface="+mn-cs"/>
              </a:rPr>
              <a:t> - Impacts économiques de la RAM</a:t>
            </a:r>
            <a:endParaRPr kumimoji="0" lang="en-GB" sz="4000" b="0" i="0" u="none" strike="noStrike" kern="1200" cap="none" spc="0" normalizeH="0" baseline="0" noProof="0" dirty="0">
              <a:ln>
                <a:noFill/>
              </a:ln>
              <a:solidFill>
                <a:prstClr val="white"/>
              </a:solidFill>
              <a:effectLst/>
              <a:uLnTx/>
              <a:uFillTx/>
              <a:latin typeface="Söhne Schmal Kräftig" panose="02060506060206060203" pitchFamily="18" charset="77"/>
              <a:ea typeface="+mn-ea"/>
              <a:cs typeface="+mn-cs"/>
            </a:endParaRPr>
          </a:p>
        </p:txBody>
      </p:sp>
      <p:pic>
        <p:nvPicPr>
          <p:cNvPr id="10" name="Picture 9">
            <a:extLst>
              <a:ext uri="{FF2B5EF4-FFF2-40B4-BE49-F238E27FC236}">
                <a16:creationId xmlns:a16="http://schemas.microsoft.com/office/drawing/2014/main" id="{5403B27B-0F80-607B-787B-B756C99394C3}"/>
              </a:ext>
            </a:extLst>
          </p:cNvPr>
          <p:cNvPicPr>
            <a:picLocks noChangeAspect="1"/>
          </p:cNvPicPr>
          <p:nvPr/>
        </p:nvPicPr>
        <p:blipFill>
          <a:blip r:embed="rId2"/>
          <a:stretch>
            <a:fillRect/>
          </a:stretch>
        </p:blipFill>
        <p:spPr>
          <a:xfrm rot="20759746">
            <a:off x="467358" y="939733"/>
            <a:ext cx="1670952" cy="2321588"/>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37081FA-C67F-4183-749C-EA7C63D670D7}"/>
              </a:ext>
            </a:extLst>
          </p:cNvPr>
          <p:cNvPicPr>
            <a:picLocks noChangeAspect="1"/>
          </p:cNvPicPr>
          <p:nvPr/>
        </p:nvPicPr>
        <p:blipFill>
          <a:blip r:embed="rId3"/>
          <a:stretch>
            <a:fillRect/>
          </a:stretch>
        </p:blipFill>
        <p:spPr>
          <a:xfrm rot="692014">
            <a:off x="1234951" y="1815729"/>
            <a:ext cx="1605765" cy="2228080"/>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6D98408-47DE-8F25-6DEF-7ECEFD48176E}"/>
              </a:ext>
            </a:extLst>
          </p:cNvPr>
          <p:cNvPicPr>
            <a:picLocks noChangeAspect="1"/>
          </p:cNvPicPr>
          <p:nvPr/>
        </p:nvPicPr>
        <p:blipFill>
          <a:blip r:embed="rId4"/>
          <a:stretch>
            <a:fillRect/>
          </a:stretch>
        </p:blipFill>
        <p:spPr>
          <a:xfrm rot="20791562">
            <a:off x="328357" y="2680098"/>
            <a:ext cx="1641234" cy="2250651"/>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7E60DCA-DA92-E460-F270-E2A811843860}"/>
              </a:ext>
            </a:extLst>
          </p:cNvPr>
          <p:cNvPicPr>
            <a:picLocks noChangeAspect="1"/>
          </p:cNvPicPr>
          <p:nvPr/>
        </p:nvPicPr>
        <p:blipFill>
          <a:blip r:embed="rId5"/>
          <a:stretch>
            <a:fillRect/>
          </a:stretch>
        </p:blipFill>
        <p:spPr>
          <a:xfrm rot="737253">
            <a:off x="686078" y="4016015"/>
            <a:ext cx="2022120" cy="2321588"/>
          </a:xfrm>
          <a:solidFill>
            <a:schemeClr val="accent4"/>
          </a:solidFill>
          <a:ln w="28575">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509C4DB-AEF3-5C26-4259-EE24BEC519E6}"/>
              </a:ext>
            </a:extLst>
          </p:cNvPr>
          <p:cNvSpPr txBox="1"/>
          <p:nvPr/>
        </p:nvSpPr>
        <p:spPr>
          <a:xfrm>
            <a:off x="4252355" y="573033"/>
            <a:ext cx="7971176" cy="132343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Une série de quatre rapports,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co-publiés</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avec la </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Banque mondiale </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(septembre 2024)</a:t>
            </a: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Données provenant de plus de 200 pays et estimant le coût total de la RAM (pour les humains, la santé animale et nos économies en général)</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4EBB2A6-F082-7426-8BCF-DFE8F0FAA74B}"/>
              </a:ext>
            </a:extLst>
          </p:cNvPr>
          <p:cNvPicPr>
            <a:picLocks noChangeAspect="1"/>
          </p:cNvPicPr>
          <p:nvPr/>
        </p:nvPicPr>
        <p:blipFill>
          <a:blip r:embed="rId6">
            <a:duotone>
              <a:prstClr val="black"/>
              <a:schemeClr val="accent2">
                <a:tint val="45000"/>
                <a:satMod val="400000"/>
              </a:schemeClr>
            </a:duotone>
          </a:blip>
          <a:stretch>
            <a:fillRect/>
          </a:stretch>
        </p:blipFill>
        <p:spPr>
          <a:xfrm>
            <a:off x="2825258" y="705262"/>
            <a:ext cx="1240281" cy="1240281"/>
          </a:xfrm>
          <a:custGeom>
            <a:avLst/>
            <a:gdLst>
              <a:gd name="csX0" fmla="*/ 0 w 1240281"/>
              <a:gd name="csY0" fmla="*/ 0 h 1240281"/>
              <a:gd name="csX1" fmla="*/ 632543 w 1240281"/>
              <a:gd name="csY1" fmla="*/ 0 h 1240281"/>
              <a:gd name="csX2" fmla="*/ 1240281 w 1240281"/>
              <a:gd name="csY2" fmla="*/ 0 h 1240281"/>
              <a:gd name="csX3" fmla="*/ 1240281 w 1240281"/>
              <a:gd name="csY3" fmla="*/ 620141 h 1240281"/>
              <a:gd name="csX4" fmla="*/ 1240281 w 1240281"/>
              <a:gd name="csY4" fmla="*/ 1240281 h 1240281"/>
              <a:gd name="csX5" fmla="*/ 607738 w 1240281"/>
              <a:gd name="csY5" fmla="*/ 1240281 h 1240281"/>
              <a:gd name="csX6" fmla="*/ 0 w 1240281"/>
              <a:gd name="csY6" fmla="*/ 1240281 h 1240281"/>
              <a:gd name="csX7" fmla="*/ 0 w 1240281"/>
              <a:gd name="csY7" fmla="*/ 657349 h 1240281"/>
              <a:gd name="csX8" fmla="*/ 0 w 1240281"/>
              <a:gd name="csY8" fmla="*/ 0 h 12402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40281" h="1240281" fill="none" extrusionOk="0">
                <a:moveTo>
                  <a:pt x="0" y="0"/>
                </a:moveTo>
                <a:cubicBezTo>
                  <a:pt x="288690" y="9485"/>
                  <a:pt x="322787" y="2309"/>
                  <a:pt x="632543" y="0"/>
                </a:cubicBezTo>
                <a:cubicBezTo>
                  <a:pt x="942299" y="-2309"/>
                  <a:pt x="1091600" y="23907"/>
                  <a:pt x="1240281" y="0"/>
                </a:cubicBezTo>
                <a:cubicBezTo>
                  <a:pt x="1253706" y="260706"/>
                  <a:pt x="1242647" y="350265"/>
                  <a:pt x="1240281" y="620141"/>
                </a:cubicBezTo>
                <a:cubicBezTo>
                  <a:pt x="1237915" y="890017"/>
                  <a:pt x="1266486" y="1058918"/>
                  <a:pt x="1240281" y="1240281"/>
                </a:cubicBezTo>
                <a:cubicBezTo>
                  <a:pt x="1088667" y="1209864"/>
                  <a:pt x="756657" y="1266910"/>
                  <a:pt x="607738" y="1240281"/>
                </a:cubicBezTo>
                <a:cubicBezTo>
                  <a:pt x="458819" y="1213652"/>
                  <a:pt x="144590" y="1221614"/>
                  <a:pt x="0" y="1240281"/>
                </a:cubicBezTo>
                <a:cubicBezTo>
                  <a:pt x="-24192" y="1033813"/>
                  <a:pt x="11018" y="859655"/>
                  <a:pt x="0" y="657349"/>
                </a:cubicBezTo>
                <a:cubicBezTo>
                  <a:pt x="-11018" y="455043"/>
                  <a:pt x="-13610" y="289209"/>
                  <a:pt x="0" y="0"/>
                </a:cubicBezTo>
                <a:close/>
              </a:path>
              <a:path w="1240281" h="1240281" stroke="0" extrusionOk="0">
                <a:moveTo>
                  <a:pt x="0" y="0"/>
                </a:moveTo>
                <a:cubicBezTo>
                  <a:pt x="207794" y="-24130"/>
                  <a:pt x="434675" y="-1719"/>
                  <a:pt x="620141" y="0"/>
                </a:cubicBezTo>
                <a:cubicBezTo>
                  <a:pt x="805607" y="1719"/>
                  <a:pt x="1084577" y="18017"/>
                  <a:pt x="1240281" y="0"/>
                </a:cubicBezTo>
                <a:cubicBezTo>
                  <a:pt x="1230778" y="230265"/>
                  <a:pt x="1234647" y="364374"/>
                  <a:pt x="1240281" y="620141"/>
                </a:cubicBezTo>
                <a:cubicBezTo>
                  <a:pt x="1245915" y="875908"/>
                  <a:pt x="1241429" y="1007721"/>
                  <a:pt x="1240281" y="1240281"/>
                </a:cubicBezTo>
                <a:cubicBezTo>
                  <a:pt x="942638" y="1240601"/>
                  <a:pt x="766014" y="1213724"/>
                  <a:pt x="644946" y="1240281"/>
                </a:cubicBezTo>
                <a:cubicBezTo>
                  <a:pt x="523879" y="1266838"/>
                  <a:pt x="311016" y="1212669"/>
                  <a:pt x="0" y="1240281"/>
                </a:cubicBezTo>
                <a:cubicBezTo>
                  <a:pt x="27840" y="989692"/>
                  <a:pt x="19799" y="895698"/>
                  <a:pt x="0" y="607738"/>
                </a:cubicBezTo>
                <a:cubicBezTo>
                  <a:pt x="-19799" y="319778"/>
                  <a:pt x="-16286" y="289927"/>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DFEB08A8-F51E-6272-52B3-7DD0D0FA5A6C}"/>
              </a:ext>
            </a:extLst>
          </p:cNvPr>
          <p:cNvSpPr txBox="1"/>
          <p:nvPr/>
        </p:nvSpPr>
        <p:spPr>
          <a:xfrm>
            <a:off x="3047248" y="6519446"/>
            <a:ext cx="909023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C000"/>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https://www.OMSA.org/en/superbugs-could-jeopardise-food-security-for-over-two-billion-people-and-increase-annual-health-care-costs-by-us-159-billion-annually-by-2050-finds-most-extensive-modelling-to-date/</a:t>
            </a:r>
            <a:r>
              <a:rPr kumimoji="0" lang="en-GB" sz="800" b="0" i="0" u="none" strike="noStrike" kern="1200" cap="none" spc="0" normalizeH="0" baseline="0" noProof="0" dirty="0">
                <a:ln>
                  <a:noFill/>
                </a:ln>
                <a:solidFill>
                  <a:srgbClr val="FFC000"/>
                </a:solidFill>
                <a:effectLst/>
                <a:uLnTx/>
                <a:uFillTx/>
                <a:latin typeface="Calibri" panose="020F0502020204030204"/>
                <a:ea typeface="+mn-ea"/>
                <a:cs typeface="+mn-cs"/>
              </a:rPr>
              <a:t> </a:t>
            </a:r>
          </a:p>
        </p:txBody>
      </p:sp>
      <p:pic>
        <p:nvPicPr>
          <p:cNvPr id="17" name="Picture 16">
            <a:extLst>
              <a:ext uri="{FF2B5EF4-FFF2-40B4-BE49-F238E27FC236}">
                <a16:creationId xmlns:a16="http://schemas.microsoft.com/office/drawing/2014/main" id="{7C9D93CD-0979-AC06-74FF-01A7942CF7FE}"/>
              </a:ext>
            </a:extLst>
          </p:cNvPr>
          <p:cNvPicPr>
            <a:picLocks noChangeAspect="1"/>
          </p:cNvPicPr>
          <p:nvPr/>
        </p:nvPicPr>
        <p:blipFill>
          <a:blip r:embed="rId8"/>
          <a:stretch>
            <a:fillRect/>
          </a:stretch>
        </p:blipFill>
        <p:spPr>
          <a:xfrm>
            <a:off x="7099445" y="1881745"/>
            <a:ext cx="2224244" cy="2224244"/>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3954829E-3A1F-DD53-DC64-17614F441E4B}"/>
              </a:ext>
            </a:extLst>
          </p:cNvPr>
          <p:cNvPicPr>
            <a:picLocks noChangeAspect="1"/>
          </p:cNvPicPr>
          <p:nvPr/>
        </p:nvPicPr>
        <p:blipFill>
          <a:blip r:embed="rId9"/>
          <a:stretch>
            <a:fillRect/>
          </a:stretch>
        </p:blipFill>
        <p:spPr>
          <a:xfrm>
            <a:off x="4649420" y="1881745"/>
            <a:ext cx="2224244" cy="2224244"/>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A10E9946-3E6B-6F29-36A1-6F5067DC504F}"/>
              </a:ext>
            </a:extLst>
          </p:cNvPr>
          <p:cNvPicPr>
            <a:picLocks noChangeAspect="1"/>
          </p:cNvPicPr>
          <p:nvPr/>
        </p:nvPicPr>
        <p:blipFill>
          <a:blip r:embed="rId10"/>
          <a:stretch>
            <a:fillRect/>
          </a:stretch>
        </p:blipFill>
        <p:spPr>
          <a:xfrm>
            <a:off x="9549470" y="1881745"/>
            <a:ext cx="2241934" cy="2241934"/>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F6B7B68F-8BE6-7469-9863-553D69610FFF}"/>
              </a:ext>
            </a:extLst>
          </p:cNvPr>
          <p:cNvPicPr>
            <a:picLocks noChangeAspect="1"/>
          </p:cNvPicPr>
          <p:nvPr/>
        </p:nvPicPr>
        <p:blipFill>
          <a:blip r:embed="rId11"/>
          <a:stretch>
            <a:fillRect/>
          </a:stretch>
        </p:blipFill>
        <p:spPr>
          <a:xfrm>
            <a:off x="4649420" y="4368205"/>
            <a:ext cx="2224244" cy="2224244"/>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B471C533-7233-537E-83BB-B04F9907A87C}"/>
              </a:ext>
            </a:extLst>
          </p:cNvPr>
          <p:cNvPicPr>
            <a:picLocks noChangeAspect="1"/>
          </p:cNvPicPr>
          <p:nvPr/>
        </p:nvPicPr>
        <p:blipFill>
          <a:blip r:embed="rId12"/>
          <a:stretch>
            <a:fillRect/>
          </a:stretch>
        </p:blipFill>
        <p:spPr>
          <a:xfrm>
            <a:off x="7152606" y="4382743"/>
            <a:ext cx="2209706" cy="2209706"/>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9708831F-979C-122F-33ED-031719AEFEDE}"/>
              </a:ext>
            </a:extLst>
          </p:cNvPr>
          <p:cNvPicPr>
            <a:picLocks noChangeAspect="1"/>
          </p:cNvPicPr>
          <p:nvPr/>
        </p:nvPicPr>
        <p:blipFill>
          <a:blip r:embed="rId13"/>
          <a:stretch>
            <a:fillRect/>
          </a:stretch>
        </p:blipFill>
        <p:spPr>
          <a:xfrm>
            <a:off x="9567161" y="4382743"/>
            <a:ext cx="2224243" cy="2224243"/>
          </a:xfrm>
          <a:solidFill>
            <a:schemeClr val="accent4"/>
          </a:solidFill>
          <a:ln w="28575">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65271D1D-201E-65D2-E7ED-4CD65366AAFE}"/>
              </a:ext>
            </a:extLst>
          </p:cNvPr>
          <p:cNvPicPr>
            <a:picLocks noChangeAspect="1"/>
          </p:cNvPicPr>
          <p:nvPr/>
        </p:nvPicPr>
        <p:blipFill>
          <a:blip r:embed="rId14"/>
          <a:stretch>
            <a:fillRect/>
          </a:stretch>
        </p:blipFill>
        <p:spPr>
          <a:xfrm rot="20873021">
            <a:off x="487317" y="1415767"/>
            <a:ext cx="1576634" cy="2070041"/>
          </a:xfrm>
          <a:custGeom>
            <a:avLst/>
            <a:gdLst>
              <a:gd name="csX0" fmla="*/ 0 w 1576634"/>
              <a:gd name="csY0" fmla="*/ 0 h 2070041"/>
              <a:gd name="csX1" fmla="*/ 541311 w 1576634"/>
              <a:gd name="csY1" fmla="*/ 0 h 2070041"/>
              <a:gd name="csX2" fmla="*/ 1066856 w 1576634"/>
              <a:gd name="csY2" fmla="*/ 0 h 2070041"/>
              <a:gd name="csX3" fmla="*/ 1576634 w 1576634"/>
              <a:gd name="csY3" fmla="*/ 0 h 2070041"/>
              <a:gd name="csX4" fmla="*/ 1576634 w 1576634"/>
              <a:gd name="csY4" fmla="*/ 627912 h 2070041"/>
              <a:gd name="csX5" fmla="*/ 1576634 w 1576634"/>
              <a:gd name="csY5" fmla="*/ 1359327 h 2070041"/>
              <a:gd name="csX6" fmla="*/ 1576634 w 1576634"/>
              <a:gd name="csY6" fmla="*/ 2070041 h 2070041"/>
              <a:gd name="csX7" fmla="*/ 1082622 w 1576634"/>
              <a:gd name="csY7" fmla="*/ 2070041 h 2070041"/>
              <a:gd name="csX8" fmla="*/ 572844 w 1576634"/>
              <a:gd name="csY8" fmla="*/ 2070041 h 2070041"/>
              <a:gd name="csX9" fmla="*/ 0 w 1576634"/>
              <a:gd name="csY9" fmla="*/ 2070041 h 2070041"/>
              <a:gd name="csX10" fmla="*/ 0 w 1576634"/>
              <a:gd name="csY10" fmla="*/ 1338627 h 2070041"/>
              <a:gd name="csX11" fmla="*/ 0 w 1576634"/>
              <a:gd name="csY11" fmla="*/ 669313 h 2070041"/>
              <a:gd name="csX12" fmla="*/ 0 w 1576634"/>
              <a:gd name="csY12" fmla="*/ 0 h 20700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576634" h="2070041" fill="none" extrusionOk="0">
                <a:moveTo>
                  <a:pt x="0" y="0"/>
                </a:moveTo>
                <a:cubicBezTo>
                  <a:pt x="124386" y="-10937"/>
                  <a:pt x="430736" y="-22211"/>
                  <a:pt x="541311" y="0"/>
                </a:cubicBezTo>
                <a:cubicBezTo>
                  <a:pt x="651886" y="22211"/>
                  <a:pt x="834387" y="-6461"/>
                  <a:pt x="1066856" y="0"/>
                </a:cubicBezTo>
                <a:cubicBezTo>
                  <a:pt x="1299326" y="6461"/>
                  <a:pt x="1393945" y="15579"/>
                  <a:pt x="1576634" y="0"/>
                </a:cubicBezTo>
                <a:cubicBezTo>
                  <a:pt x="1599975" y="231445"/>
                  <a:pt x="1581519" y="446508"/>
                  <a:pt x="1576634" y="627912"/>
                </a:cubicBezTo>
                <a:cubicBezTo>
                  <a:pt x="1571749" y="809316"/>
                  <a:pt x="1593795" y="1087838"/>
                  <a:pt x="1576634" y="1359327"/>
                </a:cubicBezTo>
                <a:cubicBezTo>
                  <a:pt x="1559473" y="1630817"/>
                  <a:pt x="1583529" y="1748450"/>
                  <a:pt x="1576634" y="2070041"/>
                </a:cubicBezTo>
                <a:cubicBezTo>
                  <a:pt x="1405781" y="2080356"/>
                  <a:pt x="1308492" y="2088024"/>
                  <a:pt x="1082622" y="2070041"/>
                </a:cubicBezTo>
                <a:cubicBezTo>
                  <a:pt x="856752" y="2052058"/>
                  <a:pt x="776403" y="2051838"/>
                  <a:pt x="572844" y="2070041"/>
                </a:cubicBezTo>
                <a:cubicBezTo>
                  <a:pt x="369285" y="2088244"/>
                  <a:pt x="145090" y="2058141"/>
                  <a:pt x="0" y="2070041"/>
                </a:cubicBezTo>
                <a:cubicBezTo>
                  <a:pt x="13073" y="1882417"/>
                  <a:pt x="35468" y="1547392"/>
                  <a:pt x="0" y="1338627"/>
                </a:cubicBezTo>
                <a:cubicBezTo>
                  <a:pt x="-35468" y="1129862"/>
                  <a:pt x="27486" y="962865"/>
                  <a:pt x="0" y="669313"/>
                </a:cubicBezTo>
                <a:cubicBezTo>
                  <a:pt x="-27486" y="375761"/>
                  <a:pt x="-26613" y="151728"/>
                  <a:pt x="0" y="0"/>
                </a:cubicBezTo>
                <a:close/>
              </a:path>
              <a:path w="1576634" h="2070041" stroke="0" extrusionOk="0">
                <a:moveTo>
                  <a:pt x="0" y="0"/>
                </a:moveTo>
                <a:cubicBezTo>
                  <a:pt x="135785" y="5489"/>
                  <a:pt x="403360" y="-19489"/>
                  <a:pt x="525545" y="0"/>
                </a:cubicBezTo>
                <a:cubicBezTo>
                  <a:pt x="647731" y="19489"/>
                  <a:pt x="917695" y="15874"/>
                  <a:pt x="1082622" y="0"/>
                </a:cubicBezTo>
                <a:cubicBezTo>
                  <a:pt x="1247549" y="-15874"/>
                  <a:pt x="1437780" y="-10904"/>
                  <a:pt x="1576634" y="0"/>
                </a:cubicBezTo>
                <a:cubicBezTo>
                  <a:pt x="1580288" y="160256"/>
                  <a:pt x="1606551" y="400674"/>
                  <a:pt x="1576634" y="627912"/>
                </a:cubicBezTo>
                <a:cubicBezTo>
                  <a:pt x="1546717" y="855150"/>
                  <a:pt x="1607646" y="1089708"/>
                  <a:pt x="1576634" y="1276525"/>
                </a:cubicBezTo>
                <a:cubicBezTo>
                  <a:pt x="1545622" y="1463342"/>
                  <a:pt x="1561804" y="1791137"/>
                  <a:pt x="1576634" y="2070041"/>
                </a:cubicBezTo>
                <a:cubicBezTo>
                  <a:pt x="1425814" y="2056552"/>
                  <a:pt x="1184879" y="2048116"/>
                  <a:pt x="1082622" y="2070041"/>
                </a:cubicBezTo>
                <a:cubicBezTo>
                  <a:pt x="980365" y="2091966"/>
                  <a:pt x="700209" y="2045226"/>
                  <a:pt x="557077" y="2070041"/>
                </a:cubicBezTo>
                <a:cubicBezTo>
                  <a:pt x="413946" y="2094856"/>
                  <a:pt x="257954" y="2064371"/>
                  <a:pt x="0" y="2070041"/>
                </a:cubicBezTo>
                <a:cubicBezTo>
                  <a:pt x="-7892" y="1799313"/>
                  <a:pt x="4880" y="1648979"/>
                  <a:pt x="0" y="1359327"/>
                </a:cubicBezTo>
                <a:cubicBezTo>
                  <a:pt x="-4880" y="1069675"/>
                  <a:pt x="9661" y="878683"/>
                  <a:pt x="0" y="690014"/>
                </a:cubicBezTo>
                <a:cubicBezTo>
                  <a:pt x="-9661" y="501345"/>
                  <a:pt x="19795" y="165767"/>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7CC6FAA-3395-5CB9-70BB-9B62CF95661F}"/>
              </a:ext>
            </a:extLst>
          </p:cNvPr>
          <p:cNvPicPr>
            <a:picLocks noChangeAspect="1"/>
          </p:cNvPicPr>
          <p:nvPr/>
        </p:nvPicPr>
        <p:blipFill>
          <a:blip r:embed="rId15"/>
          <a:stretch>
            <a:fillRect/>
          </a:stretch>
        </p:blipFill>
        <p:spPr>
          <a:xfrm rot="1217937">
            <a:off x="1705182" y="2100359"/>
            <a:ext cx="1639019" cy="2115412"/>
          </a:xfrm>
          <a:custGeom>
            <a:avLst/>
            <a:gdLst>
              <a:gd name="csX0" fmla="*/ 0 w 1639019"/>
              <a:gd name="csY0" fmla="*/ 0 h 2115412"/>
              <a:gd name="csX1" fmla="*/ 513559 w 1639019"/>
              <a:gd name="csY1" fmla="*/ 0 h 2115412"/>
              <a:gd name="csX2" fmla="*/ 1010728 w 1639019"/>
              <a:gd name="csY2" fmla="*/ 0 h 2115412"/>
              <a:gd name="csX3" fmla="*/ 1639019 w 1639019"/>
              <a:gd name="csY3" fmla="*/ 0 h 2115412"/>
              <a:gd name="csX4" fmla="*/ 1639019 w 1639019"/>
              <a:gd name="csY4" fmla="*/ 465391 h 2115412"/>
              <a:gd name="csX5" fmla="*/ 1639019 w 1639019"/>
              <a:gd name="csY5" fmla="*/ 951935 h 2115412"/>
              <a:gd name="csX6" fmla="*/ 1639019 w 1639019"/>
              <a:gd name="csY6" fmla="*/ 1459634 h 2115412"/>
              <a:gd name="csX7" fmla="*/ 1639019 w 1639019"/>
              <a:gd name="csY7" fmla="*/ 2115412 h 2115412"/>
              <a:gd name="csX8" fmla="*/ 1059899 w 1639019"/>
              <a:gd name="csY8" fmla="*/ 2115412 h 2115412"/>
              <a:gd name="csX9" fmla="*/ 546340 w 1639019"/>
              <a:gd name="csY9" fmla="*/ 2115412 h 2115412"/>
              <a:gd name="csX10" fmla="*/ 0 w 1639019"/>
              <a:gd name="csY10" fmla="*/ 2115412 h 2115412"/>
              <a:gd name="csX11" fmla="*/ 0 w 1639019"/>
              <a:gd name="csY11" fmla="*/ 1565405 h 2115412"/>
              <a:gd name="csX12" fmla="*/ 0 w 1639019"/>
              <a:gd name="csY12" fmla="*/ 1036552 h 2115412"/>
              <a:gd name="csX13" fmla="*/ 0 w 1639019"/>
              <a:gd name="csY13" fmla="*/ 550007 h 2115412"/>
              <a:gd name="csX14" fmla="*/ 0 w 1639019"/>
              <a:gd name="csY14" fmla="*/ 0 h 2115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639019" h="2115412" fill="none" extrusionOk="0">
                <a:moveTo>
                  <a:pt x="0" y="0"/>
                </a:moveTo>
                <a:cubicBezTo>
                  <a:pt x="175339" y="-23691"/>
                  <a:pt x="385106" y="-13789"/>
                  <a:pt x="513559" y="0"/>
                </a:cubicBezTo>
                <a:cubicBezTo>
                  <a:pt x="642012" y="13789"/>
                  <a:pt x="900249" y="15133"/>
                  <a:pt x="1010728" y="0"/>
                </a:cubicBezTo>
                <a:cubicBezTo>
                  <a:pt x="1121207" y="-15133"/>
                  <a:pt x="1454201" y="9060"/>
                  <a:pt x="1639019" y="0"/>
                </a:cubicBezTo>
                <a:cubicBezTo>
                  <a:pt x="1618426" y="156739"/>
                  <a:pt x="1651981" y="285992"/>
                  <a:pt x="1639019" y="465391"/>
                </a:cubicBezTo>
                <a:cubicBezTo>
                  <a:pt x="1626057" y="644790"/>
                  <a:pt x="1641050" y="709653"/>
                  <a:pt x="1639019" y="951935"/>
                </a:cubicBezTo>
                <a:cubicBezTo>
                  <a:pt x="1636988" y="1194217"/>
                  <a:pt x="1657180" y="1209414"/>
                  <a:pt x="1639019" y="1459634"/>
                </a:cubicBezTo>
                <a:cubicBezTo>
                  <a:pt x="1620858" y="1709854"/>
                  <a:pt x="1658480" y="1914999"/>
                  <a:pt x="1639019" y="2115412"/>
                </a:cubicBezTo>
                <a:cubicBezTo>
                  <a:pt x="1431185" y="2119823"/>
                  <a:pt x="1215525" y="2088105"/>
                  <a:pt x="1059899" y="2115412"/>
                </a:cubicBezTo>
                <a:cubicBezTo>
                  <a:pt x="904273" y="2142719"/>
                  <a:pt x="759546" y="2099756"/>
                  <a:pt x="546340" y="2115412"/>
                </a:cubicBezTo>
                <a:cubicBezTo>
                  <a:pt x="333134" y="2131068"/>
                  <a:pt x="222460" y="2094193"/>
                  <a:pt x="0" y="2115412"/>
                </a:cubicBezTo>
                <a:cubicBezTo>
                  <a:pt x="21853" y="1900728"/>
                  <a:pt x="4245" y="1720853"/>
                  <a:pt x="0" y="1565405"/>
                </a:cubicBezTo>
                <a:cubicBezTo>
                  <a:pt x="-4245" y="1409957"/>
                  <a:pt x="-2936" y="1285250"/>
                  <a:pt x="0" y="1036552"/>
                </a:cubicBezTo>
                <a:cubicBezTo>
                  <a:pt x="2936" y="787854"/>
                  <a:pt x="-8055" y="675593"/>
                  <a:pt x="0" y="550007"/>
                </a:cubicBezTo>
                <a:cubicBezTo>
                  <a:pt x="8055" y="424421"/>
                  <a:pt x="21091" y="244440"/>
                  <a:pt x="0" y="0"/>
                </a:cubicBezTo>
                <a:close/>
              </a:path>
              <a:path w="1639019" h="2115412" stroke="0" extrusionOk="0">
                <a:moveTo>
                  <a:pt x="0" y="0"/>
                </a:moveTo>
                <a:cubicBezTo>
                  <a:pt x="224483" y="25929"/>
                  <a:pt x="324452" y="25024"/>
                  <a:pt x="546340" y="0"/>
                </a:cubicBezTo>
                <a:cubicBezTo>
                  <a:pt x="768228" y="-25024"/>
                  <a:pt x="979529" y="7592"/>
                  <a:pt x="1125460" y="0"/>
                </a:cubicBezTo>
                <a:cubicBezTo>
                  <a:pt x="1271391" y="-7592"/>
                  <a:pt x="1406908" y="-24976"/>
                  <a:pt x="1639019" y="0"/>
                </a:cubicBezTo>
                <a:cubicBezTo>
                  <a:pt x="1658314" y="213610"/>
                  <a:pt x="1653209" y="356750"/>
                  <a:pt x="1639019" y="465391"/>
                </a:cubicBezTo>
                <a:cubicBezTo>
                  <a:pt x="1624829" y="574032"/>
                  <a:pt x="1648830" y="748122"/>
                  <a:pt x="1639019" y="951935"/>
                </a:cubicBezTo>
                <a:cubicBezTo>
                  <a:pt x="1629208" y="1155748"/>
                  <a:pt x="1646799" y="1288336"/>
                  <a:pt x="1639019" y="1438480"/>
                </a:cubicBezTo>
                <a:cubicBezTo>
                  <a:pt x="1631239" y="1588625"/>
                  <a:pt x="1605395" y="1824001"/>
                  <a:pt x="1639019" y="2115412"/>
                </a:cubicBezTo>
                <a:cubicBezTo>
                  <a:pt x="1472856" y="2131983"/>
                  <a:pt x="1337081" y="2120255"/>
                  <a:pt x="1141850" y="2115412"/>
                </a:cubicBezTo>
                <a:cubicBezTo>
                  <a:pt x="946619" y="2110569"/>
                  <a:pt x="824526" y="2107283"/>
                  <a:pt x="611900" y="2115412"/>
                </a:cubicBezTo>
                <a:cubicBezTo>
                  <a:pt x="399274" y="2123542"/>
                  <a:pt x="249421" y="2121365"/>
                  <a:pt x="0" y="2115412"/>
                </a:cubicBezTo>
                <a:cubicBezTo>
                  <a:pt x="14939" y="2010943"/>
                  <a:pt x="-1821" y="1849932"/>
                  <a:pt x="0" y="1607713"/>
                </a:cubicBezTo>
                <a:cubicBezTo>
                  <a:pt x="1821" y="1365494"/>
                  <a:pt x="4353" y="1347015"/>
                  <a:pt x="0" y="1121168"/>
                </a:cubicBezTo>
                <a:cubicBezTo>
                  <a:pt x="-4353" y="895322"/>
                  <a:pt x="-21130" y="832006"/>
                  <a:pt x="0" y="571161"/>
                </a:cubicBezTo>
                <a:cubicBezTo>
                  <a:pt x="21130" y="310316"/>
                  <a:pt x="10527" y="212409"/>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B2C54F46-8E9B-737D-0B7F-F39E00EC621F}"/>
              </a:ext>
            </a:extLst>
          </p:cNvPr>
          <p:cNvPicPr>
            <a:picLocks noChangeAspect="1"/>
          </p:cNvPicPr>
          <p:nvPr/>
        </p:nvPicPr>
        <p:blipFill>
          <a:blip r:embed="rId16"/>
          <a:stretch>
            <a:fillRect/>
          </a:stretch>
        </p:blipFill>
        <p:spPr>
          <a:xfrm rot="21387708">
            <a:off x="498919" y="3397819"/>
            <a:ext cx="1639019" cy="2098398"/>
          </a:xfrm>
          <a:custGeom>
            <a:avLst/>
            <a:gdLst>
              <a:gd name="csX0" fmla="*/ 0 w 1639019"/>
              <a:gd name="csY0" fmla="*/ 0 h 2098398"/>
              <a:gd name="csX1" fmla="*/ 562730 w 1639019"/>
              <a:gd name="csY1" fmla="*/ 0 h 2098398"/>
              <a:gd name="csX2" fmla="*/ 1109070 w 1639019"/>
              <a:gd name="csY2" fmla="*/ 0 h 2098398"/>
              <a:gd name="csX3" fmla="*/ 1639019 w 1639019"/>
              <a:gd name="csY3" fmla="*/ 0 h 2098398"/>
              <a:gd name="csX4" fmla="*/ 1639019 w 1639019"/>
              <a:gd name="csY4" fmla="*/ 636514 h 2098398"/>
              <a:gd name="csX5" fmla="*/ 1639019 w 1639019"/>
              <a:gd name="csY5" fmla="*/ 1377948 h 2098398"/>
              <a:gd name="csX6" fmla="*/ 1639019 w 1639019"/>
              <a:gd name="csY6" fmla="*/ 2098398 h 2098398"/>
              <a:gd name="csX7" fmla="*/ 1125460 w 1639019"/>
              <a:gd name="csY7" fmla="*/ 2098398 h 2098398"/>
              <a:gd name="csX8" fmla="*/ 595510 w 1639019"/>
              <a:gd name="csY8" fmla="*/ 2098398 h 2098398"/>
              <a:gd name="csX9" fmla="*/ 0 w 1639019"/>
              <a:gd name="csY9" fmla="*/ 2098398 h 2098398"/>
              <a:gd name="csX10" fmla="*/ 0 w 1639019"/>
              <a:gd name="csY10" fmla="*/ 1356964 h 2098398"/>
              <a:gd name="csX11" fmla="*/ 0 w 1639019"/>
              <a:gd name="csY11" fmla="*/ 678482 h 2098398"/>
              <a:gd name="csX12" fmla="*/ 0 w 1639019"/>
              <a:gd name="csY12" fmla="*/ 0 h 20983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639019" h="2098398" fill="none" extrusionOk="0">
                <a:moveTo>
                  <a:pt x="0" y="0"/>
                </a:moveTo>
                <a:cubicBezTo>
                  <a:pt x="161951" y="3790"/>
                  <a:pt x="421215" y="22974"/>
                  <a:pt x="562730" y="0"/>
                </a:cubicBezTo>
                <a:cubicBezTo>
                  <a:pt x="704245" y="-22974"/>
                  <a:pt x="959116" y="-7276"/>
                  <a:pt x="1109070" y="0"/>
                </a:cubicBezTo>
                <a:cubicBezTo>
                  <a:pt x="1259024" y="7276"/>
                  <a:pt x="1505679" y="19443"/>
                  <a:pt x="1639019" y="0"/>
                </a:cubicBezTo>
                <a:cubicBezTo>
                  <a:pt x="1617662" y="271451"/>
                  <a:pt x="1648754" y="399293"/>
                  <a:pt x="1639019" y="636514"/>
                </a:cubicBezTo>
                <a:cubicBezTo>
                  <a:pt x="1629284" y="873735"/>
                  <a:pt x="1628655" y="1047431"/>
                  <a:pt x="1639019" y="1377948"/>
                </a:cubicBezTo>
                <a:cubicBezTo>
                  <a:pt x="1649383" y="1708465"/>
                  <a:pt x="1655852" y="1894072"/>
                  <a:pt x="1639019" y="2098398"/>
                </a:cubicBezTo>
                <a:cubicBezTo>
                  <a:pt x="1441910" y="2120050"/>
                  <a:pt x="1333663" y="2099598"/>
                  <a:pt x="1125460" y="2098398"/>
                </a:cubicBezTo>
                <a:cubicBezTo>
                  <a:pt x="917257" y="2097198"/>
                  <a:pt x="851640" y="2090945"/>
                  <a:pt x="595510" y="2098398"/>
                </a:cubicBezTo>
                <a:cubicBezTo>
                  <a:pt x="339380" y="2105852"/>
                  <a:pt x="281682" y="2101675"/>
                  <a:pt x="0" y="2098398"/>
                </a:cubicBezTo>
                <a:cubicBezTo>
                  <a:pt x="20896" y="1860917"/>
                  <a:pt x="-2022" y="1541001"/>
                  <a:pt x="0" y="1356964"/>
                </a:cubicBezTo>
                <a:cubicBezTo>
                  <a:pt x="2022" y="1172927"/>
                  <a:pt x="-16673" y="917852"/>
                  <a:pt x="0" y="678482"/>
                </a:cubicBezTo>
                <a:cubicBezTo>
                  <a:pt x="16673" y="439112"/>
                  <a:pt x="32551" y="138422"/>
                  <a:pt x="0" y="0"/>
                </a:cubicBezTo>
                <a:close/>
              </a:path>
              <a:path w="1639019" h="2098398" stroke="0" extrusionOk="0">
                <a:moveTo>
                  <a:pt x="0" y="0"/>
                </a:moveTo>
                <a:cubicBezTo>
                  <a:pt x="224483" y="25929"/>
                  <a:pt x="324452" y="25024"/>
                  <a:pt x="546340" y="0"/>
                </a:cubicBezTo>
                <a:cubicBezTo>
                  <a:pt x="768228" y="-25024"/>
                  <a:pt x="979529" y="7592"/>
                  <a:pt x="1125460" y="0"/>
                </a:cubicBezTo>
                <a:cubicBezTo>
                  <a:pt x="1271391" y="-7592"/>
                  <a:pt x="1406908" y="-24976"/>
                  <a:pt x="1639019" y="0"/>
                </a:cubicBezTo>
                <a:cubicBezTo>
                  <a:pt x="1609573" y="170440"/>
                  <a:pt x="1630902" y="397523"/>
                  <a:pt x="1639019" y="636514"/>
                </a:cubicBezTo>
                <a:cubicBezTo>
                  <a:pt x="1647136" y="875505"/>
                  <a:pt x="1623335" y="1143459"/>
                  <a:pt x="1639019" y="1294012"/>
                </a:cubicBezTo>
                <a:cubicBezTo>
                  <a:pt x="1654703" y="1444565"/>
                  <a:pt x="1641804" y="1896018"/>
                  <a:pt x="1639019" y="2098398"/>
                </a:cubicBezTo>
                <a:cubicBezTo>
                  <a:pt x="1421048" y="2102587"/>
                  <a:pt x="1280131" y="2122864"/>
                  <a:pt x="1125460" y="2098398"/>
                </a:cubicBezTo>
                <a:cubicBezTo>
                  <a:pt x="970789" y="2073932"/>
                  <a:pt x="788243" y="2093520"/>
                  <a:pt x="579120" y="2098398"/>
                </a:cubicBezTo>
                <a:cubicBezTo>
                  <a:pt x="369997" y="2103276"/>
                  <a:pt x="285931" y="2105144"/>
                  <a:pt x="0" y="2098398"/>
                </a:cubicBezTo>
                <a:cubicBezTo>
                  <a:pt x="-2431" y="1942993"/>
                  <a:pt x="28270" y="1681563"/>
                  <a:pt x="0" y="1377948"/>
                </a:cubicBezTo>
                <a:cubicBezTo>
                  <a:pt x="-28270" y="1074333"/>
                  <a:pt x="15532" y="910575"/>
                  <a:pt x="0" y="699466"/>
                </a:cubicBezTo>
                <a:cubicBezTo>
                  <a:pt x="-15532" y="488357"/>
                  <a:pt x="-29418" y="234559"/>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BB94C423-F3D9-5BAD-20FA-6D089FCF4500}"/>
              </a:ext>
            </a:extLst>
          </p:cNvPr>
          <p:cNvPicPr>
            <a:picLocks noChangeAspect="1"/>
          </p:cNvPicPr>
          <p:nvPr/>
        </p:nvPicPr>
        <p:blipFill>
          <a:blip r:embed="rId17"/>
          <a:stretch>
            <a:fillRect/>
          </a:stretch>
        </p:blipFill>
        <p:spPr>
          <a:xfrm>
            <a:off x="1870711" y="4064688"/>
            <a:ext cx="1917954" cy="2224244"/>
          </a:xfrm>
          <a:custGeom>
            <a:avLst/>
            <a:gdLst>
              <a:gd name="csX0" fmla="*/ 0 w 1917954"/>
              <a:gd name="csY0" fmla="*/ 0 h 2224244"/>
              <a:gd name="csX1" fmla="*/ 600959 w 1917954"/>
              <a:gd name="csY1" fmla="*/ 0 h 2224244"/>
              <a:gd name="csX2" fmla="*/ 1182738 w 1917954"/>
              <a:gd name="csY2" fmla="*/ 0 h 2224244"/>
              <a:gd name="csX3" fmla="*/ 1917954 w 1917954"/>
              <a:gd name="csY3" fmla="*/ 0 h 2224244"/>
              <a:gd name="csX4" fmla="*/ 1917954 w 1917954"/>
              <a:gd name="csY4" fmla="*/ 489334 h 2224244"/>
              <a:gd name="csX5" fmla="*/ 1917954 w 1917954"/>
              <a:gd name="csY5" fmla="*/ 1000910 h 2224244"/>
              <a:gd name="csX6" fmla="*/ 1917954 w 1917954"/>
              <a:gd name="csY6" fmla="*/ 1534728 h 2224244"/>
              <a:gd name="csX7" fmla="*/ 1917954 w 1917954"/>
              <a:gd name="csY7" fmla="*/ 2224244 h 2224244"/>
              <a:gd name="csX8" fmla="*/ 1240277 w 1917954"/>
              <a:gd name="csY8" fmla="*/ 2224244 h 2224244"/>
              <a:gd name="csX9" fmla="*/ 639318 w 1917954"/>
              <a:gd name="csY9" fmla="*/ 2224244 h 2224244"/>
              <a:gd name="csX10" fmla="*/ 0 w 1917954"/>
              <a:gd name="csY10" fmla="*/ 2224244 h 2224244"/>
              <a:gd name="csX11" fmla="*/ 0 w 1917954"/>
              <a:gd name="csY11" fmla="*/ 1645941 h 2224244"/>
              <a:gd name="csX12" fmla="*/ 0 w 1917954"/>
              <a:gd name="csY12" fmla="*/ 1089880 h 2224244"/>
              <a:gd name="csX13" fmla="*/ 0 w 1917954"/>
              <a:gd name="csY13" fmla="*/ 578303 h 2224244"/>
              <a:gd name="csX14" fmla="*/ 0 w 1917954"/>
              <a:gd name="csY14" fmla="*/ 0 h 22242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17954" h="2224244" fill="none" extrusionOk="0">
                <a:moveTo>
                  <a:pt x="0" y="0"/>
                </a:moveTo>
                <a:cubicBezTo>
                  <a:pt x="180168" y="29661"/>
                  <a:pt x="315430" y="19232"/>
                  <a:pt x="600959" y="0"/>
                </a:cubicBezTo>
                <a:cubicBezTo>
                  <a:pt x="886488" y="-19232"/>
                  <a:pt x="951298" y="27637"/>
                  <a:pt x="1182738" y="0"/>
                </a:cubicBezTo>
                <a:cubicBezTo>
                  <a:pt x="1414178" y="-27637"/>
                  <a:pt x="1759708" y="-24177"/>
                  <a:pt x="1917954" y="0"/>
                </a:cubicBezTo>
                <a:cubicBezTo>
                  <a:pt x="1934919" y="240105"/>
                  <a:pt x="1940932" y="250562"/>
                  <a:pt x="1917954" y="489334"/>
                </a:cubicBezTo>
                <a:cubicBezTo>
                  <a:pt x="1894976" y="728106"/>
                  <a:pt x="1919931" y="859328"/>
                  <a:pt x="1917954" y="1000910"/>
                </a:cubicBezTo>
                <a:cubicBezTo>
                  <a:pt x="1915977" y="1142492"/>
                  <a:pt x="1905204" y="1349524"/>
                  <a:pt x="1917954" y="1534728"/>
                </a:cubicBezTo>
                <a:cubicBezTo>
                  <a:pt x="1930704" y="1719932"/>
                  <a:pt x="1903388" y="2009329"/>
                  <a:pt x="1917954" y="2224244"/>
                </a:cubicBezTo>
                <a:cubicBezTo>
                  <a:pt x="1639463" y="2234287"/>
                  <a:pt x="1492897" y="2253306"/>
                  <a:pt x="1240277" y="2224244"/>
                </a:cubicBezTo>
                <a:cubicBezTo>
                  <a:pt x="987657" y="2195182"/>
                  <a:pt x="834095" y="2248300"/>
                  <a:pt x="639318" y="2224244"/>
                </a:cubicBezTo>
                <a:cubicBezTo>
                  <a:pt x="444541" y="2200188"/>
                  <a:pt x="257529" y="2199096"/>
                  <a:pt x="0" y="2224244"/>
                </a:cubicBezTo>
                <a:cubicBezTo>
                  <a:pt x="13658" y="2007559"/>
                  <a:pt x="-10013" y="1889199"/>
                  <a:pt x="0" y="1645941"/>
                </a:cubicBezTo>
                <a:cubicBezTo>
                  <a:pt x="10013" y="1402683"/>
                  <a:pt x="24235" y="1221300"/>
                  <a:pt x="0" y="1089880"/>
                </a:cubicBezTo>
                <a:cubicBezTo>
                  <a:pt x="-24235" y="958460"/>
                  <a:pt x="-23519" y="745895"/>
                  <a:pt x="0" y="578303"/>
                </a:cubicBezTo>
                <a:cubicBezTo>
                  <a:pt x="23519" y="410711"/>
                  <a:pt x="18349" y="212784"/>
                  <a:pt x="0" y="0"/>
                </a:cubicBezTo>
                <a:close/>
              </a:path>
              <a:path w="1917954" h="2224244" stroke="0" extrusionOk="0">
                <a:moveTo>
                  <a:pt x="0" y="0"/>
                </a:moveTo>
                <a:cubicBezTo>
                  <a:pt x="300589" y="14941"/>
                  <a:pt x="384255" y="8664"/>
                  <a:pt x="639318" y="0"/>
                </a:cubicBezTo>
                <a:cubicBezTo>
                  <a:pt x="894381" y="-8664"/>
                  <a:pt x="1116286" y="-14606"/>
                  <a:pt x="1316995" y="0"/>
                </a:cubicBezTo>
                <a:cubicBezTo>
                  <a:pt x="1517704" y="14606"/>
                  <a:pt x="1747856" y="-5497"/>
                  <a:pt x="1917954" y="0"/>
                </a:cubicBezTo>
                <a:cubicBezTo>
                  <a:pt x="1917593" y="142752"/>
                  <a:pt x="1911643" y="290538"/>
                  <a:pt x="1917954" y="489334"/>
                </a:cubicBezTo>
                <a:cubicBezTo>
                  <a:pt x="1924265" y="688130"/>
                  <a:pt x="1910240" y="753141"/>
                  <a:pt x="1917954" y="1000910"/>
                </a:cubicBezTo>
                <a:cubicBezTo>
                  <a:pt x="1925668" y="1248679"/>
                  <a:pt x="1905556" y="1302812"/>
                  <a:pt x="1917954" y="1512486"/>
                </a:cubicBezTo>
                <a:cubicBezTo>
                  <a:pt x="1930352" y="1722160"/>
                  <a:pt x="1914441" y="1873796"/>
                  <a:pt x="1917954" y="2224244"/>
                </a:cubicBezTo>
                <a:cubicBezTo>
                  <a:pt x="1741414" y="2202605"/>
                  <a:pt x="1555806" y="2198046"/>
                  <a:pt x="1336175" y="2224244"/>
                </a:cubicBezTo>
                <a:cubicBezTo>
                  <a:pt x="1116544" y="2250442"/>
                  <a:pt x="865099" y="2242002"/>
                  <a:pt x="716036" y="2224244"/>
                </a:cubicBezTo>
                <a:cubicBezTo>
                  <a:pt x="566973" y="2206486"/>
                  <a:pt x="153931" y="2189803"/>
                  <a:pt x="0" y="2224244"/>
                </a:cubicBezTo>
                <a:cubicBezTo>
                  <a:pt x="-2929" y="2063994"/>
                  <a:pt x="-2295" y="1951725"/>
                  <a:pt x="0" y="1690425"/>
                </a:cubicBezTo>
                <a:cubicBezTo>
                  <a:pt x="2295" y="1429125"/>
                  <a:pt x="-17283" y="1406465"/>
                  <a:pt x="0" y="1178849"/>
                </a:cubicBezTo>
                <a:cubicBezTo>
                  <a:pt x="17283" y="951233"/>
                  <a:pt x="-4060" y="736844"/>
                  <a:pt x="0" y="600546"/>
                </a:cubicBezTo>
                <a:cubicBezTo>
                  <a:pt x="4060" y="464248"/>
                  <a:pt x="-16692" y="225051"/>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1AB4FAF-FE32-BA03-BF01-207A48D6FBD9}"/>
              </a:ext>
            </a:extLst>
          </p:cNvPr>
          <p:cNvPicPr>
            <a:picLocks noChangeAspect="1"/>
          </p:cNvPicPr>
          <p:nvPr/>
        </p:nvPicPr>
        <p:blipFill>
          <a:blip r:embed="rId13"/>
          <a:stretch>
            <a:fillRect/>
          </a:stretch>
        </p:blipFill>
        <p:spPr>
          <a:xfrm>
            <a:off x="7191147" y="4218886"/>
            <a:ext cx="2089687" cy="2089687"/>
          </a:xfrm>
          <a:custGeom>
            <a:avLst/>
            <a:gdLst>
              <a:gd name="csX0" fmla="*/ 0 w 2089687"/>
              <a:gd name="csY0" fmla="*/ 0 h 2089687"/>
              <a:gd name="csX1" fmla="*/ 717459 w 2089687"/>
              <a:gd name="csY1" fmla="*/ 0 h 2089687"/>
              <a:gd name="csX2" fmla="*/ 1414022 w 2089687"/>
              <a:gd name="csY2" fmla="*/ 0 h 2089687"/>
              <a:gd name="csX3" fmla="*/ 2089687 w 2089687"/>
              <a:gd name="csY3" fmla="*/ 0 h 2089687"/>
              <a:gd name="csX4" fmla="*/ 2089687 w 2089687"/>
              <a:gd name="csY4" fmla="*/ 633872 h 2089687"/>
              <a:gd name="csX5" fmla="*/ 2089687 w 2089687"/>
              <a:gd name="csY5" fmla="*/ 1372228 h 2089687"/>
              <a:gd name="csX6" fmla="*/ 2089687 w 2089687"/>
              <a:gd name="csY6" fmla="*/ 2089687 h 2089687"/>
              <a:gd name="csX7" fmla="*/ 1434918 w 2089687"/>
              <a:gd name="csY7" fmla="*/ 2089687 h 2089687"/>
              <a:gd name="csX8" fmla="*/ 759253 w 2089687"/>
              <a:gd name="csY8" fmla="*/ 2089687 h 2089687"/>
              <a:gd name="csX9" fmla="*/ 0 w 2089687"/>
              <a:gd name="csY9" fmla="*/ 2089687 h 2089687"/>
              <a:gd name="csX10" fmla="*/ 0 w 2089687"/>
              <a:gd name="csY10" fmla="*/ 1351331 h 2089687"/>
              <a:gd name="csX11" fmla="*/ 0 w 2089687"/>
              <a:gd name="csY11" fmla="*/ 675665 h 2089687"/>
              <a:gd name="csX12" fmla="*/ 0 w 2089687"/>
              <a:gd name="csY12" fmla="*/ 0 h 2089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89687" h="2089687" fill="none" extrusionOk="0">
                <a:moveTo>
                  <a:pt x="0" y="0"/>
                </a:moveTo>
                <a:cubicBezTo>
                  <a:pt x="293480" y="4285"/>
                  <a:pt x="387977" y="33304"/>
                  <a:pt x="717459" y="0"/>
                </a:cubicBezTo>
                <a:cubicBezTo>
                  <a:pt x="1046941" y="-33304"/>
                  <a:pt x="1220472" y="-13905"/>
                  <a:pt x="1414022" y="0"/>
                </a:cubicBezTo>
                <a:cubicBezTo>
                  <a:pt x="1607572" y="13905"/>
                  <a:pt x="1845435" y="-13854"/>
                  <a:pt x="2089687" y="0"/>
                </a:cubicBezTo>
                <a:cubicBezTo>
                  <a:pt x="2058098" y="258308"/>
                  <a:pt x="2059948" y="441844"/>
                  <a:pt x="2089687" y="633872"/>
                </a:cubicBezTo>
                <a:cubicBezTo>
                  <a:pt x="2119426" y="825900"/>
                  <a:pt x="2098429" y="1223529"/>
                  <a:pt x="2089687" y="1372228"/>
                </a:cubicBezTo>
                <a:cubicBezTo>
                  <a:pt x="2080945" y="1520927"/>
                  <a:pt x="2123087" y="1941986"/>
                  <a:pt x="2089687" y="2089687"/>
                </a:cubicBezTo>
                <a:cubicBezTo>
                  <a:pt x="1867022" y="2111513"/>
                  <a:pt x="1747321" y="2083915"/>
                  <a:pt x="1434918" y="2089687"/>
                </a:cubicBezTo>
                <a:cubicBezTo>
                  <a:pt x="1122515" y="2095459"/>
                  <a:pt x="1084522" y="2093474"/>
                  <a:pt x="759253" y="2089687"/>
                </a:cubicBezTo>
                <a:cubicBezTo>
                  <a:pt x="433984" y="2085900"/>
                  <a:pt x="275079" y="2053794"/>
                  <a:pt x="0" y="2089687"/>
                </a:cubicBezTo>
                <a:cubicBezTo>
                  <a:pt x="14721" y="1915887"/>
                  <a:pt x="26395" y="1516970"/>
                  <a:pt x="0" y="1351331"/>
                </a:cubicBezTo>
                <a:cubicBezTo>
                  <a:pt x="-26395" y="1185692"/>
                  <a:pt x="-32816" y="897448"/>
                  <a:pt x="0" y="675665"/>
                </a:cubicBezTo>
                <a:cubicBezTo>
                  <a:pt x="32816" y="453882"/>
                  <a:pt x="28930" y="151557"/>
                  <a:pt x="0" y="0"/>
                </a:cubicBezTo>
                <a:close/>
              </a:path>
              <a:path w="2089687" h="2089687" stroke="0" extrusionOk="0">
                <a:moveTo>
                  <a:pt x="0" y="0"/>
                </a:moveTo>
                <a:cubicBezTo>
                  <a:pt x="275829" y="28354"/>
                  <a:pt x="467889" y="1036"/>
                  <a:pt x="696562" y="0"/>
                </a:cubicBezTo>
                <a:cubicBezTo>
                  <a:pt x="925235" y="-1036"/>
                  <a:pt x="1249873" y="-16926"/>
                  <a:pt x="1434918" y="0"/>
                </a:cubicBezTo>
                <a:cubicBezTo>
                  <a:pt x="1619963" y="16926"/>
                  <a:pt x="1923017" y="7816"/>
                  <a:pt x="2089687" y="0"/>
                </a:cubicBezTo>
                <a:cubicBezTo>
                  <a:pt x="2105460" y="254503"/>
                  <a:pt x="2102347" y="352520"/>
                  <a:pt x="2089687" y="633872"/>
                </a:cubicBezTo>
                <a:cubicBezTo>
                  <a:pt x="2077027" y="915224"/>
                  <a:pt x="2076867" y="1093757"/>
                  <a:pt x="2089687" y="1288640"/>
                </a:cubicBezTo>
                <a:cubicBezTo>
                  <a:pt x="2102507" y="1483523"/>
                  <a:pt x="2103564" y="1903360"/>
                  <a:pt x="2089687" y="2089687"/>
                </a:cubicBezTo>
                <a:cubicBezTo>
                  <a:pt x="1790991" y="2083384"/>
                  <a:pt x="1760869" y="2117343"/>
                  <a:pt x="1434918" y="2089687"/>
                </a:cubicBezTo>
                <a:cubicBezTo>
                  <a:pt x="1108967" y="2062031"/>
                  <a:pt x="1024927" y="2118896"/>
                  <a:pt x="738356" y="2089687"/>
                </a:cubicBezTo>
                <a:cubicBezTo>
                  <a:pt x="451785" y="2060478"/>
                  <a:pt x="226515" y="2095900"/>
                  <a:pt x="0" y="2089687"/>
                </a:cubicBezTo>
                <a:cubicBezTo>
                  <a:pt x="22828" y="1749878"/>
                  <a:pt x="1759" y="1531754"/>
                  <a:pt x="0" y="1372228"/>
                </a:cubicBezTo>
                <a:cubicBezTo>
                  <a:pt x="-1759" y="1212702"/>
                  <a:pt x="-7115" y="835300"/>
                  <a:pt x="0" y="696562"/>
                </a:cubicBezTo>
                <a:cubicBezTo>
                  <a:pt x="7115" y="557824"/>
                  <a:pt x="12968" y="258830"/>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7D91AECB-F7AD-0677-3DEE-666B59E68BD6}"/>
              </a:ext>
            </a:extLst>
          </p:cNvPr>
          <p:cNvPicPr>
            <a:picLocks noChangeAspect="1"/>
          </p:cNvPicPr>
          <p:nvPr/>
        </p:nvPicPr>
        <p:blipFill>
          <a:blip r:embed="rId8"/>
          <a:stretch>
            <a:fillRect/>
          </a:stretch>
        </p:blipFill>
        <p:spPr>
          <a:xfrm>
            <a:off x="7188189" y="1902380"/>
            <a:ext cx="2092645" cy="2092645"/>
          </a:xfrm>
          <a:custGeom>
            <a:avLst/>
            <a:gdLst>
              <a:gd name="csX0" fmla="*/ 0 w 2092645"/>
              <a:gd name="csY0" fmla="*/ 0 h 2092645"/>
              <a:gd name="csX1" fmla="*/ 718475 w 2092645"/>
              <a:gd name="csY1" fmla="*/ 0 h 2092645"/>
              <a:gd name="csX2" fmla="*/ 1416023 w 2092645"/>
              <a:gd name="csY2" fmla="*/ 0 h 2092645"/>
              <a:gd name="csX3" fmla="*/ 2092645 w 2092645"/>
              <a:gd name="csY3" fmla="*/ 0 h 2092645"/>
              <a:gd name="csX4" fmla="*/ 2092645 w 2092645"/>
              <a:gd name="csY4" fmla="*/ 634769 h 2092645"/>
              <a:gd name="csX5" fmla="*/ 2092645 w 2092645"/>
              <a:gd name="csY5" fmla="*/ 1374170 h 2092645"/>
              <a:gd name="csX6" fmla="*/ 2092645 w 2092645"/>
              <a:gd name="csY6" fmla="*/ 2092645 h 2092645"/>
              <a:gd name="csX7" fmla="*/ 1436950 w 2092645"/>
              <a:gd name="csY7" fmla="*/ 2092645 h 2092645"/>
              <a:gd name="csX8" fmla="*/ 760328 w 2092645"/>
              <a:gd name="csY8" fmla="*/ 2092645 h 2092645"/>
              <a:gd name="csX9" fmla="*/ 0 w 2092645"/>
              <a:gd name="csY9" fmla="*/ 2092645 h 2092645"/>
              <a:gd name="csX10" fmla="*/ 0 w 2092645"/>
              <a:gd name="csY10" fmla="*/ 1353244 h 2092645"/>
              <a:gd name="csX11" fmla="*/ 0 w 2092645"/>
              <a:gd name="csY11" fmla="*/ 676622 h 2092645"/>
              <a:gd name="csX12" fmla="*/ 0 w 2092645"/>
              <a:gd name="csY12" fmla="*/ 0 h 20926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92645" h="2092645" fill="none" extrusionOk="0">
                <a:moveTo>
                  <a:pt x="0" y="0"/>
                </a:moveTo>
                <a:cubicBezTo>
                  <a:pt x="227875" y="-11464"/>
                  <a:pt x="470970" y="-21317"/>
                  <a:pt x="718475" y="0"/>
                </a:cubicBezTo>
                <a:cubicBezTo>
                  <a:pt x="965981" y="21317"/>
                  <a:pt x="1172581" y="-29918"/>
                  <a:pt x="1416023" y="0"/>
                </a:cubicBezTo>
                <a:cubicBezTo>
                  <a:pt x="1659465" y="29918"/>
                  <a:pt x="1770397" y="24291"/>
                  <a:pt x="2092645" y="0"/>
                </a:cubicBezTo>
                <a:cubicBezTo>
                  <a:pt x="2061889" y="307277"/>
                  <a:pt x="2065746" y="443240"/>
                  <a:pt x="2092645" y="634769"/>
                </a:cubicBezTo>
                <a:cubicBezTo>
                  <a:pt x="2119544" y="826298"/>
                  <a:pt x="2109283" y="1012709"/>
                  <a:pt x="2092645" y="1374170"/>
                </a:cubicBezTo>
                <a:cubicBezTo>
                  <a:pt x="2076007" y="1735631"/>
                  <a:pt x="2127094" y="1845615"/>
                  <a:pt x="2092645" y="2092645"/>
                </a:cubicBezTo>
                <a:cubicBezTo>
                  <a:pt x="1849103" y="2084769"/>
                  <a:pt x="1588590" y="2107606"/>
                  <a:pt x="1436950" y="2092645"/>
                </a:cubicBezTo>
                <a:cubicBezTo>
                  <a:pt x="1285310" y="2077684"/>
                  <a:pt x="1022684" y="2103556"/>
                  <a:pt x="760328" y="2092645"/>
                </a:cubicBezTo>
                <a:cubicBezTo>
                  <a:pt x="497972" y="2081734"/>
                  <a:pt x="378315" y="2055621"/>
                  <a:pt x="0" y="2092645"/>
                </a:cubicBezTo>
                <a:cubicBezTo>
                  <a:pt x="-32000" y="1906683"/>
                  <a:pt x="-35370" y="1501779"/>
                  <a:pt x="0" y="1353244"/>
                </a:cubicBezTo>
                <a:cubicBezTo>
                  <a:pt x="35370" y="1204709"/>
                  <a:pt x="8659" y="999377"/>
                  <a:pt x="0" y="676622"/>
                </a:cubicBezTo>
                <a:cubicBezTo>
                  <a:pt x="-8659" y="353867"/>
                  <a:pt x="-3281" y="314360"/>
                  <a:pt x="0" y="0"/>
                </a:cubicBezTo>
                <a:close/>
              </a:path>
              <a:path w="2092645" h="2092645" stroke="0" extrusionOk="0">
                <a:moveTo>
                  <a:pt x="0" y="0"/>
                </a:moveTo>
                <a:cubicBezTo>
                  <a:pt x="152015" y="-14553"/>
                  <a:pt x="392770" y="-23556"/>
                  <a:pt x="697548" y="0"/>
                </a:cubicBezTo>
                <a:cubicBezTo>
                  <a:pt x="1002326" y="23556"/>
                  <a:pt x="1214665" y="30934"/>
                  <a:pt x="1436950" y="0"/>
                </a:cubicBezTo>
                <a:cubicBezTo>
                  <a:pt x="1659235" y="-30934"/>
                  <a:pt x="1897508" y="-13724"/>
                  <a:pt x="2092645" y="0"/>
                </a:cubicBezTo>
                <a:cubicBezTo>
                  <a:pt x="2113669" y="270260"/>
                  <a:pt x="2093109" y="391772"/>
                  <a:pt x="2092645" y="634769"/>
                </a:cubicBezTo>
                <a:cubicBezTo>
                  <a:pt x="2092181" y="877766"/>
                  <a:pt x="2109630" y="1084645"/>
                  <a:pt x="2092645" y="1290464"/>
                </a:cubicBezTo>
                <a:cubicBezTo>
                  <a:pt x="2075660" y="1496283"/>
                  <a:pt x="2063501" y="1899388"/>
                  <a:pt x="2092645" y="2092645"/>
                </a:cubicBezTo>
                <a:cubicBezTo>
                  <a:pt x="1862022" y="2118872"/>
                  <a:pt x="1647637" y="2107895"/>
                  <a:pt x="1436950" y="2092645"/>
                </a:cubicBezTo>
                <a:cubicBezTo>
                  <a:pt x="1226264" y="2077395"/>
                  <a:pt x="1075547" y="2076009"/>
                  <a:pt x="739401" y="2092645"/>
                </a:cubicBezTo>
                <a:cubicBezTo>
                  <a:pt x="403255" y="2109281"/>
                  <a:pt x="181540" y="2074281"/>
                  <a:pt x="0" y="2092645"/>
                </a:cubicBezTo>
                <a:cubicBezTo>
                  <a:pt x="11628" y="1808017"/>
                  <a:pt x="-18159" y="1703174"/>
                  <a:pt x="0" y="1374170"/>
                </a:cubicBezTo>
                <a:cubicBezTo>
                  <a:pt x="18159" y="1045167"/>
                  <a:pt x="-3685" y="955821"/>
                  <a:pt x="0" y="697548"/>
                </a:cubicBezTo>
                <a:cubicBezTo>
                  <a:pt x="3685" y="439275"/>
                  <a:pt x="34005" y="193165"/>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61095391-53D4-C0EF-230C-40EFEC520C31}"/>
              </a:ext>
            </a:extLst>
          </p:cNvPr>
          <p:cNvPicPr>
            <a:picLocks noChangeAspect="1"/>
          </p:cNvPicPr>
          <p:nvPr/>
        </p:nvPicPr>
        <p:blipFill>
          <a:blip r:embed="rId9"/>
          <a:stretch>
            <a:fillRect/>
          </a:stretch>
        </p:blipFill>
        <p:spPr>
          <a:xfrm>
            <a:off x="4811615" y="1881744"/>
            <a:ext cx="2107938" cy="2107938"/>
          </a:xfrm>
          <a:custGeom>
            <a:avLst/>
            <a:gdLst>
              <a:gd name="csX0" fmla="*/ 0 w 2107938"/>
              <a:gd name="csY0" fmla="*/ 0 h 2107938"/>
              <a:gd name="csX1" fmla="*/ 463746 w 2107938"/>
              <a:gd name="csY1" fmla="*/ 0 h 2107938"/>
              <a:gd name="csX2" fmla="*/ 927493 w 2107938"/>
              <a:gd name="csY2" fmla="*/ 0 h 2107938"/>
              <a:gd name="csX3" fmla="*/ 1496636 w 2107938"/>
              <a:gd name="csY3" fmla="*/ 0 h 2107938"/>
              <a:gd name="csX4" fmla="*/ 2107938 w 2107938"/>
              <a:gd name="csY4" fmla="*/ 0 h 2107938"/>
              <a:gd name="csX5" fmla="*/ 2107938 w 2107938"/>
              <a:gd name="csY5" fmla="*/ 505905 h 2107938"/>
              <a:gd name="csX6" fmla="*/ 2107938 w 2107938"/>
              <a:gd name="csY6" fmla="*/ 1075048 h 2107938"/>
              <a:gd name="csX7" fmla="*/ 2107938 w 2107938"/>
              <a:gd name="csY7" fmla="*/ 1644192 h 2107938"/>
              <a:gd name="csX8" fmla="*/ 2107938 w 2107938"/>
              <a:gd name="csY8" fmla="*/ 2107938 h 2107938"/>
              <a:gd name="csX9" fmla="*/ 1623112 w 2107938"/>
              <a:gd name="csY9" fmla="*/ 2107938 h 2107938"/>
              <a:gd name="csX10" fmla="*/ 1138287 w 2107938"/>
              <a:gd name="csY10" fmla="*/ 2107938 h 2107938"/>
              <a:gd name="csX11" fmla="*/ 569143 w 2107938"/>
              <a:gd name="csY11" fmla="*/ 2107938 h 2107938"/>
              <a:gd name="csX12" fmla="*/ 0 w 2107938"/>
              <a:gd name="csY12" fmla="*/ 2107938 h 2107938"/>
              <a:gd name="csX13" fmla="*/ 0 w 2107938"/>
              <a:gd name="csY13" fmla="*/ 1644192 h 2107938"/>
              <a:gd name="csX14" fmla="*/ 0 w 2107938"/>
              <a:gd name="csY14" fmla="*/ 1159366 h 2107938"/>
              <a:gd name="csX15" fmla="*/ 0 w 2107938"/>
              <a:gd name="csY15" fmla="*/ 611302 h 2107938"/>
              <a:gd name="csX16" fmla="*/ 0 w 2107938"/>
              <a:gd name="csY16" fmla="*/ 0 h 21079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107938" h="2107938" fill="none" extrusionOk="0">
                <a:moveTo>
                  <a:pt x="0" y="0"/>
                </a:moveTo>
                <a:cubicBezTo>
                  <a:pt x="137661" y="-13140"/>
                  <a:pt x="244522" y="-21015"/>
                  <a:pt x="463746" y="0"/>
                </a:cubicBezTo>
                <a:cubicBezTo>
                  <a:pt x="682970" y="21015"/>
                  <a:pt x="755631" y="-6642"/>
                  <a:pt x="927493" y="0"/>
                </a:cubicBezTo>
                <a:cubicBezTo>
                  <a:pt x="1099355" y="6642"/>
                  <a:pt x="1311843" y="413"/>
                  <a:pt x="1496636" y="0"/>
                </a:cubicBezTo>
                <a:cubicBezTo>
                  <a:pt x="1681429" y="-413"/>
                  <a:pt x="1965783" y="-13225"/>
                  <a:pt x="2107938" y="0"/>
                </a:cubicBezTo>
                <a:cubicBezTo>
                  <a:pt x="2084592" y="105533"/>
                  <a:pt x="2120383" y="303274"/>
                  <a:pt x="2107938" y="505905"/>
                </a:cubicBezTo>
                <a:cubicBezTo>
                  <a:pt x="2095493" y="708537"/>
                  <a:pt x="2106073" y="933578"/>
                  <a:pt x="2107938" y="1075048"/>
                </a:cubicBezTo>
                <a:cubicBezTo>
                  <a:pt x="2109803" y="1216518"/>
                  <a:pt x="2115155" y="1363486"/>
                  <a:pt x="2107938" y="1644192"/>
                </a:cubicBezTo>
                <a:cubicBezTo>
                  <a:pt x="2100721" y="1924898"/>
                  <a:pt x="2097084" y="2004409"/>
                  <a:pt x="2107938" y="2107938"/>
                </a:cubicBezTo>
                <a:cubicBezTo>
                  <a:pt x="1865924" y="2092601"/>
                  <a:pt x="1827798" y="2113373"/>
                  <a:pt x="1623112" y="2107938"/>
                </a:cubicBezTo>
                <a:cubicBezTo>
                  <a:pt x="1418426" y="2102503"/>
                  <a:pt x="1253436" y="2123027"/>
                  <a:pt x="1138287" y="2107938"/>
                </a:cubicBezTo>
                <a:cubicBezTo>
                  <a:pt x="1023139" y="2092849"/>
                  <a:pt x="810270" y="2112149"/>
                  <a:pt x="569143" y="2107938"/>
                </a:cubicBezTo>
                <a:cubicBezTo>
                  <a:pt x="328016" y="2103727"/>
                  <a:pt x="204336" y="2082416"/>
                  <a:pt x="0" y="2107938"/>
                </a:cubicBezTo>
                <a:cubicBezTo>
                  <a:pt x="881" y="1974148"/>
                  <a:pt x="16953" y="1769662"/>
                  <a:pt x="0" y="1644192"/>
                </a:cubicBezTo>
                <a:cubicBezTo>
                  <a:pt x="-16953" y="1518722"/>
                  <a:pt x="-22482" y="1340794"/>
                  <a:pt x="0" y="1159366"/>
                </a:cubicBezTo>
                <a:cubicBezTo>
                  <a:pt x="22482" y="977938"/>
                  <a:pt x="23809" y="731590"/>
                  <a:pt x="0" y="611302"/>
                </a:cubicBezTo>
                <a:cubicBezTo>
                  <a:pt x="-23809" y="491014"/>
                  <a:pt x="-14821" y="216997"/>
                  <a:pt x="0" y="0"/>
                </a:cubicBezTo>
                <a:close/>
              </a:path>
              <a:path w="2107938" h="2107938" stroke="0" extrusionOk="0">
                <a:moveTo>
                  <a:pt x="0" y="0"/>
                </a:moveTo>
                <a:cubicBezTo>
                  <a:pt x="252862" y="-18115"/>
                  <a:pt x="278242" y="12555"/>
                  <a:pt x="526985" y="0"/>
                </a:cubicBezTo>
                <a:cubicBezTo>
                  <a:pt x="775729" y="-12555"/>
                  <a:pt x="954719" y="27306"/>
                  <a:pt x="1096128" y="0"/>
                </a:cubicBezTo>
                <a:cubicBezTo>
                  <a:pt x="1237537" y="-27306"/>
                  <a:pt x="1495886" y="842"/>
                  <a:pt x="1623112" y="0"/>
                </a:cubicBezTo>
                <a:cubicBezTo>
                  <a:pt x="1750338" y="-842"/>
                  <a:pt x="1954146" y="3158"/>
                  <a:pt x="2107938" y="0"/>
                </a:cubicBezTo>
                <a:cubicBezTo>
                  <a:pt x="2086805" y="194797"/>
                  <a:pt x="2128741" y="338453"/>
                  <a:pt x="2107938" y="484826"/>
                </a:cubicBezTo>
                <a:cubicBezTo>
                  <a:pt x="2087135" y="631199"/>
                  <a:pt x="2107784" y="852422"/>
                  <a:pt x="2107938" y="969651"/>
                </a:cubicBezTo>
                <a:cubicBezTo>
                  <a:pt x="2108092" y="1086881"/>
                  <a:pt x="2121835" y="1341326"/>
                  <a:pt x="2107938" y="1454477"/>
                </a:cubicBezTo>
                <a:cubicBezTo>
                  <a:pt x="2094041" y="1567628"/>
                  <a:pt x="2127529" y="1919582"/>
                  <a:pt x="2107938" y="2107938"/>
                </a:cubicBezTo>
                <a:cubicBezTo>
                  <a:pt x="1972884" y="2102819"/>
                  <a:pt x="1783632" y="2100988"/>
                  <a:pt x="1602033" y="2107938"/>
                </a:cubicBezTo>
                <a:cubicBezTo>
                  <a:pt x="1420435" y="2114888"/>
                  <a:pt x="1277330" y="2115552"/>
                  <a:pt x="1053969" y="2107938"/>
                </a:cubicBezTo>
                <a:cubicBezTo>
                  <a:pt x="830608" y="2100324"/>
                  <a:pt x="723820" y="2104664"/>
                  <a:pt x="548064" y="2107938"/>
                </a:cubicBezTo>
                <a:cubicBezTo>
                  <a:pt x="372309" y="2111212"/>
                  <a:pt x="184736" y="2115594"/>
                  <a:pt x="0" y="2107938"/>
                </a:cubicBezTo>
                <a:cubicBezTo>
                  <a:pt x="19178" y="1910383"/>
                  <a:pt x="-6853" y="1842738"/>
                  <a:pt x="0" y="1602033"/>
                </a:cubicBezTo>
                <a:cubicBezTo>
                  <a:pt x="6853" y="1361328"/>
                  <a:pt x="-13307" y="1277666"/>
                  <a:pt x="0" y="1138287"/>
                </a:cubicBezTo>
                <a:cubicBezTo>
                  <a:pt x="13307" y="998908"/>
                  <a:pt x="17657" y="888045"/>
                  <a:pt x="0" y="653461"/>
                </a:cubicBezTo>
                <a:cubicBezTo>
                  <a:pt x="-17657" y="418877"/>
                  <a:pt x="25426" y="283611"/>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12E9692A-8D39-1C76-7536-F0477219F59A}"/>
              </a:ext>
            </a:extLst>
          </p:cNvPr>
          <p:cNvPicPr>
            <a:picLocks noChangeAspect="1"/>
          </p:cNvPicPr>
          <p:nvPr/>
        </p:nvPicPr>
        <p:blipFill>
          <a:blip r:embed="rId10"/>
          <a:stretch>
            <a:fillRect/>
          </a:stretch>
        </p:blipFill>
        <p:spPr>
          <a:xfrm>
            <a:off x="9549470" y="1907725"/>
            <a:ext cx="2081957" cy="2081957"/>
          </a:xfrm>
          <a:custGeom>
            <a:avLst/>
            <a:gdLst>
              <a:gd name="csX0" fmla="*/ 0 w 2081957"/>
              <a:gd name="csY0" fmla="*/ 0 h 2081957"/>
              <a:gd name="csX1" fmla="*/ 714805 w 2081957"/>
              <a:gd name="csY1" fmla="*/ 0 h 2081957"/>
              <a:gd name="csX2" fmla="*/ 1408791 w 2081957"/>
              <a:gd name="csY2" fmla="*/ 0 h 2081957"/>
              <a:gd name="csX3" fmla="*/ 2081957 w 2081957"/>
              <a:gd name="csY3" fmla="*/ 0 h 2081957"/>
              <a:gd name="csX4" fmla="*/ 2081957 w 2081957"/>
              <a:gd name="csY4" fmla="*/ 631527 h 2081957"/>
              <a:gd name="csX5" fmla="*/ 2081957 w 2081957"/>
              <a:gd name="csY5" fmla="*/ 1367152 h 2081957"/>
              <a:gd name="csX6" fmla="*/ 2081957 w 2081957"/>
              <a:gd name="csY6" fmla="*/ 2081957 h 2081957"/>
              <a:gd name="csX7" fmla="*/ 1429610 w 2081957"/>
              <a:gd name="csY7" fmla="*/ 2081957 h 2081957"/>
              <a:gd name="csX8" fmla="*/ 756444 w 2081957"/>
              <a:gd name="csY8" fmla="*/ 2081957 h 2081957"/>
              <a:gd name="csX9" fmla="*/ 0 w 2081957"/>
              <a:gd name="csY9" fmla="*/ 2081957 h 2081957"/>
              <a:gd name="csX10" fmla="*/ 0 w 2081957"/>
              <a:gd name="csY10" fmla="*/ 1346332 h 2081957"/>
              <a:gd name="csX11" fmla="*/ 0 w 2081957"/>
              <a:gd name="csY11" fmla="*/ 673166 h 2081957"/>
              <a:gd name="csX12" fmla="*/ 0 w 2081957"/>
              <a:gd name="csY12" fmla="*/ 0 h 20819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81957" h="2081957" fill="none" extrusionOk="0">
                <a:moveTo>
                  <a:pt x="0" y="0"/>
                </a:moveTo>
                <a:cubicBezTo>
                  <a:pt x="173301" y="10917"/>
                  <a:pt x="387740" y="25982"/>
                  <a:pt x="714805" y="0"/>
                </a:cubicBezTo>
                <a:cubicBezTo>
                  <a:pt x="1041870" y="-25982"/>
                  <a:pt x="1106924" y="33333"/>
                  <a:pt x="1408791" y="0"/>
                </a:cubicBezTo>
                <a:cubicBezTo>
                  <a:pt x="1710658" y="-33333"/>
                  <a:pt x="1839422" y="28654"/>
                  <a:pt x="2081957" y="0"/>
                </a:cubicBezTo>
                <a:cubicBezTo>
                  <a:pt x="2061598" y="156520"/>
                  <a:pt x="2098430" y="357737"/>
                  <a:pt x="2081957" y="631527"/>
                </a:cubicBezTo>
                <a:cubicBezTo>
                  <a:pt x="2065484" y="905317"/>
                  <a:pt x="2087919" y="1112420"/>
                  <a:pt x="2081957" y="1367152"/>
                </a:cubicBezTo>
                <a:cubicBezTo>
                  <a:pt x="2075995" y="1621885"/>
                  <a:pt x="2047826" y="1901114"/>
                  <a:pt x="2081957" y="2081957"/>
                </a:cubicBezTo>
                <a:cubicBezTo>
                  <a:pt x="1885547" y="2101718"/>
                  <a:pt x="1613417" y="2098951"/>
                  <a:pt x="1429610" y="2081957"/>
                </a:cubicBezTo>
                <a:cubicBezTo>
                  <a:pt x="1245803" y="2064963"/>
                  <a:pt x="1020608" y="2101713"/>
                  <a:pt x="756444" y="2081957"/>
                </a:cubicBezTo>
                <a:cubicBezTo>
                  <a:pt x="492280" y="2062201"/>
                  <a:pt x="366573" y="2045534"/>
                  <a:pt x="0" y="2081957"/>
                </a:cubicBezTo>
                <a:cubicBezTo>
                  <a:pt x="19281" y="1883970"/>
                  <a:pt x="21763" y="1573463"/>
                  <a:pt x="0" y="1346332"/>
                </a:cubicBezTo>
                <a:cubicBezTo>
                  <a:pt x="-21763" y="1119201"/>
                  <a:pt x="20243" y="879112"/>
                  <a:pt x="0" y="673166"/>
                </a:cubicBezTo>
                <a:cubicBezTo>
                  <a:pt x="-20243" y="467220"/>
                  <a:pt x="28108" y="182191"/>
                  <a:pt x="0" y="0"/>
                </a:cubicBezTo>
                <a:close/>
              </a:path>
              <a:path w="2081957" h="2081957" stroke="0" extrusionOk="0">
                <a:moveTo>
                  <a:pt x="0" y="0"/>
                </a:moveTo>
                <a:cubicBezTo>
                  <a:pt x="292752" y="-14736"/>
                  <a:pt x="406771" y="-1380"/>
                  <a:pt x="693986" y="0"/>
                </a:cubicBezTo>
                <a:cubicBezTo>
                  <a:pt x="981201" y="1380"/>
                  <a:pt x="1177381" y="-22054"/>
                  <a:pt x="1429610" y="0"/>
                </a:cubicBezTo>
                <a:cubicBezTo>
                  <a:pt x="1681839" y="22054"/>
                  <a:pt x="1844519" y="-20215"/>
                  <a:pt x="2081957" y="0"/>
                </a:cubicBezTo>
                <a:cubicBezTo>
                  <a:pt x="2110051" y="247694"/>
                  <a:pt x="2084730" y="499980"/>
                  <a:pt x="2081957" y="631527"/>
                </a:cubicBezTo>
                <a:cubicBezTo>
                  <a:pt x="2079184" y="763074"/>
                  <a:pt x="2072362" y="1073556"/>
                  <a:pt x="2081957" y="1283873"/>
                </a:cubicBezTo>
                <a:cubicBezTo>
                  <a:pt x="2091552" y="1494190"/>
                  <a:pt x="2042870" y="1918670"/>
                  <a:pt x="2081957" y="2081957"/>
                </a:cubicBezTo>
                <a:cubicBezTo>
                  <a:pt x="1823049" y="2087618"/>
                  <a:pt x="1709890" y="2059080"/>
                  <a:pt x="1429610" y="2081957"/>
                </a:cubicBezTo>
                <a:cubicBezTo>
                  <a:pt x="1149330" y="2104834"/>
                  <a:pt x="1052419" y="2111130"/>
                  <a:pt x="735625" y="2081957"/>
                </a:cubicBezTo>
                <a:cubicBezTo>
                  <a:pt x="418832" y="2052784"/>
                  <a:pt x="288081" y="2087631"/>
                  <a:pt x="0" y="2081957"/>
                </a:cubicBezTo>
                <a:cubicBezTo>
                  <a:pt x="-16577" y="1864205"/>
                  <a:pt x="1677" y="1672362"/>
                  <a:pt x="0" y="1367152"/>
                </a:cubicBezTo>
                <a:cubicBezTo>
                  <a:pt x="-1677" y="1061942"/>
                  <a:pt x="-5009" y="959022"/>
                  <a:pt x="0" y="693986"/>
                </a:cubicBezTo>
                <a:cubicBezTo>
                  <a:pt x="5009" y="428950"/>
                  <a:pt x="29047" y="244315"/>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51E3F7FC-FDFF-E684-3C32-9C57767BC8D3}"/>
              </a:ext>
            </a:extLst>
          </p:cNvPr>
          <p:cNvPicPr>
            <a:picLocks noChangeAspect="1"/>
          </p:cNvPicPr>
          <p:nvPr/>
        </p:nvPicPr>
        <p:blipFill>
          <a:blip r:embed="rId11"/>
          <a:stretch>
            <a:fillRect/>
          </a:stretch>
        </p:blipFill>
        <p:spPr>
          <a:xfrm>
            <a:off x="9605091" y="4217756"/>
            <a:ext cx="2109067" cy="2109067"/>
          </a:xfrm>
          <a:custGeom>
            <a:avLst/>
            <a:gdLst>
              <a:gd name="csX0" fmla="*/ 0 w 2109067"/>
              <a:gd name="csY0" fmla="*/ 0 h 2109067"/>
              <a:gd name="csX1" fmla="*/ 463995 w 2109067"/>
              <a:gd name="csY1" fmla="*/ 0 h 2109067"/>
              <a:gd name="csX2" fmla="*/ 927989 w 2109067"/>
              <a:gd name="csY2" fmla="*/ 0 h 2109067"/>
              <a:gd name="csX3" fmla="*/ 1497438 w 2109067"/>
              <a:gd name="csY3" fmla="*/ 0 h 2109067"/>
              <a:gd name="csX4" fmla="*/ 2109067 w 2109067"/>
              <a:gd name="csY4" fmla="*/ 0 h 2109067"/>
              <a:gd name="csX5" fmla="*/ 2109067 w 2109067"/>
              <a:gd name="csY5" fmla="*/ 506176 h 2109067"/>
              <a:gd name="csX6" fmla="*/ 2109067 w 2109067"/>
              <a:gd name="csY6" fmla="*/ 1075624 h 2109067"/>
              <a:gd name="csX7" fmla="*/ 2109067 w 2109067"/>
              <a:gd name="csY7" fmla="*/ 1645072 h 2109067"/>
              <a:gd name="csX8" fmla="*/ 2109067 w 2109067"/>
              <a:gd name="csY8" fmla="*/ 2109067 h 2109067"/>
              <a:gd name="csX9" fmla="*/ 1623982 w 2109067"/>
              <a:gd name="csY9" fmla="*/ 2109067 h 2109067"/>
              <a:gd name="csX10" fmla="*/ 1138896 w 2109067"/>
              <a:gd name="csY10" fmla="*/ 2109067 h 2109067"/>
              <a:gd name="csX11" fmla="*/ 569448 w 2109067"/>
              <a:gd name="csY11" fmla="*/ 2109067 h 2109067"/>
              <a:gd name="csX12" fmla="*/ 0 w 2109067"/>
              <a:gd name="csY12" fmla="*/ 2109067 h 2109067"/>
              <a:gd name="csX13" fmla="*/ 0 w 2109067"/>
              <a:gd name="csY13" fmla="*/ 1645072 h 2109067"/>
              <a:gd name="csX14" fmla="*/ 0 w 2109067"/>
              <a:gd name="csY14" fmla="*/ 1159987 h 2109067"/>
              <a:gd name="csX15" fmla="*/ 0 w 2109067"/>
              <a:gd name="csY15" fmla="*/ 611629 h 2109067"/>
              <a:gd name="csX16" fmla="*/ 0 w 2109067"/>
              <a:gd name="csY16" fmla="*/ 0 h 21090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109067" h="2109067" fill="none" extrusionOk="0">
                <a:moveTo>
                  <a:pt x="0" y="0"/>
                </a:moveTo>
                <a:cubicBezTo>
                  <a:pt x="217815" y="5575"/>
                  <a:pt x="286813" y="5343"/>
                  <a:pt x="463995" y="0"/>
                </a:cubicBezTo>
                <a:cubicBezTo>
                  <a:pt x="641178" y="-5343"/>
                  <a:pt x="809799" y="16417"/>
                  <a:pt x="927989" y="0"/>
                </a:cubicBezTo>
                <a:cubicBezTo>
                  <a:pt x="1046179" y="-16417"/>
                  <a:pt x="1287673" y="-15637"/>
                  <a:pt x="1497438" y="0"/>
                </a:cubicBezTo>
                <a:cubicBezTo>
                  <a:pt x="1707203" y="15637"/>
                  <a:pt x="1873656" y="-15308"/>
                  <a:pt x="2109067" y="0"/>
                </a:cubicBezTo>
                <a:cubicBezTo>
                  <a:pt x="2111513" y="241108"/>
                  <a:pt x="2120373" y="389633"/>
                  <a:pt x="2109067" y="506176"/>
                </a:cubicBezTo>
                <a:cubicBezTo>
                  <a:pt x="2097761" y="622719"/>
                  <a:pt x="2120127" y="867780"/>
                  <a:pt x="2109067" y="1075624"/>
                </a:cubicBezTo>
                <a:cubicBezTo>
                  <a:pt x="2098007" y="1283468"/>
                  <a:pt x="2092272" y="1440511"/>
                  <a:pt x="2109067" y="1645072"/>
                </a:cubicBezTo>
                <a:cubicBezTo>
                  <a:pt x="2125862" y="1849633"/>
                  <a:pt x="2088197" y="1975719"/>
                  <a:pt x="2109067" y="2109067"/>
                </a:cubicBezTo>
                <a:cubicBezTo>
                  <a:pt x="1889996" y="2093071"/>
                  <a:pt x="1792007" y="2085427"/>
                  <a:pt x="1623982" y="2109067"/>
                </a:cubicBezTo>
                <a:cubicBezTo>
                  <a:pt x="1455958" y="2132707"/>
                  <a:pt x="1283677" y="2107770"/>
                  <a:pt x="1138896" y="2109067"/>
                </a:cubicBezTo>
                <a:cubicBezTo>
                  <a:pt x="994115" y="2110364"/>
                  <a:pt x="777660" y="2112907"/>
                  <a:pt x="569448" y="2109067"/>
                </a:cubicBezTo>
                <a:cubicBezTo>
                  <a:pt x="361236" y="2105227"/>
                  <a:pt x="274514" y="2088578"/>
                  <a:pt x="0" y="2109067"/>
                </a:cubicBezTo>
                <a:cubicBezTo>
                  <a:pt x="8753" y="1985727"/>
                  <a:pt x="-7666" y="1841838"/>
                  <a:pt x="0" y="1645072"/>
                </a:cubicBezTo>
                <a:cubicBezTo>
                  <a:pt x="7666" y="1448306"/>
                  <a:pt x="9232" y="1299381"/>
                  <a:pt x="0" y="1159987"/>
                </a:cubicBezTo>
                <a:cubicBezTo>
                  <a:pt x="-9232" y="1020593"/>
                  <a:pt x="9346" y="840614"/>
                  <a:pt x="0" y="611629"/>
                </a:cubicBezTo>
                <a:cubicBezTo>
                  <a:pt x="-9346" y="382644"/>
                  <a:pt x="-3386" y="162134"/>
                  <a:pt x="0" y="0"/>
                </a:cubicBezTo>
                <a:close/>
              </a:path>
              <a:path w="2109067" h="2109067" stroke="0" extrusionOk="0">
                <a:moveTo>
                  <a:pt x="0" y="0"/>
                </a:moveTo>
                <a:cubicBezTo>
                  <a:pt x="205503" y="18275"/>
                  <a:pt x="407653" y="3005"/>
                  <a:pt x="527267" y="0"/>
                </a:cubicBezTo>
                <a:cubicBezTo>
                  <a:pt x="646881" y="-3005"/>
                  <a:pt x="968374" y="25502"/>
                  <a:pt x="1096715" y="0"/>
                </a:cubicBezTo>
                <a:cubicBezTo>
                  <a:pt x="1225056" y="-25502"/>
                  <a:pt x="1494759" y="16120"/>
                  <a:pt x="1623982" y="0"/>
                </a:cubicBezTo>
                <a:cubicBezTo>
                  <a:pt x="1753205" y="-16120"/>
                  <a:pt x="1906605" y="-48"/>
                  <a:pt x="2109067" y="0"/>
                </a:cubicBezTo>
                <a:cubicBezTo>
                  <a:pt x="2090539" y="217015"/>
                  <a:pt x="2095548" y="302469"/>
                  <a:pt x="2109067" y="485085"/>
                </a:cubicBezTo>
                <a:cubicBezTo>
                  <a:pt x="2122586" y="667702"/>
                  <a:pt x="2103032" y="841363"/>
                  <a:pt x="2109067" y="970171"/>
                </a:cubicBezTo>
                <a:cubicBezTo>
                  <a:pt x="2115102" y="1098979"/>
                  <a:pt x="2120669" y="1238785"/>
                  <a:pt x="2109067" y="1455256"/>
                </a:cubicBezTo>
                <a:cubicBezTo>
                  <a:pt x="2097465" y="1671728"/>
                  <a:pt x="2119212" y="1791088"/>
                  <a:pt x="2109067" y="2109067"/>
                </a:cubicBezTo>
                <a:cubicBezTo>
                  <a:pt x="1895688" y="2112711"/>
                  <a:pt x="1783501" y="2126147"/>
                  <a:pt x="1602891" y="2109067"/>
                </a:cubicBezTo>
                <a:cubicBezTo>
                  <a:pt x="1422281" y="2091987"/>
                  <a:pt x="1286677" y="2102109"/>
                  <a:pt x="1054534" y="2109067"/>
                </a:cubicBezTo>
                <a:cubicBezTo>
                  <a:pt x="822391" y="2116025"/>
                  <a:pt x="748097" y="2121266"/>
                  <a:pt x="548357" y="2109067"/>
                </a:cubicBezTo>
                <a:cubicBezTo>
                  <a:pt x="348617" y="2096868"/>
                  <a:pt x="166865" y="2126151"/>
                  <a:pt x="0" y="2109067"/>
                </a:cubicBezTo>
                <a:cubicBezTo>
                  <a:pt x="10555" y="1929565"/>
                  <a:pt x="-14533" y="1781091"/>
                  <a:pt x="0" y="1602891"/>
                </a:cubicBezTo>
                <a:cubicBezTo>
                  <a:pt x="14533" y="1424691"/>
                  <a:pt x="10820" y="1356867"/>
                  <a:pt x="0" y="1138896"/>
                </a:cubicBezTo>
                <a:cubicBezTo>
                  <a:pt x="-10820" y="920926"/>
                  <a:pt x="20625" y="847339"/>
                  <a:pt x="0" y="653811"/>
                </a:cubicBezTo>
                <a:cubicBezTo>
                  <a:pt x="-20625" y="460283"/>
                  <a:pt x="5" y="243860"/>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01A43ACD-1E05-469C-2B94-B0A74E1B58D7}"/>
              </a:ext>
            </a:extLst>
          </p:cNvPr>
          <p:cNvPicPr>
            <a:picLocks noChangeAspect="1"/>
          </p:cNvPicPr>
          <p:nvPr/>
        </p:nvPicPr>
        <p:blipFill>
          <a:blip r:embed="rId12"/>
          <a:stretch>
            <a:fillRect/>
          </a:stretch>
        </p:blipFill>
        <p:spPr>
          <a:xfrm>
            <a:off x="4785038" y="4218886"/>
            <a:ext cx="2107937" cy="2107937"/>
          </a:xfrm>
          <a:custGeom>
            <a:avLst/>
            <a:gdLst>
              <a:gd name="csX0" fmla="*/ 0 w 2107937"/>
              <a:gd name="csY0" fmla="*/ 0 h 2107937"/>
              <a:gd name="csX1" fmla="*/ 463746 w 2107937"/>
              <a:gd name="csY1" fmla="*/ 0 h 2107937"/>
              <a:gd name="csX2" fmla="*/ 927492 w 2107937"/>
              <a:gd name="csY2" fmla="*/ 0 h 2107937"/>
              <a:gd name="csX3" fmla="*/ 1496635 w 2107937"/>
              <a:gd name="csY3" fmla="*/ 0 h 2107937"/>
              <a:gd name="csX4" fmla="*/ 2107937 w 2107937"/>
              <a:gd name="csY4" fmla="*/ 0 h 2107937"/>
              <a:gd name="csX5" fmla="*/ 2107937 w 2107937"/>
              <a:gd name="csY5" fmla="*/ 505905 h 2107937"/>
              <a:gd name="csX6" fmla="*/ 2107937 w 2107937"/>
              <a:gd name="csY6" fmla="*/ 1075048 h 2107937"/>
              <a:gd name="csX7" fmla="*/ 2107937 w 2107937"/>
              <a:gd name="csY7" fmla="*/ 1644191 h 2107937"/>
              <a:gd name="csX8" fmla="*/ 2107937 w 2107937"/>
              <a:gd name="csY8" fmla="*/ 2107937 h 2107937"/>
              <a:gd name="csX9" fmla="*/ 1623111 w 2107937"/>
              <a:gd name="csY9" fmla="*/ 2107937 h 2107937"/>
              <a:gd name="csX10" fmla="*/ 1138286 w 2107937"/>
              <a:gd name="csY10" fmla="*/ 2107937 h 2107937"/>
              <a:gd name="csX11" fmla="*/ 569143 w 2107937"/>
              <a:gd name="csY11" fmla="*/ 2107937 h 2107937"/>
              <a:gd name="csX12" fmla="*/ 0 w 2107937"/>
              <a:gd name="csY12" fmla="*/ 2107937 h 2107937"/>
              <a:gd name="csX13" fmla="*/ 0 w 2107937"/>
              <a:gd name="csY13" fmla="*/ 1644191 h 2107937"/>
              <a:gd name="csX14" fmla="*/ 0 w 2107937"/>
              <a:gd name="csY14" fmla="*/ 1159365 h 2107937"/>
              <a:gd name="csX15" fmla="*/ 0 w 2107937"/>
              <a:gd name="csY15" fmla="*/ 611302 h 2107937"/>
              <a:gd name="csX16" fmla="*/ 0 w 2107937"/>
              <a:gd name="csY16" fmla="*/ 0 h 21079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107937" h="2107937" fill="none" extrusionOk="0">
                <a:moveTo>
                  <a:pt x="0" y="0"/>
                </a:moveTo>
                <a:cubicBezTo>
                  <a:pt x="137661" y="-13140"/>
                  <a:pt x="244522" y="-21015"/>
                  <a:pt x="463746" y="0"/>
                </a:cubicBezTo>
                <a:cubicBezTo>
                  <a:pt x="682970" y="21015"/>
                  <a:pt x="763866" y="-912"/>
                  <a:pt x="927492" y="0"/>
                </a:cubicBezTo>
                <a:cubicBezTo>
                  <a:pt x="1091118" y="912"/>
                  <a:pt x="1311842" y="413"/>
                  <a:pt x="1496635" y="0"/>
                </a:cubicBezTo>
                <a:cubicBezTo>
                  <a:pt x="1681428" y="-413"/>
                  <a:pt x="1965782" y="-13225"/>
                  <a:pt x="2107937" y="0"/>
                </a:cubicBezTo>
                <a:cubicBezTo>
                  <a:pt x="2084591" y="105533"/>
                  <a:pt x="2120382" y="303274"/>
                  <a:pt x="2107937" y="505905"/>
                </a:cubicBezTo>
                <a:cubicBezTo>
                  <a:pt x="2095492" y="708537"/>
                  <a:pt x="2106072" y="933578"/>
                  <a:pt x="2107937" y="1075048"/>
                </a:cubicBezTo>
                <a:cubicBezTo>
                  <a:pt x="2109802" y="1216518"/>
                  <a:pt x="2107740" y="1364921"/>
                  <a:pt x="2107937" y="1644191"/>
                </a:cubicBezTo>
                <a:cubicBezTo>
                  <a:pt x="2108134" y="1923461"/>
                  <a:pt x="2097083" y="2004408"/>
                  <a:pt x="2107937" y="2107937"/>
                </a:cubicBezTo>
                <a:cubicBezTo>
                  <a:pt x="1865923" y="2092600"/>
                  <a:pt x="1827797" y="2113372"/>
                  <a:pt x="1623111" y="2107937"/>
                </a:cubicBezTo>
                <a:cubicBezTo>
                  <a:pt x="1418425" y="2102502"/>
                  <a:pt x="1253435" y="2123026"/>
                  <a:pt x="1138286" y="2107937"/>
                </a:cubicBezTo>
                <a:cubicBezTo>
                  <a:pt x="1023138" y="2092848"/>
                  <a:pt x="808693" y="2108402"/>
                  <a:pt x="569143" y="2107937"/>
                </a:cubicBezTo>
                <a:cubicBezTo>
                  <a:pt x="329593" y="2107472"/>
                  <a:pt x="204336" y="2082415"/>
                  <a:pt x="0" y="2107937"/>
                </a:cubicBezTo>
                <a:cubicBezTo>
                  <a:pt x="881" y="1974147"/>
                  <a:pt x="16953" y="1769661"/>
                  <a:pt x="0" y="1644191"/>
                </a:cubicBezTo>
                <a:cubicBezTo>
                  <a:pt x="-16953" y="1518721"/>
                  <a:pt x="-22482" y="1340793"/>
                  <a:pt x="0" y="1159365"/>
                </a:cubicBezTo>
                <a:cubicBezTo>
                  <a:pt x="22482" y="977937"/>
                  <a:pt x="-24607" y="723946"/>
                  <a:pt x="0" y="611302"/>
                </a:cubicBezTo>
                <a:cubicBezTo>
                  <a:pt x="24607" y="498658"/>
                  <a:pt x="-14821" y="216997"/>
                  <a:pt x="0" y="0"/>
                </a:cubicBezTo>
                <a:close/>
              </a:path>
              <a:path w="2107937" h="2107937" stroke="0" extrusionOk="0">
                <a:moveTo>
                  <a:pt x="0" y="0"/>
                </a:moveTo>
                <a:cubicBezTo>
                  <a:pt x="260882" y="-16748"/>
                  <a:pt x="282270" y="16329"/>
                  <a:pt x="526984" y="0"/>
                </a:cubicBezTo>
                <a:cubicBezTo>
                  <a:pt x="771698" y="-16329"/>
                  <a:pt x="954718" y="27306"/>
                  <a:pt x="1096127" y="0"/>
                </a:cubicBezTo>
                <a:cubicBezTo>
                  <a:pt x="1237536" y="-27306"/>
                  <a:pt x="1495885" y="842"/>
                  <a:pt x="1623111" y="0"/>
                </a:cubicBezTo>
                <a:cubicBezTo>
                  <a:pt x="1750337" y="-842"/>
                  <a:pt x="1954145" y="3158"/>
                  <a:pt x="2107937" y="0"/>
                </a:cubicBezTo>
                <a:cubicBezTo>
                  <a:pt x="2086804" y="194797"/>
                  <a:pt x="2128740" y="338453"/>
                  <a:pt x="2107937" y="484826"/>
                </a:cubicBezTo>
                <a:cubicBezTo>
                  <a:pt x="2087134" y="631199"/>
                  <a:pt x="2107783" y="852422"/>
                  <a:pt x="2107937" y="969651"/>
                </a:cubicBezTo>
                <a:cubicBezTo>
                  <a:pt x="2108091" y="1086881"/>
                  <a:pt x="2121834" y="1341326"/>
                  <a:pt x="2107937" y="1454477"/>
                </a:cubicBezTo>
                <a:cubicBezTo>
                  <a:pt x="2094040" y="1567628"/>
                  <a:pt x="2125313" y="1922193"/>
                  <a:pt x="2107937" y="2107937"/>
                </a:cubicBezTo>
                <a:cubicBezTo>
                  <a:pt x="1972883" y="2102818"/>
                  <a:pt x="1783631" y="2100987"/>
                  <a:pt x="1602032" y="2107937"/>
                </a:cubicBezTo>
                <a:cubicBezTo>
                  <a:pt x="1420434" y="2114887"/>
                  <a:pt x="1273370" y="2109611"/>
                  <a:pt x="1053969" y="2107937"/>
                </a:cubicBezTo>
                <a:cubicBezTo>
                  <a:pt x="834568" y="2106263"/>
                  <a:pt x="723820" y="2104663"/>
                  <a:pt x="548064" y="2107937"/>
                </a:cubicBezTo>
                <a:cubicBezTo>
                  <a:pt x="372309" y="2111211"/>
                  <a:pt x="184736" y="2115593"/>
                  <a:pt x="0" y="2107937"/>
                </a:cubicBezTo>
                <a:cubicBezTo>
                  <a:pt x="19178" y="1910382"/>
                  <a:pt x="-6853" y="1842737"/>
                  <a:pt x="0" y="1602032"/>
                </a:cubicBezTo>
                <a:cubicBezTo>
                  <a:pt x="6853" y="1361327"/>
                  <a:pt x="-13307" y="1277665"/>
                  <a:pt x="0" y="1138286"/>
                </a:cubicBezTo>
                <a:cubicBezTo>
                  <a:pt x="13307" y="998907"/>
                  <a:pt x="17657" y="888044"/>
                  <a:pt x="0" y="653460"/>
                </a:cubicBezTo>
                <a:cubicBezTo>
                  <a:pt x="-17657" y="418876"/>
                  <a:pt x="26619" y="280362"/>
                  <a:pt x="0" y="0"/>
                </a:cubicBezTo>
                <a:close/>
              </a:path>
            </a:pathLst>
          </a:custGeom>
          <a:solidFill>
            <a:schemeClr val="accent4"/>
          </a:solidFill>
          <a:ln w="28575">
            <a:solidFill>
              <a:schemeClr val="tx1"/>
            </a:solidFill>
            <a:extLst>
              <a:ext uri="{C807C97D-BFC1-408E-A445-0C87EB9F89A2}">
                <ask:lineSketchStyleProps xmlns:ask="http://schemas.microsoft.com/office/drawing/2018/sketchyshapes" sd="13407518">
                  <a:prstGeom prst="rect">
                    <a:avLst/>
                  </a:prstGeom>
                  <ask:type>
                    <ask:lineSketchFreehand/>
                  </ask:type>
                </ask:lineSketchStyleProps>
              </a:ext>
            </a:extLst>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18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8A405-72AC-6CEB-2845-2287282ACD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09851" y="513059"/>
            <a:ext cx="6577907" cy="5443217"/>
          </a:xfrm>
          <a:prstGeom prst="rect">
            <a:avLst/>
          </a:prstGeom>
        </p:spPr>
      </p:pic>
      <p:sp>
        <p:nvSpPr>
          <p:cNvPr id="10" name="Text Placeholder 3">
            <a:extLst>
              <a:ext uri="{FF2B5EF4-FFF2-40B4-BE49-F238E27FC236}">
                <a16:creationId xmlns:a16="http://schemas.microsoft.com/office/drawing/2014/main" id="{E79230AE-0C8E-BD18-83CA-08BC0BBD5B7A}"/>
              </a:ext>
            </a:extLst>
          </p:cNvPr>
          <p:cNvSpPr txBox="1">
            <a:spLocks/>
          </p:cNvSpPr>
          <p:nvPr/>
        </p:nvSpPr>
        <p:spPr>
          <a:xfrm>
            <a:off x="748891" y="9821"/>
            <a:ext cx="10958512" cy="503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eaLnBrk="0" fontAlgn="base" hangingPunct="0">
              <a:lnSpc>
                <a:spcPct val="100000"/>
              </a:lnSpc>
              <a:spcBef>
                <a:spcPct val="20000"/>
              </a:spcBef>
              <a:spcAft>
                <a:spcPct val="0"/>
              </a:spcAft>
              <a:buClr>
                <a:srgbClr val="A50021"/>
              </a:buClr>
              <a:buSzPct val="100000"/>
              <a:buNone/>
              <a:defRPr/>
            </a:pPr>
            <a:r>
              <a:rPr lang="en-US" sz="3600" dirty="0">
                <a:solidFill>
                  <a:srgbClr val="FF4815"/>
                </a:solidFill>
                <a:latin typeface="Söhne Schmal Kräftig" panose="02060506060206060203" pitchFamily="18" charset="77"/>
              </a:rPr>
              <a:t>One Health – Le concept </a:t>
            </a:r>
          </a:p>
        </p:txBody>
      </p:sp>
      <p:grpSp>
        <p:nvGrpSpPr>
          <p:cNvPr id="9" name="Group 8">
            <a:extLst>
              <a:ext uri="{FF2B5EF4-FFF2-40B4-BE49-F238E27FC236}">
                <a16:creationId xmlns:a16="http://schemas.microsoft.com/office/drawing/2014/main" id="{D7E8909A-FA62-8FC9-955D-316ECFF49718}"/>
              </a:ext>
            </a:extLst>
          </p:cNvPr>
          <p:cNvGrpSpPr/>
          <p:nvPr/>
        </p:nvGrpSpPr>
        <p:grpSpPr>
          <a:xfrm>
            <a:off x="394242" y="1768695"/>
            <a:ext cx="5315609" cy="3489105"/>
            <a:chOff x="1075616" y="2485201"/>
            <a:chExt cx="7153003" cy="3713816"/>
          </a:xfrm>
        </p:grpSpPr>
        <p:pic>
          <p:nvPicPr>
            <p:cNvPr id="11" name="Picture 10" descr="Pin on Strange Photos">
              <a:extLst>
                <a:ext uri="{FF2B5EF4-FFF2-40B4-BE49-F238E27FC236}">
                  <a16:creationId xmlns:a16="http://schemas.microsoft.com/office/drawing/2014/main" id="{C88CC596-E72A-F11F-4130-3BFDBFB24E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12599" y="4340818"/>
              <a:ext cx="3576501" cy="1858199"/>
            </a:xfrm>
            <a:custGeom>
              <a:avLst/>
              <a:gdLst>
                <a:gd name="csX0" fmla="*/ 0 w 3576501"/>
                <a:gd name="csY0" fmla="*/ 0 h 1858199"/>
                <a:gd name="csX1" fmla="*/ 524553 w 3576501"/>
                <a:gd name="csY1" fmla="*/ 0 h 1858199"/>
                <a:gd name="csX2" fmla="*/ 1120637 w 3576501"/>
                <a:gd name="csY2" fmla="*/ 0 h 1858199"/>
                <a:gd name="csX3" fmla="*/ 1609425 w 3576501"/>
                <a:gd name="csY3" fmla="*/ 0 h 1858199"/>
                <a:gd name="csX4" fmla="*/ 2133979 w 3576501"/>
                <a:gd name="csY4" fmla="*/ 0 h 1858199"/>
                <a:gd name="csX5" fmla="*/ 2658532 w 3576501"/>
                <a:gd name="csY5" fmla="*/ 0 h 1858199"/>
                <a:gd name="csX6" fmla="*/ 3576501 w 3576501"/>
                <a:gd name="csY6" fmla="*/ 0 h 1858199"/>
                <a:gd name="csX7" fmla="*/ 3576501 w 3576501"/>
                <a:gd name="csY7" fmla="*/ 464550 h 1858199"/>
                <a:gd name="csX8" fmla="*/ 3576501 w 3576501"/>
                <a:gd name="csY8" fmla="*/ 966263 h 1858199"/>
                <a:gd name="csX9" fmla="*/ 3576501 w 3576501"/>
                <a:gd name="csY9" fmla="*/ 1858199 h 1858199"/>
                <a:gd name="csX10" fmla="*/ 2944652 w 3576501"/>
                <a:gd name="csY10" fmla="*/ 1858199 h 1858199"/>
                <a:gd name="csX11" fmla="*/ 2384334 w 3576501"/>
                <a:gd name="csY11" fmla="*/ 1858199 h 1858199"/>
                <a:gd name="csX12" fmla="*/ 1716720 w 3576501"/>
                <a:gd name="csY12" fmla="*/ 1858199 h 1858199"/>
                <a:gd name="csX13" fmla="*/ 1084872 w 3576501"/>
                <a:gd name="csY13" fmla="*/ 1858199 h 1858199"/>
                <a:gd name="csX14" fmla="*/ 524553 w 3576501"/>
                <a:gd name="csY14" fmla="*/ 1858199 h 1858199"/>
                <a:gd name="csX15" fmla="*/ 0 w 3576501"/>
                <a:gd name="csY15" fmla="*/ 1858199 h 1858199"/>
                <a:gd name="csX16" fmla="*/ 0 w 3576501"/>
                <a:gd name="csY16" fmla="*/ 1412231 h 1858199"/>
                <a:gd name="csX17" fmla="*/ 0 w 3576501"/>
                <a:gd name="csY17" fmla="*/ 984845 h 1858199"/>
                <a:gd name="csX18" fmla="*/ 0 w 3576501"/>
                <a:gd name="csY18" fmla="*/ 557460 h 1858199"/>
                <a:gd name="csX19" fmla="*/ 0 w 3576501"/>
                <a:gd name="csY19" fmla="*/ 0 h 1858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576501" h="1858199" fill="none" extrusionOk="0">
                  <a:moveTo>
                    <a:pt x="0" y="0"/>
                  </a:moveTo>
                  <a:cubicBezTo>
                    <a:pt x="112065" y="-32693"/>
                    <a:pt x="385427" y="6553"/>
                    <a:pt x="524553" y="0"/>
                  </a:cubicBezTo>
                  <a:cubicBezTo>
                    <a:pt x="663679" y="-6553"/>
                    <a:pt x="880993" y="5046"/>
                    <a:pt x="1120637" y="0"/>
                  </a:cubicBezTo>
                  <a:cubicBezTo>
                    <a:pt x="1360281" y="-5046"/>
                    <a:pt x="1501565" y="8087"/>
                    <a:pt x="1609425" y="0"/>
                  </a:cubicBezTo>
                  <a:cubicBezTo>
                    <a:pt x="1717285" y="-8087"/>
                    <a:pt x="1874899" y="14838"/>
                    <a:pt x="2133979" y="0"/>
                  </a:cubicBezTo>
                  <a:cubicBezTo>
                    <a:pt x="2393059" y="-14838"/>
                    <a:pt x="2477335" y="23274"/>
                    <a:pt x="2658532" y="0"/>
                  </a:cubicBezTo>
                  <a:cubicBezTo>
                    <a:pt x="2839729" y="-23274"/>
                    <a:pt x="3280608" y="31968"/>
                    <a:pt x="3576501" y="0"/>
                  </a:cubicBezTo>
                  <a:cubicBezTo>
                    <a:pt x="3612324" y="132470"/>
                    <a:pt x="3533532" y="274655"/>
                    <a:pt x="3576501" y="464550"/>
                  </a:cubicBezTo>
                  <a:cubicBezTo>
                    <a:pt x="3619470" y="654445"/>
                    <a:pt x="3558773" y="812796"/>
                    <a:pt x="3576501" y="966263"/>
                  </a:cubicBezTo>
                  <a:cubicBezTo>
                    <a:pt x="3594229" y="1119730"/>
                    <a:pt x="3494245" y="1438774"/>
                    <a:pt x="3576501" y="1858199"/>
                  </a:cubicBezTo>
                  <a:cubicBezTo>
                    <a:pt x="3312442" y="1915415"/>
                    <a:pt x="3081583" y="1833057"/>
                    <a:pt x="2944652" y="1858199"/>
                  </a:cubicBezTo>
                  <a:cubicBezTo>
                    <a:pt x="2807721" y="1883341"/>
                    <a:pt x="2548658" y="1796049"/>
                    <a:pt x="2384334" y="1858199"/>
                  </a:cubicBezTo>
                  <a:cubicBezTo>
                    <a:pt x="2220010" y="1920349"/>
                    <a:pt x="1972134" y="1833774"/>
                    <a:pt x="1716720" y="1858199"/>
                  </a:cubicBezTo>
                  <a:cubicBezTo>
                    <a:pt x="1461306" y="1882624"/>
                    <a:pt x="1391673" y="1837862"/>
                    <a:pt x="1084872" y="1858199"/>
                  </a:cubicBezTo>
                  <a:cubicBezTo>
                    <a:pt x="778071" y="1878536"/>
                    <a:pt x="713482" y="1797365"/>
                    <a:pt x="524553" y="1858199"/>
                  </a:cubicBezTo>
                  <a:cubicBezTo>
                    <a:pt x="335624" y="1919033"/>
                    <a:pt x="179413" y="1842969"/>
                    <a:pt x="0" y="1858199"/>
                  </a:cubicBezTo>
                  <a:cubicBezTo>
                    <a:pt x="-7883" y="1730572"/>
                    <a:pt x="36461" y="1573093"/>
                    <a:pt x="0" y="1412231"/>
                  </a:cubicBezTo>
                  <a:cubicBezTo>
                    <a:pt x="-36461" y="1251369"/>
                    <a:pt x="9814" y="1084682"/>
                    <a:pt x="0" y="984845"/>
                  </a:cubicBezTo>
                  <a:cubicBezTo>
                    <a:pt x="-9814" y="885008"/>
                    <a:pt x="39623" y="708892"/>
                    <a:pt x="0" y="557460"/>
                  </a:cubicBezTo>
                  <a:cubicBezTo>
                    <a:pt x="-39623" y="406029"/>
                    <a:pt x="27255" y="257854"/>
                    <a:pt x="0" y="0"/>
                  </a:cubicBezTo>
                  <a:close/>
                </a:path>
                <a:path w="3576501" h="1858199" stroke="0" extrusionOk="0">
                  <a:moveTo>
                    <a:pt x="0" y="0"/>
                  </a:moveTo>
                  <a:cubicBezTo>
                    <a:pt x="257091" y="-41991"/>
                    <a:pt x="406241" y="34809"/>
                    <a:pt x="524553" y="0"/>
                  </a:cubicBezTo>
                  <a:cubicBezTo>
                    <a:pt x="642865" y="-34809"/>
                    <a:pt x="934916" y="30358"/>
                    <a:pt x="1120637" y="0"/>
                  </a:cubicBezTo>
                  <a:cubicBezTo>
                    <a:pt x="1306358" y="-30358"/>
                    <a:pt x="1506071" y="42194"/>
                    <a:pt x="1609425" y="0"/>
                  </a:cubicBezTo>
                  <a:cubicBezTo>
                    <a:pt x="1712779" y="-42194"/>
                    <a:pt x="1930031" y="50229"/>
                    <a:pt x="2098214" y="0"/>
                  </a:cubicBezTo>
                  <a:cubicBezTo>
                    <a:pt x="2266397" y="-50229"/>
                    <a:pt x="2539498" y="40496"/>
                    <a:pt x="2694297" y="0"/>
                  </a:cubicBezTo>
                  <a:cubicBezTo>
                    <a:pt x="2849096" y="-40496"/>
                    <a:pt x="3337556" y="4551"/>
                    <a:pt x="3576501" y="0"/>
                  </a:cubicBezTo>
                  <a:cubicBezTo>
                    <a:pt x="3578766" y="104008"/>
                    <a:pt x="3543938" y="341434"/>
                    <a:pt x="3576501" y="501714"/>
                  </a:cubicBezTo>
                  <a:cubicBezTo>
                    <a:pt x="3609064" y="661994"/>
                    <a:pt x="3540435" y="760183"/>
                    <a:pt x="3576501" y="910518"/>
                  </a:cubicBezTo>
                  <a:cubicBezTo>
                    <a:pt x="3612567" y="1060853"/>
                    <a:pt x="3540987" y="1205846"/>
                    <a:pt x="3576501" y="1356485"/>
                  </a:cubicBezTo>
                  <a:cubicBezTo>
                    <a:pt x="3612015" y="1507124"/>
                    <a:pt x="3521516" y="1644990"/>
                    <a:pt x="3576501" y="1858199"/>
                  </a:cubicBezTo>
                  <a:cubicBezTo>
                    <a:pt x="3357157" y="1919218"/>
                    <a:pt x="3160732" y="1852349"/>
                    <a:pt x="3016183" y="1858199"/>
                  </a:cubicBezTo>
                  <a:cubicBezTo>
                    <a:pt x="2871634" y="1864049"/>
                    <a:pt x="2704905" y="1806229"/>
                    <a:pt x="2491629" y="1858199"/>
                  </a:cubicBezTo>
                  <a:cubicBezTo>
                    <a:pt x="2278353" y="1910169"/>
                    <a:pt x="2015943" y="1788077"/>
                    <a:pt x="1824016" y="1858199"/>
                  </a:cubicBezTo>
                  <a:cubicBezTo>
                    <a:pt x="1632089" y="1928321"/>
                    <a:pt x="1567307" y="1832221"/>
                    <a:pt x="1335227" y="1858199"/>
                  </a:cubicBezTo>
                  <a:cubicBezTo>
                    <a:pt x="1103147" y="1884177"/>
                    <a:pt x="904862" y="1799824"/>
                    <a:pt x="774909" y="1858199"/>
                  </a:cubicBezTo>
                  <a:cubicBezTo>
                    <a:pt x="644956" y="1916574"/>
                    <a:pt x="261734" y="1856892"/>
                    <a:pt x="0" y="1858199"/>
                  </a:cubicBezTo>
                  <a:cubicBezTo>
                    <a:pt x="-25995" y="1674994"/>
                    <a:pt x="33486" y="1540196"/>
                    <a:pt x="0" y="1412231"/>
                  </a:cubicBezTo>
                  <a:cubicBezTo>
                    <a:pt x="-33486" y="1284266"/>
                    <a:pt x="52101" y="1136156"/>
                    <a:pt x="0" y="966263"/>
                  </a:cubicBezTo>
                  <a:cubicBezTo>
                    <a:pt x="-52101" y="796370"/>
                    <a:pt x="44452" y="569395"/>
                    <a:pt x="0" y="464550"/>
                  </a:cubicBezTo>
                  <a:cubicBezTo>
                    <a:pt x="-44452" y="359705"/>
                    <a:pt x="12290" y="203798"/>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8" descr="vue aérienne de l'usine de traitement des eaux usées - hospital waste waters photos et images de collection">
              <a:extLst>
                <a:ext uri="{FF2B5EF4-FFF2-40B4-BE49-F238E27FC236}">
                  <a16:creationId xmlns:a16="http://schemas.microsoft.com/office/drawing/2014/main" id="{7D93B081-7112-63BE-35A6-619EDA32D4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5616" y="2485201"/>
              <a:ext cx="3576501" cy="1887598"/>
            </a:xfrm>
            <a:custGeom>
              <a:avLst/>
              <a:gdLst>
                <a:gd name="csX0" fmla="*/ 0 w 3576501"/>
                <a:gd name="csY0" fmla="*/ 0 h 1887598"/>
                <a:gd name="csX1" fmla="*/ 524553 w 3576501"/>
                <a:gd name="csY1" fmla="*/ 0 h 1887598"/>
                <a:gd name="csX2" fmla="*/ 1120637 w 3576501"/>
                <a:gd name="csY2" fmla="*/ 0 h 1887598"/>
                <a:gd name="csX3" fmla="*/ 1609425 w 3576501"/>
                <a:gd name="csY3" fmla="*/ 0 h 1887598"/>
                <a:gd name="csX4" fmla="*/ 2133979 w 3576501"/>
                <a:gd name="csY4" fmla="*/ 0 h 1887598"/>
                <a:gd name="csX5" fmla="*/ 2658532 w 3576501"/>
                <a:gd name="csY5" fmla="*/ 0 h 1887598"/>
                <a:gd name="csX6" fmla="*/ 3576501 w 3576501"/>
                <a:gd name="csY6" fmla="*/ 0 h 1887598"/>
                <a:gd name="csX7" fmla="*/ 3576501 w 3576501"/>
                <a:gd name="csY7" fmla="*/ 471900 h 1887598"/>
                <a:gd name="csX8" fmla="*/ 3576501 w 3576501"/>
                <a:gd name="csY8" fmla="*/ 981551 h 1887598"/>
                <a:gd name="csX9" fmla="*/ 3576501 w 3576501"/>
                <a:gd name="csY9" fmla="*/ 1887598 h 1887598"/>
                <a:gd name="csX10" fmla="*/ 2944652 w 3576501"/>
                <a:gd name="csY10" fmla="*/ 1887598 h 1887598"/>
                <a:gd name="csX11" fmla="*/ 2384334 w 3576501"/>
                <a:gd name="csY11" fmla="*/ 1887598 h 1887598"/>
                <a:gd name="csX12" fmla="*/ 1716720 w 3576501"/>
                <a:gd name="csY12" fmla="*/ 1887598 h 1887598"/>
                <a:gd name="csX13" fmla="*/ 1084872 w 3576501"/>
                <a:gd name="csY13" fmla="*/ 1887598 h 1887598"/>
                <a:gd name="csX14" fmla="*/ 524553 w 3576501"/>
                <a:gd name="csY14" fmla="*/ 1887598 h 1887598"/>
                <a:gd name="csX15" fmla="*/ 0 w 3576501"/>
                <a:gd name="csY15" fmla="*/ 1887598 h 1887598"/>
                <a:gd name="csX16" fmla="*/ 0 w 3576501"/>
                <a:gd name="csY16" fmla="*/ 1434574 h 1887598"/>
                <a:gd name="csX17" fmla="*/ 0 w 3576501"/>
                <a:gd name="csY17" fmla="*/ 1000427 h 1887598"/>
                <a:gd name="csX18" fmla="*/ 0 w 3576501"/>
                <a:gd name="csY18" fmla="*/ 566279 h 1887598"/>
                <a:gd name="csX19" fmla="*/ 0 w 3576501"/>
                <a:gd name="csY19" fmla="*/ 0 h 18875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576501" h="1887598" fill="none" extrusionOk="0">
                  <a:moveTo>
                    <a:pt x="0" y="0"/>
                  </a:moveTo>
                  <a:cubicBezTo>
                    <a:pt x="112065" y="-32693"/>
                    <a:pt x="385427" y="6553"/>
                    <a:pt x="524553" y="0"/>
                  </a:cubicBezTo>
                  <a:cubicBezTo>
                    <a:pt x="663679" y="-6553"/>
                    <a:pt x="880993" y="5046"/>
                    <a:pt x="1120637" y="0"/>
                  </a:cubicBezTo>
                  <a:cubicBezTo>
                    <a:pt x="1360281" y="-5046"/>
                    <a:pt x="1501565" y="8087"/>
                    <a:pt x="1609425" y="0"/>
                  </a:cubicBezTo>
                  <a:cubicBezTo>
                    <a:pt x="1717285" y="-8087"/>
                    <a:pt x="1874899" y="14838"/>
                    <a:pt x="2133979" y="0"/>
                  </a:cubicBezTo>
                  <a:cubicBezTo>
                    <a:pt x="2393059" y="-14838"/>
                    <a:pt x="2477335" y="23274"/>
                    <a:pt x="2658532" y="0"/>
                  </a:cubicBezTo>
                  <a:cubicBezTo>
                    <a:pt x="2839729" y="-23274"/>
                    <a:pt x="3280608" y="31968"/>
                    <a:pt x="3576501" y="0"/>
                  </a:cubicBezTo>
                  <a:cubicBezTo>
                    <a:pt x="3605286" y="141299"/>
                    <a:pt x="3552900" y="268053"/>
                    <a:pt x="3576501" y="471900"/>
                  </a:cubicBezTo>
                  <a:cubicBezTo>
                    <a:pt x="3600102" y="675747"/>
                    <a:pt x="3562625" y="756287"/>
                    <a:pt x="3576501" y="981551"/>
                  </a:cubicBezTo>
                  <a:cubicBezTo>
                    <a:pt x="3590377" y="1206815"/>
                    <a:pt x="3477517" y="1606075"/>
                    <a:pt x="3576501" y="1887598"/>
                  </a:cubicBezTo>
                  <a:cubicBezTo>
                    <a:pt x="3312442" y="1944814"/>
                    <a:pt x="3081583" y="1862456"/>
                    <a:pt x="2944652" y="1887598"/>
                  </a:cubicBezTo>
                  <a:cubicBezTo>
                    <a:pt x="2807721" y="1912740"/>
                    <a:pt x="2548658" y="1825448"/>
                    <a:pt x="2384334" y="1887598"/>
                  </a:cubicBezTo>
                  <a:cubicBezTo>
                    <a:pt x="2220010" y="1949748"/>
                    <a:pt x="1972134" y="1863173"/>
                    <a:pt x="1716720" y="1887598"/>
                  </a:cubicBezTo>
                  <a:cubicBezTo>
                    <a:pt x="1461306" y="1912023"/>
                    <a:pt x="1391673" y="1867261"/>
                    <a:pt x="1084872" y="1887598"/>
                  </a:cubicBezTo>
                  <a:cubicBezTo>
                    <a:pt x="778071" y="1907935"/>
                    <a:pt x="713482" y="1826764"/>
                    <a:pt x="524553" y="1887598"/>
                  </a:cubicBezTo>
                  <a:cubicBezTo>
                    <a:pt x="335624" y="1948432"/>
                    <a:pt x="179413" y="1872368"/>
                    <a:pt x="0" y="1887598"/>
                  </a:cubicBezTo>
                  <a:cubicBezTo>
                    <a:pt x="-5706" y="1716414"/>
                    <a:pt x="41092" y="1589531"/>
                    <a:pt x="0" y="1434574"/>
                  </a:cubicBezTo>
                  <a:cubicBezTo>
                    <a:pt x="-41092" y="1279617"/>
                    <a:pt x="11231" y="1188309"/>
                    <a:pt x="0" y="1000427"/>
                  </a:cubicBezTo>
                  <a:cubicBezTo>
                    <a:pt x="-11231" y="812545"/>
                    <a:pt x="27312" y="774858"/>
                    <a:pt x="0" y="566279"/>
                  </a:cubicBezTo>
                  <a:cubicBezTo>
                    <a:pt x="-27312" y="357700"/>
                    <a:pt x="19731" y="166792"/>
                    <a:pt x="0" y="0"/>
                  </a:cubicBezTo>
                  <a:close/>
                </a:path>
                <a:path w="3576501" h="1887598" stroke="0" extrusionOk="0">
                  <a:moveTo>
                    <a:pt x="0" y="0"/>
                  </a:moveTo>
                  <a:cubicBezTo>
                    <a:pt x="257091" y="-41991"/>
                    <a:pt x="406241" y="34809"/>
                    <a:pt x="524553" y="0"/>
                  </a:cubicBezTo>
                  <a:cubicBezTo>
                    <a:pt x="642865" y="-34809"/>
                    <a:pt x="934916" y="30358"/>
                    <a:pt x="1120637" y="0"/>
                  </a:cubicBezTo>
                  <a:cubicBezTo>
                    <a:pt x="1306358" y="-30358"/>
                    <a:pt x="1506071" y="42194"/>
                    <a:pt x="1609425" y="0"/>
                  </a:cubicBezTo>
                  <a:cubicBezTo>
                    <a:pt x="1712779" y="-42194"/>
                    <a:pt x="1930031" y="50229"/>
                    <a:pt x="2098214" y="0"/>
                  </a:cubicBezTo>
                  <a:cubicBezTo>
                    <a:pt x="2266397" y="-50229"/>
                    <a:pt x="2539498" y="40496"/>
                    <a:pt x="2694297" y="0"/>
                  </a:cubicBezTo>
                  <a:cubicBezTo>
                    <a:pt x="2849096" y="-40496"/>
                    <a:pt x="3337556" y="4551"/>
                    <a:pt x="3576501" y="0"/>
                  </a:cubicBezTo>
                  <a:cubicBezTo>
                    <a:pt x="3577229" y="117380"/>
                    <a:pt x="3523281" y="374091"/>
                    <a:pt x="3576501" y="509651"/>
                  </a:cubicBezTo>
                  <a:cubicBezTo>
                    <a:pt x="3629721" y="645211"/>
                    <a:pt x="3551872" y="819466"/>
                    <a:pt x="3576501" y="924923"/>
                  </a:cubicBezTo>
                  <a:cubicBezTo>
                    <a:pt x="3601130" y="1030380"/>
                    <a:pt x="3528681" y="1171689"/>
                    <a:pt x="3576501" y="1377947"/>
                  </a:cubicBezTo>
                  <a:cubicBezTo>
                    <a:pt x="3624321" y="1584205"/>
                    <a:pt x="3539757" y="1683830"/>
                    <a:pt x="3576501" y="1887598"/>
                  </a:cubicBezTo>
                  <a:cubicBezTo>
                    <a:pt x="3357157" y="1948617"/>
                    <a:pt x="3160732" y="1881748"/>
                    <a:pt x="3016183" y="1887598"/>
                  </a:cubicBezTo>
                  <a:cubicBezTo>
                    <a:pt x="2871634" y="1893448"/>
                    <a:pt x="2704905" y="1835628"/>
                    <a:pt x="2491629" y="1887598"/>
                  </a:cubicBezTo>
                  <a:cubicBezTo>
                    <a:pt x="2278353" y="1939568"/>
                    <a:pt x="2015943" y="1817476"/>
                    <a:pt x="1824016" y="1887598"/>
                  </a:cubicBezTo>
                  <a:cubicBezTo>
                    <a:pt x="1632089" y="1957720"/>
                    <a:pt x="1567307" y="1861620"/>
                    <a:pt x="1335227" y="1887598"/>
                  </a:cubicBezTo>
                  <a:cubicBezTo>
                    <a:pt x="1103147" y="1913576"/>
                    <a:pt x="904862" y="1829223"/>
                    <a:pt x="774909" y="1887598"/>
                  </a:cubicBezTo>
                  <a:cubicBezTo>
                    <a:pt x="644956" y="1945973"/>
                    <a:pt x="261734" y="1886291"/>
                    <a:pt x="0" y="1887598"/>
                  </a:cubicBezTo>
                  <a:cubicBezTo>
                    <a:pt x="-4429" y="1668535"/>
                    <a:pt x="19333" y="1605900"/>
                    <a:pt x="0" y="1434574"/>
                  </a:cubicBezTo>
                  <a:cubicBezTo>
                    <a:pt x="-19333" y="1263248"/>
                    <a:pt x="4173" y="1134070"/>
                    <a:pt x="0" y="981551"/>
                  </a:cubicBezTo>
                  <a:cubicBezTo>
                    <a:pt x="-4173" y="829032"/>
                    <a:pt x="4661" y="703334"/>
                    <a:pt x="0" y="471900"/>
                  </a:cubicBezTo>
                  <a:cubicBezTo>
                    <a:pt x="-4661" y="240466"/>
                    <a:pt x="40460" y="109006"/>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0" descr="citrus aurantium - orange trees photos et images de collection">
              <a:extLst>
                <a:ext uri="{FF2B5EF4-FFF2-40B4-BE49-F238E27FC236}">
                  <a16:creationId xmlns:a16="http://schemas.microsoft.com/office/drawing/2014/main" id="{DABE3A9C-87C3-3C22-F4B6-5FF7F29095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52118" y="2497362"/>
              <a:ext cx="3576501" cy="1843456"/>
            </a:xfrm>
            <a:custGeom>
              <a:avLst/>
              <a:gdLst>
                <a:gd name="csX0" fmla="*/ 0 w 3576501"/>
                <a:gd name="csY0" fmla="*/ 0 h 1843456"/>
                <a:gd name="csX1" fmla="*/ 524553 w 3576501"/>
                <a:gd name="csY1" fmla="*/ 0 h 1843456"/>
                <a:gd name="csX2" fmla="*/ 1120637 w 3576501"/>
                <a:gd name="csY2" fmla="*/ 0 h 1843456"/>
                <a:gd name="csX3" fmla="*/ 1609425 w 3576501"/>
                <a:gd name="csY3" fmla="*/ 0 h 1843456"/>
                <a:gd name="csX4" fmla="*/ 2133979 w 3576501"/>
                <a:gd name="csY4" fmla="*/ 0 h 1843456"/>
                <a:gd name="csX5" fmla="*/ 2658532 w 3576501"/>
                <a:gd name="csY5" fmla="*/ 0 h 1843456"/>
                <a:gd name="csX6" fmla="*/ 3576501 w 3576501"/>
                <a:gd name="csY6" fmla="*/ 0 h 1843456"/>
                <a:gd name="csX7" fmla="*/ 3576501 w 3576501"/>
                <a:gd name="csY7" fmla="*/ 460864 h 1843456"/>
                <a:gd name="csX8" fmla="*/ 3576501 w 3576501"/>
                <a:gd name="csY8" fmla="*/ 958597 h 1843456"/>
                <a:gd name="csX9" fmla="*/ 3576501 w 3576501"/>
                <a:gd name="csY9" fmla="*/ 1843456 h 1843456"/>
                <a:gd name="csX10" fmla="*/ 2944652 w 3576501"/>
                <a:gd name="csY10" fmla="*/ 1843456 h 1843456"/>
                <a:gd name="csX11" fmla="*/ 2384334 w 3576501"/>
                <a:gd name="csY11" fmla="*/ 1843456 h 1843456"/>
                <a:gd name="csX12" fmla="*/ 1716720 w 3576501"/>
                <a:gd name="csY12" fmla="*/ 1843456 h 1843456"/>
                <a:gd name="csX13" fmla="*/ 1084872 w 3576501"/>
                <a:gd name="csY13" fmla="*/ 1843456 h 1843456"/>
                <a:gd name="csX14" fmla="*/ 524553 w 3576501"/>
                <a:gd name="csY14" fmla="*/ 1843456 h 1843456"/>
                <a:gd name="csX15" fmla="*/ 0 w 3576501"/>
                <a:gd name="csY15" fmla="*/ 1843456 h 1843456"/>
                <a:gd name="csX16" fmla="*/ 0 w 3576501"/>
                <a:gd name="csY16" fmla="*/ 1401027 h 1843456"/>
                <a:gd name="csX17" fmla="*/ 0 w 3576501"/>
                <a:gd name="csY17" fmla="*/ 977032 h 1843456"/>
                <a:gd name="csX18" fmla="*/ 0 w 3576501"/>
                <a:gd name="csY18" fmla="*/ 553037 h 1843456"/>
                <a:gd name="csX19" fmla="*/ 0 w 3576501"/>
                <a:gd name="csY19" fmla="*/ 0 h 18434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576501" h="1843456" fill="none" extrusionOk="0">
                  <a:moveTo>
                    <a:pt x="0" y="0"/>
                  </a:moveTo>
                  <a:cubicBezTo>
                    <a:pt x="112065" y="-32693"/>
                    <a:pt x="385427" y="6553"/>
                    <a:pt x="524553" y="0"/>
                  </a:cubicBezTo>
                  <a:cubicBezTo>
                    <a:pt x="663679" y="-6553"/>
                    <a:pt x="880993" y="5046"/>
                    <a:pt x="1120637" y="0"/>
                  </a:cubicBezTo>
                  <a:cubicBezTo>
                    <a:pt x="1360281" y="-5046"/>
                    <a:pt x="1501565" y="8087"/>
                    <a:pt x="1609425" y="0"/>
                  </a:cubicBezTo>
                  <a:cubicBezTo>
                    <a:pt x="1717285" y="-8087"/>
                    <a:pt x="1874899" y="14838"/>
                    <a:pt x="2133979" y="0"/>
                  </a:cubicBezTo>
                  <a:cubicBezTo>
                    <a:pt x="2393059" y="-14838"/>
                    <a:pt x="2477335" y="23274"/>
                    <a:pt x="2658532" y="0"/>
                  </a:cubicBezTo>
                  <a:cubicBezTo>
                    <a:pt x="2839729" y="-23274"/>
                    <a:pt x="3280608" y="31968"/>
                    <a:pt x="3576501" y="0"/>
                  </a:cubicBezTo>
                  <a:cubicBezTo>
                    <a:pt x="3582990" y="138878"/>
                    <a:pt x="3564330" y="236681"/>
                    <a:pt x="3576501" y="460864"/>
                  </a:cubicBezTo>
                  <a:cubicBezTo>
                    <a:pt x="3588672" y="685047"/>
                    <a:pt x="3553393" y="721096"/>
                    <a:pt x="3576501" y="958597"/>
                  </a:cubicBezTo>
                  <a:cubicBezTo>
                    <a:pt x="3599609" y="1196098"/>
                    <a:pt x="3536294" y="1484382"/>
                    <a:pt x="3576501" y="1843456"/>
                  </a:cubicBezTo>
                  <a:cubicBezTo>
                    <a:pt x="3312442" y="1900672"/>
                    <a:pt x="3081583" y="1818314"/>
                    <a:pt x="2944652" y="1843456"/>
                  </a:cubicBezTo>
                  <a:cubicBezTo>
                    <a:pt x="2807721" y="1868598"/>
                    <a:pt x="2548658" y="1781306"/>
                    <a:pt x="2384334" y="1843456"/>
                  </a:cubicBezTo>
                  <a:cubicBezTo>
                    <a:pt x="2220010" y="1905606"/>
                    <a:pt x="1972134" y="1819031"/>
                    <a:pt x="1716720" y="1843456"/>
                  </a:cubicBezTo>
                  <a:cubicBezTo>
                    <a:pt x="1461306" y="1867881"/>
                    <a:pt x="1391673" y="1823119"/>
                    <a:pt x="1084872" y="1843456"/>
                  </a:cubicBezTo>
                  <a:cubicBezTo>
                    <a:pt x="778071" y="1863793"/>
                    <a:pt x="713482" y="1782622"/>
                    <a:pt x="524553" y="1843456"/>
                  </a:cubicBezTo>
                  <a:cubicBezTo>
                    <a:pt x="335624" y="1904290"/>
                    <a:pt x="179413" y="1828226"/>
                    <a:pt x="0" y="1843456"/>
                  </a:cubicBezTo>
                  <a:cubicBezTo>
                    <a:pt x="-6647" y="1668679"/>
                    <a:pt x="17625" y="1545180"/>
                    <a:pt x="0" y="1401027"/>
                  </a:cubicBezTo>
                  <a:cubicBezTo>
                    <a:pt x="-17625" y="1256874"/>
                    <a:pt x="12859" y="1156003"/>
                    <a:pt x="0" y="977032"/>
                  </a:cubicBezTo>
                  <a:cubicBezTo>
                    <a:pt x="-12859" y="798062"/>
                    <a:pt x="39359" y="733793"/>
                    <a:pt x="0" y="553037"/>
                  </a:cubicBezTo>
                  <a:cubicBezTo>
                    <a:pt x="-39359" y="372281"/>
                    <a:pt x="51754" y="172122"/>
                    <a:pt x="0" y="0"/>
                  </a:cubicBezTo>
                  <a:close/>
                </a:path>
                <a:path w="3576501" h="1843456" stroke="0" extrusionOk="0">
                  <a:moveTo>
                    <a:pt x="0" y="0"/>
                  </a:moveTo>
                  <a:cubicBezTo>
                    <a:pt x="257091" y="-41991"/>
                    <a:pt x="406241" y="34809"/>
                    <a:pt x="524553" y="0"/>
                  </a:cubicBezTo>
                  <a:cubicBezTo>
                    <a:pt x="642865" y="-34809"/>
                    <a:pt x="934916" y="30358"/>
                    <a:pt x="1120637" y="0"/>
                  </a:cubicBezTo>
                  <a:cubicBezTo>
                    <a:pt x="1306358" y="-30358"/>
                    <a:pt x="1506071" y="42194"/>
                    <a:pt x="1609425" y="0"/>
                  </a:cubicBezTo>
                  <a:cubicBezTo>
                    <a:pt x="1712779" y="-42194"/>
                    <a:pt x="1930031" y="50229"/>
                    <a:pt x="2098214" y="0"/>
                  </a:cubicBezTo>
                  <a:cubicBezTo>
                    <a:pt x="2266397" y="-50229"/>
                    <a:pt x="2539498" y="40496"/>
                    <a:pt x="2694297" y="0"/>
                  </a:cubicBezTo>
                  <a:cubicBezTo>
                    <a:pt x="2849096" y="-40496"/>
                    <a:pt x="3337556" y="4551"/>
                    <a:pt x="3576501" y="0"/>
                  </a:cubicBezTo>
                  <a:cubicBezTo>
                    <a:pt x="3615216" y="198214"/>
                    <a:pt x="3537530" y="325331"/>
                    <a:pt x="3576501" y="497733"/>
                  </a:cubicBezTo>
                  <a:cubicBezTo>
                    <a:pt x="3615472" y="670135"/>
                    <a:pt x="3564815" y="716281"/>
                    <a:pt x="3576501" y="903293"/>
                  </a:cubicBezTo>
                  <a:cubicBezTo>
                    <a:pt x="3588187" y="1090305"/>
                    <a:pt x="3526218" y="1179864"/>
                    <a:pt x="3576501" y="1345723"/>
                  </a:cubicBezTo>
                  <a:cubicBezTo>
                    <a:pt x="3626784" y="1511582"/>
                    <a:pt x="3568849" y="1732175"/>
                    <a:pt x="3576501" y="1843456"/>
                  </a:cubicBezTo>
                  <a:cubicBezTo>
                    <a:pt x="3357157" y="1904475"/>
                    <a:pt x="3160732" y="1837606"/>
                    <a:pt x="3016183" y="1843456"/>
                  </a:cubicBezTo>
                  <a:cubicBezTo>
                    <a:pt x="2871634" y="1849306"/>
                    <a:pt x="2704905" y="1791486"/>
                    <a:pt x="2491629" y="1843456"/>
                  </a:cubicBezTo>
                  <a:cubicBezTo>
                    <a:pt x="2278353" y="1895426"/>
                    <a:pt x="2015943" y="1773334"/>
                    <a:pt x="1824016" y="1843456"/>
                  </a:cubicBezTo>
                  <a:cubicBezTo>
                    <a:pt x="1632089" y="1913578"/>
                    <a:pt x="1567307" y="1817478"/>
                    <a:pt x="1335227" y="1843456"/>
                  </a:cubicBezTo>
                  <a:cubicBezTo>
                    <a:pt x="1103147" y="1869434"/>
                    <a:pt x="904862" y="1785081"/>
                    <a:pt x="774909" y="1843456"/>
                  </a:cubicBezTo>
                  <a:cubicBezTo>
                    <a:pt x="644956" y="1901831"/>
                    <a:pt x="261734" y="1842149"/>
                    <a:pt x="0" y="1843456"/>
                  </a:cubicBezTo>
                  <a:cubicBezTo>
                    <a:pt x="-24840" y="1649418"/>
                    <a:pt x="9440" y="1567928"/>
                    <a:pt x="0" y="1401027"/>
                  </a:cubicBezTo>
                  <a:cubicBezTo>
                    <a:pt x="-9440" y="1234126"/>
                    <a:pt x="19035" y="1048360"/>
                    <a:pt x="0" y="958597"/>
                  </a:cubicBezTo>
                  <a:cubicBezTo>
                    <a:pt x="-19035" y="868834"/>
                    <a:pt x="15828" y="633651"/>
                    <a:pt x="0" y="460864"/>
                  </a:cubicBezTo>
                  <a:cubicBezTo>
                    <a:pt x="-15828" y="288077"/>
                    <a:pt x="27634" y="218011"/>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2" descr="king penguin with chicks - wildlife photos et images de collection">
              <a:extLst>
                <a:ext uri="{FF2B5EF4-FFF2-40B4-BE49-F238E27FC236}">
                  <a16:creationId xmlns:a16="http://schemas.microsoft.com/office/drawing/2014/main" id="{F62B4384-D314-30F7-383A-427396215FD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5616" y="4372799"/>
              <a:ext cx="3536983" cy="1803592"/>
            </a:xfrm>
            <a:custGeom>
              <a:avLst/>
              <a:gdLst>
                <a:gd name="csX0" fmla="*/ 0 w 3536983"/>
                <a:gd name="csY0" fmla="*/ 0 h 1803592"/>
                <a:gd name="csX1" fmla="*/ 518758 w 3536983"/>
                <a:gd name="csY1" fmla="*/ 0 h 1803592"/>
                <a:gd name="csX2" fmla="*/ 1108255 w 3536983"/>
                <a:gd name="csY2" fmla="*/ 0 h 1803592"/>
                <a:gd name="csX3" fmla="*/ 1591642 w 3536983"/>
                <a:gd name="csY3" fmla="*/ 0 h 1803592"/>
                <a:gd name="csX4" fmla="*/ 2110400 w 3536983"/>
                <a:gd name="csY4" fmla="*/ 0 h 1803592"/>
                <a:gd name="csX5" fmla="*/ 2629157 w 3536983"/>
                <a:gd name="csY5" fmla="*/ 0 h 1803592"/>
                <a:gd name="csX6" fmla="*/ 3536983 w 3536983"/>
                <a:gd name="csY6" fmla="*/ 0 h 1803592"/>
                <a:gd name="csX7" fmla="*/ 3536983 w 3536983"/>
                <a:gd name="csY7" fmla="*/ 450898 h 1803592"/>
                <a:gd name="csX8" fmla="*/ 3536983 w 3536983"/>
                <a:gd name="csY8" fmla="*/ 937868 h 1803592"/>
                <a:gd name="csX9" fmla="*/ 3536983 w 3536983"/>
                <a:gd name="csY9" fmla="*/ 1803592 h 1803592"/>
                <a:gd name="csX10" fmla="*/ 2912116 w 3536983"/>
                <a:gd name="csY10" fmla="*/ 1803592 h 1803592"/>
                <a:gd name="csX11" fmla="*/ 2357989 w 3536983"/>
                <a:gd name="csY11" fmla="*/ 1803592 h 1803592"/>
                <a:gd name="csX12" fmla="*/ 1697752 w 3536983"/>
                <a:gd name="csY12" fmla="*/ 1803592 h 1803592"/>
                <a:gd name="csX13" fmla="*/ 1072885 w 3536983"/>
                <a:gd name="csY13" fmla="*/ 1803592 h 1803592"/>
                <a:gd name="csX14" fmla="*/ 518758 w 3536983"/>
                <a:gd name="csY14" fmla="*/ 1803592 h 1803592"/>
                <a:gd name="csX15" fmla="*/ 0 w 3536983"/>
                <a:gd name="csY15" fmla="*/ 1803592 h 1803592"/>
                <a:gd name="csX16" fmla="*/ 0 w 3536983"/>
                <a:gd name="csY16" fmla="*/ 1370730 h 1803592"/>
                <a:gd name="csX17" fmla="*/ 0 w 3536983"/>
                <a:gd name="csY17" fmla="*/ 955904 h 1803592"/>
                <a:gd name="csX18" fmla="*/ 0 w 3536983"/>
                <a:gd name="csY18" fmla="*/ 541078 h 1803592"/>
                <a:gd name="csX19" fmla="*/ 0 w 3536983"/>
                <a:gd name="csY19" fmla="*/ 0 h 18035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536983" h="1803592" fill="none" extrusionOk="0">
                  <a:moveTo>
                    <a:pt x="0" y="0"/>
                  </a:moveTo>
                  <a:cubicBezTo>
                    <a:pt x="227063" y="-48825"/>
                    <a:pt x="265547" y="58031"/>
                    <a:pt x="518758" y="0"/>
                  </a:cubicBezTo>
                  <a:cubicBezTo>
                    <a:pt x="771969" y="-58031"/>
                    <a:pt x="866344" y="8252"/>
                    <a:pt x="1108255" y="0"/>
                  </a:cubicBezTo>
                  <a:cubicBezTo>
                    <a:pt x="1350166" y="-8252"/>
                    <a:pt x="1454010" y="49604"/>
                    <a:pt x="1591642" y="0"/>
                  </a:cubicBezTo>
                  <a:cubicBezTo>
                    <a:pt x="1729274" y="-49604"/>
                    <a:pt x="1998723" y="48589"/>
                    <a:pt x="2110400" y="0"/>
                  </a:cubicBezTo>
                  <a:cubicBezTo>
                    <a:pt x="2222077" y="-48589"/>
                    <a:pt x="2507650" y="10262"/>
                    <a:pt x="2629157" y="0"/>
                  </a:cubicBezTo>
                  <a:cubicBezTo>
                    <a:pt x="2750664" y="-10262"/>
                    <a:pt x="3163485" y="89930"/>
                    <a:pt x="3536983" y="0"/>
                  </a:cubicBezTo>
                  <a:cubicBezTo>
                    <a:pt x="3557044" y="114993"/>
                    <a:pt x="3500932" y="268044"/>
                    <a:pt x="3536983" y="450898"/>
                  </a:cubicBezTo>
                  <a:cubicBezTo>
                    <a:pt x="3573034" y="633752"/>
                    <a:pt x="3496873" y="739311"/>
                    <a:pt x="3536983" y="937868"/>
                  </a:cubicBezTo>
                  <a:cubicBezTo>
                    <a:pt x="3577093" y="1136425"/>
                    <a:pt x="3529247" y="1626055"/>
                    <a:pt x="3536983" y="1803592"/>
                  </a:cubicBezTo>
                  <a:cubicBezTo>
                    <a:pt x="3407243" y="1827230"/>
                    <a:pt x="3071867" y="1770282"/>
                    <a:pt x="2912116" y="1803592"/>
                  </a:cubicBezTo>
                  <a:cubicBezTo>
                    <a:pt x="2752365" y="1836902"/>
                    <a:pt x="2522215" y="1783819"/>
                    <a:pt x="2357989" y="1803592"/>
                  </a:cubicBezTo>
                  <a:cubicBezTo>
                    <a:pt x="2193763" y="1823365"/>
                    <a:pt x="1864269" y="1764736"/>
                    <a:pt x="1697752" y="1803592"/>
                  </a:cubicBezTo>
                  <a:cubicBezTo>
                    <a:pt x="1531235" y="1842448"/>
                    <a:pt x="1205859" y="1757644"/>
                    <a:pt x="1072885" y="1803592"/>
                  </a:cubicBezTo>
                  <a:cubicBezTo>
                    <a:pt x="939911" y="1849540"/>
                    <a:pt x="726937" y="1752339"/>
                    <a:pt x="518758" y="1803592"/>
                  </a:cubicBezTo>
                  <a:cubicBezTo>
                    <a:pt x="310579" y="1854845"/>
                    <a:pt x="148618" y="1749499"/>
                    <a:pt x="0" y="1803592"/>
                  </a:cubicBezTo>
                  <a:cubicBezTo>
                    <a:pt x="-40857" y="1663181"/>
                    <a:pt x="34248" y="1543285"/>
                    <a:pt x="0" y="1370730"/>
                  </a:cubicBezTo>
                  <a:cubicBezTo>
                    <a:pt x="-34248" y="1198175"/>
                    <a:pt x="19423" y="1046236"/>
                    <a:pt x="0" y="955904"/>
                  </a:cubicBezTo>
                  <a:cubicBezTo>
                    <a:pt x="-19423" y="865572"/>
                    <a:pt x="7172" y="739291"/>
                    <a:pt x="0" y="541078"/>
                  </a:cubicBezTo>
                  <a:cubicBezTo>
                    <a:pt x="-7172" y="342865"/>
                    <a:pt x="24646" y="219412"/>
                    <a:pt x="0" y="0"/>
                  </a:cubicBezTo>
                  <a:close/>
                </a:path>
                <a:path w="3536983" h="1803592" stroke="0" extrusionOk="0">
                  <a:moveTo>
                    <a:pt x="0" y="0"/>
                  </a:moveTo>
                  <a:cubicBezTo>
                    <a:pt x="237403" y="-39725"/>
                    <a:pt x="279714" y="24092"/>
                    <a:pt x="518758" y="0"/>
                  </a:cubicBezTo>
                  <a:cubicBezTo>
                    <a:pt x="757802" y="-24092"/>
                    <a:pt x="840984" y="51405"/>
                    <a:pt x="1108255" y="0"/>
                  </a:cubicBezTo>
                  <a:cubicBezTo>
                    <a:pt x="1375526" y="-51405"/>
                    <a:pt x="1388056" y="29924"/>
                    <a:pt x="1591642" y="0"/>
                  </a:cubicBezTo>
                  <a:cubicBezTo>
                    <a:pt x="1795228" y="-29924"/>
                    <a:pt x="1857544" y="30481"/>
                    <a:pt x="2075030" y="0"/>
                  </a:cubicBezTo>
                  <a:cubicBezTo>
                    <a:pt x="2292516" y="-30481"/>
                    <a:pt x="2480740" y="281"/>
                    <a:pt x="2664527" y="0"/>
                  </a:cubicBezTo>
                  <a:cubicBezTo>
                    <a:pt x="2848314" y="-281"/>
                    <a:pt x="3132921" y="40989"/>
                    <a:pt x="3536983" y="0"/>
                  </a:cubicBezTo>
                  <a:cubicBezTo>
                    <a:pt x="3557775" y="184451"/>
                    <a:pt x="3512933" y="336319"/>
                    <a:pt x="3536983" y="486970"/>
                  </a:cubicBezTo>
                  <a:cubicBezTo>
                    <a:pt x="3561033" y="637621"/>
                    <a:pt x="3510241" y="731326"/>
                    <a:pt x="3536983" y="883760"/>
                  </a:cubicBezTo>
                  <a:cubicBezTo>
                    <a:pt x="3563725" y="1036194"/>
                    <a:pt x="3501724" y="1135912"/>
                    <a:pt x="3536983" y="1316622"/>
                  </a:cubicBezTo>
                  <a:cubicBezTo>
                    <a:pt x="3572242" y="1497332"/>
                    <a:pt x="3519604" y="1703778"/>
                    <a:pt x="3536983" y="1803592"/>
                  </a:cubicBezTo>
                  <a:cubicBezTo>
                    <a:pt x="3413778" y="1813688"/>
                    <a:pt x="3230498" y="1770312"/>
                    <a:pt x="2982856" y="1803592"/>
                  </a:cubicBezTo>
                  <a:cubicBezTo>
                    <a:pt x="2735214" y="1836872"/>
                    <a:pt x="2663470" y="1778402"/>
                    <a:pt x="2464098" y="1803592"/>
                  </a:cubicBezTo>
                  <a:cubicBezTo>
                    <a:pt x="2264726" y="1828782"/>
                    <a:pt x="2097367" y="1799336"/>
                    <a:pt x="1803861" y="1803592"/>
                  </a:cubicBezTo>
                  <a:cubicBezTo>
                    <a:pt x="1510355" y="1807848"/>
                    <a:pt x="1463018" y="1757669"/>
                    <a:pt x="1320474" y="1803592"/>
                  </a:cubicBezTo>
                  <a:cubicBezTo>
                    <a:pt x="1177930" y="1849515"/>
                    <a:pt x="983875" y="1786491"/>
                    <a:pt x="766346" y="1803592"/>
                  </a:cubicBezTo>
                  <a:cubicBezTo>
                    <a:pt x="548817" y="1820693"/>
                    <a:pt x="200749" y="1773929"/>
                    <a:pt x="0" y="1803592"/>
                  </a:cubicBezTo>
                  <a:cubicBezTo>
                    <a:pt x="-24158" y="1673606"/>
                    <a:pt x="28214" y="1579484"/>
                    <a:pt x="0" y="1370730"/>
                  </a:cubicBezTo>
                  <a:cubicBezTo>
                    <a:pt x="-28214" y="1161976"/>
                    <a:pt x="46174" y="1049445"/>
                    <a:pt x="0" y="937868"/>
                  </a:cubicBezTo>
                  <a:cubicBezTo>
                    <a:pt x="-46174" y="826291"/>
                    <a:pt x="2820" y="671062"/>
                    <a:pt x="0" y="450898"/>
                  </a:cubicBezTo>
                  <a:cubicBezTo>
                    <a:pt x="-2820" y="230734"/>
                    <a:pt x="8252" y="181233"/>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6959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79230AE-0C8E-BD18-83CA-08BC0BBD5B7A}"/>
              </a:ext>
            </a:extLst>
          </p:cNvPr>
          <p:cNvSpPr txBox="1">
            <a:spLocks/>
          </p:cNvSpPr>
          <p:nvPr/>
        </p:nvSpPr>
        <p:spPr>
          <a:xfrm>
            <a:off x="5399314" y="0"/>
            <a:ext cx="6308089" cy="503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eaLnBrk="0" fontAlgn="base" hangingPunct="0">
              <a:lnSpc>
                <a:spcPct val="100000"/>
              </a:lnSpc>
              <a:spcBef>
                <a:spcPct val="20000"/>
              </a:spcBef>
              <a:spcAft>
                <a:spcPct val="0"/>
              </a:spcAft>
              <a:buClr>
                <a:srgbClr val="A50021"/>
              </a:buClr>
              <a:buSzPct val="100000"/>
              <a:buNone/>
              <a:defRPr/>
            </a:pPr>
            <a:r>
              <a:rPr lang="en-US" sz="3600" dirty="0">
                <a:solidFill>
                  <a:srgbClr val="FF4815"/>
                </a:solidFill>
                <a:latin typeface="Söhne Schmal Kräftig" panose="02060506060206060203" pitchFamily="18" charset="77"/>
              </a:rPr>
              <a:t>One Health– </a:t>
            </a:r>
            <a:r>
              <a:rPr lang="en-US" sz="3600" dirty="0" err="1">
                <a:solidFill>
                  <a:srgbClr val="FF4815"/>
                </a:solidFill>
                <a:latin typeface="Söhne Schmal Kräftig" panose="02060506060206060203" pitchFamily="18" charset="77"/>
              </a:rPr>
              <a:t>L'approche</a:t>
            </a:r>
            <a:endParaRPr lang="en-US" sz="3600" dirty="0">
              <a:solidFill>
                <a:srgbClr val="FF4815"/>
              </a:solidFill>
              <a:latin typeface="Söhne Schmal Kräftig" panose="02060506060206060203" pitchFamily="18" charset="77"/>
            </a:endParaRPr>
          </a:p>
        </p:txBody>
      </p:sp>
      <p:grpSp>
        <p:nvGrpSpPr>
          <p:cNvPr id="11" name="Group 10">
            <a:extLst>
              <a:ext uri="{FF2B5EF4-FFF2-40B4-BE49-F238E27FC236}">
                <a16:creationId xmlns:a16="http://schemas.microsoft.com/office/drawing/2014/main" id="{B95E07DD-55CA-2996-A997-6DC497AE674E}"/>
              </a:ext>
            </a:extLst>
          </p:cNvPr>
          <p:cNvGrpSpPr/>
          <p:nvPr/>
        </p:nvGrpSpPr>
        <p:grpSpPr>
          <a:xfrm>
            <a:off x="6226118" y="1768695"/>
            <a:ext cx="5353269" cy="3489105"/>
            <a:chOff x="5985825" y="1140823"/>
            <a:chExt cx="5721578" cy="4106729"/>
          </a:xfrm>
        </p:grpSpPr>
        <p:pic>
          <p:nvPicPr>
            <p:cNvPr id="12" name="Picture 6" descr="businesswoman sitting in office, talking on the phone - phone call to another office photos et images de collection">
              <a:extLst>
                <a:ext uri="{FF2B5EF4-FFF2-40B4-BE49-F238E27FC236}">
                  <a16:creationId xmlns:a16="http://schemas.microsoft.com/office/drawing/2014/main" id="{4618D592-10C9-0779-55B4-E65980BEA1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5825" y="1140823"/>
              <a:ext cx="2860789" cy="2049780"/>
            </a:xfrm>
            <a:custGeom>
              <a:avLst/>
              <a:gdLst>
                <a:gd name="csX0" fmla="*/ 0 w 2860789"/>
                <a:gd name="csY0" fmla="*/ 0 h 2049780"/>
                <a:gd name="csX1" fmla="*/ 629374 w 2860789"/>
                <a:gd name="csY1" fmla="*/ 0 h 2049780"/>
                <a:gd name="csX2" fmla="*/ 1172923 w 2860789"/>
                <a:gd name="csY2" fmla="*/ 0 h 2049780"/>
                <a:gd name="csX3" fmla="*/ 1659258 w 2860789"/>
                <a:gd name="csY3" fmla="*/ 0 h 2049780"/>
                <a:gd name="csX4" fmla="*/ 2231415 w 2860789"/>
                <a:gd name="csY4" fmla="*/ 0 h 2049780"/>
                <a:gd name="csX5" fmla="*/ 2860789 w 2860789"/>
                <a:gd name="csY5" fmla="*/ 0 h 2049780"/>
                <a:gd name="csX6" fmla="*/ 2860789 w 2860789"/>
                <a:gd name="csY6" fmla="*/ 471449 h 2049780"/>
                <a:gd name="csX7" fmla="*/ 2860789 w 2860789"/>
                <a:gd name="csY7" fmla="*/ 963397 h 2049780"/>
                <a:gd name="csX8" fmla="*/ 2860789 w 2860789"/>
                <a:gd name="csY8" fmla="*/ 1496339 h 2049780"/>
                <a:gd name="csX9" fmla="*/ 2860789 w 2860789"/>
                <a:gd name="csY9" fmla="*/ 2049780 h 2049780"/>
                <a:gd name="csX10" fmla="*/ 2231415 w 2860789"/>
                <a:gd name="csY10" fmla="*/ 2049780 h 2049780"/>
                <a:gd name="csX11" fmla="*/ 1687866 w 2860789"/>
                <a:gd name="csY11" fmla="*/ 2049780 h 2049780"/>
                <a:gd name="csX12" fmla="*/ 1087100 w 2860789"/>
                <a:gd name="csY12" fmla="*/ 2049780 h 2049780"/>
                <a:gd name="csX13" fmla="*/ 543550 w 2860789"/>
                <a:gd name="csY13" fmla="*/ 2049780 h 2049780"/>
                <a:gd name="csX14" fmla="*/ 0 w 2860789"/>
                <a:gd name="csY14" fmla="*/ 2049780 h 2049780"/>
                <a:gd name="csX15" fmla="*/ 0 w 2860789"/>
                <a:gd name="csY15" fmla="*/ 1516837 h 2049780"/>
                <a:gd name="csX16" fmla="*/ 0 w 2860789"/>
                <a:gd name="csY16" fmla="*/ 1065886 h 2049780"/>
                <a:gd name="csX17" fmla="*/ 0 w 2860789"/>
                <a:gd name="csY17" fmla="*/ 614934 h 2049780"/>
                <a:gd name="csX18" fmla="*/ 0 w 2860789"/>
                <a:gd name="csY18" fmla="*/ 0 h 20497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860789" h="2049780" fill="none" extrusionOk="0">
                  <a:moveTo>
                    <a:pt x="0" y="0"/>
                  </a:moveTo>
                  <a:cubicBezTo>
                    <a:pt x="198869" y="-38752"/>
                    <a:pt x="457743" y="74370"/>
                    <a:pt x="629374" y="0"/>
                  </a:cubicBezTo>
                  <a:cubicBezTo>
                    <a:pt x="801005" y="-74370"/>
                    <a:pt x="1016207" y="1754"/>
                    <a:pt x="1172923" y="0"/>
                  </a:cubicBezTo>
                  <a:cubicBezTo>
                    <a:pt x="1329639" y="-1754"/>
                    <a:pt x="1473961" y="6739"/>
                    <a:pt x="1659258" y="0"/>
                  </a:cubicBezTo>
                  <a:cubicBezTo>
                    <a:pt x="1844555" y="-6739"/>
                    <a:pt x="2050387" y="39272"/>
                    <a:pt x="2231415" y="0"/>
                  </a:cubicBezTo>
                  <a:cubicBezTo>
                    <a:pt x="2412443" y="-39272"/>
                    <a:pt x="2611413" y="60626"/>
                    <a:pt x="2860789" y="0"/>
                  </a:cubicBezTo>
                  <a:cubicBezTo>
                    <a:pt x="2883651" y="136509"/>
                    <a:pt x="2824998" y="238899"/>
                    <a:pt x="2860789" y="471449"/>
                  </a:cubicBezTo>
                  <a:cubicBezTo>
                    <a:pt x="2896580" y="703999"/>
                    <a:pt x="2818229" y="740280"/>
                    <a:pt x="2860789" y="963397"/>
                  </a:cubicBezTo>
                  <a:cubicBezTo>
                    <a:pt x="2903349" y="1186514"/>
                    <a:pt x="2847306" y="1307662"/>
                    <a:pt x="2860789" y="1496339"/>
                  </a:cubicBezTo>
                  <a:cubicBezTo>
                    <a:pt x="2874272" y="1685016"/>
                    <a:pt x="2798887" y="1876819"/>
                    <a:pt x="2860789" y="2049780"/>
                  </a:cubicBezTo>
                  <a:cubicBezTo>
                    <a:pt x="2553101" y="2123773"/>
                    <a:pt x="2393208" y="1992769"/>
                    <a:pt x="2231415" y="2049780"/>
                  </a:cubicBezTo>
                  <a:cubicBezTo>
                    <a:pt x="2069622" y="2106791"/>
                    <a:pt x="1924789" y="2032328"/>
                    <a:pt x="1687866" y="2049780"/>
                  </a:cubicBezTo>
                  <a:cubicBezTo>
                    <a:pt x="1450943" y="2067232"/>
                    <a:pt x="1254008" y="2002164"/>
                    <a:pt x="1087100" y="2049780"/>
                  </a:cubicBezTo>
                  <a:cubicBezTo>
                    <a:pt x="920192" y="2097396"/>
                    <a:pt x="759454" y="2011178"/>
                    <a:pt x="543550" y="2049780"/>
                  </a:cubicBezTo>
                  <a:cubicBezTo>
                    <a:pt x="327646" y="2088382"/>
                    <a:pt x="135988" y="2023998"/>
                    <a:pt x="0" y="2049780"/>
                  </a:cubicBezTo>
                  <a:cubicBezTo>
                    <a:pt x="-12270" y="1868763"/>
                    <a:pt x="43842" y="1668274"/>
                    <a:pt x="0" y="1516837"/>
                  </a:cubicBezTo>
                  <a:cubicBezTo>
                    <a:pt x="-43842" y="1365400"/>
                    <a:pt x="3410" y="1198692"/>
                    <a:pt x="0" y="1065886"/>
                  </a:cubicBezTo>
                  <a:cubicBezTo>
                    <a:pt x="-3410" y="933080"/>
                    <a:pt x="11088" y="817572"/>
                    <a:pt x="0" y="614934"/>
                  </a:cubicBezTo>
                  <a:cubicBezTo>
                    <a:pt x="-11088" y="412296"/>
                    <a:pt x="58071" y="170087"/>
                    <a:pt x="0" y="0"/>
                  </a:cubicBezTo>
                  <a:close/>
                </a:path>
                <a:path w="2860789" h="2049780" stroke="0" extrusionOk="0">
                  <a:moveTo>
                    <a:pt x="0" y="0"/>
                  </a:moveTo>
                  <a:cubicBezTo>
                    <a:pt x="124901" y="-20075"/>
                    <a:pt x="354701" y="43782"/>
                    <a:pt x="514942" y="0"/>
                  </a:cubicBezTo>
                  <a:cubicBezTo>
                    <a:pt x="675183" y="-43782"/>
                    <a:pt x="952219" y="49346"/>
                    <a:pt x="1087100" y="0"/>
                  </a:cubicBezTo>
                  <a:cubicBezTo>
                    <a:pt x="1221981" y="-49346"/>
                    <a:pt x="1429096" y="27155"/>
                    <a:pt x="1573434" y="0"/>
                  </a:cubicBezTo>
                  <a:cubicBezTo>
                    <a:pt x="1717772" y="-27155"/>
                    <a:pt x="1942383" y="55570"/>
                    <a:pt x="2059768" y="0"/>
                  </a:cubicBezTo>
                  <a:cubicBezTo>
                    <a:pt x="2177153" y="-55570"/>
                    <a:pt x="2564254" y="36550"/>
                    <a:pt x="2860789" y="0"/>
                  </a:cubicBezTo>
                  <a:cubicBezTo>
                    <a:pt x="2897376" y="240279"/>
                    <a:pt x="2803697" y="268536"/>
                    <a:pt x="2860789" y="512445"/>
                  </a:cubicBezTo>
                  <a:cubicBezTo>
                    <a:pt x="2917881" y="756355"/>
                    <a:pt x="2834985" y="808329"/>
                    <a:pt x="2860789" y="1024890"/>
                  </a:cubicBezTo>
                  <a:cubicBezTo>
                    <a:pt x="2886593" y="1241452"/>
                    <a:pt x="2847954" y="1300070"/>
                    <a:pt x="2860789" y="1475842"/>
                  </a:cubicBezTo>
                  <a:cubicBezTo>
                    <a:pt x="2873624" y="1651614"/>
                    <a:pt x="2793638" y="1767165"/>
                    <a:pt x="2860789" y="2049780"/>
                  </a:cubicBezTo>
                  <a:cubicBezTo>
                    <a:pt x="2677497" y="2062148"/>
                    <a:pt x="2489206" y="2014915"/>
                    <a:pt x="2345847" y="2049780"/>
                  </a:cubicBezTo>
                  <a:cubicBezTo>
                    <a:pt x="2202488" y="2084645"/>
                    <a:pt x="1961099" y="2043952"/>
                    <a:pt x="1716473" y="2049780"/>
                  </a:cubicBezTo>
                  <a:cubicBezTo>
                    <a:pt x="1471847" y="2055608"/>
                    <a:pt x="1360172" y="2038341"/>
                    <a:pt x="1201531" y="2049780"/>
                  </a:cubicBezTo>
                  <a:cubicBezTo>
                    <a:pt x="1042890" y="2061219"/>
                    <a:pt x="746729" y="2034869"/>
                    <a:pt x="572158" y="2049780"/>
                  </a:cubicBezTo>
                  <a:cubicBezTo>
                    <a:pt x="397587" y="2064691"/>
                    <a:pt x="273792" y="1989929"/>
                    <a:pt x="0" y="2049780"/>
                  </a:cubicBezTo>
                  <a:cubicBezTo>
                    <a:pt x="-45767" y="1814234"/>
                    <a:pt x="56824" y="1788404"/>
                    <a:pt x="0" y="1557833"/>
                  </a:cubicBezTo>
                  <a:cubicBezTo>
                    <a:pt x="-56824" y="1327262"/>
                    <a:pt x="7586" y="1272818"/>
                    <a:pt x="0" y="1004392"/>
                  </a:cubicBezTo>
                  <a:cubicBezTo>
                    <a:pt x="-7586" y="735966"/>
                    <a:pt x="40276" y="763187"/>
                    <a:pt x="0" y="553441"/>
                  </a:cubicBezTo>
                  <a:cubicBezTo>
                    <a:pt x="-40276" y="343695"/>
                    <a:pt x="46830" y="150122"/>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8" descr="ses talents de multitâche faire bouger les choses - phone call to another office photos et images de collection">
              <a:extLst>
                <a:ext uri="{FF2B5EF4-FFF2-40B4-BE49-F238E27FC236}">
                  <a16:creationId xmlns:a16="http://schemas.microsoft.com/office/drawing/2014/main" id="{D2AA69DD-C5AB-0CEB-4700-1EA8C6F5D2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8846614" y="3190603"/>
              <a:ext cx="2860789" cy="2044756"/>
            </a:xfrm>
            <a:custGeom>
              <a:avLst/>
              <a:gdLst>
                <a:gd name="csX0" fmla="*/ 0 w 2860789"/>
                <a:gd name="csY0" fmla="*/ 0 h 2044756"/>
                <a:gd name="csX1" fmla="*/ 629374 w 2860789"/>
                <a:gd name="csY1" fmla="*/ 0 h 2044756"/>
                <a:gd name="csX2" fmla="*/ 1172923 w 2860789"/>
                <a:gd name="csY2" fmla="*/ 0 h 2044756"/>
                <a:gd name="csX3" fmla="*/ 1659258 w 2860789"/>
                <a:gd name="csY3" fmla="*/ 0 h 2044756"/>
                <a:gd name="csX4" fmla="*/ 2231415 w 2860789"/>
                <a:gd name="csY4" fmla="*/ 0 h 2044756"/>
                <a:gd name="csX5" fmla="*/ 2860789 w 2860789"/>
                <a:gd name="csY5" fmla="*/ 0 h 2044756"/>
                <a:gd name="csX6" fmla="*/ 2860789 w 2860789"/>
                <a:gd name="csY6" fmla="*/ 470294 h 2044756"/>
                <a:gd name="csX7" fmla="*/ 2860789 w 2860789"/>
                <a:gd name="csY7" fmla="*/ 961035 h 2044756"/>
                <a:gd name="csX8" fmla="*/ 2860789 w 2860789"/>
                <a:gd name="csY8" fmla="*/ 1492672 h 2044756"/>
                <a:gd name="csX9" fmla="*/ 2860789 w 2860789"/>
                <a:gd name="csY9" fmla="*/ 2044756 h 2044756"/>
                <a:gd name="csX10" fmla="*/ 2231415 w 2860789"/>
                <a:gd name="csY10" fmla="*/ 2044756 h 2044756"/>
                <a:gd name="csX11" fmla="*/ 1687866 w 2860789"/>
                <a:gd name="csY11" fmla="*/ 2044756 h 2044756"/>
                <a:gd name="csX12" fmla="*/ 1087100 w 2860789"/>
                <a:gd name="csY12" fmla="*/ 2044756 h 2044756"/>
                <a:gd name="csX13" fmla="*/ 543550 w 2860789"/>
                <a:gd name="csY13" fmla="*/ 2044756 h 2044756"/>
                <a:gd name="csX14" fmla="*/ 0 w 2860789"/>
                <a:gd name="csY14" fmla="*/ 2044756 h 2044756"/>
                <a:gd name="csX15" fmla="*/ 0 w 2860789"/>
                <a:gd name="csY15" fmla="*/ 1513119 h 2044756"/>
                <a:gd name="csX16" fmla="*/ 0 w 2860789"/>
                <a:gd name="csY16" fmla="*/ 1063273 h 2044756"/>
                <a:gd name="csX17" fmla="*/ 0 w 2860789"/>
                <a:gd name="csY17" fmla="*/ 613427 h 2044756"/>
                <a:gd name="csX18" fmla="*/ 0 w 2860789"/>
                <a:gd name="csY18" fmla="*/ 0 h 20447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860789" h="2044756" fill="none" extrusionOk="0">
                  <a:moveTo>
                    <a:pt x="0" y="0"/>
                  </a:moveTo>
                  <a:cubicBezTo>
                    <a:pt x="198869" y="-38752"/>
                    <a:pt x="457743" y="74370"/>
                    <a:pt x="629374" y="0"/>
                  </a:cubicBezTo>
                  <a:cubicBezTo>
                    <a:pt x="801005" y="-74370"/>
                    <a:pt x="1016207" y="1754"/>
                    <a:pt x="1172923" y="0"/>
                  </a:cubicBezTo>
                  <a:cubicBezTo>
                    <a:pt x="1329639" y="-1754"/>
                    <a:pt x="1473961" y="6739"/>
                    <a:pt x="1659258" y="0"/>
                  </a:cubicBezTo>
                  <a:cubicBezTo>
                    <a:pt x="1844555" y="-6739"/>
                    <a:pt x="2050387" y="39272"/>
                    <a:pt x="2231415" y="0"/>
                  </a:cubicBezTo>
                  <a:cubicBezTo>
                    <a:pt x="2412443" y="-39272"/>
                    <a:pt x="2611413" y="60626"/>
                    <a:pt x="2860789" y="0"/>
                  </a:cubicBezTo>
                  <a:cubicBezTo>
                    <a:pt x="2913692" y="104007"/>
                    <a:pt x="2810627" y="328942"/>
                    <a:pt x="2860789" y="470294"/>
                  </a:cubicBezTo>
                  <a:cubicBezTo>
                    <a:pt x="2910951" y="611646"/>
                    <a:pt x="2806354" y="825332"/>
                    <a:pt x="2860789" y="961035"/>
                  </a:cubicBezTo>
                  <a:cubicBezTo>
                    <a:pt x="2915224" y="1096738"/>
                    <a:pt x="2821095" y="1281484"/>
                    <a:pt x="2860789" y="1492672"/>
                  </a:cubicBezTo>
                  <a:cubicBezTo>
                    <a:pt x="2900483" y="1703860"/>
                    <a:pt x="2811841" y="1806292"/>
                    <a:pt x="2860789" y="2044756"/>
                  </a:cubicBezTo>
                  <a:cubicBezTo>
                    <a:pt x="2553101" y="2118749"/>
                    <a:pt x="2393208" y="1987745"/>
                    <a:pt x="2231415" y="2044756"/>
                  </a:cubicBezTo>
                  <a:cubicBezTo>
                    <a:pt x="2069622" y="2101767"/>
                    <a:pt x="1924789" y="2027304"/>
                    <a:pt x="1687866" y="2044756"/>
                  </a:cubicBezTo>
                  <a:cubicBezTo>
                    <a:pt x="1450943" y="2062208"/>
                    <a:pt x="1254008" y="1997140"/>
                    <a:pt x="1087100" y="2044756"/>
                  </a:cubicBezTo>
                  <a:cubicBezTo>
                    <a:pt x="920192" y="2092372"/>
                    <a:pt x="759454" y="2006154"/>
                    <a:pt x="543550" y="2044756"/>
                  </a:cubicBezTo>
                  <a:cubicBezTo>
                    <a:pt x="327646" y="2083358"/>
                    <a:pt x="135988" y="2018974"/>
                    <a:pt x="0" y="2044756"/>
                  </a:cubicBezTo>
                  <a:cubicBezTo>
                    <a:pt x="-18953" y="1829624"/>
                    <a:pt x="21003" y="1691459"/>
                    <a:pt x="0" y="1513119"/>
                  </a:cubicBezTo>
                  <a:cubicBezTo>
                    <a:pt x="-21003" y="1334779"/>
                    <a:pt x="37007" y="1197482"/>
                    <a:pt x="0" y="1063273"/>
                  </a:cubicBezTo>
                  <a:cubicBezTo>
                    <a:pt x="-37007" y="929064"/>
                    <a:pt x="43008" y="798142"/>
                    <a:pt x="0" y="613427"/>
                  </a:cubicBezTo>
                  <a:cubicBezTo>
                    <a:pt x="-43008" y="428712"/>
                    <a:pt x="18089" y="255891"/>
                    <a:pt x="0" y="0"/>
                  </a:cubicBezTo>
                  <a:close/>
                </a:path>
                <a:path w="2860789" h="2044756" stroke="0" extrusionOk="0">
                  <a:moveTo>
                    <a:pt x="0" y="0"/>
                  </a:moveTo>
                  <a:cubicBezTo>
                    <a:pt x="124901" y="-20075"/>
                    <a:pt x="354701" y="43782"/>
                    <a:pt x="514942" y="0"/>
                  </a:cubicBezTo>
                  <a:cubicBezTo>
                    <a:pt x="675183" y="-43782"/>
                    <a:pt x="952219" y="49346"/>
                    <a:pt x="1087100" y="0"/>
                  </a:cubicBezTo>
                  <a:cubicBezTo>
                    <a:pt x="1221981" y="-49346"/>
                    <a:pt x="1429096" y="27155"/>
                    <a:pt x="1573434" y="0"/>
                  </a:cubicBezTo>
                  <a:cubicBezTo>
                    <a:pt x="1717772" y="-27155"/>
                    <a:pt x="1942383" y="55570"/>
                    <a:pt x="2059768" y="0"/>
                  </a:cubicBezTo>
                  <a:cubicBezTo>
                    <a:pt x="2177153" y="-55570"/>
                    <a:pt x="2564254" y="36550"/>
                    <a:pt x="2860789" y="0"/>
                  </a:cubicBezTo>
                  <a:cubicBezTo>
                    <a:pt x="2883313" y="139042"/>
                    <a:pt x="2858958" y="284486"/>
                    <a:pt x="2860789" y="511189"/>
                  </a:cubicBezTo>
                  <a:cubicBezTo>
                    <a:pt x="2862620" y="737892"/>
                    <a:pt x="2860407" y="887827"/>
                    <a:pt x="2860789" y="1022378"/>
                  </a:cubicBezTo>
                  <a:cubicBezTo>
                    <a:pt x="2861171" y="1156929"/>
                    <a:pt x="2829850" y="1303776"/>
                    <a:pt x="2860789" y="1472224"/>
                  </a:cubicBezTo>
                  <a:cubicBezTo>
                    <a:pt x="2891728" y="1640672"/>
                    <a:pt x="2828502" y="1926045"/>
                    <a:pt x="2860789" y="2044756"/>
                  </a:cubicBezTo>
                  <a:cubicBezTo>
                    <a:pt x="2677497" y="2057124"/>
                    <a:pt x="2489206" y="2009891"/>
                    <a:pt x="2345847" y="2044756"/>
                  </a:cubicBezTo>
                  <a:cubicBezTo>
                    <a:pt x="2202488" y="2079621"/>
                    <a:pt x="1961099" y="2038928"/>
                    <a:pt x="1716473" y="2044756"/>
                  </a:cubicBezTo>
                  <a:cubicBezTo>
                    <a:pt x="1471847" y="2050584"/>
                    <a:pt x="1360172" y="2033317"/>
                    <a:pt x="1201531" y="2044756"/>
                  </a:cubicBezTo>
                  <a:cubicBezTo>
                    <a:pt x="1042890" y="2056195"/>
                    <a:pt x="746729" y="2029845"/>
                    <a:pt x="572158" y="2044756"/>
                  </a:cubicBezTo>
                  <a:cubicBezTo>
                    <a:pt x="397587" y="2059667"/>
                    <a:pt x="273792" y="1984905"/>
                    <a:pt x="0" y="2044756"/>
                  </a:cubicBezTo>
                  <a:cubicBezTo>
                    <a:pt x="-5659" y="1934497"/>
                    <a:pt x="2301" y="1707507"/>
                    <a:pt x="0" y="1554015"/>
                  </a:cubicBezTo>
                  <a:cubicBezTo>
                    <a:pt x="-2301" y="1400523"/>
                    <a:pt x="7958" y="1236230"/>
                    <a:pt x="0" y="1001930"/>
                  </a:cubicBezTo>
                  <a:cubicBezTo>
                    <a:pt x="-7958" y="767630"/>
                    <a:pt x="10537" y="722698"/>
                    <a:pt x="0" y="552084"/>
                  </a:cubicBezTo>
                  <a:cubicBezTo>
                    <a:pt x="-10537" y="381470"/>
                    <a:pt x="59331" y="151942"/>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2" descr="soyez toujours prêt quand les affaires viennent appeler - phone call to another office photos et images de collection">
              <a:extLst>
                <a:ext uri="{FF2B5EF4-FFF2-40B4-BE49-F238E27FC236}">
                  <a16:creationId xmlns:a16="http://schemas.microsoft.com/office/drawing/2014/main" id="{8447AF90-0ABA-3F01-E04A-B6B7B571570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85825" y="3190603"/>
              <a:ext cx="2860790" cy="2056949"/>
            </a:xfrm>
            <a:custGeom>
              <a:avLst/>
              <a:gdLst>
                <a:gd name="csX0" fmla="*/ 0 w 2860790"/>
                <a:gd name="csY0" fmla="*/ 0 h 2056949"/>
                <a:gd name="csX1" fmla="*/ 629374 w 2860790"/>
                <a:gd name="csY1" fmla="*/ 0 h 2056949"/>
                <a:gd name="csX2" fmla="*/ 1172924 w 2860790"/>
                <a:gd name="csY2" fmla="*/ 0 h 2056949"/>
                <a:gd name="csX3" fmla="*/ 1659258 w 2860790"/>
                <a:gd name="csY3" fmla="*/ 0 h 2056949"/>
                <a:gd name="csX4" fmla="*/ 2231416 w 2860790"/>
                <a:gd name="csY4" fmla="*/ 0 h 2056949"/>
                <a:gd name="csX5" fmla="*/ 2860790 w 2860790"/>
                <a:gd name="csY5" fmla="*/ 0 h 2056949"/>
                <a:gd name="csX6" fmla="*/ 2860790 w 2860790"/>
                <a:gd name="csY6" fmla="*/ 473098 h 2056949"/>
                <a:gd name="csX7" fmla="*/ 2860790 w 2860790"/>
                <a:gd name="csY7" fmla="*/ 966766 h 2056949"/>
                <a:gd name="csX8" fmla="*/ 2860790 w 2860790"/>
                <a:gd name="csY8" fmla="*/ 1501573 h 2056949"/>
                <a:gd name="csX9" fmla="*/ 2860790 w 2860790"/>
                <a:gd name="csY9" fmla="*/ 2056949 h 2056949"/>
                <a:gd name="csX10" fmla="*/ 2231416 w 2860790"/>
                <a:gd name="csY10" fmla="*/ 2056949 h 2056949"/>
                <a:gd name="csX11" fmla="*/ 1687866 w 2860790"/>
                <a:gd name="csY11" fmla="*/ 2056949 h 2056949"/>
                <a:gd name="csX12" fmla="*/ 1087100 w 2860790"/>
                <a:gd name="csY12" fmla="*/ 2056949 h 2056949"/>
                <a:gd name="csX13" fmla="*/ 543550 w 2860790"/>
                <a:gd name="csY13" fmla="*/ 2056949 h 2056949"/>
                <a:gd name="csX14" fmla="*/ 0 w 2860790"/>
                <a:gd name="csY14" fmla="*/ 2056949 h 2056949"/>
                <a:gd name="csX15" fmla="*/ 0 w 2860790"/>
                <a:gd name="csY15" fmla="*/ 1522142 h 2056949"/>
                <a:gd name="csX16" fmla="*/ 0 w 2860790"/>
                <a:gd name="csY16" fmla="*/ 1069613 h 2056949"/>
                <a:gd name="csX17" fmla="*/ 0 w 2860790"/>
                <a:gd name="csY17" fmla="*/ 617085 h 2056949"/>
                <a:gd name="csX18" fmla="*/ 0 w 2860790"/>
                <a:gd name="csY18" fmla="*/ 0 h 2056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860790" h="2056949" fill="none" extrusionOk="0">
                  <a:moveTo>
                    <a:pt x="0" y="0"/>
                  </a:moveTo>
                  <a:cubicBezTo>
                    <a:pt x="198869" y="-38752"/>
                    <a:pt x="457743" y="74370"/>
                    <a:pt x="629374" y="0"/>
                  </a:cubicBezTo>
                  <a:cubicBezTo>
                    <a:pt x="801005" y="-74370"/>
                    <a:pt x="1010476" y="63254"/>
                    <a:pt x="1172924" y="0"/>
                  </a:cubicBezTo>
                  <a:cubicBezTo>
                    <a:pt x="1335372" y="-63254"/>
                    <a:pt x="1481326" y="11823"/>
                    <a:pt x="1659258" y="0"/>
                  </a:cubicBezTo>
                  <a:cubicBezTo>
                    <a:pt x="1837190" y="-11823"/>
                    <a:pt x="2044347" y="32637"/>
                    <a:pt x="2231416" y="0"/>
                  </a:cubicBezTo>
                  <a:cubicBezTo>
                    <a:pt x="2418485" y="-32637"/>
                    <a:pt x="2611414" y="60626"/>
                    <a:pt x="2860790" y="0"/>
                  </a:cubicBezTo>
                  <a:cubicBezTo>
                    <a:pt x="2867685" y="229736"/>
                    <a:pt x="2840832" y="343970"/>
                    <a:pt x="2860790" y="473098"/>
                  </a:cubicBezTo>
                  <a:cubicBezTo>
                    <a:pt x="2880748" y="602226"/>
                    <a:pt x="2820022" y="817282"/>
                    <a:pt x="2860790" y="966766"/>
                  </a:cubicBezTo>
                  <a:cubicBezTo>
                    <a:pt x="2901558" y="1116250"/>
                    <a:pt x="2807443" y="1296608"/>
                    <a:pt x="2860790" y="1501573"/>
                  </a:cubicBezTo>
                  <a:cubicBezTo>
                    <a:pt x="2914137" y="1706538"/>
                    <a:pt x="2821862" y="1780001"/>
                    <a:pt x="2860790" y="2056949"/>
                  </a:cubicBezTo>
                  <a:cubicBezTo>
                    <a:pt x="2553102" y="2130942"/>
                    <a:pt x="2393209" y="1999938"/>
                    <a:pt x="2231416" y="2056949"/>
                  </a:cubicBezTo>
                  <a:cubicBezTo>
                    <a:pt x="2069623" y="2113960"/>
                    <a:pt x="1926859" y="2045780"/>
                    <a:pt x="1687866" y="2056949"/>
                  </a:cubicBezTo>
                  <a:cubicBezTo>
                    <a:pt x="1448873" y="2068118"/>
                    <a:pt x="1254008" y="2009333"/>
                    <a:pt x="1087100" y="2056949"/>
                  </a:cubicBezTo>
                  <a:cubicBezTo>
                    <a:pt x="920192" y="2104565"/>
                    <a:pt x="759454" y="2018347"/>
                    <a:pt x="543550" y="2056949"/>
                  </a:cubicBezTo>
                  <a:cubicBezTo>
                    <a:pt x="327646" y="2095551"/>
                    <a:pt x="135988" y="2031167"/>
                    <a:pt x="0" y="2056949"/>
                  </a:cubicBezTo>
                  <a:cubicBezTo>
                    <a:pt x="-3235" y="1854666"/>
                    <a:pt x="62196" y="1632415"/>
                    <a:pt x="0" y="1522142"/>
                  </a:cubicBezTo>
                  <a:cubicBezTo>
                    <a:pt x="-62196" y="1411869"/>
                    <a:pt x="26419" y="1189079"/>
                    <a:pt x="0" y="1069613"/>
                  </a:cubicBezTo>
                  <a:cubicBezTo>
                    <a:pt x="-26419" y="950147"/>
                    <a:pt x="24799" y="708992"/>
                    <a:pt x="0" y="617085"/>
                  </a:cubicBezTo>
                  <a:cubicBezTo>
                    <a:pt x="-24799" y="525178"/>
                    <a:pt x="12485" y="290077"/>
                    <a:pt x="0" y="0"/>
                  </a:cubicBezTo>
                  <a:close/>
                </a:path>
                <a:path w="2860790" h="2056949" stroke="0" extrusionOk="0">
                  <a:moveTo>
                    <a:pt x="0" y="0"/>
                  </a:moveTo>
                  <a:cubicBezTo>
                    <a:pt x="124901" y="-20075"/>
                    <a:pt x="354701" y="43782"/>
                    <a:pt x="514942" y="0"/>
                  </a:cubicBezTo>
                  <a:cubicBezTo>
                    <a:pt x="675183" y="-43782"/>
                    <a:pt x="952219" y="49346"/>
                    <a:pt x="1087100" y="0"/>
                  </a:cubicBezTo>
                  <a:cubicBezTo>
                    <a:pt x="1221981" y="-49346"/>
                    <a:pt x="1424394" y="25560"/>
                    <a:pt x="1573435" y="0"/>
                  </a:cubicBezTo>
                  <a:cubicBezTo>
                    <a:pt x="1722477" y="-25560"/>
                    <a:pt x="1942384" y="55570"/>
                    <a:pt x="2059769" y="0"/>
                  </a:cubicBezTo>
                  <a:cubicBezTo>
                    <a:pt x="2177154" y="-55570"/>
                    <a:pt x="2564255" y="36550"/>
                    <a:pt x="2860790" y="0"/>
                  </a:cubicBezTo>
                  <a:cubicBezTo>
                    <a:pt x="2914977" y="221404"/>
                    <a:pt x="2842572" y="296197"/>
                    <a:pt x="2860790" y="514237"/>
                  </a:cubicBezTo>
                  <a:cubicBezTo>
                    <a:pt x="2879008" y="732277"/>
                    <a:pt x="2840146" y="851706"/>
                    <a:pt x="2860790" y="1028475"/>
                  </a:cubicBezTo>
                  <a:cubicBezTo>
                    <a:pt x="2881434" y="1205244"/>
                    <a:pt x="2860100" y="1318744"/>
                    <a:pt x="2860790" y="1481003"/>
                  </a:cubicBezTo>
                  <a:cubicBezTo>
                    <a:pt x="2861480" y="1643262"/>
                    <a:pt x="2829528" y="1851786"/>
                    <a:pt x="2860790" y="2056949"/>
                  </a:cubicBezTo>
                  <a:cubicBezTo>
                    <a:pt x="2677498" y="2069317"/>
                    <a:pt x="2489207" y="2022084"/>
                    <a:pt x="2345848" y="2056949"/>
                  </a:cubicBezTo>
                  <a:cubicBezTo>
                    <a:pt x="2202489" y="2091814"/>
                    <a:pt x="1961100" y="2051121"/>
                    <a:pt x="1716474" y="2056949"/>
                  </a:cubicBezTo>
                  <a:cubicBezTo>
                    <a:pt x="1471848" y="2062777"/>
                    <a:pt x="1360173" y="2045510"/>
                    <a:pt x="1201532" y="2056949"/>
                  </a:cubicBezTo>
                  <a:cubicBezTo>
                    <a:pt x="1042891" y="2068388"/>
                    <a:pt x="751642" y="2042439"/>
                    <a:pt x="572158" y="2056949"/>
                  </a:cubicBezTo>
                  <a:cubicBezTo>
                    <a:pt x="392674" y="2071459"/>
                    <a:pt x="273792" y="1997098"/>
                    <a:pt x="0" y="2056949"/>
                  </a:cubicBezTo>
                  <a:cubicBezTo>
                    <a:pt x="-25560" y="1955951"/>
                    <a:pt x="58887" y="1772881"/>
                    <a:pt x="0" y="1563281"/>
                  </a:cubicBezTo>
                  <a:cubicBezTo>
                    <a:pt x="-58887" y="1353681"/>
                    <a:pt x="878" y="1127035"/>
                    <a:pt x="0" y="1007905"/>
                  </a:cubicBezTo>
                  <a:cubicBezTo>
                    <a:pt x="-878" y="888775"/>
                    <a:pt x="19262" y="755505"/>
                    <a:pt x="0" y="555376"/>
                  </a:cubicBezTo>
                  <a:cubicBezTo>
                    <a:pt x="-19262" y="355247"/>
                    <a:pt x="54124" y="209081"/>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6" descr="professional young asian businesswoman talking on the phone while working on laptop in a contemporary office space, sitting by the window with green plants. she is wearing smart casuals. female leadership. making business connections with technology - phone call to another office asia photos et images de collection">
              <a:extLst>
                <a:ext uri="{FF2B5EF4-FFF2-40B4-BE49-F238E27FC236}">
                  <a16:creationId xmlns:a16="http://schemas.microsoft.com/office/drawing/2014/main" id="{EE04A61F-D626-101E-AEB3-C6E1989B94B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46614" y="1140823"/>
              <a:ext cx="2860789" cy="2056949"/>
            </a:xfrm>
            <a:custGeom>
              <a:avLst/>
              <a:gdLst>
                <a:gd name="csX0" fmla="*/ 0 w 2860789"/>
                <a:gd name="csY0" fmla="*/ 0 h 2056949"/>
                <a:gd name="csX1" fmla="*/ 629374 w 2860789"/>
                <a:gd name="csY1" fmla="*/ 0 h 2056949"/>
                <a:gd name="csX2" fmla="*/ 1172923 w 2860789"/>
                <a:gd name="csY2" fmla="*/ 0 h 2056949"/>
                <a:gd name="csX3" fmla="*/ 1659258 w 2860789"/>
                <a:gd name="csY3" fmla="*/ 0 h 2056949"/>
                <a:gd name="csX4" fmla="*/ 2231415 w 2860789"/>
                <a:gd name="csY4" fmla="*/ 0 h 2056949"/>
                <a:gd name="csX5" fmla="*/ 2860789 w 2860789"/>
                <a:gd name="csY5" fmla="*/ 0 h 2056949"/>
                <a:gd name="csX6" fmla="*/ 2860789 w 2860789"/>
                <a:gd name="csY6" fmla="*/ 473098 h 2056949"/>
                <a:gd name="csX7" fmla="*/ 2860789 w 2860789"/>
                <a:gd name="csY7" fmla="*/ 966766 h 2056949"/>
                <a:gd name="csX8" fmla="*/ 2860789 w 2860789"/>
                <a:gd name="csY8" fmla="*/ 1501573 h 2056949"/>
                <a:gd name="csX9" fmla="*/ 2860789 w 2860789"/>
                <a:gd name="csY9" fmla="*/ 2056949 h 2056949"/>
                <a:gd name="csX10" fmla="*/ 2231415 w 2860789"/>
                <a:gd name="csY10" fmla="*/ 2056949 h 2056949"/>
                <a:gd name="csX11" fmla="*/ 1687866 w 2860789"/>
                <a:gd name="csY11" fmla="*/ 2056949 h 2056949"/>
                <a:gd name="csX12" fmla="*/ 1087100 w 2860789"/>
                <a:gd name="csY12" fmla="*/ 2056949 h 2056949"/>
                <a:gd name="csX13" fmla="*/ 543550 w 2860789"/>
                <a:gd name="csY13" fmla="*/ 2056949 h 2056949"/>
                <a:gd name="csX14" fmla="*/ 0 w 2860789"/>
                <a:gd name="csY14" fmla="*/ 2056949 h 2056949"/>
                <a:gd name="csX15" fmla="*/ 0 w 2860789"/>
                <a:gd name="csY15" fmla="*/ 1522142 h 2056949"/>
                <a:gd name="csX16" fmla="*/ 0 w 2860789"/>
                <a:gd name="csY16" fmla="*/ 1069613 h 2056949"/>
                <a:gd name="csX17" fmla="*/ 0 w 2860789"/>
                <a:gd name="csY17" fmla="*/ 617085 h 2056949"/>
                <a:gd name="csX18" fmla="*/ 0 w 2860789"/>
                <a:gd name="csY18" fmla="*/ 0 h 2056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860789" h="2056949" fill="none" extrusionOk="0">
                  <a:moveTo>
                    <a:pt x="0" y="0"/>
                  </a:moveTo>
                  <a:cubicBezTo>
                    <a:pt x="198869" y="-38752"/>
                    <a:pt x="457743" y="74370"/>
                    <a:pt x="629374" y="0"/>
                  </a:cubicBezTo>
                  <a:cubicBezTo>
                    <a:pt x="801005" y="-74370"/>
                    <a:pt x="1016207" y="1754"/>
                    <a:pt x="1172923" y="0"/>
                  </a:cubicBezTo>
                  <a:cubicBezTo>
                    <a:pt x="1329639" y="-1754"/>
                    <a:pt x="1473961" y="6739"/>
                    <a:pt x="1659258" y="0"/>
                  </a:cubicBezTo>
                  <a:cubicBezTo>
                    <a:pt x="1844555" y="-6739"/>
                    <a:pt x="2050387" y="39272"/>
                    <a:pt x="2231415" y="0"/>
                  </a:cubicBezTo>
                  <a:cubicBezTo>
                    <a:pt x="2412443" y="-39272"/>
                    <a:pt x="2611413" y="60626"/>
                    <a:pt x="2860789" y="0"/>
                  </a:cubicBezTo>
                  <a:cubicBezTo>
                    <a:pt x="2867684" y="229736"/>
                    <a:pt x="2840831" y="343970"/>
                    <a:pt x="2860789" y="473098"/>
                  </a:cubicBezTo>
                  <a:cubicBezTo>
                    <a:pt x="2880747" y="602226"/>
                    <a:pt x="2820021" y="817282"/>
                    <a:pt x="2860789" y="966766"/>
                  </a:cubicBezTo>
                  <a:cubicBezTo>
                    <a:pt x="2901557" y="1116250"/>
                    <a:pt x="2807442" y="1296608"/>
                    <a:pt x="2860789" y="1501573"/>
                  </a:cubicBezTo>
                  <a:cubicBezTo>
                    <a:pt x="2914136" y="1706538"/>
                    <a:pt x="2821861" y="1780001"/>
                    <a:pt x="2860789" y="2056949"/>
                  </a:cubicBezTo>
                  <a:cubicBezTo>
                    <a:pt x="2553101" y="2130942"/>
                    <a:pt x="2393208" y="1999938"/>
                    <a:pt x="2231415" y="2056949"/>
                  </a:cubicBezTo>
                  <a:cubicBezTo>
                    <a:pt x="2069622" y="2113960"/>
                    <a:pt x="1924789" y="2039497"/>
                    <a:pt x="1687866" y="2056949"/>
                  </a:cubicBezTo>
                  <a:cubicBezTo>
                    <a:pt x="1450943" y="2074401"/>
                    <a:pt x="1254008" y="2009333"/>
                    <a:pt x="1087100" y="2056949"/>
                  </a:cubicBezTo>
                  <a:cubicBezTo>
                    <a:pt x="920192" y="2104565"/>
                    <a:pt x="759454" y="2018347"/>
                    <a:pt x="543550" y="2056949"/>
                  </a:cubicBezTo>
                  <a:cubicBezTo>
                    <a:pt x="327646" y="2095551"/>
                    <a:pt x="135988" y="2031167"/>
                    <a:pt x="0" y="2056949"/>
                  </a:cubicBezTo>
                  <a:cubicBezTo>
                    <a:pt x="-3235" y="1854666"/>
                    <a:pt x="62196" y="1632415"/>
                    <a:pt x="0" y="1522142"/>
                  </a:cubicBezTo>
                  <a:cubicBezTo>
                    <a:pt x="-62196" y="1411869"/>
                    <a:pt x="26419" y="1189079"/>
                    <a:pt x="0" y="1069613"/>
                  </a:cubicBezTo>
                  <a:cubicBezTo>
                    <a:pt x="-26419" y="950147"/>
                    <a:pt x="24799" y="708992"/>
                    <a:pt x="0" y="617085"/>
                  </a:cubicBezTo>
                  <a:cubicBezTo>
                    <a:pt x="-24799" y="525178"/>
                    <a:pt x="12485" y="290077"/>
                    <a:pt x="0" y="0"/>
                  </a:cubicBezTo>
                  <a:close/>
                </a:path>
                <a:path w="2860789" h="2056949" stroke="0" extrusionOk="0">
                  <a:moveTo>
                    <a:pt x="0" y="0"/>
                  </a:moveTo>
                  <a:cubicBezTo>
                    <a:pt x="124901" y="-20075"/>
                    <a:pt x="354701" y="43782"/>
                    <a:pt x="514942" y="0"/>
                  </a:cubicBezTo>
                  <a:cubicBezTo>
                    <a:pt x="675183" y="-43782"/>
                    <a:pt x="952219" y="49346"/>
                    <a:pt x="1087100" y="0"/>
                  </a:cubicBezTo>
                  <a:cubicBezTo>
                    <a:pt x="1221981" y="-49346"/>
                    <a:pt x="1429096" y="27155"/>
                    <a:pt x="1573434" y="0"/>
                  </a:cubicBezTo>
                  <a:cubicBezTo>
                    <a:pt x="1717772" y="-27155"/>
                    <a:pt x="1942383" y="55570"/>
                    <a:pt x="2059768" y="0"/>
                  </a:cubicBezTo>
                  <a:cubicBezTo>
                    <a:pt x="2177153" y="-55570"/>
                    <a:pt x="2564254" y="36550"/>
                    <a:pt x="2860789" y="0"/>
                  </a:cubicBezTo>
                  <a:cubicBezTo>
                    <a:pt x="2914976" y="221404"/>
                    <a:pt x="2842571" y="296197"/>
                    <a:pt x="2860789" y="514237"/>
                  </a:cubicBezTo>
                  <a:cubicBezTo>
                    <a:pt x="2879007" y="732277"/>
                    <a:pt x="2840145" y="851706"/>
                    <a:pt x="2860789" y="1028475"/>
                  </a:cubicBezTo>
                  <a:cubicBezTo>
                    <a:pt x="2881433" y="1205244"/>
                    <a:pt x="2860099" y="1318744"/>
                    <a:pt x="2860789" y="1481003"/>
                  </a:cubicBezTo>
                  <a:cubicBezTo>
                    <a:pt x="2861479" y="1643262"/>
                    <a:pt x="2829527" y="1851786"/>
                    <a:pt x="2860789" y="2056949"/>
                  </a:cubicBezTo>
                  <a:cubicBezTo>
                    <a:pt x="2677497" y="2069317"/>
                    <a:pt x="2489206" y="2022084"/>
                    <a:pt x="2345847" y="2056949"/>
                  </a:cubicBezTo>
                  <a:cubicBezTo>
                    <a:pt x="2202488" y="2091814"/>
                    <a:pt x="1961099" y="2051121"/>
                    <a:pt x="1716473" y="2056949"/>
                  </a:cubicBezTo>
                  <a:cubicBezTo>
                    <a:pt x="1471847" y="2062777"/>
                    <a:pt x="1360172" y="2045510"/>
                    <a:pt x="1201531" y="2056949"/>
                  </a:cubicBezTo>
                  <a:cubicBezTo>
                    <a:pt x="1042890" y="2068388"/>
                    <a:pt x="746729" y="2042038"/>
                    <a:pt x="572158" y="2056949"/>
                  </a:cubicBezTo>
                  <a:cubicBezTo>
                    <a:pt x="397587" y="2071860"/>
                    <a:pt x="273792" y="1997098"/>
                    <a:pt x="0" y="2056949"/>
                  </a:cubicBezTo>
                  <a:cubicBezTo>
                    <a:pt x="-25560" y="1955951"/>
                    <a:pt x="58887" y="1772881"/>
                    <a:pt x="0" y="1563281"/>
                  </a:cubicBezTo>
                  <a:cubicBezTo>
                    <a:pt x="-58887" y="1353681"/>
                    <a:pt x="878" y="1127035"/>
                    <a:pt x="0" y="1007905"/>
                  </a:cubicBezTo>
                  <a:cubicBezTo>
                    <a:pt x="-878" y="888775"/>
                    <a:pt x="19262" y="755505"/>
                    <a:pt x="0" y="555376"/>
                  </a:cubicBezTo>
                  <a:cubicBezTo>
                    <a:pt x="-19262" y="355247"/>
                    <a:pt x="54124" y="209081"/>
                    <a:pt x="0" y="0"/>
                  </a:cubicBezTo>
                  <a:close/>
                </a:path>
              </a:pathLst>
            </a:custGeom>
            <a:ln w="28575">
              <a:solidFill>
                <a:schemeClr val="bg1"/>
              </a:solidFill>
              <a:extLst>
                <a:ext uri="{C807C97D-BFC1-408E-A445-0C87EB9F89A2}">
                  <ask:lineSketchStyleProps xmlns:ask="http://schemas.microsoft.com/office/drawing/2018/sketchyshapes" sd="1657334536">
                    <a:prstGeom prst="rect">
                      <a:avLst/>
                    </a:prstGeom>
                    <ask:type>
                      <ask:lineSketchScribble/>
                    </ask:type>
                  </ask:lineSketchStyleProps>
                </a:ext>
              </a:extLst>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 name="Picture 6" descr="The Quadripartite One Health Joint Plan of Action (OH JPA) at the World One  Health Congress">
            <a:extLst>
              <a:ext uri="{FF2B5EF4-FFF2-40B4-BE49-F238E27FC236}">
                <a16:creationId xmlns:a16="http://schemas.microsoft.com/office/drawing/2014/main" id="{99A92606-78F4-AA15-14FA-1AA460961F6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0586" y="1162050"/>
            <a:ext cx="5593014" cy="377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a:extLst>
              <a:ext uri="{FF2B5EF4-FFF2-40B4-BE49-F238E27FC236}">
                <a16:creationId xmlns:a16="http://schemas.microsoft.com/office/drawing/2014/main" id="{72ABCEC5-436D-6EEA-A5E8-D6289E2BE3C9}"/>
              </a:ext>
            </a:extLst>
          </p:cNvPr>
          <p:cNvPicPr>
            <a:picLocks noChangeAspect="1"/>
          </p:cNvPicPr>
          <p:nvPr/>
        </p:nvPicPr>
        <p:blipFill>
          <a:blip r:embed="rId8"/>
          <a:stretch>
            <a:fillRect/>
          </a:stretch>
        </p:blipFill>
        <p:spPr>
          <a:xfrm>
            <a:off x="664080" y="2096050"/>
            <a:ext cx="1835446" cy="2495000"/>
          </a:xfrm>
          <a:prstGeom prst="rect">
            <a:avLst/>
          </a:prstGeom>
          <a:noFill/>
          <a:ln w="12700">
            <a:solidFill>
              <a:schemeClr val="tx1"/>
            </a:solidFill>
            <a:extLst>
              <a:ext uri="{C807C97D-BFC1-408E-A445-0C87EB9F89A2}">
                <ask:lineSketchStyleProps xmlns:ask="http://schemas.microsoft.com/office/drawing/2018/sketchyshapes" sd="1740365417">
                  <a:custGeom>
                    <a:avLst/>
                    <a:gdLst>
                      <a:gd name="connsiteX0" fmla="*/ 0 w 2082057"/>
                      <a:gd name="connsiteY0" fmla="*/ 0 h 2830229"/>
                      <a:gd name="connsiteX1" fmla="*/ 673198 w 2082057"/>
                      <a:gd name="connsiteY1" fmla="*/ 0 h 2830229"/>
                      <a:gd name="connsiteX2" fmla="*/ 1325576 w 2082057"/>
                      <a:gd name="connsiteY2" fmla="*/ 0 h 2830229"/>
                      <a:gd name="connsiteX3" fmla="*/ 2082057 w 2082057"/>
                      <a:gd name="connsiteY3" fmla="*/ 0 h 2830229"/>
                      <a:gd name="connsiteX4" fmla="*/ 2082057 w 2082057"/>
                      <a:gd name="connsiteY4" fmla="*/ 566046 h 2830229"/>
                      <a:gd name="connsiteX5" fmla="*/ 2082057 w 2082057"/>
                      <a:gd name="connsiteY5" fmla="*/ 1188696 h 2830229"/>
                      <a:gd name="connsiteX6" fmla="*/ 2082057 w 2082057"/>
                      <a:gd name="connsiteY6" fmla="*/ 1811347 h 2830229"/>
                      <a:gd name="connsiteX7" fmla="*/ 2082057 w 2082057"/>
                      <a:gd name="connsiteY7" fmla="*/ 2292485 h 2830229"/>
                      <a:gd name="connsiteX8" fmla="*/ 2082057 w 2082057"/>
                      <a:gd name="connsiteY8" fmla="*/ 2830229 h 2830229"/>
                      <a:gd name="connsiteX9" fmla="*/ 1367217 w 2082057"/>
                      <a:gd name="connsiteY9" fmla="*/ 2830229 h 2830229"/>
                      <a:gd name="connsiteX10" fmla="*/ 735660 w 2082057"/>
                      <a:gd name="connsiteY10" fmla="*/ 2830229 h 2830229"/>
                      <a:gd name="connsiteX11" fmla="*/ 0 w 2082057"/>
                      <a:gd name="connsiteY11" fmla="*/ 2830229 h 2830229"/>
                      <a:gd name="connsiteX12" fmla="*/ 0 w 2082057"/>
                      <a:gd name="connsiteY12" fmla="*/ 2320788 h 2830229"/>
                      <a:gd name="connsiteX13" fmla="*/ 0 w 2082057"/>
                      <a:gd name="connsiteY13" fmla="*/ 1783044 h 2830229"/>
                      <a:gd name="connsiteX14" fmla="*/ 0 w 2082057"/>
                      <a:gd name="connsiteY14" fmla="*/ 1188696 h 2830229"/>
                      <a:gd name="connsiteX15" fmla="*/ 0 w 2082057"/>
                      <a:gd name="connsiteY15" fmla="*/ 679255 h 2830229"/>
                      <a:gd name="connsiteX16" fmla="*/ 0 w 2082057"/>
                      <a:gd name="connsiteY16" fmla="*/ 0 h 283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2057" h="2830229" extrusionOk="0">
                        <a:moveTo>
                          <a:pt x="0" y="0"/>
                        </a:moveTo>
                        <a:cubicBezTo>
                          <a:pt x="210744" y="-12935"/>
                          <a:pt x="419614" y="-2508"/>
                          <a:pt x="673198" y="0"/>
                        </a:cubicBezTo>
                        <a:cubicBezTo>
                          <a:pt x="926782" y="2508"/>
                          <a:pt x="1111998" y="21999"/>
                          <a:pt x="1325576" y="0"/>
                        </a:cubicBezTo>
                        <a:cubicBezTo>
                          <a:pt x="1539154" y="-21999"/>
                          <a:pt x="1894626" y="6078"/>
                          <a:pt x="2082057" y="0"/>
                        </a:cubicBezTo>
                        <a:cubicBezTo>
                          <a:pt x="2062434" y="198596"/>
                          <a:pt x="2089409" y="299324"/>
                          <a:pt x="2082057" y="566046"/>
                        </a:cubicBezTo>
                        <a:cubicBezTo>
                          <a:pt x="2074705" y="832768"/>
                          <a:pt x="2073504" y="1000911"/>
                          <a:pt x="2082057" y="1188696"/>
                        </a:cubicBezTo>
                        <a:cubicBezTo>
                          <a:pt x="2090611" y="1376481"/>
                          <a:pt x="2074896" y="1629803"/>
                          <a:pt x="2082057" y="1811347"/>
                        </a:cubicBezTo>
                        <a:cubicBezTo>
                          <a:pt x="2089218" y="1992891"/>
                          <a:pt x="2088142" y="2103463"/>
                          <a:pt x="2082057" y="2292485"/>
                        </a:cubicBezTo>
                        <a:cubicBezTo>
                          <a:pt x="2075972" y="2481507"/>
                          <a:pt x="2067881" y="2668654"/>
                          <a:pt x="2082057" y="2830229"/>
                        </a:cubicBezTo>
                        <a:cubicBezTo>
                          <a:pt x="1858726" y="2805000"/>
                          <a:pt x="1538431" y="2813617"/>
                          <a:pt x="1367217" y="2830229"/>
                        </a:cubicBezTo>
                        <a:cubicBezTo>
                          <a:pt x="1196003" y="2846841"/>
                          <a:pt x="892933" y="2808992"/>
                          <a:pt x="735660" y="2830229"/>
                        </a:cubicBezTo>
                        <a:cubicBezTo>
                          <a:pt x="578387" y="2851466"/>
                          <a:pt x="332687" y="2831190"/>
                          <a:pt x="0" y="2830229"/>
                        </a:cubicBezTo>
                        <a:cubicBezTo>
                          <a:pt x="-21744" y="2595116"/>
                          <a:pt x="-18404" y="2429975"/>
                          <a:pt x="0" y="2320788"/>
                        </a:cubicBezTo>
                        <a:cubicBezTo>
                          <a:pt x="18404" y="2211601"/>
                          <a:pt x="3734" y="2007818"/>
                          <a:pt x="0" y="1783044"/>
                        </a:cubicBezTo>
                        <a:cubicBezTo>
                          <a:pt x="-3734" y="1558270"/>
                          <a:pt x="5808" y="1469499"/>
                          <a:pt x="0" y="1188696"/>
                        </a:cubicBezTo>
                        <a:cubicBezTo>
                          <a:pt x="-5808" y="907893"/>
                          <a:pt x="-6772" y="838762"/>
                          <a:pt x="0" y="679255"/>
                        </a:cubicBezTo>
                        <a:cubicBezTo>
                          <a:pt x="6772" y="519748"/>
                          <a:pt x="18590" y="307390"/>
                          <a:pt x="0" y="0"/>
                        </a:cubicBezTo>
                        <a:close/>
                      </a:path>
                    </a:pathLst>
                  </a:custGeom>
                  <ask:type>
                    <ask:lineSketchNone/>
                  </ask:type>
                </ask:lineSketchStyleProps>
              </a:ext>
            </a:extLst>
          </a:ln>
          <a:effectLst>
            <a:outerShdw blurRad="50800" dist="38100" dir="2700000" algn="tl" rotWithShape="0">
              <a:prstClr val="black">
                <a:alpha val="40000"/>
              </a:prstClr>
            </a:outerShdw>
          </a:effectLst>
        </p:spPr>
      </p:pic>
      <p:pic>
        <p:nvPicPr>
          <p:cNvPr id="4" name="Picture 52">
            <a:extLst>
              <a:ext uri="{FF2B5EF4-FFF2-40B4-BE49-F238E27FC236}">
                <a16:creationId xmlns:a16="http://schemas.microsoft.com/office/drawing/2014/main" id="{DDDBEBBD-0F1C-CF26-997F-5E4FD8844A6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03754" y="2096050"/>
            <a:ext cx="1715893" cy="2500302"/>
          </a:xfrm>
          <a:prstGeom prst="rect">
            <a:avLst/>
          </a:prstGeom>
          <a:noFill/>
          <a:ln w="12700">
            <a:solidFill>
              <a:schemeClr val="tx1"/>
            </a:solidFill>
            <a:extLst>
              <a:ext uri="{C807C97D-BFC1-408E-A445-0C87EB9F89A2}">
                <ask:lineSketchStyleProps xmlns:ask="http://schemas.microsoft.com/office/drawing/2018/sketchyshapes" sd="1740365417">
                  <a:custGeom>
                    <a:avLst/>
                    <a:gdLst>
                      <a:gd name="connsiteX0" fmla="*/ 0 w 2082057"/>
                      <a:gd name="connsiteY0" fmla="*/ 0 h 2830229"/>
                      <a:gd name="connsiteX1" fmla="*/ 673198 w 2082057"/>
                      <a:gd name="connsiteY1" fmla="*/ 0 h 2830229"/>
                      <a:gd name="connsiteX2" fmla="*/ 1325576 w 2082057"/>
                      <a:gd name="connsiteY2" fmla="*/ 0 h 2830229"/>
                      <a:gd name="connsiteX3" fmla="*/ 2082057 w 2082057"/>
                      <a:gd name="connsiteY3" fmla="*/ 0 h 2830229"/>
                      <a:gd name="connsiteX4" fmla="*/ 2082057 w 2082057"/>
                      <a:gd name="connsiteY4" fmla="*/ 566046 h 2830229"/>
                      <a:gd name="connsiteX5" fmla="*/ 2082057 w 2082057"/>
                      <a:gd name="connsiteY5" fmla="*/ 1188696 h 2830229"/>
                      <a:gd name="connsiteX6" fmla="*/ 2082057 w 2082057"/>
                      <a:gd name="connsiteY6" fmla="*/ 1811347 h 2830229"/>
                      <a:gd name="connsiteX7" fmla="*/ 2082057 w 2082057"/>
                      <a:gd name="connsiteY7" fmla="*/ 2292485 h 2830229"/>
                      <a:gd name="connsiteX8" fmla="*/ 2082057 w 2082057"/>
                      <a:gd name="connsiteY8" fmla="*/ 2830229 h 2830229"/>
                      <a:gd name="connsiteX9" fmla="*/ 1367217 w 2082057"/>
                      <a:gd name="connsiteY9" fmla="*/ 2830229 h 2830229"/>
                      <a:gd name="connsiteX10" fmla="*/ 735660 w 2082057"/>
                      <a:gd name="connsiteY10" fmla="*/ 2830229 h 2830229"/>
                      <a:gd name="connsiteX11" fmla="*/ 0 w 2082057"/>
                      <a:gd name="connsiteY11" fmla="*/ 2830229 h 2830229"/>
                      <a:gd name="connsiteX12" fmla="*/ 0 w 2082057"/>
                      <a:gd name="connsiteY12" fmla="*/ 2320788 h 2830229"/>
                      <a:gd name="connsiteX13" fmla="*/ 0 w 2082057"/>
                      <a:gd name="connsiteY13" fmla="*/ 1783044 h 2830229"/>
                      <a:gd name="connsiteX14" fmla="*/ 0 w 2082057"/>
                      <a:gd name="connsiteY14" fmla="*/ 1188696 h 2830229"/>
                      <a:gd name="connsiteX15" fmla="*/ 0 w 2082057"/>
                      <a:gd name="connsiteY15" fmla="*/ 679255 h 2830229"/>
                      <a:gd name="connsiteX16" fmla="*/ 0 w 2082057"/>
                      <a:gd name="connsiteY16" fmla="*/ 0 h 283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2057" h="2830229" extrusionOk="0">
                        <a:moveTo>
                          <a:pt x="0" y="0"/>
                        </a:moveTo>
                        <a:cubicBezTo>
                          <a:pt x="210744" y="-12935"/>
                          <a:pt x="419614" y="-2508"/>
                          <a:pt x="673198" y="0"/>
                        </a:cubicBezTo>
                        <a:cubicBezTo>
                          <a:pt x="926782" y="2508"/>
                          <a:pt x="1111998" y="21999"/>
                          <a:pt x="1325576" y="0"/>
                        </a:cubicBezTo>
                        <a:cubicBezTo>
                          <a:pt x="1539154" y="-21999"/>
                          <a:pt x="1894626" y="6078"/>
                          <a:pt x="2082057" y="0"/>
                        </a:cubicBezTo>
                        <a:cubicBezTo>
                          <a:pt x="2062434" y="198596"/>
                          <a:pt x="2089409" y="299324"/>
                          <a:pt x="2082057" y="566046"/>
                        </a:cubicBezTo>
                        <a:cubicBezTo>
                          <a:pt x="2074705" y="832768"/>
                          <a:pt x="2073504" y="1000911"/>
                          <a:pt x="2082057" y="1188696"/>
                        </a:cubicBezTo>
                        <a:cubicBezTo>
                          <a:pt x="2090611" y="1376481"/>
                          <a:pt x="2074896" y="1629803"/>
                          <a:pt x="2082057" y="1811347"/>
                        </a:cubicBezTo>
                        <a:cubicBezTo>
                          <a:pt x="2089218" y="1992891"/>
                          <a:pt x="2088142" y="2103463"/>
                          <a:pt x="2082057" y="2292485"/>
                        </a:cubicBezTo>
                        <a:cubicBezTo>
                          <a:pt x="2075972" y="2481507"/>
                          <a:pt x="2067881" y="2668654"/>
                          <a:pt x="2082057" y="2830229"/>
                        </a:cubicBezTo>
                        <a:cubicBezTo>
                          <a:pt x="1858726" y="2805000"/>
                          <a:pt x="1538431" y="2813617"/>
                          <a:pt x="1367217" y="2830229"/>
                        </a:cubicBezTo>
                        <a:cubicBezTo>
                          <a:pt x="1196003" y="2846841"/>
                          <a:pt x="892933" y="2808992"/>
                          <a:pt x="735660" y="2830229"/>
                        </a:cubicBezTo>
                        <a:cubicBezTo>
                          <a:pt x="578387" y="2851466"/>
                          <a:pt x="332687" y="2831190"/>
                          <a:pt x="0" y="2830229"/>
                        </a:cubicBezTo>
                        <a:cubicBezTo>
                          <a:pt x="-21744" y="2595116"/>
                          <a:pt x="-18404" y="2429975"/>
                          <a:pt x="0" y="2320788"/>
                        </a:cubicBezTo>
                        <a:cubicBezTo>
                          <a:pt x="18404" y="2211601"/>
                          <a:pt x="3734" y="2007818"/>
                          <a:pt x="0" y="1783044"/>
                        </a:cubicBezTo>
                        <a:cubicBezTo>
                          <a:pt x="-3734" y="1558270"/>
                          <a:pt x="5808" y="1469499"/>
                          <a:pt x="0" y="1188696"/>
                        </a:cubicBezTo>
                        <a:cubicBezTo>
                          <a:pt x="-5808" y="907893"/>
                          <a:pt x="-6772" y="838762"/>
                          <a:pt x="0" y="679255"/>
                        </a:cubicBezTo>
                        <a:cubicBezTo>
                          <a:pt x="6772" y="519748"/>
                          <a:pt x="18590" y="307390"/>
                          <a:pt x="0" y="0"/>
                        </a:cubicBezTo>
                        <a:close/>
                      </a:path>
                    </a:pathLst>
                  </a:custGeom>
                  <ask:type>
                    <ask:lineSketchNone/>
                  </ask:type>
                </ask:lineSketchStyleProps>
              </a:ext>
            </a:extLst>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47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EF671-2563-532C-DA2F-9F4141F78742}"/>
            </a:ext>
          </a:extLst>
        </p:cNvPr>
        <p:cNvGrpSpPr/>
        <p:nvPr/>
      </p:nvGrpSpPr>
      <p:grpSpPr>
        <a:xfrm>
          <a:off x="0" y="0"/>
          <a:ext cx="0" cy="0"/>
          <a:chOff x="0" y="0"/>
          <a:chExt cx="0" cy="0"/>
        </a:xfrm>
      </p:grpSpPr>
      <p:pic>
        <p:nvPicPr>
          <p:cNvPr id="6" name="Picture 5" descr="A room with rows of chairs&#10;&#10;Description automatically generated">
            <a:extLst>
              <a:ext uri="{FF2B5EF4-FFF2-40B4-BE49-F238E27FC236}">
                <a16:creationId xmlns:a16="http://schemas.microsoft.com/office/drawing/2014/main" id="{F779BC80-A37F-C3A2-92B7-0310E04ECF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white alarm clock next to a notebook and a pen&#10;&#10;Description automatically generated">
            <a:extLst>
              <a:ext uri="{FF2B5EF4-FFF2-40B4-BE49-F238E27FC236}">
                <a16:creationId xmlns:a16="http://schemas.microsoft.com/office/drawing/2014/main" id="{8EC8C053-5F46-A438-E21A-B5B879B84F9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105"/>
          <a:stretch/>
        </p:blipFill>
        <p:spPr>
          <a:xfrm>
            <a:off x="5768023" y="5016"/>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4" name="TextBox 3">
            <a:extLst>
              <a:ext uri="{FF2B5EF4-FFF2-40B4-BE49-F238E27FC236}">
                <a16:creationId xmlns:a16="http://schemas.microsoft.com/office/drawing/2014/main" id="{0DD96338-0EA5-476E-F2B6-8BB3579BFC3E}"/>
              </a:ext>
            </a:extLst>
          </p:cNvPr>
          <p:cNvSpPr txBox="1"/>
          <p:nvPr/>
        </p:nvSpPr>
        <p:spPr>
          <a:xfrm>
            <a:off x="9987550" y="6870700"/>
            <a:ext cx="2204450"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hlinkClick r:id="rId5" tooltip="https://foto.wuestenigel.com/alarm-clock-with-handwritten-2024-text-on-yellow-background/">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hlinkClick r:id="rId6" tooltip="https://creativecommons.org/licenses/by/3.0/">
                  <a:extLst>
                    <a:ext uri="{A12FA001-AC4F-418D-AE19-62706E023703}">
                      <ahyp:hlinkClr xmlns:ahyp="http://schemas.microsoft.com/office/drawing/2018/hyperlinkcolor" val="tx"/>
                    </a:ext>
                  </a:extLst>
                </a:hlinkClick>
              </a:rPr>
              <a:t>CC BY</a:t>
            </a:r>
            <a:endPar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B508B567-2EFA-16C7-E690-104D7D09E1CA}"/>
              </a:ext>
            </a:extLst>
          </p:cNvPr>
          <p:cNvSpPr txBox="1"/>
          <p:nvPr/>
        </p:nvSpPr>
        <p:spPr>
          <a:xfrm>
            <a:off x="7614910" y="6870700"/>
            <a:ext cx="2359940"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hlinkClick r:id="rId3" tooltip="https://austria-forum.org/af/Geography/America/United_States/Pictures/New_York_3/Headquarters_of_the_United_Nations_-_Assembly_Hall">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hlinkClick r:id="rId7" tooltip="https://creativecommons.org/licenses/by-nc/3.0/">
                  <a:extLst>
                    <a:ext uri="{A12FA001-AC4F-418D-AE19-62706E023703}">
                      <ahyp:hlinkClr xmlns:ahyp="http://schemas.microsoft.com/office/drawing/2018/hyperlinkcolor" val="tx"/>
                    </a:ext>
                  </a:extLst>
                </a:hlinkClick>
              </a:rPr>
              <a:t>CC BY-NC</a:t>
            </a:r>
            <a:endParaRPr kumimoji="0" lang="en-GB" sz="700" b="0" i="0" u="none" strike="noStrike" kern="1200" cap="none" spc="0" normalizeH="0" baseline="0" noProof="0">
              <a:ln>
                <a:noFill/>
              </a:ln>
              <a:solidFill>
                <a:srgbClr val="FFFFFF"/>
              </a:solidFill>
              <a:effectLst/>
              <a:uLnTx/>
              <a:uFillTx/>
              <a:latin typeface="Garamond" panose="02020404030301010803"/>
              <a:ea typeface="+mn-ea"/>
              <a:cs typeface="+mn-cs"/>
            </a:endParaRPr>
          </a:p>
        </p:txBody>
      </p:sp>
      <p:sp>
        <p:nvSpPr>
          <p:cNvPr id="8" name="TextBox 7">
            <a:extLst>
              <a:ext uri="{FF2B5EF4-FFF2-40B4-BE49-F238E27FC236}">
                <a16:creationId xmlns:a16="http://schemas.microsoft.com/office/drawing/2014/main" id="{2E28E2E1-5B78-592F-00FE-A3FE54DA2FF4}"/>
              </a:ext>
            </a:extLst>
          </p:cNvPr>
          <p:cNvSpPr txBox="1"/>
          <p:nvPr/>
        </p:nvSpPr>
        <p:spPr>
          <a:xfrm rot="870956">
            <a:off x="8302498" y="2051150"/>
            <a:ext cx="381482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öhne Schmal Kräftig" panose="02060506060206060203" pitchFamily="18" charset="77"/>
                <a:ea typeface="+mn-ea"/>
                <a:cs typeface="+mn-cs"/>
              </a:rPr>
              <a:t>SEPTEMBER 26</a:t>
            </a:r>
            <a:endParaRPr kumimoji="0" lang="en-GB" sz="8000" b="1" i="1" u="none" strike="noStrike" kern="1200" cap="none" spc="0" normalizeH="0" baseline="30000" noProof="0">
              <a:ln>
                <a:noFill/>
              </a:ln>
              <a:solidFill>
                <a:prstClr val="black"/>
              </a:solidFill>
              <a:effectLst>
                <a:outerShdw blurRad="38100" dist="38100" dir="2700000" algn="tl">
                  <a:srgbClr val="000000">
                    <a:alpha val="43137"/>
                  </a:srgbClr>
                </a:outerShdw>
              </a:effectLst>
              <a:uLnTx/>
              <a:uFillTx/>
              <a:latin typeface="Söhne Schmal Kräftig" panose="02060506060206060203" pitchFamily="18" charset="77"/>
              <a:ea typeface="+mn-ea"/>
              <a:cs typeface="+mn-cs"/>
            </a:endParaRPr>
          </a:p>
        </p:txBody>
      </p:sp>
      <p:sp>
        <p:nvSpPr>
          <p:cNvPr id="5" name="TextBox 4">
            <a:extLst>
              <a:ext uri="{FF2B5EF4-FFF2-40B4-BE49-F238E27FC236}">
                <a16:creationId xmlns:a16="http://schemas.microsoft.com/office/drawing/2014/main" id="{6DC7B294-72B2-7033-C422-3951058D304F}"/>
              </a:ext>
            </a:extLst>
          </p:cNvPr>
          <p:cNvSpPr txBox="1"/>
          <p:nvPr/>
        </p:nvSpPr>
        <p:spPr>
          <a:xfrm>
            <a:off x="192880" y="194848"/>
            <a:ext cx="6111158" cy="4278094"/>
          </a:xfrm>
          <a:prstGeom prst="rect">
            <a:avLst/>
          </a:prstGeom>
          <a:solidFill>
            <a:schemeClr val="accent2">
              <a:lumMod val="40000"/>
              <a:lumOff val="60000"/>
              <a:alpha val="85000"/>
            </a:schemeClr>
          </a:solidFill>
          <a:ln w="6350">
            <a:solidFill>
              <a:schemeClr val="tx1"/>
            </a:solidFill>
            <a:extLst>
              <a:ext uri="{C807C97D-BFC1-408E-A445-0C87EB9F89A2}">
                <ask:lineSketchStyleProps xmlns:ask="http://schemas.microsoft.com/office/drawing/2018/sketchyshapes" sd="1740365417">
                  <a:custGeom>
                    <a:avLst/>
                    <a:gdLst>
                      <a:gd name="connsiteX0" fmla="*/ 0 w 6111158"/>
                      <a:gd name="connsiteY0" fmla="*/ 0 h 4278094"/>
                      <a:gd name="connsiteX1" fmla="*/ 740129 w 6111158"/>
                      <a:gd name="connsiteY1" fmla="*/ 0 h 4278094"/>
                      <a:gd name="connsiteX2" fmla="*/ 1296924 w 6111158"/>
                      <a:gd name="connsiteY2" fmla="*/ 0 h 4278094"/>
                      <a:gd name="connsiteX3" fmla="*/ 2037053 w 6111158"/>
                      <a:gd name="connsiteY3" fmla="*/ 0 h 4278094"/>
                      <a:gd name="connsiteX4" fmla="*/ 2593847 w 6111158"/>
                      <a:gd name="connsiteY4" fmla="*/ 0 h 4278094"/>
                      <a:gd name="connsiteX5" fmla="*/ 3272865 w 6111158"/>
                      <a:gd name="connsiteY5" fmla="*/ 0 h 4278094"/>
                      <a:gd name="connsiteX6" fmla="*/ 4012994 w 6111158"/>
                      <a:gd name="connsiteY6" fmla="*/ 0 h 4278094"/>
                      <a:gd name="connsiteX7" fmla="*/ 4753123 w 6111158"/>
                      <a:gd name="connsiteY7" fmla="*/ 0 h 4278094"/>
                      <a:gd name="connsiteX8" fmla="*/ 5371029 w 6111158"/>
                      <a:gd name="connsiteY8" fmla="*/ 0 h 4278094"/>
                      <a:gd name="connsiteX9" fmla="*/ 6111158 w 6111158"/>
                      <a:gd name="connsiteY9" fmla="*/ 0 h 4278094"/>
                      <a:gd name="connsiteX10" fmla="*/ 6111158 w 6111158"/>
                      <a:gd name="connsiteY10" fmla="*/ 653937 h 4278094"/>
                      <a:gd name="connsiteX11" fmla="*/ 6111158 w 6111158"/>
                      <a:gd name="connsiteY11" fmla="*/ 1265094 h 4278094"/>
                      <a:gd name="connsiteX12" fmla="*/ 6111158 w 6111158"/>
                      <a:gd name="connsiteY12" fmla="*/ 1833469 h 4278094"/>
                      <a:gd name="connsiteX13" fmla="*/ 6111158 w 6111158"/>
                      <a:gd name="connsiteY13" fmla="*/ 2487406 h 4278094"/>
                      <a:gd name="connsiteX14" fmla="*/ 6111158 w 6111158"/>
                      <a:gd name="connsiteY14" fmla="*/ 3055781 h 4278094"/>
                      <a:gd name="connsiteX15" fmla="*/ 6111158 w 6111158"/>
                      <a:gd name="connsiteY15" fmla="*/ 3581376 h 4278094"/>
                      <a:gd name="connsiteX16" fmla="*/ 6111158 w 6111158"/>
                      <a:gd name="connsiteY16" fmla="*/ 4278094 h 4278094"/>
                      <a:gd name="connsiteX17" fmla="*/ 5615475 w 6111158"/>
                      <a:gd name="connsiteY17" fmla="*/ 4278094 h 4278094"/>
                      <a:gd name="connsiteX18" fmla="*/ 4875346 w 6111158"/>
                      <a:gd name="connsiteY18" fmla="*/ 4278094 h 4278094"/>
                      <a:gd name="connsiteX19" fmla="*/ 4379663 w 6111158"/>
                      <a:gd name="connsiteY19" fmla="*/ 4278094 h 4278094"/>
                      <a:gd name="connsiteX20" fmla="*/ 3639534 w 6111158"/>
                      <a:gd name="connsiteY20" fmla="*/ 4278094 h 4278094"/>
                      <a:gd name="connsiteX21" fmla="*/ 2838293 w 6111158"/>
                      <a:gd name="connsiteY21" fmla="*/ 4278094 h 4278094"/>
                      <a:gd name="connsiteX22" fmla="*/ 2220387 w 6111158"/>
                      <a:gd name="connsiteY22" fmla="*/ 4278094 h 4278094"/>
                      <a:gd name="connsiteX23" fmla="*/ 1541370 w 6111158"/>
                      <a:gd name="connsiteY23" fmla="*/ 4278094 h 4278094"/>
                      <a:gd name="connsiteX24" fmla="*/ 923464 w 6111158"/>
                      <a:gd name="connsiteY24" fmla="*/ 4278094 h 4278094"/>
                      <a:gd name="connsiteX25" fmla="*/ 0 w 6111158"/>
                      <a:gd name="connsiteY25" fmla="*/ 4278094 h 4278094"/>
                      <a:gd name="connsiteX26" fmla="*/ 0 w 6111158"/>
                      <a:gd name="connsiteY26" fmla="*/ 3752500 h 4278094"/>
                      <a:gd name="connsiteX27" fmla="*/ 0 w 6111158"/>
                      <a:gd name="connsiteY27" fmla="*/ 3269686 h 4278094"/>
                      <a:gd name="connsiteX28" fmla="*/ 0 w 6111158"/>
                      <a:gd name="connsiteY28" fmla="*/ 2744092 h 4278094"/>
                      <a:gd name="connsiteX29" fmla="*/ 0 w 6111158"/>
                      <a:gd name="connsiteY29" fmla="*/ 2090154 h 4278094"/>
                      <a:gd name="connsiteX30" fmla="*/ 0 w 6111158"/>
                      <a:gd name="connsiteY30" fmla="*/ 1478998 h 4278094"/>
                      <a:gd name="connsiteX31" fmla="*/ 0 w 6111158"/>
                      <a:gd name="connsiteY31" fmla="*/ 953404 h 4278094"/>
                      <a:gd name="connsiteX32" fmla="*/ 0 w 6111158"/>
                      <a:gd name="connsiteY32" fmla="*/ 0 h 42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11158" h="4278094" fill="none" extrusionOk="0">
                        <a:moveTo>
                          <a:pt x="0" y="0"/>
                        </a:moveTo>
                        <a:cubicBezTo>
                          <a:pt x="338700" y="17583"/>
                          <a:pt x="461495" y="-4776"/>
                          <a:pt x="740129" y="0"/>
                        </a:cubicBezTo>
                        <a:cubicBezTo>
                          <a:pt x="1018763" y="4776"/>
                          <a:pt x="1088302" y="4180"/>
                          <a:pt x="1296924" y="0"/>
                        </a:cubicBezTo>
                        <a:cubicBezTo>
                          <a:pt x="1505546" y="-4180"/>
                          <a:pt x="1881908" y="36078"/>
                          <a:pt x="2037053" y="0"/>
                        </a:cubicBezTo>
                        <a:cubicBezTo>
                          <a:pt x="2192198" y="-36078"/>
                          <a:pt x="2440014" y="14344"/>
                          <a:pt x="2593847" y="0"/>
                        </a:cubicBezTo>
                        <a:cubicBezTo>
                          <a:pt x="2747680" y="-14344"/>
                          <a:pt x="3085168" y="19366"/>
                          <a:pt x="3272865" y="0"/>
                        </a:cubicBezTo>
                        <a:cubicBezTo>
                          <a:pt x="3460562" y="-19366"/>
                          <a:pt x="3810638" y="-10659"/>
                          <a:pt x="4012994" y="0"/>
                        </a:cubicBezTo>
                        <a:cubicBezTo>
                          <a:pt x="4215350" y="10659"/>
                          <a:pt x="4571600" y="5824"/>
                          <a:pt x="4753123" y="0"/>
                        </a:cubicBezTo>
                        <a:cubicBezTo>
                          <a:pt x="4934646" y="-5824"/>
                          <a:pt x="5227316" y="-30774"/>
                          <a:pt x="5371029" y="0"/>
                        </a:cubicBezTo>
                        <a:cubicBezTo>
                          <a:pt x="5514742" y="30774"/>
                          <a:pt x="5938691" y="-16148"/>
                          <a:pt x="6111158" y="0"/>
                        </a:cubicBezTo>
                        <a:cubicBezTo>
                          <a:pt x="6088968" y="168708"/>
                          <a:pt x="6118053" y="464288"/>
                          <a:pt x="6111158" y="653937"/>
                        </a:cubicBezTo>
                        <a:cubicBezTo>
                          <a:pt x="6104263" y="843586"/>
                          <a:pt x="6085386" y="1059395"/>
                          <a:pt x="6111158" y="1265094"/>
                        </a:cubicBezTo>
                        <a:cubicBezTo>
                          <a:pt x="6136930" y="1470793"/>
                          <a:pt x="6108128" y="1572631"/>
                          <a:pt x="6111158" y="1833469"/>
                        </a:cubicBezTo>
                        <a:cubicBezTo>
                          <a:pt x="6114188" y="2094307"/>
                          <a:pt x="6083947" y="2341395"/>
                          <a:pt x="6111158" y="2487406"/>
                        </a:cubicBezTo>
                        <a:cubicBezTo>
                          <a:pt x="6138369" y="2633417"/>
                          <a:pt x="6100833" y="2941347"/>
                          <a:pt x="6111158" y="3055781"/>
                        </a:cubicBezTo>
                        <a:cubicBezTo>
                          <a:pt x="6121483" y="3170216"/>
                          <a:pt x="6095174" y="3458215"/>
                          <a:pt x="6111158" y="3581376"/>
                        </a:cubicBezTo>
                        <a:cubicBezTo>
                          <a:pt x="6127142" y="3704537"/>
                          <a:pt x="6086115" y="3937494"/>
                          <a:pt x="6111158" y="4278094"/>
                        </a:cubicBezTo>
                        <a:cubicBezTo>
                          <a:pt x="5960726" y="4255740"/>
                          <a:pt x="5788575" y="4273410"/>
                          <a:pt x="5615475" y="4278094"/>
                        </a:cubicBezTo>
                        <a:cubicBezTo>
                          <a:pt x="5442375" y="4282778"/>
                          <a:pt x="5233881" y="4309067"/>
                          <a:pt x="4875346" y="4278094"/>
                        </a:cubicBezTo>
                        <a:cubicBezTo>
                          <a:pt x="4516811" y="4247121"/>
                          <a:pt x="4517226" y="4268845"/>
                          <a:pt x="4379663" y="4278094"/>
                        </a:cubicBezTo>
                        <a:cubicBezTo>
                          <a:pt x="4242100" y="4287343"/>
                          <a:pt x="3852520" y="4256157"/>
                          <a:pt x="3639534" y="4278094"/>
                        </a:cubicBezTo>
                        <a:cubicBezTo>
                          <a:pt x="3426548" y="4300031"/>
                          <a:pt x="3119813" y="4289622"/>
                          <a:pt x="2838293" y="4278094"/>
                        </a:cubicBezTo>
                        <a:cubicBezTo>
                          <a:pt x="2556773" y="4266566"/>
                          <a:pt x="2503422" y="4289626"/>
                          <a:pt x="2220387" y="4278094"/>
                        </a:cubicBezTo>
                        <a:cubicBezTo>
                          <a:pt x="1937352" y="4266562"/>
                          <a:pt x="1815376" y="4292196"/>
                          <a:pt x="1541370" y="4278094"/>
                        </a:cubicBezTo>
                        <a:cubicBezTo>
                          <a:pt x="1267364" y="4263992"/>
                          <a:pt x="1152754" y="4272224"/>
                          <a:pt x="923464" y="4278094"/>
                        </a:cubicBezTo>
                        <a:cubicBezTo>
                          <a:pt x="694174" y="4283964"/>
                          <a:pt x="220253" y="4277805"/>
                          <a:pt x="0" y="4278094"/>
                        </a:cubicBezTo>
                        <a:cubicBezTo>
                          <a:pt x="25431" y="4023951"/>
                          <a:pt x="-10816" y="3892341"/>
                          <a:pt x="0" y="3752500"/>
                        </a:cubicBezTo>
                        <a:cubicBezTo>
                          <a:pt x="10816" y="3612659"/>
                          <a:pt x="17652" y="3380963"/>
                          <a:pt x="0" y="3269686"/>
                        </a:cubicBezTo>
                        <a:cubicBezTo>
                          <a:pt x="-17652" y="3158409"/>
                          <a:pt x="-22385" y="2936210"/>
                          <a:pt x="0" y="2744092"/>
                        </a:cubicBezTo>
                        <a:cubicBezTo>
                          <a:pt x="22385" y="2551974"/>
                          <a:pt x="-2659" y="2396123"/>
                          <a:pt x="0" y="2090154"/>
                        </a:cubicBezTo>
                        <a:cubicBezTo>
                          <a:pt x="2659" y="1784185"/>
                          <a:pt x="-21294" y="1608860"/>
                          <a:pt x="0" y="1478998"/>
                        </a:cubicBezTo>
                        <a:cubicBezTo>
                          <a:pt x="21294" y="1349136"/>
                          <a:pt x="10857" y="1188297"/>
                          <a:pt x="0" y="953404"/>
                        </a:cubicBezTo>
                        <a:cubicBezTo>
                          <a:pt x="-10857" y="718511"/>
                          <a:pt x="3532" y="371170"/>
                          <a:pt x="0" y="0"/>
                        </a:cubicBezTo>
                        <a:close/>
                      </a:path>
                      <a:path w="6111158" h="4278094" stroke="0" extrusionOk="0">
                        <a:moveTo>
                          <a:pt x="0" y="0"/>
                        </a:moveTo>
                        <a:cubicBezTo>
                          <a:pt x="266868" y="-6562"/>
                          <a:pt x="492168" y="28899"/>
                          <a:pt x="617906" y="0"/>
                        </a:cubicBezTo>
                        <a:cubicBezTo>
                          <a:pt x="743644" y="-28899"/>
                          <a:pt x="1011793" y="-16882"/>
                          <a:pt x="1174700" y="0"/>
                        </a:cubicBezTo>
                        <a:cubicBezTo>
                          <a:pt x="1337607" y="16882"/>
                          <a:pt x="1568484" y="-21005"/>
                          <a:pt x="1853718" y="0"/>
                        </a:cubicBezTo>
                        <a:cubicBezTo>
                          <a:pt x="2138952" y="21005"/>
                          <a:pt x="2317412" y="21779"/>
                          <a:pt x="2532735" y="0"/>
                        </a:cubicBezTo>
                        <a:cubicBezTo>
                          <a:pt x="2748058" y="-21779"/>
                          <a:pt x="3067883" y="-28548"/>
                          <a:pt x="3333976" y="0"/>
                        </a:cubicBezTo>
                        <a:cubicBezTo>
                          <a:pt x="3600069" y="28548"/>
                          <a:pt x="3770894" y="32888"/>
                          <a:pt x="4074105" y="0"/>
                        </a:cubicBezTo>
                        <a:cubicBezTo>
                          <a:pt x="4377316" y="-32888"/>
                          <a:pt x="4490625" y="-27613"/>
                          <a:pt x="4814234" y="0"/>
                        </a:cubicBezTo>
                        <a:cubicBezTo>
                          <a:pt x="5137843" y="27613"/>
                          <a:pt x="5175007" y="-19383"/>
                          <a:pt x="5371029" y="0"/>
                        </a:cubicBezTo>
                        <a:cubicBezTo>
                          <a:pt x="5567051" y="19383"/>
                          <a:pt x="5933163" y="5246"/>
                          <a:pt x="6111158" y="0"/>
                        </a:cubicBezTo>
                        <a:cubicBezTo>
                          <a:pt x="6105427" y="221139"/>
                          <a:pt x="6112369" y="305228"/>
                          <a:pt x="6111158" y="568375"/>
                        </a:cubicBezTo>
                        <a:cubicBezTo>
                          <a:pt x="6109947" y="831523"/>
                          <a:pt x="6098876" y="966380"/>
                          <a:pt x="6111158" y="1179532"/>
                        </a:cubicBezTo>
                        <a:cubicBezTo>
                          <a:pt x="6123440" y="1392684"/>
                          <a:pt x="6081139" y="1516629"/>
                          <a:pt x="6111158" y="1833469"/>
                        </a:cubicBezTo>
                        <a:cubicBezTo>
                          <a:pt x="6141177" y="2150309"/>
                          <a:pt x="6121790" y="2201597"/>
                          <a:pt x="6111158" y="2359063"/>
                        </a:cubicBezTo>
                        <a:cubicBezTo>
                          <a:pt x="6100526" y="2516529"/>
                          <a:pt x="6121438" y="2797376"/>
                          <a:pt x="6111158" y="3013000"/>
                        </a:cubicBezTo>
                        <a:cubicBezTo>
                          <a:pt x="6100878" y="3228624"/>
                          <a:pt x="6106875" y="3441696"/>
                          <a:pt x="6111158" y="3624157"/>
                        </a:cubicBezTo>
                        <a:cubicBezTo>
                          <a:pt x="6115441" y="3806618"/>
                          <a:pt x="6134907" y="4087512"/>
                          <a:pt x="6111158" y="4278094"/>
                        </a:cubicBezTo>
                        <a:cubicBezTo>
                          <a:pt x="5938795" y="4294207"/>
                          <a:pt x="5517796" y="4251451"/>
                          <a:pt x="5309917" y="4278094"/>
                        </a:cubicBezTo>
                        <a:cubicBezTo>
                          <a:pt x="5102038" y="4304737"/>
                          <a:pt x="4915918" y="4301071"/>
                          <a:pt x="4753123" y="4278094"/>
                        </a:cubicBezTo>
                        <a:cubicBezTo>
                          <a:pt x="4590328" y="4255117"/>
                          <a:pt x="4338345" y="4249784"/>
                          <a:pt x="4012994" y="4278094"/>
                        </a:cubicBezTo>
                        <a:cubicBezTo>
                          <a:pt x="3687643" y="4306404"/>
                          <a:pt x="3702381" y="4290589"/>
                          <a:pt x="3456199" y="4278094"/>
                        </a:cubicBezTo>
                        <a:cubicBezTo>
                          <a:pt x="3210018" y="4265599"/>
                          <a:pt x="3071540" y="4259625"/>
                          <a:pt x="2838293" y="4278094"/>
                        </a:cubicBezTo>
                        <a:cubicBezTo>
                          <a:pt x="2605046" y="4296563"/>
                          <a:pt x="2339829" y="4248259"/>
                          <a:pt x="2159276" y="4278094"/>
                        </a:cubicBezTo>
                        <a:cubicBezTo>
                          <a:pt x="1978723" y="4307929"/>
                          <a:pt x="1670228" y="4273289"/>
                          <a:pt x="1358035" y="4278094"/>
                        </a:cubicBezTo>
                        <a:cubicBezTo>
                          <a:pt x="1045842" y="4282899"/>
                          <a:pt x="861835" y="4255144"/>
                          <a:pt x="679018" y="4278094"/>
                        </a:cubicBezTo>
                        <a:cubicBezTo>
                          <a:pt x="496201" y="4301044"/>
                          <a:pt x="292457" y="4278969"/>
                          <a:pt x="0" y="4278094"/>
                        </a:cubicBezTo>
                        <a:cubicBezTo>
                          <a:pt x="31039" y="4065716"/>
                          <a:pt x="-11512" y="3808320"/>
                          <a:pt x="0" y="3581376"/>
                        </a:cubicBezTo>
                        <a:cubicBezTo>
                          <a:pt x="11512" y="3354432"/>
                          <a:pt x="27362" y="3239583"/>
                          <a:pt x="0" y="2927439"/>
                        </a:cubicBezTo>
                        <a:cubicBezTo>
                          <a:pt x="-27362" y="2615295"/>
                          <a:pt x="-18981" y="2534891"/>
                          <a:pt x="0" y="2359063"/>
                        </a:cubicBezTo>
                        <a:cubicBezTo>
                          <a:pt x="18981" y="2183235"/>
                          <a:pt x="-17217" y="1917809"/>
                          <a:pt x="0" y="1747907"/>
                        </a:cubicBezTo>
                        <a:cubicBezTo>
                          <a:pt x="17217" y="1578005"/>
                          <a:pt x="-10445" y="1404597"/>
                          <a:pt x="0" y="1179532"/>
                        </a:cubicBezTo>
                        <a:cubicBezTo>
                          <a:pt x="10445" y="954467"/>
                          <a:pt x="-13097" y="685951"/>
                          <a:pt x="0" y="525594"/>
                        </a:cubicBezTo>
                        <a:cubicBezTo>
                          <a:pt x="13097" y="365237"/>
                          <a:pt x="-15734" y="258072"/>
                          <a:pt x="0" y="0"/>
                        </a:cubicBezTo>
                        <a:close/>
                      </a:path>
                    </a:pathLst>
                  </a:custGeom>
                  <ask:type>
                    <ask:lineSketchNone/>
                  </ask:type>
                </ask:lineSketchStyleProps>
              </a:ext>
            </a:extLst>
          </a:ln>
          <a:effectLst>
            <a:innerShdw blurRad="63500" dist="50800" dir="2700000">
              <a:prstClr val="black">
                <a:alpha val="50000"/>
              </a:prstClr>
            </a:innerShdw>
          </a:effectLst>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IDFont+F3"/>
                <a:ea typeface="+mn-ea"/>
                <a:cs typeface="+mn-cs"/>
              </a:rPr>
              <a:t>Quatre mois de négociations intenses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IDFont+F3"/>
                <a:ea typeface="+mn-ea"/>
                <a:cs typeface="+mn-cs"/>
              </a:rPr>
              <a:t>Soutien actif de l'OMSA par le biais de la Quadripartite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dirty="0">
              <a:solidFill>
                <a:prstClr val="black"/>
              </a:solidFill>
              <a:latin typeface="CIDFont+F3"/>
            </a:endParaRPr>
          </a:p>
          <a:p>
            <a:pPr marR="0" lvl="0" algn="ctr" defTabSz="914400" rtl="0" eaLnBrk="1" fontAlgn="auto" latinLnBrk="0" hangingPunct="1">
              <a:lnSpc>
                <a:spcPct val="100000"/>
              </a:lnSpc>
              <a:spcBef>
                <a:spcPts val="0"/>
              </a:spcBef>
              <a:spcAft>
                <a:spcPts val="0"/>
              </a:spcAft>
              <a:buClrTx/>
              <a:buSzTx/>
              <a:tabLst/>
              <a:defRPr/>
            </a:pPr>
            <a:r>
              <a:rPr kumimoji="0" lang="fr-FR" sz="32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CIDFont+F3"/>
                <a:ea typeface="+mn-ea"/>
                <a:cs typeface="+mn-cs"/>
              </a:rPr>
              <a:t>2024 - DÉCLARATION POLITIQUE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IDFont+F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IDFont+F3"/>
                <a:ea typeface="+mn-ea"/>
                <a:cs typeface="+mn-cs"/>
              </a:rPr>
              <a:t>Dix sections* et quarante-quatre engagements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IDFont+F3"/>
                <a:ea typeface="+mn-ea"/>
                <a:cs typeface="+mn-cs"/>
              </a:rPr>
              <a:t>Mise en œuvre jusqu'en 2029, avec un suivi intermédiaire en 2026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1" i="0" u="none" strike="noStrike" kern="1200" cap="none" spc="0" normalizeH="0" baseline="0" noProof="0" dirty="0">
                <a:ln>
                  <a:noFill/>
                </a:ln>
                <a:solidFill>
                  <a:prstClr val="black"/>
                </a:solidFill>
                <a:effectLst/>
                <a:uLnTx/>
                <a:uFillTx/>
                <a:latin typeface="CIDFont+F3"/>
                <a:ea typeface="+mn-ea"/>
                <a:cs typeface="+mn-cs"/>
              </a:rPr>
              <a:t>Quatre engagements principaux pour la santé animale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IDFont+F3"/>
                <a:ea typeface="+mn-ea"/>
                <a:cs typeface="+mn-cs"/>
              </a:rPr>
              <a:t>Treize engagements englobant la santé animale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IDFont+F3"/>
                <a:ea typeface="+mn-ea"/>
                <a:cs typeface="+mn-cs"/>
              </a:rPr>
              <a:t>Quinze engagements pour la Quadripartite AMR</a:t>
            </a:r>
          </a:p>
          <a:p>
            <a:pPr marR="0" lvl="0" algn="l" defTabSz="914400" rtl="0" eaLnBrk="1" fontAlgn="auto" latinLnBrk="0" hangingPunct="1">
              <a:lnSpc>
                <a:spcPct val="100000"/>
              </a:lnSpc>
              <a:spcBef>
                <a:spcPts val="0"/>
              </a:spcBef>
              <a:spcAft>
                <a:spcPts val="0"/>
              </a:spcAft>
              <a:buClrTx/>
              <a:buSzTx/>
              <a:tabLst/>
              <a:defRPr/>
            </a:pPr>
            <a:endParaRPr lang="fr-FR" dirty="0">
              <a:solidFill>
                <a:prstClr val="black"/>
              </a:solidFill>
              <a:latin typeface="CIDFont+F3"/>
            </a:endParaRPr>
          </a:p>
          <a:p>
            <a:pPr marR="0" lvl="0" algn="l" defTabSz="914400" rtl="0" eaLnBrk="1" fontAlgn="auto" latinLnBrk="0" hangingPunct="1">
              <a:lnSpc>
                <a:spcPct val="100000"/>
              </a:lnSpc>
              <a:spcBef>
                <a:spcPts val="0"/>
              </a:spcBef>
              <a:spcAft>
                <a:spcPts val="0"/>
              </a:spcAft>
              <a:buClrTx/>
              <a:buSzTx/>
              <a:tabLst/>
              <a:defRPr/>
            </a:pPr>
            <a:r>
              <a:rPr kumimoji="0" lang="fr-FR" sz="1400" b="0" i="0" u="none" strike="noStrike" kern="1200" cap="none" spc="0" normalizeH="0" baseline="0" noProof="0" dirty="0">
                <a:ln>
                  <a:noFill/>
                </a:ln>
                <a:solidFill>
                  <a:prstClr val="black"/>
                </a:solidFill>
                <a:effectLst/>
                <a:uLnTx/>
                <a:uFillTx/>
                <a:latin typeface="CIDFont+F3"/>
                <a:ea typeface="+mn-ea"/>
                <a:cs typeface="+mn-cs"/>
              </a:rPr>
              <a:t>*1) Gouvernance, 2) Financement, 3) Accès, 4) Réponse multisectorielle coordonnée, 5) Santé humaine, 6) Agriculture et santé animale, 7) Environnement, 8) R&amp;D, innovation et fabrication, 9) Surveillance, et 10) Suivi.</a:t>
            </a:r>
          </a:p>
        </p:txBody>
      </p:sp>
      <p:pic>
        <p:nvPicPr>
          <p:cNvPr id="2050" name="Picture 2">
            <a:extLst>
              <a:ext uri="{FF2B5EF4-FFF2-40B4-BE49-F238E27FC236}">
                <a16:creationId xmlns:a16="http://schemas.microsoft.com/office/drawing/2014/main" id="{CBA1A937-9E5E-FBA6-7305-E4D45E06C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372" y="4569005"/>
            <a:ext cx="4675901" cy="2160135"/>
          </a:xfrm>
          <a:solidFill>
            <a:schemeClr val="bg1">
              <a:lumMod val="75000"/>
            </a:schemeClr>
          </a:solidFill>
          <a:ln w="28575">
            <a:solidFill>
              <a:schemeClr val="tx1"/>
            </a:solid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6E99FF7B-3461-678A-AA97-65A97BF2F9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9177" y="4434660"/>
            <a:ext cx="4798244" cy="2216653"/>
          </a:xfrm>
          <a:solidFill>
            <a:schemeClr val="bg1">
              <a:lumMod val="75000"/>
            </a:schemeClr>
          </a:solidFill>
          <a:ln w="28575">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964124C-204A-BF58-D395-68DA53822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397" y="4947018"/>
            <a:ext cx="1782122" cy="1782122"/>
          </a:xfrm>
          <a:custGeom>
            <a:avLst/>
            <a:gdLst>
              <a:gd name="csX0" fmla="*/ 0 w 1782122"/>
              <a:gd name="csY0" fmla="*/ 0 h 1782122"/>
              <a:gd name="csX1" fmla="*/ 540577 w 1782122"/>
              <a:gd name="csY1" fmla="*/ 0 h 1782122"/>
              <a:gd name="csX2" fmla="*/ 1170260 w 1782122"/>
              <a:gd name="csY2" fmla="*/ 0 h 1782122"/>
              <a:gd name="csX3" fmla="*/ 1782122 w 1782122"/>
              <a:gd name="csY3" fmla="*/ 0 h 1782122"/>
              <a:gd name="csX4" fmla="*/ 1782122 w 1782122"/>
              <a:gd name="csY4" fmla="*/ 594041 h 1782122"/>
              <a:gd name="csX5" fmla="*/ 1782122 w 1782122"/>
              <a:gd name="csY5" fmla="*/ 1134618 h 1782122"/>
              <a:gd name="csX6" fmla="*/ 1782122 w 1782122"/>
              <a:gd name="csY6" fmla="*/ 1782122 h 1782122"/>
              <a:gd name="csX7" fmla="*/ 1205903 w 1782122"/>
              <a:gd name="csY7" fmla="*/ 1782122 h 1782122"/>
              <a:gd name="csX8" fmla="*/ 647504 w 1782122"/>
              <a:gd name="csY8" fmla="*/ 1782122 h 1782122"/>
              <a:gd name="csX9" fmla="*/ 0 w 1782122"/>
              <a:gd name="csY9" fmla="*/ 1782122 h 1782122"/>
              <a:gd name="csX10" fmla="*/ 0 w 1782122"/>
              <a:gd name="csY10" fmla="*/ 1188081 h 1782122"/>
              <a:gd name="csX11" fmla="*/ 0 w 1782122"/>
              <a:gd name="csY11" fmla="*/ 629683 h 1782122"/>
              <a:gd name="csX12" fmla="*/ 0 w 1782122"/>
              <a:gd name="csY12" fmla="*/ 0 h 1782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782122" h="1782122" fill="none" extrusionOk="0">
                <a:moveTo>
                  <a:pt x="0" y="0"/>
                </a:moveTo>
                <a:cubicBezTo>
                  <a:pt x="164620" y="-16961"/>
                  <a:pt x="423696" y="-21659"/>
                  <a:pt x="540577" y="0"/>
                </a:cubicBezTo>
                <a:cubicBezTo>
                  <a:pt x="657458" y="21659"/>
                  <a:pt x="941532" y="-7253"/>
                  <a:pt x="1170260" y="0"/>
                </a:cubicBezTo>
                <a:cubicBezTo>
                  <a:pt x="1398988" y="7253"/>
                  <a:pt x="1635918" y="9273"/>
                  <a:pt x="1782122" y="0"/>
                </a:cubicBezTo>
                <a:cubicBezTo>
                  <a:pt x="1786109" y="294300"/>
                  <a:pt x="1761470" y="300444"/>
                  <a:pt x="1782122" y="594041"/>
                </a:cubicBezTo>
                <a:cubicBezTo>
                  <a:pt x="1802774" y="887638"/>
                  <a:pt x="1774989" y="931550"/>
                  <a:pt x="1782122" y="1134618"/>
                </a:cubicBezTo>
                <a:cubicBezTo>
                  <a:pt x="1789255" y="1337686"/>
                  <a:pt x="1799452" y="1584310"/>
                  <a:pt x="1782122" y="1782122"/>
                </a:cubicBezTo>
                <a:cubicBezTo>
                  <a:pt x="1654872" y="1803905"/>
                  <a:pt x="1352308" y="1769922"/>
                  <a:pt x="1205903" y="1782122"/>
                </a:cubicBezTo>
                <a:cubicBezTo>
                  <a:pt x="1059498" y="1794322"/>
                  <a:pt x="782141" y="1768696"/>
                  <a:pt x="647504" y="1782122"/>
                </a:cubicBezTo>
                <a:cubicBezTo>
                  <a:pt x="512867" y="1795548"/>
                  <a:pt x="137368" y="1758392"/>
                  <a:pt x="0" y="1782122"/>
                </a:cubicBezTo>
                <a:cubicBezTo>
                  <a:pt x="1562" y="1629951"/>
                  <a:pt x="19216" y="1429888"/>
                  <a:pt x="0" y="1188081"/>
                </a:cubicBezTo>
                <a:cubicBezTo>
                  <a:pt x="-19216" y="946274"/>
                  <a:pt x="-19911" y="786548"/>
                  <a:pt x="0" y="629683"/>
                </a:cubicBezTo>
                <a:cubicBezTo>
                  <a:pt x="19911" y="472818"/>
                  <a:pt x="7809" y="156990"/>
                  <a:pt x="0" y="0"/>
                </a:cubicBezTo>
                <a:close/>
              </a:path>
              <a:path w="1782122" h="1782122" stroke="0" extrusionOk="0">
                <a:moveTo>
                  <a:pt x="0" y="0"/>
                </a:moveTo>
                <a:cubicBezTo>
                  <a:pt x="208331" y="5481"/>
                  <a:pt x="393412" y="-13590"/>
                  <a:pt x="558398" y="0"/>
                </a:cubicBezTo>
                <a:cubicBezTo>
                  <a:pt x="723384" y="13590"/>
                  <a:pt x="958642" y="28221"/>
                  <a:pt x="1170260" y="0"/>
                </a:cubicBezTo>
                <a:cubicBezTo>
                  <a:pt x="1381878" y="-28221"/>
                  <a:pt x="1542496" y="-695"/>
                  <a:pt x="1782122" y="0"/>
                </a:cubicBezTo>
                <a:cubicBezTo>
                  <a:pt x="1792447" y="121634"/>
                  <a:pt x="1771159" y="403938"/>
                  <a:pt x="1782122" y="594041"/>
                </a:cubicBezTo>
                <a:cubicBezTo>
                  <a:pt x="1793085" y="784144"/>
                  <a:pt x="1805963" y="897158"/>
                  <a:pt x="1782122" y="1152439"/>
                </a:cubicBezTo>
                <a:cubicBezTo>
                  <a:pt x="1758281" y="1407720"/>
                  <a:pt x="1777580" y="1655918"/>
                  <a:pt x="1782122" y="1782122"/>
                </a:cubicBezTo>
                <a:cubicBezTo>
                  <a:pt x="1643850" y="1795939"/>
                  <a:pt x="1468378" y="1765592"/>
                  <a:pt x="1205903" y="1782122"/>
                </a:cubicBezTo>
                <a:cubicBezTo>
                  <a:pt x="943428" y="1798652"/>
                  <a:pt x="802720" y="1805163"/>
                  <a:pt x="594041" y="1782122"/>
                </a:cubicBezTo>
                <a:cubicBezTo>
                  <a:pt x="385362" y="1759081"/>
                  <a:pt x="247642" y="1785506"/>
                  <a:pt x="0" y="1782122"/>
                </a:cubicBezTo>
                <a:cubicBezTo>
                  <a:pt x="26902" y="1562919"/>
                  <a:pt x="-12687" y="1327800"/>
                  <a:pt x="0" y="1188081"/>
                </a:cubicBezTo>
                <a:cubicBezTo>
                  <a:pt x="12687" y="1048362"/>
                  <a:pt x="-4385" y="792611"/>
                  <a:pt x="0" y="611862"/>
                </a:cubicBezTo>
                <a:cubicBezTo>
                  <a:pt x="4385" y="431113"/>
                  <a:pt x="-24002" y="254351"/>
                  <a:pt x="0" y="0"/>
                </a:cubicBezTo>
                <a:close/>
              </a:path>
            </a:pathLst>
          </a:custGeom>
          <a:solidFill>
            <a:schemeClr val="bg1">
              <a:lumMod val="75000"/>
            </a:schemeClr>
          </a:solidFill>
          <a:ln w="28575">
            <a:solidFill>
              <a:schemeClr val="tx1"/>
            </a:solidFill>
            <a:extLst>
              <a:ext uri="{C807C97D-BFC1-408E-A445-0C87EB9F89A2}">
                <ask:lineSketchStyleProps xmlns:ask="http://schemas.microsoft.com/office/drawing/2018/sketchyshapes" sd="32107804">
                  <a:prstGeom prst="rect">
                    <a:avLst/>
                  </a:prstGeom>
                  <ask:type>
                    <ask:lineSketchFreehand/>
                  </ask:type>
                </ask:lineSketchStyleProps>
              </a:ext>
            </a:extLst>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7976EC0-670F-2B33-F4D2-548BDC12B994}"/>
              </a:ext>
            </a:extLst>
          </p:cNvPr>
          <p:cNvSpPr txBox="1"/>
          <p:nvPr/>
        </p:nvSpPr>
        <p:spPr>
          <a:xfrm>
            <a:off x="6664230" y="128860"/>
            <a:ext cx="2282839" cy="600164"/>
          </a:xfrm>
          <a:prstGeom prst="rect">
            <a:avLst/>
          </a:prstGeom>
          <a:noFill/>
        </p:spPr>
        <p:txBody>
          <a:bodyPr wrap="square">
            <a:spAutoFit/>
          </a:bodyPr>
          <a:lstStyle/>
          <a:p>
            <a:r>
              <a:rPr lang="en-GB" sz="1100" dirty="0">
                <a:latin typeface="Aptos" panose="020B0004020202020204" pitchFamily="34" charset="0"/>
                <a:hlinkClick r:id="rId10"/>
              </a:rPr>
              <a:t>https://www.un.org/pga/wp-content/uploads/sites/108/2024/09/FINAL-Text-AMR-to-PGA.pdf</a:t>
            </a:r>
            <a:r>
              <a:rPr lang="en-GB" sz="1100" dirty="0">
                <a:latin typeface="Aptos" panose="020B0004020202020204" pitchFamily="34" charset="0"/>
              </a:rPr>
              <a:t> </a:t>
            </a:r>
          </a:p>
        </p:txBody>
      </p:sp>
      <p:pic>
        <p:nvPicPr>
          <p:cNvPr id="12" name="Image 11" descr="Une image contenant cercle, art, Graphique, conception&#10;&#10;Description générée automatiquement">
            <a:extLst>
              <a:ext uri="{FF2B5EF4-FFF2-40B4-BE49-F238E27FC236}">
                <a16:creationId xmlns:a16="http://schemas.microsoft.com/office/drawing/2014/main" id="{4CFED808-EF2F-4A57-2024-CBA310CCF4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0641" y="80118"/>
            <a:ext cx="2879834" cy="1619906"/>
          </a:xfrm>
          <a:prstGeom prst="rect">
            <a:avLst/>
          </a:prstGeom>
        </p:spPr>
      </p:pic>
      <p:graphicFrame>
        <p:nvGraphicFramePr>
          <p:cNvPr id="2" name="Table 3">
            <a:extLst>
              <a:ext uri="{FF2B5EF4-FFF2-40B4-BE49-F238E27FC236}">
                <a16:creationId xmlns:a16="http://schemas.microsoft.com/office/drawing/2014/main" id="{9D2AD411-01DA-61B7-0028-0F5914C7D457}"/>
              </a:ext>
            </a:extLst>
          </p:cNvPr>
          <p:cNvGraphicFramePr>
            <a:graphicFrameLocks noGrp="1"/>
          </p:cNvGraphicFramePr>
          <p:nvPr>
            <p:extLst>
              <p:ext uri="{D42A27DB-BD31-4B8C-83A1-F6EECF244321}">
                <p14:modId xmlns:p14="http://schemas.microsoft.com/office/powerpoint/2010/main" val="2720995646"/>
              </p:ext>
            </p:extLst>
          </p:nvPr>
        </p:nvGraphicFramePr>
        <p:xfrm>
          <a:off x="6411233" y="1575448"/>
          <a:ext cx="5703220" cy="3007045"/>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5703220">
                  <a:extLst>
                    <a:ext uri="{9D8B030D-6E8A-4147-A177-3AD203B41FA5}">
                      <a16:colId xmlns:a16="http://schemas.microsoft.com/office/drawing/2014/main" val="1679605178"/>
                    </a:ext>
                  </a:extLst>
                </a:gridCol>
              </a:tblGrid>
              <a:tr h="3007045">
                <a:tc>
                  <a:txBody>
                    <a:bodyPr/>
                    <a:lstStyle/>
                    <a:p>
                      <a:pPr algn="l">
                        <a:lnSpc>
                          <a:spcPct val="107000"/>
                        </a:lnSpc>
                        <a:spcAft>
                          <a:spcPts val="600"/>
                        </a:spcAft>
                      </a:pPr>
                      <a:r>
                        <a:rPr lang="fr-FR" sz="1600" b="0" kern="0" dirty="0">
                          <a:effectLst/>
                        </a:rPr>
                        <a:t>69</a:t>
                      </a:r>
                      <a:r>
                        <a:rPr lang="fr-FR" sz="1600" b="1" kern="0" dirty="0">
                          <a:effectLst/>
                        </a:rPr>
                        <a:t>. S'efforcer de réduire de manière significative, d'ici à 2030</a:t>
                      </a:r>
                      <a:r>
                        <a:rPr lang="fr-FR" sz="1600" b="0" kern="0" dirty="0">
                          <a:effectLst/>
                        </a:rPr>
                        <a:t>, la </a:t>
                      </a:r>
                      <a:r>
                        <a:rPr lang="fr-FR" sz="1600" b="1" kern="0" dirty="0">
                          <a:effectLst/>
                        </a:rPr>
                        <a:t>quantité d'antimicrobiens utilisés à l'échelle mondiale dans le système agroalimentaire par rapport au niveau actuel</a:t>
                      </a:r>
                      <a:r>
                        <a:rPr lang="fr-FR" sz="1600" b="0" kern="0" dirty="0">
                          <a:effectLst/>
                        </a:rPr>
                        <a:t>, en tenant compte des contextes nationaux, notamment en investissant dans la santé animale et végétale afin de prévenir et de contrôler les infections, en réduisant le besoin et l'utilisation inappropriée d'antimicrobiens, y compris en investissant dans des alternatives aux antimicrobiens et en encourageant leur utilisation, et en renforçant la mise en œuvre des directives en matière de gestion, en tenant compte du Codex Alimentarius et des normes, directives et recommandations de l'Organisation mondiale de la santé animale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637373720"/>
                  </a:ext>
                </a:extLst>
              </a:tr>
            </a:tbl>
          </a:graphicData>
        </a:graphic>
      </p:graphicFrame>
      <p:graphicFrame>
        <p:nvGraphicFramePr>
          <p:cNvPr id="10" name="Table 3">
            <a:extLst>
              <a:ext uri="{FF2B5EF4-FFF2-40B4-BE49-F238E27FC236}">
                <a16:creationId xmlns:a16="http://schemas.microsoft.com/office/drawing/2014/main" id="{050FDF87-C33B-916E-3FBD-C83D6FF3D7E9}"/>
              </a:ext>
            </a:extLst>
          </p:cNvPr>
          <p:cNvGraphicFramePr>
            <a:graphicFrameLocks noGrp="1"/>
          </p:cNvGraphicFramePr>
          <p:nvPr>
            <p:extLst>
              <p:ext uri="{D42A27DB-BD31-4B8C-83A1-F6EECF244321}">
                <p14:modId xmlns:p14="http://schemas.microsoft.com/office/powerpoint/2010/main" val="152587242"/>
              </p:ext>
            </p:extLst>
          </p:nvPr>
        </p:nvGraphicFramePr>
        <p:xfrm>
          <a:off x="2304790" y="4858023"/>
          <a:ext cx="9695800" cy="1871117"/>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9695800">
                  <a:extLst>
                    <a:ext uri="{9D8B030D-6E8A-4147-A177-3AD203B41FA5}">
                      <a16:colId xmlns:a16="http://schemas.microsoft.com/office/drawing/2014/main" val="1679605178"/>
                    </a:ext>
                  </a:extLst>
                </a:gridCol>
              </a:tblGrid>
              <a:tr h="1871117">
                <a:tc>
                  <a:txBody>
                    <a:bodyPr/>
                    <a:lstStyle/>
                    <a:p>
                      <a:pPr>
                        <a:lnSpc>
                          <a:spcPct val="107000"/>
                        </a:lnSpc>
                        <a:spcAft>
                          <a:spcPts val="800"/>
                        </a:spcAft>
                      </a:pPr>
                      <a:r>
                        <a:rPr lang="fr-FR" sz="1600" b="0" kern="0" dirty="0">
                          <a:solidFill>
                            <a:schemeClr val="lt1"/>
                          </a:solidFill>
                          <a:effectLst/>
                          <a:latin typeface="+mn-lt"/>
                          <a:ea typeface="+mn-ea"/>
                          <a:cs typeface="+mn-cs"/>
                        </a:rPr>
                        <a:t>99. Encourager tous les pays à </a:t>
                      </a:r>
                      <a:r>
                        <a:rPr lang="fr-FR" sz="1600" b="1" kern="0" dirty="0">
                          <a:solidFill>
                            <a:schemeClr val="lt1"/>
                          </a:solidFill>
                          <a:effectLst/>
                          <a:latin typeface="+mn-lt"/>
                          <a:ea typeface="+mn-ea"/>
                          <a:cs typeface="+mn-cs"/>
                        </a:rPr>
                        <a:t>communiquer des données de surveillance de qualité</a:t>
                      </a:r>
                      <a:r>
                        <a:rPr lang="fr-FR" sz="1600" b="0" kern="0" dirty="0">
                          <a:solidFill>
                            <a:schemeClr val="lt1"/>
                          </a:solidFill>
                          <a:effectLst/>
                          <a:latin typeface="+mn-lt"/>
                          <a:ea typeface="+mn-ea"/>
                          <a:cs typeface="+mn-cs"/>
                        </a:rPr>
                        <a:t> sur </a:t>
                      </a:r>
                      <a:r>
                        <a:rPr lang="fr-FR" sz="1600" b="1" kern="0" dirty="0">
                          <a:solidFill>
                            <a:schemeClr val="lt1"/>
                          </a:solidFill>
                          <a:effectLst/>
                          <a:latin typeface="+mn-lt"/>
                          <a:ea typeface="+mn-ea"/>
                          <a:cs typeface="+mn-cs"/>
                        </a:rPr>
                        <a:t>la résistance aux antimicrobiens et l'utilisation des antimicrobiens d'ici 2030</a:t>
                      </a:r>
                      <a:r>
                        <a:rPr lang="fr-FR" sz="1600" b="0" kern="0" dirty="0">
                          <a:solidFill>
                            <a:schemeClr val="lt1"/>
                          </a:solidFill>
                          <a:effectLst/>
                          <a:latin typeface="+mn-lt"/>
                          <a:ea typeface="+mn-ea"/>
                          <a:cs typeface="+mn-cs"/>
                        </a:rPr>
                        <a:t>, par le biais des systèmes de surveillance mondiaux existants, notamment le Système mondial de surveillance de la résistance aux antimicrobiens et de leur utilisation (GLASS), la Base de données mondiale sur l'utilisation des antimicrobiens chez les animaux (ANIMUSE) et la plateforme internationale de surveillance de la résistance aux antimicrobiens de la FAO (</a:t>
                      </a:r>
                      <a:r>
                        <a:rPr lang="fr-FR" sz="1600" b="0" kern="0" dirty="0" err="1">
                          <a:solidFill>
                            <a:schemeClr val="lt1"/>
                          </a:solidFill>
                          <a:effectLst/>
                          <a:latin typeface="+mn-lt"/>
                          <a:ea typeface="+mn-ea"/>
                          <a:cs typeface="+mn-cs"/>
                        </a:rPr>
                        <a:t>InFARM</a:t>
                      </a:r>
                      <a:r>
                        <a:rPr lang="fr-FR" sz="1600" b="0" kern="0" dirty="0">
                          <a:solidFill>
                            <a:schemeClr val="lt1"/>
                          </a:solidFill>
                          <a:effectLst/>
                          <a:latin typeface="+mn-lt"/>
                          <a:ea typeface="+mn-ea"/>
                          <a:cs typeface="+mn-cs"/>
                        </a:rPr>
                        <a:t>), afin qu'elles soient utilisées dans le cadre du Système mondial intégré quadripartite de surveillance de la résistance aux antimicrobiens et de l'utilisation des antimicrobiens (GISSA)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637373720"/>
                  </a:ext>
                </a:extLst>
              </a:tr>
            </a:tbl>
          </a:graphicData>
        </a:graphic>
      </p:graphicFrame>
    </p:spTree>
    <p:extLst>
      <p:ext uri="{BB962C8B-B14F-4D97-AF65-F5344CB8AC3E}">
        <p14:creationId xmlns:p14="http://schemas.microsoft.com/office/powerpoint/2010/main" val="37201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éo 7" title="Différents graphiques dessinés à la main">
            <a:hlinkClick r:id="" action="ppaction://media"/>
            <a:extLst>
              <a:ext uri="{FF2B5EF4-FFF2-40B4-BE49-F238E27FC236}">
                <a16:creationId xmlns:a16="http://schemas.microsoft.com/office/drawing/2014/main" id="{7FBF400A-3CFC-6B6C-1433-A9BB01F532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
            <a:ext cx="12192000" cy="6858001"/>
          </a:xfrm>
          <a:prstGeom prst="rect">
            <a:avLst/>
          </a:prstGeom>
        </p:spPr>
      </p:pic>
      <p:sp>
        <p:nvSpPr>
          <p:cNvPr id="3" name="TextBox 2">
            <a:extLst>
              <a:ext uri="{FF2B5EF4-FFF2-40B4-BE49-F238E27FC236}">
                <a16:creationId xmlns:a16="http://schemas.microsoft.com/office/drawing/2014/main" id="{B812EDF3-3E85-D3FE-697C-C9BEEF8C8A3B}"/>
              </a:ext>
            </a:extLst>
          </p:cNvPr>
          <p:cNvSpPr txBox="1"/>
          <p:nvPr/>
        </p:nvSpPr>
        <p:spPr>
          <a:xfrm>
            <a:off x="1416815" y="1215517"/>
            <a:ext cx="10643191"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Söhne Schmal Kräftig" panose="02060506060206060203" pitchFamily="18"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Söhne Schmal Kräftig" panose="02060506060206060203" pitchFamily="18"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0" b="0" i="0" u="none" strike="noStrike" kern="1200" cap="none" spc="0" normalizeH="0" baseline="0" noProof="0" dirty="0">
                <a:ln>
                  <a:noFill/>
                </a:ln>
                <a:solidFill>
                  <a:prstClr val="black"/>
                </a:solidFill>
                <a:effectLst/>
                <a:uLnTx/>
                <a:uFillTx/>
                <a:latin typeface="Söhne Schmal Kräftig" panose="02060506060206060203" pitchFamily="18" charset="77"/>
                <a:ea typeface="+mn-ea"/>
                <a:cs typeface="+mn-cs"/>
              </a:rPr>
              <a:t> </a:t>
            </a:r>
            <a:r>
              <a:rPr kumimoji="0" lang="fr-FR" sz="9600" b="0" i="0" u="none" strike="noStrike" kern="1200" cap="none" spc="0" normalizeH="0" baseline="0" noProof="0" dirty="0">
                <a:ln>
                  <a:noFill/>
                </a:ln>
                <a:solidFill>
                  <a:prstClr val="black"/>
                </a:solidFill>
                <a:effectLst/>
                <a:uLnTx/>
                <a:uFillTx/>
                <a:latin typeface="Söhne Schmal Kräftig" panose="02060506060206060203" pitchFamily="18" charset="77"/>
                <a:ea typeface="+mn-ea"/>
                <a:cs typeface="+mn-cs"/>
              </a:rPr>
              <a:t>Ce qui se mesure peut s’améliorer. </a:t>
            </a:r>
            <a:endParaRPr kumimoji="0" lang="en-US" sz="4800" b="0" i="1" u="none" strike="noStrike" kern="1200" cap="none" spc="0" normalizeH="0" baseline="0" noProof="0" dirty="0">
              <a:ln>
                <a:noFill/>
              </a:ln>
              <a:solidFill>
                <a:prstClr val="white"/>
              </a:solidFill>
              <a:effectLst/>
              <a:uLnTx/>
              <a:uFillTx/>
              <a:latin typeface="Söhne Schmal Kräftig" panose="02060506060206060203" pitchFamily="18"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Söhne Schmal Kräftig" panose="02060506060206060203" pitchFamily="18" charset="77"/>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Söhne Schmal Kräftig" panose="02060506060206060203" pitchFamily="18" charset="77"/>
                <a:ea typeface="+mn-ea"/>
                <a:cs typeface="+mn-cs"/>
              </a:rPr>
              <a:t>Lord Kelvin (1824 – 1907)</a:t>
            </a:r>
            <a:endParaRPr kumimoji="0" lang="en-US" sz="4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öhne Schmal Kräftig" panose="02060506060206060203" pitchFamily="18" charset="77"/>
              <a:ea typeface="+mn-ea"/>
              <a:cs typeface="+mn-cs"/>
            </a:endParaRPr>
          </a:p>
        </p:txBody>
      </p:sp>
      <p:pic>
        <p:nvPicPr>
          <p:cNvPr id="6" name="Graphique 5" descr="Guillemet ouvert avec un remplissage uni">
            <a:extLst>
              <a:ext uri="{FF2B5EF4-FFF2-40B4-BE49-F238E27FC236}">
                <a16:creationId xmlns:a16="http://schemas.microsoft.com/office/drawing/2014/main" id="{6ECCAC3D-09AB-8003-3037-CE04AAF536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601" y="2094136"/>
            <a:ext cx="914400" cy="914400"/>
          </a:xfrm>
          <a:prstGeom prst="rect">
            <a:avLst/>
          </a:prstGeom>
        </p:spPr>
      </p:pic>
      <p:pic>
        <p:nvPicPr>
          <p:cNvPr id="4" name="Graphique 3" descr="Guillemet ouvert avec un remplissage uni">
            <a:extLst>
              <a:ext uri="{FF2B5EF4-FFF2-40B4-BE49-F238E27FC236}">
                <a16:creationId xmlns:a16="http://schemas.microsoft.com/office/drawing/2014/main" id="{99AF455C-1AB1-C8D4-82C7-135756B64D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0433917" y="2226111"/>
            <a:ext cx="914400" cy="914400"/>
          </a:xfrm>
          <a:prstGeom prst="rect">
            <a:avLst/>
          </a:prstGeom>
        </p:spPr>
      </p:pic>
    </p:spTree>
    <p:extLst>
      <p:ext uri="{BB962C8B-B14F-4D97-AF65-F5344CB8AC3E}">
        <p14:creationId xmlns:p14="http://schemas.microsoft.com/office/powerpoint/2010/main" val="2439645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1102</Words>
  <Application>Microsoft Office PowerPoint</Application>
  <PresentationFormat>Grand écran</PresentationFormat>
  <Paragraphs>212</Paragraphs>
  <Slides>15</Slides>
  <Notes>7</Notes>
  <HiddenSlides>0</HiddenSlides>
  <MMClips>2</MMClips>
  <ScaleCrop>false</ScaleCrop>
  <HeadingPairs>
    <vt:vector size="6" baseType="variant">
      <vt:variant>
        <vt:lpstr>Polices utilisées</vt:lpstr>
      </vt:variant>
      <vt:variant>
        <vt:i4>16</vt:i4>
      </vt:variant>
      <vt:variant>
        <vt:lpstr>Thème</vt:lpstr>
      </vt:variant>
      <vt:variant>
        <vt:i4>7</vt:i4>
      </vt:variant>
      <vt:variant>
        <vt:lpstr>Titres des diapositives</vt:lpstr>
      </vt:variant>
      <vt:variant>
        <vt:i4>15</vt:i4>
      </vt:variant>
    </vt:vector>
  </HeadingPairs>
  <TitlesOfParts>
    <vt:vector size="38" baseType="lpstr">
      <vt:lpstr>Aptos</vt:lpstr>
      <vt:lpstr>Arial</vt:lpstr>
      <vt:lpstr>Calibri</vt:lpstr>
      <vt:lpstr>CIDFont+F3</vt:lpstr>
      <vt:lpstr>Franklin Gothic Book</vt:lpstr>
      <vt:lpstr>Franklin Gothic Medium Cond</vt:lpstr>
      <vt:lpstr>Garamond</vt:lpstr>
      <vt:lpstr>Noto Sans Symbols</vt:lpstr>
      <vt:lpstr>Roboto</vt:lpstr>
      <vt:lpstr>Söhne</vt:lpstr>
      <vt:lpstr>Söhne Halbfett</vt:lpstr>
      <vt:lpstr>Söhne Kräftig</vt:lpstr>
      <vt:lpstr>Söhne Schmal Halbfett</vt:lpstr>
      <vt:lpstr>Söhne Schmal Kräftig</vt:lpstr>
      <vt:lpstr>TradeGothic</vt:lpstr>
      <vt:lpstr>Wingdings</vt:lpstr>
      <vt:lpstr>8_Office Theme</vt:lpstr>
      <vt:lpstr>12_Office Theme</vt:lpstr>
      <vt:lpstr>9_Office Theme</vt:lpstr>
      <vt:lpstr>13_Office Theme</vt:lpstr>
      <vt:lpstr>10_Office Theme</vt:lpstr>
      <vt:lpstr>14_Office Theme</vt:lpstr>
      <vt:lpstr>11_Office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Developer les alternatives aux antimicrobiens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Morgan Jeannin</dc:creator>
  <cp:lastModifiedBy>Morgan Jeannin</cp:lastModifiedBy>
  <cp:revision>2</cp:revision>
  <dcterms:created xsi:type="dcterms:W3CDTF">2025-07-01T15:58:56Z</dcterms:created>
  <dcterms:modified xsi:type="dcterms:W3CDTF">2026-01-09T15:37:55Z</dcterms:modified>
</cp:coreProperties>
</file>