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4"/>
    <p:sldMasterId id="2147483680" r:id="rId5"/>
    <p:sldMasterId id="2147483771" r:id="rId6"/>
  </p:sldMasterIdLst>
  <p:notesMasterIdLst>
    <p:notesMasterId r:id="rId27"/>
  </p:notesMasterIdLst>
  <p:sldIdLst>
    <p:sldId id="257" r:id="rId7"/>
    <p:sldId id="1110" r:id="rId8"/>
    <p:sldId id="1108" r:id="rId9"/>
    <p:sldId id="1111" r:id="rId10"/>
    <p:sldId id="1128" r:id="rId11"/>
    <p:sldId id="1112" r:id="rId12"/>
    <p:sldId id="1113" r:id="rId13"/>
    <p:sldId id="1116" r:id="rId14"/>
    <p:sldId id="1134" r:id="rId15"/>
    <p:sldId id="1136" r:id="rId16"/>
    <p:sldId id="1118" r:id="rId17"/>
    <p:sldId id="1120" r:id="rId18"/>
    <p:sldId id="1122" r:id="rId19"/>
    <p:sldId id="1131" r:id="rId20"/>
    <p:sldId id="1132" r:id="rId21"/>
    <p:sldId id="289" r:id="rId22"/>
    <p:sldId id="1137" r:id="rId23"/>
    <p:sldId id="1138" r:id="rId24"/>
    <p:sldId id="1139" r:id="rId25"/>
    <p:sldId id="299" r:id="rId26"/>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to ICARS" id="{B0261FA7-C48E-4255-B9C7-BB6514B1EBD0}">
          <p14:sldIdLst>
            <p14:sldId id="257"/>
            <p14:sldId id="1110"/>
            <p14:sldId id="1108"/>
            <p14:sldId id="1111"/>
            <p14:sldId id="1128"/>
            <p14:sldId id="1112"/>
            <p14:sldId id="1113"/>
            <p14:sldId id="1116"/>
            <p14:sldId id="1134"/>
            <p14:sldId id="1136"/>
            <p14:sldId id="1118"/>
            <p14:sldId id="1120"/>
            <p14:sldId id="1122"/>
            <p14:sldId id="1131"/>
            <p14:sldId id="1132"/>
            <p14:sldId id="289"/>
            <p14:sldId id="1137"/>
            <p14:sldId id="1138"/>
            <p14:sldId id="1139"/>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DC1D69-9A3F-0921-E11F-390395014485}" name="Julie Cassan" initials="JC" userId="S::juca@icars-global.org::3f601b00-5d57-44a7-a504-04ceb4145a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amna Tauheed" initials="AT" lastIdx="1" clrIdx="0">
    <p:extLst>
      <p:ext uri="{19B8F6BF-5375-455C-9EA6-DF929625EA0E}">
        <p15:presenceInfo xmlns:p15="http://schemas.microsoft.com/office/powerpoint/2012/main" userId="S::aatar@icars-global.org::e61cdef6-69df-46ec-ab5f-a6b27384efee" providerId="AD"/>
      </p:ext>
    </p:extLst>
  </p:cmAuthor>
  <p:cmAuthor id="2" name="Erica Westwood" initials="EW" lastIdx="1" clrIdx="1">
    <p:extLst>
      <p:ext uri="{19B8F6BF-5375-455C-9EA6-DF929625EA0E}">
        <p15:presenceInfo xmlns:p15="http://schemas.microsoft.com/office/powerpoint/2012/main" userId="S::ericaw@icars-global.org::741c0aef-c192-4256-ba02-0a01198961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4653"/>
    <a:srgbClr val="0089C8"/>
    <a:srgbClr val="00A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F4276-745A-0ECA-2F4B-C2051BB1F447}" v="856" dt="2024-06-07T08:23:22.241"/>
    <p1510:client id="{3AA63DA5-FEDE-1ABA-8863-F27629F463A9}" v="84" dt="2024-06-07T08:50:56.751"/>
    <p1510:client id="{C1F10398-070C-6AA8-87E9-0F3FA48C81AC}" v="2027" dt="2024-06-06T10:04:39.957"/>
    <p1510:client id="{D56FD27C-38EF-E117-F6E2-620AD1D05D2E}" v="73" dt="2024-06-07T07:16:29.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34" autoAdjust="0"/>
    <p:restoredTop sz="94660"/>
  </p:normalViewPr>
  <p:slideViewPr>
    <p:cSldViewPr snapToGrid="0">
      <p:cViewPr>
        <p:scale>
          <a:sx n="62" d="100"/>
          <a:sy n="62" d="100"/>
        </p:scale>
        <p:origin x="212" y="-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4C78D03D-4789-40E9-8FD1-51B416EAE46A}" type="datetimeFigureOut">
              <a:rPr lang="en-GB" smtClean="0"/>
              <a:t>08/01/2026</a:t>
            </a:fld>
            <a:endParaRPr lang="en-GB"/>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DD8682C5-20E4-4C98-B59D-850EA8792BEB}" type="slidenum">
              <a:rPr lang="en-GB" smtClean="0"/>
              <a:t>‹#›</a:t>
            </a:fld>
            <a:endParaRPr lang="en-GB"/>
          </a:p>
        </p:txBody>
      </p:sp>
    </p:spTree>
    <p:extLst>
      <p:ext uri="{BB962C8B-B14F-4D97-AF65-F5344CB8AC3E}">
        <p14:creationId xmlns:p14="http://schemas.microsoft.com/office/powerpoint/2010/main" val="238203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C35C7-66A5-4779-9A0E-DFEA63869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857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5"/>
          </p:nvPr>
        </p:nvSpPr>
        <p:spPr/>
        <p:txBody>
          <a:bodyPr/>
          <a:lstStyle/>
          <a:p>
            <a:fld id="{DD8682C5-20E4-4C98-B59D-850EA8792BEB}" type="slidenum">
              <a:rPr lang="en-GB" smtClean="0"/>
              <a:t>20</a:t>
            </a:fld>
            <a:endParaRPr lang="en-GB"/>
          </a:p>
        </p:txBody>
      </p:sp>
    </p:spTree>
    <p:extLst>
      <p:ext uri="{BB962C8B-B14F-4D97-AF65-F5344CB8AC3E}">
        <p14:creationId xmlns:p14="http://schemas.microsoft.com/office/powerpoint/2010/main" val="12386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ADD PICTURE OF KRISTINA AND WESAL</a:t>
            </a:r>
            <a:endParaRPr lang="da-DK" dirty="0"/>
          </a:p>
        </p:txBody>
      </p:sp>
      <p:sp>
        <p:nvSpPr>
          <p:cNvPr id="4" name="Slide Number Placeholder 3"/>
          <p:cNvSpPr>
            <a:spLocks noGrp="1"/>
          </p:cNvSpPr>
          <p:nvPr>
            <p:ph type="sldNum" sz="quarter" idx="5"/>
          </p:nvPr>
        </p:nvSpPr>
        <p:spPr/>
        <p:txBody>
          <a:bodyPr/>
          <a:lstStyle/>
          <a:p>
            <a:fld id="{DD8682C5-20E4-4C98-B59D-850EA8792BEB}" type="slidenum">
              <a:rPr lang="en-GB" smtClean="0"/>
              <a:t>3</a:t>
            </a:fld>
            <a:endParaRPr lang="en-GB"/>
          </a:p>
        </p:txBody>
      </p:sp>
    </p:spTree>
    <p:extLst>
      <p:ext uri="{BB962C8B-B14F-4D97-AF65-F5344CB8AC3E}">
        <p14:creationId xmlns:p14="http://schemas.microsoft.com/office/powerpoint/2010/main" val="2242905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ADD PICTURE OF KRISTINA AND WESAL</a:t>
            </a:r>
            <a:endParaRPr lang="da-DK" dirty="0"/>
          </a:p>
        </p:txBody>
      </p:sp>
      <p:sp>
        <p:nvSpPr>
          <p:cNvPr id="4" name="Slide Number Placeholder 3"/>
          <p:cNvSpPr>
            <a:spLocks noGrp="1"/>
          </p:cNvSpPr>
          <p:nvPr>
            <p:ph type="sldNum" sz="quarter" idx="5"/>
          </p:nvPr>
        </p:nvSpPr>
        <p:spPr/>
        <p:txBody>
          <a:bodyPr/>
          <a:lstStyle/>
          <a:p>
            <a:fld id="{DD8682C5-20E4-4C98-B59D-850EA8792BEB}" type="slidenum">
              <a:rPr lang="en-GB" smtClean="0"/>
              <a:t>4</a:t>
            </a:fld>
            <a:endParaRPr lang="en-GB"/>
          </a:p>
        </p:txBody>
      </p:sp>
    </p:spTree>
    <p:extLst>
      <p:ext uri="{BB962C8B-B14F-4D97-AF65-F5344CB8AC3E}">
        <p14:creationId xmlns:p14="http://schemas.microsoft.com/office/powerpoint/2010/main" val="360790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ADD PICTURE OF KRISTINA AND WESAL</a:t>
            </a:r>
            <a:endParaRPr lang="da-DK" dirty="0"/>
          </a:p>
        </p:txBody>
      </p:sp>
      <p:sp>
        <p:nvSpPr>
          <p:cNvPr id="4" name="Slide Number Placeholder 3"/>
          <p:cNvSpPr>
            <a:spLocks noGrp="1"/>
          </p:cNvSpPr>
          <p:nvPr>
            <p:ph type="sldNum" sz="quarter" idx="5"/>
          </p:nvPr>
        </p:nvSpPr>
        <p:spPr/>
        <p:txBody>
          <a:bodyPr/>
          <a:lstStyle/>
          <a:p>
            <a:fld id="{DD8682C5-20E4-4C98-B59D-850EA8792BEB}" type="slidenum">
              <a:rPr lang="en-GB" smtClean="0"/>
              <a:t>5</a:t>
            </a:fld>
            <a:endParaRPr lang="en-GB"/>
          </a:p>
        </p:txBody>
      </p:sp>
    </p:spTree>
    <p:extLst>
      <p:ext uri="{BB962C8B-B14F-4D97-AF65-F5344CB8AC3E}">
        <p14:creationId xmlns:p14="http://schemas.microsoft.com/office/powerpoint/2010/main" val="348210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ADD PICTURE OF KRISTINA AND WESAL</a:t>
            </a:r>
            <a:endParaRPr lang="da-DK" dirty="0"/>
          </a:p>
        </p:txBody>
      </p:sp>
      <p:sp>
        <p:nvSpPr>
          <p:cNvPr id="4" name="Slide Number Placeholder 3"/>
          <p:cNvSpPr>
            <a:spLocks noGrp="1"/>
          </p:cNvSpPr>
          <p:nvPr>
            <p:ph type="sldNum" sz="quarter" idx="5"/>
          </p:nvPr>
        </p:nvSpPr>
        <p:spPr/>
        <p:txBody>
          <a:bodyPr/>
          <a:lstStyle/>
          <a:p>
            <a:fld id="{DD8682C5-20E4-4C98-B59D-850EA8792BEB}" type="slidenum">
              <a:rPr lang="en-GB" smtClean="0"/>
              <a:t>6</a:t>
            </a:fld>
            <a:endParaRPr lang="en-GB"/>
          </a:p>
        </p:txBody>
      </p:sp>
    </p:spTree>
    <p:extLst>
      <p:ext uri="{BB962C8B-B14F-4D97-AF65-F5344CB8AC3E}">
        <p14:creationId xmlns:p14="http://schemas.microsoft.com/office/powerpoint/2010/main" val="858646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ADD PICTURE OF KRISTINA AND WESAL</a:t>
            </a:r>
            <a:endParaRPr lang="da-DK" dirty="0"/>
          </a:p>
        </p:txBody>
      </p:sp>
      <p:sp>
        <p:nvSpPr>
          <p:cNvPr id="4" name="Slide Number Placeholder 3"/>
          <p:cNvSpPr>
            <a:spLocks noGrp="1"/>
          </p:cNvSpPr>
          <p:nvPr>
            <p:ph type="sldNum" sz="quarter" idx="5"/>
          </p:nvPr>
        </p:nvSpPr>
        <p:spPr/>
        <p:txBody>
          <a:bodyPr/>
          <a:lstStyle/>
          <a:p>
            <a:fld id="{DD8682C5-20E4-4C98-B59D-850EA8792BEB}" type="slidenum">
              <a:rPr lang="en-GB" smtClean="0"/>
              <a:t>7</a:t>
            </a:fld>
            <a:endParaRPr lang="en-GB"/>
          </a:p>
        </p:txBody>
      </p:sp>
    </p:spTree>
    <p:extLst>
      <p:ext uri="{BB962C8B-B14F-4D97-AF65-F5344CB8AC3E}">
        <p14:creationId xmlns:p14="http://schemas.microsoft.com/office/powerpoint/2010/main" val="1683355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C35C7-66A5-4779-9A0E-DFEA63869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732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s-ES" sz="1800" b="0" i="0" u="none" strike="noStrike" baseline="0" noProof="0" err="1">
                <a:solidFill>
                  <a:schemeClr val="tx2"/>
                </a:solidFill>
                <a:latin typeface="+mn-lt"/>
              </a:rPr>
              <a:t>Ministry</a:t>
            </a:r>
            <a:r>
              <a:rPr lang="es-ES" sz="1800" b="0" i="0" u="none" strike="noStrike" baseline="0" noProof="0">
                <a:solidFill>
                  <a:schemeClr val="tx2"/>
                </a:solidFill>
                <a:latin typeface="+mn-lt"/>
              </a:rPr>
              <a:t> of </a:t>
            </a:r>
            <a:r>
              <a:rPr lang="es-ES" sz="1800" b="0" i="0" u="none" strike="noStrike" baseline="0" noProof="0" err="1">
                <a:solidFill>
                  <a:schemeClr val="tx2"/>
                </a:solidFill>
                <a:latin typeface="+mn-lt"/>
              </a:rPr>
              <a:t>Agriculture</a:t>
            </a:r>
            <a:r>
              <a:rPr lang="es-ES" sz="1800" b="0" i="0" u="none" strike="noStrike" baseline="0" noProof="0">
                <a:solidFill>
                  <a:schemeClr val="tx2"/>
                </a:solidFill>
                <a:latin typeface="+mn-lt"/>
              </a:rPr>
              <a:t> and Rural </a:t>
            </a:r>
            <a:r>
              <a:rPr lang="es-ES" sz="1800" b="0" i="0" u="none" strike="noStrike" baseline="0" noProof="0" err="1">
                <a:solidFill>
                  <a:schemeClr val="tx2"/>
                </a:solidFill>
                <a:latin typeface="+mn-lt"/>
              </a:rPr>
              <a:t>Development</a:t>
            </a:r>
            <a:r>
              <a:rPr lang="es-ES" sz="1800" b="0" i="0" u="none" strike="noStrike" baseline="0" noProof="0">
                <a:solidFill>
                  <a:schemeClr val="tx2"/>
                </a:solidFill>
                <a:latin typeface="+mn-lt"/>
              </a:rPr>
              <a:t>, </a:t>
            </a:r>
            <a:r>
              <a:rPr lang="es-ES" sz="1800" b="0" i="0" u="none" strike="noStrike" baseline="0" noProof="0" err="1">
                <a:solidFill>
                  <a:schemeClr val="tx2"/>
                </a:solidFill>
                <a:latin typeface="+mn-lt"/>
              </a:rPr>
              <a:t>Porkcolombia</a:t>
            </a:r>
            <a:r>
              <a:rPr lang="es-ES" sz="1800" b="0" i="0" u="none" strike="noStrike" baseline="0" noProof="0">
                <a:solidFill>
                  <a:schemeClr val="tx2"/>
                </a:solidFill>
                <a:latin typeface="+mn-lt"/>
              </a:rPr>
              <a:t>, Universidad Nacional del Centro de la Provincia de Buenos Aires, </a:t>
            </a:r>
            <a:r>
              <a:rPr lang="es-ES" sz="1800" b="0" i="0" u="none" strike="noStrike" baseline="0" noProof="0" err="1">
                <a:solidFill>
                  <a:schemeClr val="tx2"/>
                </a:solidFill>
                <a:latin typeface="+mn-lt"/>
              </a:rPr>
              <a:t>Colombian</a:t>
            </a:r>
            <a:r>
              <a:rPr lang="es-ES" sz="1800" b="0" i="0" u="none" strike="noStrike" baseline="0" noProof="0">
                <a:solidFill>
                  <a:schemeClr val="tx2"/>
                </a:solidFill>
                <a:latin typeface="+mn-lt"/>
              </a:rPr>
              <a:t> </a:t>
            </a:r>
            <a:r>
              <a:rPr lang="es-ES" sz="1800" b="0" i="0" u="none" strike="noStrike" baseline="0" noProof="0" err="1">
                <a:solidFill>
                  <a:schemeClr val="tx2"/>
                </a:solidFill>
                <a:latin typeface="+mn-lt"/>
              </a:rPr>
              <a:t>Agricultural</a:t>
            </a:r>
            <a:r>
              <a:rPr lang="es-ES" sz="1800" b="0" i="0" u="none" strike="noStrike" baseline="0" noProof="0">
                <a:solidFill>
                  <a:schemeClr val="tx2"/>
                </a:solidFill>
                <a:latin typeface="+mn-lt"/>
              </a:rPr>
              <a:t> </a:t>
            </a:r>
            <a:r>
              <a:rPr lang="es-ES" sz="1800" b="0" i="0" u="none" strike="noStrike" baseline="0" noProof="0" err="1">
                <a:solidFill>
                  <a:schemeClr val="tx2"/>
                </a:solidFill>
                <a:latin typeface="+mn-lt"/>
              </a:rPr>
              <a:t>Institute</a:t>
            </a:r>
            <a:endParaRPr lang="en-US" sz="1800">
              <a:solidFill>
                <a:schemeClr val="tx2"/>
              </a:solidFill>
            </a:endParaRPr>
          </a:p>
          <a:p>
            <a:pPr marL="285750" indent="-285750" algn="just" rtl="0" fontAlgn="base">
              <a:buFont typeface="Arial" panose="020B0604020202020204" pitchFamily="34" charset="0"/>
              <a:buChar char="•"/>
            </a:pPr>
            <a:endParaRPr lang="en-GB" sz="1800" b="0" i="0">
              <a:solidFill>
                <a:srgbClr val="000000"/>
              </a:solidFill>
              <a:effectLst/>
              <a:latin typeface="Verdana"/>
              <a:ea typeface="Verdan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8AFD5-A2EF-5D4A-98F0-6E901231DF4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3023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lgn="just" rtl="0" fontAlgn="base">
              <a:buFont typeface="Arial" panose="020B0604020202020204" pitchFamily="34" charset="0"/>
              <a:buNone/>
            </a:pPr>
            <a:r>
              <a:rPr lang="en-GB" sz="1800" b="0" i="0" dirty="0">
                <a:solidFill>
                  <a:srgbClr val="000000"/>
                </a:solidFill>
                <a:effectLst/>
                <a:latin typeface="Verdana"/>
                <a:ea typeface="Verdana"/>
              </a:rPr>
              <a:t>Symptoms of respiratory tract infections (RTIs) are the most common cause of contact to the health system and the main reason for antibiotic overuse at the primary care level around the world, as 70% of these symptoms are caused by viruses.</a:t>
            </a:r>
          </a:p>
          <a:p>
            <a:pPr marL="0" indent="0" algn="just" rtl="0" fontAlgn="base">
              <a:buFont typeface="Arial" panose="020B0604020202020204" pitchFamily="34" charset="0"/>
              <a:buNone/>
            </a:pPr>
            <a:endParaRPr lang="en-GB" sz="1800" b="0" i="0" dirty="0">
              <a:solidFill>
                <a:srgbClr val="000000"/>
              </a:solidFill>
              <a:effectLst/>
              <a:latin typeface="Verdana"/>
              <a:ea typeface="Verdana"/>
            </a:endParaRPr>
          </a:p>
          <a:p>
            <a:pPr marL="0" indent="0" algn="just" rtl="0" fontAlgn="base">
              <a:buFont typeface="Arial" panose="020B0604020202020204" pitchFamily="34" charset="0"/>
              <a:buNone/>
            </a:pPr>
            <a:r>
              <a:rPr lang="en-GB" sz="1800" b="0" i="0" dirty="0">
                <a:solidFill>
                  <a:srgbClr val="000000"/>
                </a:solidFill>
                <a:effectLst/>
                <a:latin typeface="Verdana"/>
                <a:ea typeface="Verdana"/>
              </a:rPr>
              <a:t>In Kyrgyzstan, ICARS has launched a project which uses CRP measurement to assist health care workers to quickly assess whether children with RTIs have a viral or a bacterial infection.</a:t>
            </a:r>
          </a:p>
          <a:p>
            <a:pPr marL="0" indent="0" algn="just" rtl="0" fontAlgn="base">
              <a:buFont typeface="Arial" panose="020B0604020202020204" pitchFamily="34" charset="0"/>
              <a:buNone/>
            </a:pPr>
            <a:endParaRPr lang="en-GB" sz="1800" b="0" i="0" dirty="0">
              <a:solidFill>
                <a:srgbClr val="000000"/>
              </a:solidFill>
              <a:effectLst/>
              <a:latin typeface="Verdana"/>
              <a:ea typeface="Verdana"/>
            </a:endParaRPr>
          </a:p>
          <a:p>
            <a:pPr marL="0" indent="0" algn="just" rtl="0" fontAlgn="base">
              <a:buFont typeface="Arial" panose="020B0604020202020204" pitchFamily="34" charset="0"/>
              <a:buNone/>
            </a:pPr>
            <a:r>
              <a:rPr lang="en-GB" sz="1800" b="0" i="0" dirty="0">
                <a:solidFill>
                  <a:srgbClr val="000000"/>
                </a:solidFill>
                <a:effectLst/>
                <a:latin typeface="Verdana"/>
                <a:ea typeface="Verdana"/>
              </a:rPr>
              <a:t>The results from a pilot study showed that measurement of CRP effectively and safely reduced antibiotic misuse. </a:t>
            </a:r>
          </a:p>
          <a:p>
            <a:pPr marL="0" indent="0" algn="just" rtl="0" fontAlgn="base">
              <a:buFont typeface="Arial" panose="020B0604020202020204" pitchFamily="34" charset="0"/>
              <a:buNone/>
            </a:pPr>
            <a:endParaRPr lang="en-GB" sz="1800" b="0" i="0" dirty="0">
              <a:solidFill>
                <a:srgbClr val="000000"/>
              </a:solidFill>
              <a:effectLst/>
              <a:latin typeface="Verdana"/>
              <a:ea typeface="Verdana"/>
            </a:endParaRPr>
          </a:p>
          <a:p>
            <a:pPr marL="0" indent="0" algn="just" rtl="0" fontAlgn="base">
              <a:buFont typeface="Arial" panose="020B0604020202020204" pitchFamily="34" charset="0"/>
              <a:buNone/>
            </a:pPr>
            <a:r>
              <a:rPr lang="en-GB" sz="1800" b="0" i="0" dirty="0">
                <a:solidFill>
                  <a:srgbClr val="000000"/>
                </a:solidFill>
                <a:effectLst/>
                <a:latin typeface="Verdana"/>
                <a:ea typeface="Verdana"/>
              </a:rPr>
              <a:t>The intervention will now be rolled out on a larger scale including 1000 children from 14 health care centres around Kyrgyzstan. An economical evaluation of the intervention will also be performed to provide the evidence that the intervention is not only safe and effective but also cost effective, with a view to national scale-up of the intervention.</a:t>
            </a:r>
          </a:p>
          <a:p>
            <a:pPr marL="285750" indent="-285750" algn="just" rtl="0" fontAlgn="base">
              <a:buFont typeface="Arial" panose="020B0604020202020204" pitchFamily="34" charset="0"/>
              <a:buChar char="•"/>
            </a:pPr>
            <a:endParaRPr lang="en-GB" sz="1800" b="0" i="0" dirty="0">
              <a:solidFill>
                <a:srgbClr val="000000"/>
              </a:solidFill>
              <a:effectLst/>
              <a:latin typeface="Verdana"/>
              <a:ea typeface="Verdana"/>
            </a:endParaRPr>
          </a:p>
          <a:p>
            <a:pPr marL="285750" marR="0" lvl="0" indent="-285750" algn="just"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2"/>
                </a:solidFill>
                <a:latin typeface="Verdana" panose="020B0604030504040204" pitchFamily="34" charset="0"/>
                <a:ea typeface="Verdana" panose="020B0604030504040204" pitchFamily="34" charset="0"/>
                <a:cs typeface="+mn-cs"/>
              </a:rPr>
              <a:t>Findings from the pilot study were presented at the International Primary Care and Respiratory Group conference in 2023. In addition, 2 papers have been published so far: a protocol paper describing the methodology for the RCT and a feasibility paper describing the pilot for the RCT. </a:t>
            </a:r>
          </a:p>
          <a:p>
            <a:pPr marL="285750" indent="-285750" algn="just" rtl="0" fontAlgn="base">
              <a:buFont typeface="Arial" panose="020B0604020202020204" pitchFamily="34" charset="0"/>
              <a:buChar char="•"/>
            </a:pPr>
            <a:endParaRPr lang="en-GB" sz="1800" b="0" i="0" dirty="0">
              <a:solidFill>
                <a:srgbClr val="000000"/>
              </a:solidFill>
              <a:effectLst/>
              <a:latin typeface="Verdana"/>
              <a:ea typeface="Verdana"/>
            </a:endParaRPr>
          </a:p>
          <a:p>
            <a:pPr marL="285750" indent="-285750" algn="just" rtl="0" fontAlgn="base">
              <a:buFont typeface="Arial" panose="020B0604020202020204" pitchFamily="34" charset="0"/>
              <a:buChar char="•"/>
            </a:pPr>
            <a:endParaRPr lang="en-GB" sz="1800" b="0" i="0" dirty="0">
              <a:solidFill>
                <a:srgbClr val="000000"/>
              </a:solidFill>
              <a:effectLst/>
              <a:latin typeface="Verdana"/>
              <a:ea typeface="Verdana"/>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B8AFD5-A2EF-5D4A-98F0-6E901231DF4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0615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with dark background">
    <p:bg>
      <p:bgPr>
        <a:solidFill>
          <a:schemeClr val="tx2"/>
        </a:solidFill>
        <a:effectLst/>
      </p:bgPr>
    </p:bg>
    <p:spTree>
      <p:nvGrpSpPr>
        <p:cNvPr id="1" name=""/>
        <p:cNvGrpSpPr/>
        <p:nvPr/>
      </p:nvGrpSpPr>
      <p:grpSpPr>
        <a:xfrm>
          <a:off x="0" y="0"/>
          <a:ext cx="0" cy="0"/>
          <a:chOff x="0" y="0"/>
          <a:chExt cx="0" cy="0"/>
        </a:xfrm>
      </p:grpSpPr>
      <p:sp>
        <p:nvSpPr>
          <p:cNvPr id="24" name="Kombinationstegning: figur 23">
            <a:extLst>
              <a:ext uri="{FF2B5EF4-FFF2-40B4-BE49-F238E27FC236}">
                <a16:creationId xmlns:a16="http://schemas.microsoft.com/office/drawing/2014/main" id="{F9311E63-CBFE-48CC-8C69-E35415536C74}"/>
              </a:ext>
            </a:extLst>
          </p:cNvPr>
          <p:cNvSpPr/>
          <p:nvPr userDrawn="1"/>
        </p:nvSpPr>
        <p:spPr>
          <a:xfrm>
            <a:off x="8244002" y="2"/>
            <a:ext cx="3947997" cy="6857999"/>
          </a:xfrm>
          <a:custGeom>
            <a:avLst/>
            <a:gdLst>
              <a:gd name="connsiteX0" fmla="*/ 995945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7 h 6857999"/>
              <a:gd name="connsiteX5" fmla="*/ 0 w 3947997"/>
              <a:gd name="connsiteY5" fmla="*/ 3434492 h 6857999"/>
              <a:gd name="connsiteX6" fmla="*/ 930313 w 3947997"/>
              <a:gd name="connsiteY6" fmla="*/ 10237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5" y="0"/>
                </a:moveTo>
                <a:lnTo>
                  <a:pt x="3947997" y="0"/>
                </a:lnTo>
                <a:lnTo>
                  <a:pt x="3947997" y="6857999"/>
                </a:lnTo>
                <a:lnTo>
                  <a:pt x="988903" y="6857999"/>
                </a:lnTo>
                <a:lnTo>
                  <a:pt x="930313" y="6766607"/>
                </a:lnTo>
                <a:cubicBezTo>
                  <a:pt x="339959" y="5795015"/>
                  <a:pt x="0" y="4654455"/>
                  <a:pt x="0" y="3434492"/>
                </a:cubicBezTo>
                <a:cubicBezTo>
                  <a:pt x="0" y="2214530"/>
                  <a:pt x="339959" y="1073969"/>
                  <a:pt x="930313" y="1023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Titel 1">
            <a:extLst>
              <a:ext uri="{FF2B5EF4-FFF2-40B4-BE49-F238E27FC236}">
                <a16:creationId xmlns:a16="http://schemas.microsoft.com/office/drawing/2014/main" id="{E46279EA-270C-1347-B011-E73E42961CA1}"/>
              </a:ext>
            </a:extLst>
          </p:cNvPr>
          <p:cNvSpPr>
            <a:spLocks noGrp="1"/>
          </p:cNvSpPr>
          <p:nvPr>
            <p:ph type="ctrTitle"/>
          </p:nvPr>
        </p:nvSpPr>
        <p:spPr>
          <a:xfrm>
            <a:off x="900000" y="360000"/>
            <a:ext cx="6660000" cy="3276000"/>
          </a:xfrm>
        </p:spPr>
        <p:txBody>
          <a:bodyPr anchor="b">
            <a:noAutofit/>
          </a:bodyPr>
          <a:lstStyle>
            <a:lvl1pPr algn="l">
              <a:lnSpc>
                <a:spcPct val="100000"/>
              </a:lnSpc>
              <a:defRPr sz="4000">
                <a:solidFill>
                  <a:schemeClr val="bg1"/>
                </a:solidFill>
                <a:latin typeface="+mj-lt"/>
              </a:defRPr>
            </a:lvl1pPr>
          </a:lstStyle>
          <a:p>
            <a:r>
              <a:rPr lang="da-DK"/>
              <a:t>Klik for at redigere i master</a:t>
            </a:r>
          </a:p>
        </p:txBody>
      </p:sp>
      <p:sp>
        <p:nvSpPr>
          <p:cNvPr id="3" name="Undertitel 2">
            <a:extLst>
              <a:ext uri="{FF2B5EF4-FFF2-40B4-BE49-F238E27FC236}">
                <a16:creationId xmlns:a16="http://schemas.microsoft.com/office/drawing/2014/main" id="{EF04FA51-AA01-4648-AADC-9071403F55AC}"/>
              </a:ext>
            </a:extLst>
          </p:cNvPr>
          <p:cNvSpPr>
            <a:spLocks noGrp="1"/>
          </p:cNvSpPr>
          <p:nvPr>
            <p:ph type="subTitle" idx="1"/>
          </p:nvPr>
        </p:nvSpPr>
        <p:spPr>
          <a:xfrm>
            <a:off x="900000" y="3960000"/>
            <a:ext cx="6660000" cy="2160000"/>
          </a:xfrm>
        </p:spPr>
        <p:txBody>
          <a:bodyPr>
            <a:noAutofit/>
          </a:bodyPr>
          <a:lstStyle>
            <a:lvl1pPr marL="0" indent="0" algn="l">
              <a:lnSpc>
                <a:spcPts val="2000"/>
              </a:lnSpc>
              <a:spcBef>
                <a:spcPts val="12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7F4E7A8-CA47-624B-8FDA-FCB5AEF3A8E0}"/>
              </a:ext>
            </a:extLst>
          </p:cNvPr>
          <p:cNvSpPr>
            <a:spLocks noGrp="1"/>
          </p:cNvSpPr>
          <p:nvPr>
            <p:ph type="dt" sz="half" idx="10"/>
          </p:nvPr>
        </p:nvSpPr>
        <p:spPr/>
        <p:txBody>
          <a:bodyPr/>
          <a:lstStyle>
            <a:lvl1pPr>
              <a:defRPr>
                <a:solidFill>
                  <a:schemeClr val="bg1"/>
                </a:solidFill>
              </a:defRPr>
            </a:lvl1pPr>
          </a:lstStyle>
          <a:p>
            <a:r>
              <a:rPr lang="da-DK"/>
              <a:t>12-09-2019</a:t>
            </a:r>
          </a:p>
        </p:txBody>
      </p:sp>
      <p:sp>
        <p:nvSpPr>
          <p:cNvPr id="5" name="Pladsholder til sidefod 4">
            <a:extLst>
              <a:ext uri="{FF2B5EF4-FFF2-40B4-BE49-F238E27FC236}">
                <a16:creationId xmlns:a16="http://schemas.microsoft.com/office/drawing/2014/main" id="{90D5F363-04C0-964E-9FD9-1ECDC69CD21F}"/>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1622B654-7E8C-024A-AAAF-BA14CFAAD464}"/>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pic>
        <p:nvPicPr>
          <p:cNvPr id="25" name="Billede 24">
            <a:extLst>
              <a:ext uri="{FF2B5EF4-FFF2-40B4-BE49-F238E27FC236}">
                <a16:creationId xmlns:a16="http://schemas.microsoft.com/office/drawing/2014/main" id="{B2A24000-B314-47C8-941D-554EB44077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30426" y="2798999"/>
            <a:ext cx="2561574" cy="1260000"/>
          </a:xfrm>
          <a:prstGeom prst="rect">
            <a:avLst/>
          </a:prstGeom>
        </p:spPr>
      </p:pic>
    </p:spTree>
    <p:extLst>
      <p:ext uri="{BB962C8B-B14F-4D97-AF65-F5344CB8AC3E}">
        <p14:creationId xmlns:p14="http://schemas.microsoft.com/office/powerpoint/2010/main" val="1558959094"/>
      </p:ext>
    </p:extLst>
  </p:cSld>
  <p:clrMapOvr>
    <a:masterClrMapping/>
  </p:clrMapOvr>
  <p:extLst>
    <p:ext uri="{DCECCB84-F9BA-43D5-87BE-67443E8EF086}">
      <p15:sldGuideLst xmlns:p15="http://schemas.microsoft.com/office/powerpoint/2012/main">
        <p15:guide id="1" orient="horz" pos="2295">
          <p15:clr>
            <a:srgbClr val="A4A3A4"/>
          </p15:clr>
        </p15:guide>
        <p15:guide id="2" orient="horz" pos="2494">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images below">
    <p:bg>
      <p:bgPr>
        <a:solidFill>
          <a:schemeClr val="bg1"/>
        </a:solidFill>
        <a:effectLst/>
      </p:bgPr>
    </p:bg>
    <p:spTree>
      <p:nvGrpSpPr>
        <p:cNvPr id="1" name=""/>
        <p:cNvGrpSpPr/>
        <p:nvPr/>
      </p:nvGrpSpPr>
      <p:grpSpPr>
        <a:xfrm>
          <a:off x="0" y="0"/>
          <a:ext cx="0" cy="0"/>
          <a:chOff x="0" y="0"/>
          <a:chExt cx="0" cy="0"/>
        </a:xfrm>
      </p:grpSpPr>
      <p:sp>
        <p:nvSpPr>
          <p:cNvPr id="12" name="Pladsholder til billede 9">
            <a:extLst>
              <a:ext uri="{FF2B5EF4-FFF2-40B4-BE49-F238E27FC236}">
                <a16:creationId xmlns:a16="http://schemas.microsoft.com/office/drawing/2014/main" id="{09E020A9-B967-9241-A3A6-5EB9AD284D29}"/>
              </a:ext>
            </a:extLst>
          </p:cNvPr>
          <p:cNvSpPr>
            <a:spLocks noGrp="1"/>
          </p:cNvSpPr>
          <p:nvPr>
            <p:ph type="pic" sz="quarter" idx="15"/>
          </p:nvPr>
        </p:nvSpPr>
        <p:spPr>
          <a:xfrm>
            <a:off x="6096000" y="4338000"/>
            <a:ext cx="6094800" cy="2520000"/>
          </a:xfrm>
        </p:spPr>
        <p:txBody>
          <a:bodyPr/>
          <a:lstStyle>
            <a:lvl1pPr marL="0" indent="0">
              <a:buFontTx/>
              <a:buNone/>
              <a:defRPr sz="1600"/>
            </a:lvl1pPr>
          </a:lstStyle>
          <a:p>
            <a:r>
              <a:rPr lang="da-DK"/>
              <a:t>Klik på ikonet for at tilføje et billede</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899999"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2" y="1980000"/>
            <a:ext cx="9720000" cy="2088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
        <p:nvSpPr>
          <p:cNvPr id="10" name="Pladsholder til billede 9">
            <a:extLst>
              <a:ext uri="{FF2B5EF4-FFF2-40B4-BE49-F238E27FC236}">
                <a16:creationId xmlns:a16="http://schemas.microsoft.com/office/drawing/2014/main" id="{867CC629-FD6A-3A4A-BA12-D40F9767CE04}"/>
              </a:ext>
            </a:extLst>
          </p:cNvPr>
          <p:cNvSpPr>
            <a:spLocks noGrp="1"/>
          </p:cNvSpPr>
          <p:nvPr>
            <p:ph type="pic" sz="quarter" idx="13"/>
          </p:nvPr>
        </p:nvSpPr>
        <p:spPr>
          <a:xfrm>
            <a:off x="-1" y="4338000"/>
            <a:ext cx="6094799" cy="2520000"/>
          </a:xfrm>
        </p:spPr>
        <p:txBody>
          <a:bodyPr/>
          <a:lstStyle>
            <a:lvl1pPr marL="0" indent="0">
              <a:buFontTx/>
              <a:buNone/>
              <a:defRPr sz="1600"/>
            </a:lvl1pPr>
          </a:lstStyle>
          <a:p>
            <a:r>
              <a:rPr lang="da-DK"/>
              <a:t>Klik på ikonet for at tilføje et billede</a:t>
            </a:r>
          </a:p>
        </p:txBody>
      </p:sp>
      <p:pic>
        <p:nvPicPr>
          <p:cNvPr id="13" name="Billede 12">
            <a:extLst>
              <a:ext uri="{FF2B5EF4-FFF2-40B4-BE49-F238E27FC236}">
                <a16:creationId xmlns:a16="http://schemas.microsoft.com/office/drawing/2014/main" id="{2C90050E-C1D7-4620-84AD-F7FD826ADF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543748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49450-76B2-C342-B7C1-009397005906}"/>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E3D22D1E-62B5-2848-9104-443BE9F354C0}"/>
              </a:ext>
            </a:extLst>
          </p:cNvPr>
          <p:cNvSpPr>
            <a:spLocks noGrp="1"/>
          </p:cNvSpPr>
          <p:nvPr>
            <p:ph type="dt" sz="half" idx="10"/>
          </p:nvPr>
        </p:nvSpPr>
        <p:spPr>
          <a:xfrm>
            <a:off x="10897200" y="6480000"/>
            <a:ext cx="972000" cy="180000"/>
          </a:xfrm>
        </p:spPr>
        <p:txBody>
          <a:bodyPr/>
          <a:lstStyle/>
          <a:p>
            <a:r>
              <a:rPr lang="da-DK"/>
              <a:t>12-09-2019</a:t>
            </a:r>
          </a:p>
        </p:txBody>
      </p:sp>
      <p:sp>
        <p:nvSpPr>
          <p:cNvPr id="4" name="Pladsholder til sidefod 3">
            <a:extLst>
              <a:ext uri="{FF2B5EF4-FFF2-40B4-BE49-F238E27FC236}">
                <a16:creationId xmlns:a16="http://schemas.microsoft.com/office/drawing/2014/main" id="{D3A9FFCF-0BFE-B84E-921E-49D735CD942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F45CFDF-6FFD-1746-858E-357CA3BDBA83}"/>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8" name="Billede 7">
            <a:extLst>
              <a:ext uri="{FF2B5EF4-FFF2-40B4-BE49-F238E27FC236}">
                <a16:creationId xmlns:a16="http://schemas.microsoft.com/office/drawing/2014/main" id="{B32E4ABF-62CA-48E7-9ED9-66AE5A9FB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4855412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round image dark">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lvl1pPr>
              <a:defRPr>
                <a:solidFill>
                  <a:schemeClr val="bg1"/>
                </a:solidFill>
              </a:defRPr>
            </a:lvl1p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9720000" cy="4320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lvl1pPr>
              <a:defRPr>
                <a:solidFill>
                  <a:schemeClr val="bg1"/>
                </a:solidFil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lvl1pPr>
              <a:defRPr>
                <a:solidFill>
                  <a:schemeClr val="bg1"/>
                </a:solidFill>
              </a:defRPr>
            </a:lvl1p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sp>
        <p:nvSpPr>
          <p:cNvPr id="9" name="Pladsholder til billede 10">
            <a:extLst>
              <a:ext uri="{FF2B5EF4-FFF2-40B4-BE49-F238E27FC236}">
                <a16:creationId xmlns:a16="http://schemas.microsoft.com/office/drawing/2014/main" id="{264394CC-F91B-D045-8FAF-2BBC0056F2F6}"/>
              </a:ext>
            </a:extLst>
          </p:cNvPr>
          <p:cNvSpPr>
            <a:spLocks noGrp="1"/>
          </p:cNvSpPr>
          <p:nvPr>
            <p:ph type="pic" sz="quarter" idx="13"/>
          </p:nvPr>
        </p:nvSpPr>
        <p:spPr>
          <a:xfrm>
            <a:off x="8038384" y="2728384"/>
            <a:ext cx="3589616" cy="3589616"/>
          </a:xfrm>
          <a:prstGeom prst="ellipse">
            <a:avLst/>
          </a:prstGeom>
        </p:spPr>
        <p:txBody>
          <a:bodyPr/>
          <a:lstStyle>
            <a:lvl1pPr marL="0" indent="0">
              <a:buFontTx/>
              <a:buNone/>
              <a:defRPr sz="1600">
                <a:solidFill>
                  <a:schemeClr val="bg1"/>
                </a:solidFill>
              </a:defRPr>
            </a:lvl1pPr>
          </a:lstStyle>
          <a:p>
            <a:r>
              <a:rPr lang="da-DK"/>
              <a:t>Klik på ikonet for at tilføje et billede</a:t>
            </a:r>
          </a:p>
        </p:txBody>
      </p:sp>
      <p:pic>
        <p:nvPicPr>
          <p:cNvPr id="11" name="Billede 10">
            <a:extLst>
              <a:ext uri="{FF2B5EF4-FFF2-40B4-BE49-F238E27FC236}">
                <a16:creationId xmlns:a16="http://schemas.microsoft.com/office/drawing/2014/main" id="{BBADEDC2-61D8-49C6-9C63-E9CB1CC77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15125241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images light green">
    <p:bg>
      <p:bgPr>
        <a:gradFill>
          <a:gsLst>
            <a:gs pos="100000">
              <a:schemeClr val="accent2">
                <a:lumMod val="20000"/>
                <a:lumOff val="80000"/>
              </a:schemeClr>
            </a:gs>
            <a:gs pos="0">
              <a:schemeClr val="accent5"/>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1" y="1980000"/>
            <a:ext cx="8899782" cy="432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
        <p:nvSpPr>
          <p:cNvPr id="8" name="Pladsholder til billede 10">
            <a:extLst>
              <a:ext uri="{FF2B5EF4-FFF2-40B4-BE49-F238E27FC236}">
                <a16:creationId xmlns:a16="http://schemas.microsoft.com/office/drawing/2014/main" id="{1C9F3169-4B0C-C14D-BAA4-0499AF8C6216}"/>
              </a:ext>
            </a:extLst>
          </p:cNvPr>
          <p:cNvSpPr>
            <a:spLocks noGrp="1"/>
          </p:cNvSpPr>
          <p:nvPr>
            <p:ph type="pic" sz="quarter" idx="13"/>
          </p:nvPr>
        </p:nvSpPr>
        <p:spPr>
          <a:xfrm>
            <a:off x="8038384" y="2728384"/>
            <a:ext cx="3589616" cy="3589616"/>
          </a:xfrm>
          <a:prstGeom prst="ellipse">
            <a:avLst/>
          </a:prstGeom>
        </p:spPr>
        <p:txBody>
          <a:bodyPr/>
          <a:lstStyle>
            <a:lvl1pPr marL="0" indent="0">
              <a:buFontTx/>
              <a:buNone/>
              <a:defRPr sz="1600"/>
            </a:lvl1pPr>
          </a:lstStyle>
          <a:p>
            <a:r>
              <a:rPr lang="da-DK"/>
              <a:t>Klik på ikonet for at tilføje et billede</a:t>
            </a:r>
          </a:p>
        </p:txBody>
      </p:sp>
      <p:pic>
        <p:nvPicPr>
          <p:cNvPr id="9" name="Billede 8">
            <a:extLst>
              <a:ext uri="{FF2B5EF4-FFF2-40B4-BE49-F238E27FC236}">
                <a16:creationId xmlns:a16="http://schemas.microsoft.com/office/drawing/2014/main" id="{DF102A6B-23AF-4346-9389-EE92B7B3E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5124346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round image, light purple">
    <p:bg>
      <p:bgPr>
        <a:gradFill>
          <a:gsLst>
            <a:gs pos="100000">
              <a:schemeClr val="accent2">
                <a:lumMod val="20000"/>
                <a:lumOff val="80000"/>
              </a:schemeClr>
            </a:gs>
            <a:gs pos="0">
              <a:schemeClr val="accent6"/>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9720000" cy="432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
        <p:nvSpPr>
          <p:cNvPr id="8" name="Pladsholder til billede 10">
            <a:extLst>
              <a:ext uri="{FF2B5EF4-FFF2-40B4-BE49-F238E27FC236}">
                <a16:creationId xmlns:a16="http://schemas.microsoft.com/office/drawing/2014/main" id="{98CEDD33-E686-B54B-9E3E-DAF5CEF476EC}"/>
              </a:ext>
            </a:extLst>
          </p:cNvPr>
          <p:cNvSpPr>
            <a:spLocks noGrp="1"/>
          </p:cNvSpPr>
          <p:nvPr>
            <p:ph type="pic" sz="quarter" idx="13"/>
          </p:nvPr>
        </p:nvSpPr>
        <p:spPr>
          <a:xfrm>
            <a:off x="8028305" y="2710384"/>
            <a:ext cx="3589616" cy="3589616"/>
          </a:xfrm>
          <a:prstGeom prst="ellipse">
            <a:avLst/>
          </a:prstGeom>
        </p:spPr>
        <p:txBody>
          <a:bodyPr/>
          <a:lstStyle>
            <a:lvl1pPr marL="0" indent="0">
              <a:buFontTx/>
              <a:buNone/>
              <a:defRPr sz="1600"/>
            </a:lvl1pPr>
          </a:lstStyle>
          <a:p>
            <a:r>
              <a:rPr lang="da-DK"/>
              <a:t>Klik på ikonet for at tilføje et billede</a:t>
            </a:r>
          </a:p>
        </p:txBody>
      </p:sp>
      <p:pic>
        <p:nvPicPr>
          <p:cNvPr id="9" name="Billede 8">
            <a:extLst>
              <a:ext uri="{FF2B5EF4-FFF2-40B4-BE49-F238E27FC236}">
                <a16:creationId xmlns:a16="http://schemas.microsoft.com/office/drawing/2014/main" id="{CAA05601-243B-431F-97E6-4E5B57EA5D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3860201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8" name="Pladsholder til billede 8">
            <a:extLst>
              <a:ext uri="{FF2B5EF4-FFF2-40B4-BE49-F238E27FC236}">
                <a16:creationId xmlns:a16="http://schemas.microsoft.com/office/drawing/2014/main" id="{8B0FA75E-843F-42D2-BF7E-01F030A307A7}"/>
              </a:ext>
            </a:extLst>
          </p:cNvPr>
          <p:cNvSpPr>
            <a:spLocks noGrp="1"/>
          </p:cNvSpPr>
          <p:nvPr>
            <p:ph type="pic" sz="quarter" idx="15" hasCustomPrompt="1"/>
          </p:nvPr>
        </p:nvSpPr>
        <p:spPr>
          <a:xfrm>
            <a:off x="0" y="0"/>
            <a:ext cx="10888168" cy="6858000"/>
          </a:xfrm>
          <a:noFill/>
        </p:spPr>
        <p:txBody>
          <a:bodyPr/>
          <a:lstStyle>
            <a:lvl1pPr marL="0" indent="0">
              <a:buFontTx/>
              <a:buNone/>
              <a:defRPr sz="1600"/>
            </a:lvl1pPr>
          </a:lstStyle>
          <a:p>
            <a:r>
              <a:rPr lang="da-DK"/>
              <a:t>Klik og indsæt billede</a:t>
            </a:r>
          </a:p>
        </p:txBody>
      </p:sp>
      <p:sp>
        <p:nvSpPr>
          <p:cNvPr id="10" name="Pladsholder til tekst 9">
            <a:extLst>
              <a:ext uri="{FF2B5EF4-FFF2-40B4-BE49-F238E27FC236}">
                <a16:creationId xmlns:a16="http://schemas.microsoft.com/office/drawing/2014/main" id="{024E8FCB-C424-4BCE-81B2-DAB5452BFDC5}"/>
              </a:ext>
            </a:extLst>
          </p:cNvPr>
          <p:cNvSpPr>
            <a:spLocks noGrp="1"/>
          </p:cNvSpPr>
          <p:nvPr>
            <p:ph type="body" sz="quarter" idx="14"/>
          </p:nvPr>
        </p:nvSpPr>
        <p:spPr>
          <a:xfrm>
            <a:off x="9672001" y="1"/>
            <a:ext cx="2519999" cy="6857999"/>
          </a:xfrm>
          <a:custGeom>
            <a:avLst/>
            <a:gdLst>
              <a:gd name="connsiteX0" fmla="*/ 995946 w 2519999"/>
              <a:gd name="connsiteY0" fmla="*/ 0 h 6857999"/>
              <a:gd name="connsiteX1" fmla="*/ 2519999 w 2519999"/>
              <a:gd name="connsiteY1" fmla="*/ 0 h 6857999"/>
              <a:gd name="connsiteX2" fmla="*/ 2519999 w 2519999"/>
              <a:gd name="connsiteY2" fmla="*/ 6857999 h 6857999"/>
              <a:gd name="connsiteX3" fmla="*/ 988903 w 2519999"/>
              <a:gd name="connsiteY3" fmla="*/ 6857999 h 6857999"/>
              <a:gd name="connsiteX4" fmla="*/ 930313 w 2519999"/>
              <a:gd name="connsiteY4" fmla="*/ 6766608 h 6857999"/>
              <a:gd name="connsiteX5" fmla="*/ 0 w 2519999"/>
              <a:gd name="connsiteY5" fmla="*/ 3434493 h 6857999"/>
              <a:gd name="connsiteX6" fmla="*/ 930313 w 2519999"/>
              <a:gd name="connsiteY6" fmla="*/ 1023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999" h="6857999">
                <a:moveTo>
                  <a:pt x="995946" y="0"/>
                </a:moveTo>
                <a:lnTo>
                  <a:pt x="2519999" y="0"/>
                </a:lnTo>
                <a:lnTo>
                  <a:pt x="2519999" y="6857999"/>
                </a:lnTo>
                <a:lnTo>
                  <a:pt x="988903" y="6857999"/>
                </a:lnTo>
                <a:lnTo>
                  <a:pt x="930313" y="6766608"/>
                </a:lnTo>
                <a:cubicBezTo>
                  <a:pt x="339959" y="5795016"/>
                  <a:pt x="0" y="4654456"/>
                  <a:pt x="0" y="3434493"/>
                </a:cubicBezTo>
                <a:cubicBezTo>
                  <a:pt x="0" y="2214531"/>
                  <a:pt x="339959" y="1073970"/>
                  <a:pt x="930313" y="102378"/>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lgn="r">
              <a:buFontTx/>
              <a:buNone/>
              <a:defRPr sz="200">
                <a:solidFill>
                  <a:schemeClr val="bg1"/>
                </a:solidFill>
              </a:defRPr>
            </a:lvl1pPr>
          </a:lstStyle>
          <a:p>
            <a:pPr lvl="0"/>
            <a:r>
              <a:rPr lang="da-DK"/>
              <a:t>Rediger typografien i masterens</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7920000" cy="3276000"/>
          </a:xfrm>
        </p:spPr>
        <p:txBody>
          <a:bodyPr/>
          <a:lstStyle>
            <a:lvl1pPr>
              <a:lnSpc>
                <a:spcPct val="100000"/>
              </a:lnSpc>
              <a:defRPr>
                <a:solidFill>
                  <a:schemeClr val="bg2">
                    <a:lumMod val="95000"/>
                  </a:schemeClr>
                </a:solidFill>
              </a:defRPr>
            </a:lvl1pPr>
          </a:lstStyle>
          <a:p>
            <a:r>
              <a:rPr lang="da-DK"/>
              <a:t>Klik for at redigere i master</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Tree>
    <p:extLst>
      <p:ext uri="{BB962C8B-B14F-4D97-AF65-F5344CB8AC3E}">
        <p14:creationId xmlns:p14="http://schemas.microsoft.com/office/powerpoint/2010/main" val="1676379668"/>
      </p:ext>
    </p:extLst>
  </p:cSld>
  <p:clrMapOvr>
    <a:masterClrMapping/>
  </p:clrMapOvr>
  <p:extLst>
    <p:ext uri="{DCECCB84-F9BA-43D5-87BE-67443E8EF086}">
      <p15:sldGuideLst xmlns:p15="http://schemas.microsoft.com/office/powerpoint/2012/main">
        <p15:guide id="1" orient="horz" pos="2291">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l">
    <p:bg>
      <p:bgPr>
        <a:solidFill>
          <a:schemeClr val="tx2"/>
        </a:solidFill>
        <a:effectLst/>
      </p:bgPr>
    </p:bg>
    <p:spTree>
      <p:nvGrpSpPr>
        <p:cNvPr id="1" name=""/>
        <p:cNvGrpSpPr/>
        <p:nvPr/>
      </p:nvGrpSpPr>
      <p:grpSpPr>
        <a:xfrm>
          <a:off x="0" y="0"/>
          <a:ext cx="0" cy="0"/>
          <a:chOff x="0" y="0"/>
          <a:chExt cx="0" cy="0"/>
        </a:xfrm>
      </p:grpSpPr>
      <p:sp>
        <p:nvSpPr>
          <p:cNvPr id="24" name="Kombinationstegning: figur 23">
            <a:extLst>
              <a:ext uri="{FF2B5EF4-FFF2-40B4-BE49-F238E27FC236}">
                <a16:creationId xmlns:a16="http://schemas.microsoft.com/office/drawing/2014/main" id="{F9311E63-CBFE-48CC-8C69-E35415536C74}"/>
              </a:ext>
            </a:extLst>
          </p:cNvPr>
          <p:cNvSpPr/>
          <p:nvPr userDrawn="1"/>
        </p:nvSpPr>
        <p:spPr>
          <a:xfrm>
            <a:off x="8244002" y="2"/>
            <a:ext cx="3947997" cy="6857999"/>
          </a:xfrm>
          <a:custGeom>
            <a:avLst/>
            <a:gdLst>
              <a:gd name="connsiteX0" fmla="*/ 995945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7 h 6857999"/>
              <a:gd name="connsiteX5" fmla="*/ 0 w 3947997"/>
              <a:gd name="connsiteY5" fmla="*/ 3434492 h 6857999"/>
              <a:gd name="connsiteX6" fmla="*/ 930313 w 3947997"/>
              <a:gd name="connsiteY6" fmla="*/ 10237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5" y="0"/>
                </a:moveTo>
                <a:lnTo>
                  <a:pt x="3947997" y="0"/>
                </a:lnTo>
                <a:lnTo>
                  <a:pt x="3947997" y="6857999"/>
                </a:lnTo>
                <a:lnTo>
                  <a:pt x="988903" y="6857999"/>
                </a:lnTo>
                <a:lnTo>
                  <a:pt x="930313" y="6766607"/>
                </a:lnTo>
                <a:cubicBezTo>
                  <a:pt x="339959" y="5795015"/>
                  <a:pt x="0" y="4654455"/>
                  <a:pt x="0" y="3434492"/>
                </a:cubicBezTo>
                <a:cubicBezTo>
                  <a:pt x="0" y="2214530"/>
                  <a:pt x="339959" y="1073969"/>
                  <a:pt x="930313" y="10237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Titel 1">
            <a:extLst>
              <a:ext uri="{FF2B5EF4-FFF2-40B4-BE49-F238E27FC236}">
                <a16:creationId xmlns:a16="http://schemas.microsoft.com/office/drawing/2014/main" id="{E46279EA-270C-1347-B011-E73E42961CA1}"/>
              </a:ext>
            </a:extLst>
          </p:cNvPr>
          <p:cNvSpPr>
            <a:spLocks noGrp="1"/>
          </p:cNvSpPr>
          <p:nvPr>
            <p:ph type="ctrTitle"/>
          </p:nvPr>
        </p:nvSpPr>
        <p:spPr>
          <a:xfrm>
            <a:off x="900000" y="360000"/>
            <a:ext cx="6660000" cy="3294000"/>
          </a:xfrm>
        </p:spPr>
        <p:txBody>
          <a:bodyPr anchor="b">
            <a:noAutofit/>
          </a:bodyPr>
          <a:lstStyle>
            <a:lvl1pPr algn="l">
              <a:lnSpc>
                <a:spcPct val="100000"/>
              </a:lnSpc>
              <a:defRPr sz="3600">
                <a:solidFill>
                  <a:schemeClr val="bg1"/>
                </a:solidFill>
              </a:defRPr>
            </a:lvl1pPr>
          </a:lstStyle>
          <a:p>
            <a:r>
              <a:rPr lang="da-DK"/>
              <a:t>Klik for at redigere i master</a:t>
            </a:r>
          </a:p>
        </p:txBody>
      </p:sp>
      <p:sp>
        <p:nvSpPr>
          <p:cNvPr id="3" name="Undertitel 2">
            <a:extLst>
              <a:ext uri="{FF2B5EF4-FFF2-40B4-BE49-F238E27FC236}">
                <a16:creationId xmlns:a16="http://schemas.microsoft.com/office/drawing/2014/main" id="{EF04FA51-AA01-4648-AADC-9071403F55AC}"/>
              </a:ext>
            </a:extLst>
          </p:cNvPr>
          <p:cNvSpPr>
            <a:spLocks noGrp="1"/>
          </p:cNvSpPr>
          <p:nvPr>
            <p:ph type="subTitle" idx="1"/>
          </p:nvPr>
        </p:nvSpPr>
        <p:spPr>
          <a:xfrm>
            <a:off x="900000" y="3960000"/>
            <a:ext cx="6660000" cy="2160000"/>
          </a:xfrm>
        </p:spPr>
        <p:txBody>
          <a:bodyPr>
            <a:noAutofit/>
          </a:bodyPr>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7F4E7A8-CA47-624B-8FDA-FCB5AEF3A8E0}"/>
              </a:ext>
            </a:extLst>
          </p:cNvPr>
          <p:cNvSpPr>
            <a:spLocks noGrp="1"/>
          </p:cNvSpPr>
          <p:nvPr>
            <p:ph type="dt" sz="half" idx="10"/>
          </p:nvPr>
        </p:nvSpPr>
        <p:spPr/>
        <p:txBody>
          <a:bodyPr/>
          <a:lstStyle/>
          <a:p>
            <a:r>
              <a:rPr lang="da-DK">
                <a:solidFill>
                  <a:schemeClr val="bg1"/>
                </a:solidFill>
              </a:rPr>
              <a:t>12-09-2019</a:t>
            </a:r>
          </a:p>
        </p:txBody>
      </p:sp>
      <p:sp>
        <p:nvSpPr>
          <p:cNvPr id="5" name="Pladsholder til sidefod 4">
            <a:extLst>
              <a:ext uri="{FF2B5EF4-FFF2-40B4-BE49-F238E27FC236}">
                <a16:creationId xmlns:a16="http://schemas.microsoft.com/office/drawing/2014/main" id="{90D5F363-04C0-964E-9FD9-1ECDC69CD21F}"/>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1622B654-7E8C-024A-AAAF-BA14CFAAD464}"/>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pic>
        <p:nvPicPr>
          <p:cNvPr id="25" name="Billede 24">
            <a:extLst>
              <a:ext uri="{FF2B5EF4-FFF2-40B4-BE49-F238E27FC236}">
                <a16:creationId xmlns:a16="http://schemas.microsoft.com/office/drawing/2014/main" id="{B2A24000-B314-47C8-941D-554EB44077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30426" y="2798999"/>
            <a:ext cx="2561574" cy="1260000"/>
          </a:xfrm>
          <a:prstGeom prst="rect">
            <a:avLst/>
          </a:prstGeom>
        </p:spPr>
      </p:pic>
    </p:spTree>
    <p:extLst>
      <p:ext uri="{BB962C8B-B14F-4D97-AF65-F5344CB8AC3E}">
        <p14:creationId xmlns:p14="http://schemas.microsoft.com/office/powerpoint/2010/main" val="768951897"/>
      </p:ext>
    </p:extLst>
  </p:cSld>
  <p:clrMapOvr>
    <a:masterClrMapping/>
  </p:clrMapOvr>
  <p:extLst>
    <p:ext uri="{DCECCB84-F9BA-43D5-87BE-67443E8EF086}">
      <p15:sldGuideLst xmlns:p15="http://schemas.microsoft.com/office/powerpoint/2012/main">
        <p15:guide id="1" orient="horz" pos="2304">
          <p15:clr>
            <a:srgbClr val="A4A3A4"/>
          </p15:clr>
        </p15:guide>
        <p15:guide id="2" orient="horz" pos="2494">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longer content ">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728000"/>
            <a:ext cx="9720000" cy="4572000"/>
          </a:xfrm>
        </p:spPr>
        <p:txBody>
          <a:bodyPr/>
          <a:lstStyle>
            <a:lvl1pPr>
              <a:lnSpc>
                <a:spcPts val="2200"/>
              </a:lnSpc>
              <a:spcBef>
                <a:spcPts val="1200"/>
              </a:spcBef>
              <a:defRPr sz="1800"/>
            </a:lvl1pPr>
            <a:lvl2pPr>
              <a:defRPr sz="1600"/>
            </a:lvl2pPr>
            <a:lvl3pPr>
              <a:defRPr sz="1600"/>
            </a:lvl3pPr>
            <a:lvl4pPr>
              <a:defRPr sz="1600"/>
            </a:lvl4pPr>
            <a:lvl5pPr>
              <a:defRPr sz="16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8" name="Billede 7">
            <a:extLst>
              <a:ext uri="{FF2B5EF4-FFF2-40B4-BE49-F238E27FC236}">
                <a16:creationId xmlns:a16="http://schemas.microsoft.com/office/drawing/2014/main" id="{EF20F195-6821-4E59-8C23-7A0AAF1C3E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688241531"/>
      </p:ext>
    </p:extLst>
  </p:cSld>
  <p:clrMapOvr>
    <a:masterClrMapping/>
  </p:clrMapOvr>
  <p:extLst>
    <p:ext uri="{DCECCB84-F9BA-43D5-87BE-67443E8EF086}">
      <p15:sldGuideLst xmlns:p15="http://schemas.microsoft.com/office/powerpoint/2012/main">
        <p15:guide id="1" orient="horz" pos="1086">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longer content light green">
    <p:bg>
      <p:bgPr>
        <a:gradFill>
          <a:gsLst>
            <a:gs pos="100000">
              <a:schemeClr val="accent2">
                <a:lumMod val="20000"/>
                <a:lumOff val="80000"/>
              </a:schemeClr>
            </a:gs>
            <a:gs pos="0">
              <a:schemeClr val="accent5"/>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728000"/>
            <a:ext cx="9720000" cy="4572000"/>
          </a:xfrm>
        </p:spPr>
        <p:txBody>
          <a:bodyPr/>
          <a:lstStyle>
            <a:lvl1pPr>
              <a:lnSpc>
                <a:spcPts val="2200"/>
              </a:lnSpc>
              <a:spcBef>
                <a:spcPts val="1200"/>
              </a:spcBef>
              <a:defRPr sz="1800"/>
            </a:lvl1pPr>
            <a:lvl2pPr>
              <a:defRPr sz="1600"/>
            </a:lvl2pPr>
            <a:lvl3pPr>
              <a:defRPr sz="1600"/>
            </a:lvl3pPr>
            <a:lvl4pPr>
              <a:defRPr sz="1600"/>
            </a:lvl4pPr>
            <a:lvl5pPr>
              <a:defRPr sz="16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8" name="Billede 7">
            <a:extLst>
              <a:ext uri="{FF2B5EF4-FFF2-40B4-BE49-F238E27FC236}">
                <a16:creationId xmlns:a16="http://schemas.microsoft.com/office/drawing/2014/main" id="{FDAC7B5F-10AC-46BC-80E6-52BB0F1D11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924374034"/>
      </p:ext>
    </p:extLst>
  </p:cSld>
  <p:clrMapOvr>
    <a:masterClrMapping/>
  </p:clrMapOvr>
  <p:extLst>
    <p:ext uri="{DCECCB84-F9BA-43D5-87BE-67443E8EF086}">
      <p15:sldGuideLst xmlns:p15="http://schemas.microsoft.com/office/powerpoint/2012/main">
        <p15:guide id="1" orient="horz" pos="1086">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longer content dark">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lvl1pPr>
              <a:defRPr>
                <a:solidFill>
                  <a:schemeClr val="bg1"/>
                </a:solidFill>
              </a:defRPr>
            </a:lvl1p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728000"/>
            <a:ext cx="9720000" cy="4572000"/>
          </a:xfrm>
        </p:spPr>
        <p:txBody>
          <a:bodyPr/>
          <a:lstStyle>
            <a:lvl1pPr>
              <a:lnSpc>
                <a:spcPts val="2200"/>
              </a:lnSpc>
              <a:spcBef>
                <a:spcPts val="1200"/>
              </a:spcBef>
              <a:buClr>
                <a:schemeClr val="bg1"/>
              </a:buCl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solidFill>
                  <a:schemeClr val="bg1"/>
                </a:solidFil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lvl1pPr>
              <a:defRPr>
                <a:solidFill>
                  <a:schemeClr val="bg1"/>
                </a:solidFill>
              </a:defRPr>
            </a:lvl1p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pic>
        <p:nvPicPr>
          <p:cNvPr id="8" name="Billede 7">
            <a:extLst>
              <a:ext uri="{FF2B5EF4-FFF2-40B4-BE49-F238E27FC236}">
                <a16:creationId xmlns:a16="http://schemas.microsoft.com/office/drawing/2014/main" id="{20657B0B-69BF-4295-8F91-6C14816CEB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686187551"/>
      </p:ext>
    </p:extLst>
  </p:cSld>
  <p:clrMapOvr>
    <a:masterClrMapping/>
  </p:clrMapOvr>
  <p:extLst>
    <p:ext uri="{DCECCB84-F9BA-43D5-87BE-67443E8EF086}">
      <p15:sldGuideLst xmlns:p15="http://schemas.microsoft.com/office/powerpoint/2012/main">
        <p15:guide id="1" orient="horz" pos="1086">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page with image">
    <p:bg>
      <p:bgPr>
        <a:gradFill>
          <a:gsLst>
            <a:gs pos="100000">
              <a:schemeClr val="accent2">
                <a:lumMod val="20000"/>
                <a:lumOff val="80000"/>
              </a:schemeClr>
            </a:gs>
            <a:gs pos="0">
              <a:schemeClr val="accent5"/>
            </a:gs>
          </a:gsLst>
          <a:lin ang="2700000" scaled="0"/>
        </a:gradFill>
        <a:effectLst/>
      </p:bgPr>
    </p:bg>
    <p:spTree>
      <p:nvGrpSpPr>
        <p:cNvPr id="1" name=""/>
        <p:cNvGrpSpPr/>
        <p:nvPr/>
      </p:nvGrpSpPr>
      <p:grpSpPr>
        <a:xfrm>
          <a:off x="0" y="0"/>
          <a:ext cx="0" cy="0"/>
          <a:chOff x="0" y="0"/>
          <a:chExt cx="0" cy="0"/>
        </a:xfrm>
      </p:grpSpPr>
      <p:sp>
        <p:nvSpPr>
          <p:cNvPr id="18" name="Pladsholder til tekst 17">
            <a:extLst>
              <a:ext uri="{FF2B5EF4-FFF2-40B4-BE49-F238E27FC236}">
                <a16:creationId xmlns:a16="http://schemas.microsoft.com/office/drawing/2014/main" id="{98DAF78D-AC31-47E0-9872-C14D36E1CBFB}"/>
              </a:ext>
            </a:extLst>
          </p:cNvPr>
          <p:cNvSpPr>
            <a:spLocks noGrp="1"/>
          </p:cNvSpPr>
          <p:nvPr>
            <p:ph type="body" sz="quarter" idx="14"/>
          </p:nvPr>
        </p:nvSpPr>
        <p:spPr>
          <a:xfrm>
            <a:off x="8244002" y="1"/>
            <a:ext cx="3947997" cy="6857999"/>
          </a:xfrm>
          <a:custGeom>
            <a:avLst/>
            <a:gdLst>
              <a:gd name="connsiteX0" fmla="*/ 995946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8 h 6857999"/>
              <a:gd name="connsiteX5" fmla="*/ 0 w 3947997"/>
              <a:gd name="connsiteY5" fmla="*/ 3434493 h 6857999"/>
              <a:gd name="connsiteX6" fmla="*/ 930313 w 3947997"/>
              <a:gd name="connsiteY6" fmla="*/ 1023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6" y="0"/>
                </a:moveTo>
                <a:lnTo>
                  <a:pt x="3947997" y="0"/>
                </a:lnTo>
                <a:lnTo>
                  <a:pt x="3947997" y="6857999"/>
                </a:lnTo>
                <a:lnTo>
                  <a:pt x="988903" y="6857999"/>
                </a:lnTo>
                <a:lnTo>
                  <a:pt x="930313" y="6766608"/>
                </a:lnTo>
                <a:cubicBezTo>
                  <a:pt x="339959" y="5795016"/>
                  <a:pt x="0" y="4654456"/>
                  <a:pt x="0" y="3434493"/>
                </a:cubicBezTo>
                <a:cubicBezTo>
                  <a:pt x="0" y="2214531"/>
                  <a:pt x="339959" y="1073970"/>
                  <a:pt x="930313" y="102378"/>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lgn="r">
              <a:buFontTx/>
              <a:buNone/>
              <a:defRPr sz="200">
                <a:solidFill>
                  <a:schemeClr val="bg1"/>
                </a:solidFill>
              </a:defRPr>
            </a:lvl1pPr>
          </a:lstStyle>
          <a:p>
            <a:pPr lvl="0"/>
            <a:r>
              <a:rPr lang="da-DK"/>
              <a:t>Rediger typografien i masterens</a:t>
            </a:r>
          </a:p>
        </p:txBody>
      </p:sp>
      <p:sp>
        <p:nvSpPr>
          <p:cNvPr id="9" name="Pladsholder til billede 8">
            <a:extLst>
              <a:ext uri="{FF2B5EF4-FFF2-40B4-BE49-F238E27FC236}">
                <a16:creationId xmlns:a16="http://schemas.microsoft.com/office/drawing/2014/main" id="{EDE05CC0-347C-4F5B-8B5B-08ED6D901314}"/>
              </a:ext>
            </a:extLst>
          </p:cNvPr>
          <p:cNvSpPr>
            <a:spLocks noGrp="1"/>
          </p:cNvSpPr>
          <p:nvPr>
            <p:ph type="pic" sz="quarter" idx="15" hasCustomPrompt="1"/>
          </p:nvPr>
        </p:nvSpPr>
        <p:spPr>
          <a:xfrm>
            <a:off x="0" y="0"/>
            <a:ext cx="9653588" cy="6858000"/>
          </a:xfrm>
          <a:noFill/>
        </p:spPr>
        <p:txBody>
          <a:bodyPr/>
          <a:lstStyle>
            <a:lvl1pPr marL="0" indent="0">
              <a:buFontTx/>
              <a:buNone/>
              <a:defRPr sz="1600"/>
            </a:lvl1pPr>
          </a:lstStyle>
          <a:p>
            <a:r>
              <a:rPr lang="da-DK"/>
              <a:t>Klik og indsæt billede</a:t>
            </a:r>
          </a:p>
        </p:txBody>
      </p:sp>
      <p:sp>
        <p:nvSpPr>
          <p:cNvPr id="2" name="Titel 1">
            <a:extLst>
              <a:ext uri="{FF2B5EF4-FFF2-40B4-BE49-F238E27FC236}">
                <a16:creationId xmlns:a16="http://schemas.microsoft.com/office/drawing/2014/main" id="{E46279EA-270C-1347-B011-E73E42961CA1}"/>
              </a:ext>
            </a:extLst>
          </p:cNvPr>
          <p:cNvSpPr>
            <a:spLocks noGrp="1"/>
          </p:cNvSpPr>
          <p:nvPr>
            <p:ph type="ctrTitle"/>
          </p:nvPr>
        </p:nvSpPr>
        <p:spPr>
          <a:xfrm>
            <a:off x="900000" y="360000"/>
            <a:ext cx="6660000" cy="3294000"/>
          </a:xfrm>
        </p:spPr>
        <p:txBody>
          <a:bodyPr anchor="b">
            <a:noAutofit/>
          </a:bodyPr>
          <a:lstStyle>
            <a:lvl1pPr algn="l">
              <a:lnSpc>
                <a:spcPct val="100000"/>
              </a:lnSpc>
              <a:defRPr sz="4000"/>
            </a:lvl1pPr>
          </a:lstStyle>
          <a:p>
            <a:r>
              <a:rPr lang="da-DK"/>
              <a:t>Klik for at redigere i master</a:t>
            </a:r>
          </a:p>
        </p:txBody>
      </p:sp>
      <p:sp>
        <p:nvSpPr>
          <p:cNvPr id="3" name="Undertitel 2">
            <a:extLst>
              <a:ext uri="{FF2B5EF4-FFF2-40B4-BE49-F238E27FC236}">
                <a16:creationId xmlns:a16="http://schemas.microsoft.com/office/drawing/2014/main" id="{EF04FA51-AA01-4648-AADC-9071403F55AC}"/>
              </a:ext>
            </a:extLst>
          </p:cNvPr>
          <p:cNvSpPr>
            <a:spLocks noGrp="1"/>
          </p:cNvSpPr>
          <p:nvPr>
            <p:ph type="subTitle" idx="1"/>
          </p:nvPr>
        </p:nvSpPr>
        <p:spPr>
          <a:xfrm>
            <a:off x="900000" y="3960000"/>
            <a:ext cx="6660000" cy="2160000"/>
          </a:xfrm>
        </p:spPr>
        <p:txBody>
          <a:bodyPr>
            <a:noAutofit/>
          </a:bodyPr>
          <a:lstStyle>
            <a:lvl1pPr marL="0" indent="0" algn="l">
              <a:lnSpc>
                <a:spcPts val="2000"/>
              </a:lnSpc>
              <a:buNone/>
              <a:defRPr sz="1600">
                <a:solidFill>
                  <a:srgbClr val="16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7F4E7A8-CA47-624B-8FDA-FCB5AEF3A8E0}"/>
              </a:ext>
            </a:extLst>
          </p:cNvPr>
          <p:cNvSpPr>
            <a:spLocks noGrp="1"/>
          </p:cNvSpPr>
          <p:nvPr>
            <p:ph type="dt" sz="half" idx="10"/>
          </p:nvPr>
        </p:nvSpPr>
        <p:spPr/>
        <p:txBody>
          <a:bodyPr/>
          <a:lstStyle/>
          <a:p>
            <a:r>
              <a:rPr lang="da-DK"/>
              <a:t>12-09-2019</a:t>
            </a:r>
          </a:p>
        </p:txBody>
      </p:sp>
      <p:sp>
        <p:nvSpPr>
          <p:cNvPr id="5" name="Pladsholder til sidefod 4">
            <a:extLst>
              <a:ext uri="{FF2B5EF4-FFF2-40B4-BE49-F238E27FC236}">
                <a16:creationId xmlns:a16="http://schemas.microsoft.com/office/drawing/2014/main" id="{90D5F363-04C0-964E-9FD9-1ECDC69CD21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22B654-7E8C-024A-AAAF-BA14CFAAD464}"/>
              </a:ext>
            </a:extLst>
          </p:cNvPr>
          <p:cNvSpPr>
            <a:spLocks noGrp="1"/>
          </p:cNvSpPr>
          <p:nvPr>
            <p:ph type="sldNum" sz="quarter" idx="12"/>
          </p:nvPr>
        </p:nvSpPr>
        <p:spPr/>
        <p:txBody>
          <a:bodyPr/>
          <a:lstStyle/>
          <a:p>
            <a:fld id="{3A2170B7-0CB9-4441-A233-E52618003F4F}" type="slidenum">
              <a:rPr lang="da-DK" smtClean="0"/>
              <a:t>‹#›</a:t>
            </a:fld>
            <a:endParaRPr lang="da-DK"/>
          </a:p>
        </p:txBody>
      </p:sp>
    </p:spTree>
    <p:extLst>
      <p:ext uri="{BB962C8B-B14F-4D97-AF65-F5344CB8AC3E}">
        <p14:creationId xmlns:p14="http://schemas.microsoft.com/office/powerpoint/2010/main" val="1560840326"/>
      </p:ext>
    </p:extLst>
  </p:cSld>
  <p:clrMapOvr>
    <a:masterClrMapping/>
  </p:clrMapOvr>
  <p:extLst>
    <p:ext uri="{DCECCB84-F9BA-43D5-87BE-67443E8EF086}">
      <p15:sldGuideLst xmlns:p15="http://schemas.microsoft.com/office/powerpoint/2012/main">
        <p15:guide id="1" orient="horz" pos="2302">
          <p15:clr>
            <a:srgbClr val="A4A3A4"/>
          </p15:clr>
        </p15:guide>
        <p15:guide id="2" orient="horz" pos="2490">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0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ront page with dark background">
    <p:bg>
      <p:bgPr>
        <a:solidFill>
          <a:schemeClr val="tx2"/>
        </a:solidFill>
        <a:effectLst/>
      </p:bgPr>
    </p:bg>
    <p:spTree>
      <p:nvGrpSpPr>
        <p:cNvPr id="1" name=""/>
        <p:cNvGrpSpPr/>
        <p:nvPr/>
      </p:nvGrpSpPr>
      <p:grpSpPr>
        <a:xfrm>
          <a:off x="0" y="0"/>
          <a:ext cx="0" cy="0"/>
          <a:chOff x="0" y="0"/>
          <a:chExt cx="0" cy="0"/>
        </a:xfrm>
      </p:grpSpPr>
      <p:sp>
        <p:nvSpPr>
          <p:cNvPr id="24" name="Kombinationstegning: figur 23">
            <a:extLst>
              <a:ext uri="{FF2B5EF4-FFF2-40B4-BE49-F238E27FC236}">
                <a16:creationId xmlns:a16="http://schemas.microsoft.com/office/drawing/2014/main" id="{F9311E63-CBFE-48CC-8C69-E35415536C74}"/>
              </a:ext>
            </a:extLst>
          </p:cNvPr>
          <p:cNvSpPr/>
          <p:nvPr userDrawn="1"/>
        </p:nvSpPr>
        <p:spPr>
          <a:xfrm>
            <a:off x="8244002" y="2"/>
            <a:ext cx="3947997" cy="6857999"/>
          </a:xfrm>
          <a:custGeom>
            <a:avLst/>
            <a:gdLst>
              <a:gd name="connsiteX0" fmla="*/ 995945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7 h 6857999"/>
              <a:gd name="connsiteX5" fmla="*/ 0 w 3947997"/>
              <a:gd name="connsiteY5" fmla="*/ 3434492 h 6857999"/>
              <a:gd name="connsiteX6" fmla="*/ 930313 w 3947997"/>
              <a:gd name="connsiteY6" fmla="*/ 10237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5" y="0"/>
                </a:moveTo>
                <a:lnTo>
                  <a:pt x="3947997" y="0"/>
                </a:lnTo>
                <a:lnTo>
                  <a:pt x="3947997" y="6857999"/>
                </a:lnTo>
                <a:lnTo>
                  <a:pt x="988903" y="6857999"/>
                </a:lnTo>
                <a:lnTo>
                  <a:pt x="930313" y="6766607"/>
                </a:lnTo>
                <a:cubicBezTo>
                  <a:pt x="339959" y="5795015"/>
                  <a:pt x="0" y="4654455"/>
                  <a:pt x="0" y="3434492"/>
                </a:cubicBezTo>
                <a:cubicBezTo>
                  <a:pt x="0" y="2214530"/>
                  <a:pt x="339959" y="1073969"/>
                  <a:pt x="930313" y="102377"/>
                </a:cubicBezTo>
                <a:close/>
              </a:path>
            </a:pathLst>
          </a:custGeom>
          <a:gradFill>
            <a:gsLst>
              <a:gs pos="100000">
                <a:schemeClr val="accent2">
                  <a:lumMod val="40000"/>
                  <a:lumOff val="60000"/>
                </a:schemeClr>
              </a:gs>
              <a:gs pos="0">
                <a:srgbClr val="D9F2E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Titel 1">
            <a:extLst>
              <a:ext uri="{FF2B5EF4-FFF2-40B4-BE49-F238E27FC236}">
                <a16:creationId xmlns:a16="http://schemas.microsoft.com/office/drawing/2014/main" id="{E46279EA-270C-1347-B011-E73E42961CA1}"/>
              </a:ext>
            </a:extLst>
          </p:cNvPr>
          <p:cNvSpPr>
            <a:spLocks noGrp="1"/>
          </p:cNvSpPr>
          <p:nvPr>
            <p:ph type="ctrTitle"/>
          </p:nvPr>
        </p:nvSpPr>
        <p:spPr>
          <a:xfrm>
            <a:off x="900000" y="360000"/>
            <a:ext cx="6660000" cy="3276000"/>
          </a:xfrm>
        </p:spPr>
        <p:txBody>
          <a:bodyPr anchor="b">
            <a:noAutofit/>
          </a:bodyPr>
          <a:lstStyle>
            <a:lvl1pPr algn="l">
              <a:lnSpc>
                <a:spcPct val="100000"/>
              </a:lnSpc>
              <a:defRPr sz="4000">
                <a:solidFill>
                  <a:schemeClr val="bg1"/>
                </a:solidFill>
              </a:defRPr>
            </a:lvl1pPr>
          </a:lstStyle>
          <a:p>
            <a:r>
              <a:rPr lang="da-DK"/>
              <a:t>Klik for at redigere i master</a:t>
            </a:r>
          </a:p>
        </p:txBody>
      </p:sp>
      <p:sp>
        <p:nvSpPr>
          <p:cNvPr id="3" name="Undertitel 2">
            <a:extLst>
              <a:ext uri="{FF2B5EF4-FFF2-40B4-BE49-F238E27FC236}">
                <a16:creationId xmlns:a16="http://schemas.microsoft.com/office/drawing/2014/main" id="{EF04FA51-AA01-4648-AADC-9071403F55AC}"/>
              </a:ext>
            </a:extLst>
          </p:cNvPr>
          <p:cNvSpPr>
            <a:spLocks noGrp="1"/>
          </p:cNvSpPr>
          <p:nvPr>
            <p:ph type="subTitle" idx="1"/>
          </p:nvPr>
        </p:nvSpPr>
        <p:spPr>
          <a:xfrm>
            <a:off x="900000" y="3960000"/>
            <a:ext cx="6660000" cy="2160000"/>
          </a:xfrm>
        </p:spPr>
        <p:txBody>
          <a:bodyPr>
            <a:noAutofit/>
          </a:bodyPr>
          <a:lstStyle>
            <a:lvl1pPr marL="0" indent="0" algn="l">
              <a:lnSpc>
                <a:spcPts val="2000"/>
              </a:lnSpc>
              <a:spcBef>
                <a:spcPts val="12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a:extLst>
              <a:ext uri="{FF2B5EF4-FFF2-40B4-BE49-F238E27FC236}">
                <a16:creationId xmlns:a16="http://schemas.microsoft.com/office/drawing/2014/main" id="{17F4E7A8-CA47-624B-8FDA-FCB5AEF3A8E0}"/>
              </a:ext>
            </a:extLst>
          </p:cNvPr>
          <p:cNvSpPr>
            <a:spLocks noGrp="1"/>
          </p:cNvSpPr>
          <p:nvPr>
            <p:ph type="dt" sz="half" idx="10"/>
          </p:nvPr>
        </p:nvSpPr>
        <p:spPr/>
        <p:txBody>
          <a:bodyPr/>
          <a:lstStyle>
            <a:lvl1pPr>
              <a:defRPr>
                <a:solidFill>
                  <a:schemeClr val="bg1"/>
                </a:solidFill>
              </a:defRPr>
            </a:lvl1pPr>
          </a:lstStyle>
          <a:p>
            <a:r>
              <a:rPr lang="da-DK"/>
              <a:t>12-09-2019</a:t>
            </a:r>
          </a:p>
        </p:txBody>
      </p:sp>
      <p:sp>
        <p:nvSpPr>
          <p:cNvPr id="5" name="Pladsholder til sidefod 4">
            <a:extLst>
              <a:ext uri="{FF2B5EF4-FFF2-40B4-BE49-F238E27FC236}">
                <a16:creationId xmlns:a16="http://schemas.microsoft.com/office/drawing/2014/main" id="{90D5F363-04C0-964E-9FD9-1ECDC69CD21F}"/>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1622B654-7E8C-024A-AAAF-BA14CFAAD464}"/>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pic>
        <p:nvPicPr>
          <p:cNvPr id="25" name="Billede 24">
            <a:extLst>
              <a:ext uri="{FF2B5EF4-FFF2-40B4-BE49-F238E27FC236}">
                <a16:creationId xmlns:a16="http://schemas.microsoft.com/office/drawing/2014/main" id="{B2A24000-B314-47C8-941D-554EB44077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30426" y="2798999"/>
            <a:ext cx="2561574" cy="1260000"/>
          </a:xfrm>
          <a:prstGeom prst="rect">
            <a:avLst/>
          </a:prstGeom>
        </p:spPr>
      </p:pic>
    </p:spTree>
    <p:extLst>
      <p:ext uri="{BB962C8B-B14F-4D97-AF65-F5344CB8AC3E}">
        <p14:creationId xmlns:p14="http://schemas.microsoft.com/office/powerpoint/2010/main" val="3647997879"/>
      </p:ext>
    </p:extLst>
  </p:cSld>
  <p:clrMapOvr>
    <a:masterClrMapping/>
  </p:clrMapOvr>
  <p:extLst>
    <p:ext uri="{DCECCB84-F9BA-43D5-87BE-67443E8EF086}">
      <p15:sldGuideLst xmlns:p15="http://schemas.microsoft.com/office/powerpoint/2012/main">
        <p15:guide id="1" orient="horz" pos="2295">
          <p15:clr>
            <a:srgbClr val="A4A3A4"/>
          </p15:clr>
        </p15:guide>
        <p15:guide id="2" orient="horz" pos="2494">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ront page with image">
    <p:bg>
      <p:bgPr>
        <a:gradFill>
          <a:gsLst>
            <a:gs pos="100000">
              <a:schemeClr val="accent2">
                <a:lumMod val="20000"/>
                <a:lumOff val="80000"/>
              </a:schemeClr>
            </a:gs>
            <a:gs pos="0">
              <a:srgbClr val="D9F2E4"/>
            </a:gs>
          </a:gsLst>
          <a:lin ang="2700000" scaled="0"/>
        </a:gradFill>
        <a:effectLst/>
      </p:bgPr>
    </p:bg>
    <p:spTree>
      <p:nvGrpSpPr>
        <p:cNvPr id="1" name=""/>
        <p:cNvGrpSpPr/>
        <p:nvPr/>
      </p:nvGrpSpPr>
      <p:grpSpPr>
        <a:xfrm>
          <a:off x="0" y="0"/>
          <a:ext cx="0" cy="0"/>
          <a:chOff x="0" y="0"/>
          <a:chExt cx="0" cy="0"/>
        </a:xfrm>
      </p:grpSpPr>
      <p:sp>
        <p:nvSpPr>
          <p:cNvPr id="18" name="Pladsholder til tekst 17">
            <a:extLst>
              <a:ext uri="{FF2B5EF4-FFF2-40B4-BE49-F238E27FC236}">
                <a16:creationId xmlns:a16="http://schemas.microsoft.com/office/drawing/2014/main" id="{98DAF78D-AC31-47E0-9872-C14D36E1CBFB}"/>
              </a:ext>
            </a:extLst>
          </p:cNvPr>
          <p:cNvSpPr>
            <a:spLocks noGrp="1"/>
          </p:cNvSpPr>
          <p:nvPr>
            <p:ph type="body" sz="quarter" idx="14"/>
          </p:nvPr>
        </p:nvSpPr>
        <p:spPr>
          <a:xfrm>
            <a:off x="8244002" y="1"/>
            <a:ext cx="3947997" cy="6857999"/>
          </a:xfrm>
          <a:custGeom>
            <a:avLst/>
            <a:gdLst>
              <a:gd name="connsiteX0" fmla="*/ 995946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8 h 6857999"/>
              <a:gd name="connsiteX5" fmla="*/ 0 w 3947997"/>
              <a:gd name="connsiteY5" fmla="*/ 3434493 h 6857999"/>
              <a:gd name="connsiteX6" fmla="*/ 930313 w 3947997"/>
              <a:gd name="connsiteY6" fmla="*/ 1023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6" y="0"/>
                </a:moveTo>
                <a:lnTo>
                  <a:pt x="3947997" y="0"/>
                </a:lnTo>
                <a:lnTo>
                  <a:pt x="3947997" y="6857999"/>
                </a:lnTo>
                <a:lnTo>
                  <a:pt x="988903" y="6857999"/>
                </a:lnTo>
                <a:lnTo>
                  <a:pt x="930313" y="6766608"/>
                </a:lnTo>
                <a:cubicBezTo>
                  <a:pt x="339959" y="5795016"/>
                  <a:pt x="0" y="4654456"/>
                  <a:pt x="0" y="3434493"/>
                </a:cubicBezTo>
                <a:cubicBezTo>
                  <a:pt x="0" y="2214531"/>
                  <a:pt x="339959" y="1073970"/>
                  <a:pt x="930313" y="102378"/>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lgn="r">
              <a:buFontTx/>
              <a:buNone/>
              <a:defRPr sz="200">
                <a:solidFill>
                  <a:schemeClr val="bg1"/>
                </a:solidFill>
              </a:defRPr>
            </a:lvl1pPr>
          </a:lstStyle>
          <a:p>
            <a:pPr lvl="0"/>
            <a:r>
              <a:rPr lang="da-DK"/>
              <a:t>Klik for at redigere i master</a:t>
            </a:r>
          </a:p>
        </p:txBody>
      </p:sp>
      <p:sp>
        <p:nvSpPr>
          <p:cNvPr id="9" name="Pladsholder til billede 8">
            <a:extLst>
              <a:ext uri="{FF2B5EF4-FFF2-40B4-BE49-F238E27FC236}">
                <a16:creationId xmlns:a16="http://schemas.microsoft.com/office/drawing/2014/main" id="{EDE05CC0-347C-4F5B-8B5B-08ED6D901314}"/>
              </a:ext>
            </a:extLst>
          </p:cNvPr>
          <p:cNvSpPr>
            <a:spLocks noGrp="1"/>
          </p:cNvSpPr>
          <p:nvPr>
            <p:ph type="pic" sz="quarter" idx="15" hasCustomPrompt="1"/>
          </p:nvPr>
        </p:nvSpPr>
        <p:spPr>
          <a:xfrm>
            <a:off x="0" y="0"/>
            <a:ext cx="9653588" cy="6858000"/>
          </a:xfrm>
          <a:noFill/>
        </p:spPr>
        <p:txBody>
          <a:bodyPr/>
          <a:lstStyle>
            <a:lvl1pPr marL="0" indent="0">
              <a:buFontTx/>
              <a:buNone/>
              <a:defRPr sz="1600"/>
            </a:lvl1pPr>
          </a:lstStyle>
          <a:p>
            <a:r>
              <a:rPr lang="da-DK"/>
              <a:t>Klik og indsæt billede</a:t>
            </a:r>
          </a:p>
        </p:txBody>
      </p:sp>
      <p:sp>
        <p:nvSpPr>
          <p:cNvPr id="2" name="Titel 1">
            <a:extLst>
              <a:ext uri="{FF2B5EF4-FFF2-40B4-BE49-F238E27FC236}">
                <a16:creationId xmlns:a16="http://schemas.microsoft.com/office/drawing/2014/main" id="{E46279EA-270C-1347-B011-E73E42961CA1}"/>
              </a:ext>
            </a:extLst>
          </p:cNvPr>
          <p:cNvSpPr>
            <a:spLocks noGrp="1"/>
          </p:cNvSpPr>
          <p:nvPr>
            <p:ph type="ctrTitle"/>
          </p:nvPr>
        </p:nvSpPr>
        <p:spPr>
          <a:xfrm>
            <a:off x="900000" y="360000"/>
            <a:ext cx="6660000" cy="3294000"/>
          </a:xfrm>
        </p:spPr>
        <p:txBody>
          <a:bodyPr anchor="b">
            <a:noAutofit/>
          </a:bodyPr>
          <a:lstStyle>
            <a:lvl1pPr algn="l">
              <a:defRPr sz="4000"/>
            </a:lvl1pPr>
          </a:lstStyle>
          <a:p>
            <a:r>
              <a:rPr lang="da-DK"/>
              <a:t>Klik for at redigere i master</a:t>
            </a:r>
          </a:p>
        </p:txBody>
      </p:sp>
      <p:sp>
        <p:nvSpPr>
          <p:cNvPr id="3" name="Undertitel 2">
            <a:extLst>
              <a:ext uri="{FF2B5EF4-FFF2-40B4-BE49-F238E27FC236}">
                <a16:creationId xmlns:a16="http://schemas.microsoft.com/office/drawing/2014/main" id="{EF04FA51-AA01-4648-AADC-9071403F55AC}"/>
              </a:ext>
            </a:extLst>
          </p:cNvPr>
          <p:cNvSpPr>
            <a:spLocks noGrp="1"/>
          </p:cNvSpPr>
          <p:nvPr>
            <p:ph type="subTitle" idx="1"/>
          </p:nvPr>
        </p:nvSpPr>
        <p:spPr>
          <a:xfrm>
            <a:off x="900000" y="3960000"/>
            <a:ext cx="6660000" cy="2160000"/>
          </a:xfrm>
        </p:spPr>
        <p:txBody>
          <a:bodyPr>
            <a:noAutofit/>
          </a:bodyPr>
          <a:lstStyle>
            <a:lvl1pPr marL="0" indent="0" algn="l">
              <a:buNone/>
              <a:defRPr sz="1600">
                <a:solidFill>
                  <a:srgbClr val="16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a:extLst>
              <a:ext uri="{FF2B5EF4-FFF2-40B4-BE49-F238E27FC236}">
                <a16:creationId xmlns:a16="http://schemas.microsoft.com/office/drawing/2014/main" id="{17F4E7A8-CA47-624B-8FDA-FCB5AEF3A8E0}"/>
              </a:ext>
            </a:extLst>
          </p:cNvPr>
          <p:cNvSpPr>
            <a:spLocks noGrp="1"/>
          </p:cNvSpPr>
          <p:nvPr>
            <p:ph type="dt" sz="half" idx="10"/>
          </p:nvPr>
        </p:nvSpPr>
        <p:spPr/>
        <p:txBody>
          <a:bodyPr/>
          <a:lstStyle/>
          <a:p>
            <a:r>
              <a:rPr lang="da-DK"/>
              <a:t>12-09-2019</a:t>
            </a:r>
          </a:p>
        </p:txBody>
      </p:sp>
      <p:sp>
        <p:nvSpPr>
          <p:cNvPr id="5" name="Pladsholder til sidefod 4">
            <a:extLst>
              <a:ext uri="{FF2B5EF4-FFF2-40B4-BE49-F238E27FC236}">
                <a16:creationId xmlns:a16="http://schemas.microsoft.com/office/drawing/2014/main" id="{90D5F363-04C0-964E-9FD9-1ECDC69CD21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22B654-7E8C-024A-AAAF-BA14CFAAD464}"/>
              </a:ext>
            </a:extLst>
          </p:cNvPr>
          <p:cNvSpPr>
            <a:spLocks noGrp="1"/>
          </p:cNvSpPr>
          <p:nvPr>
            <p:ph type="sldNum" sz="quarter" idx="12"/>
          </p:nvPr>
        </p:nvSpPr>
        <p:spPr/>
        <p:txBody>
          <a:bodyPr/>
          <a:lstStyle/>
          <a:p>
            <a:fld id="{3A2170B7-0CB9-4441-A233-E52618003F4F}" type="slidenum">
              <a:rPr lang="da-DK" smtClean="0"/>
              <a:t>‹#›</a:t>
            </a:fld>
            <a:endParaRPr lang="da-DK"/>
          </a:p>
        </p:txBody>
      </p:sp>
    </p:spTree>
    <p:extLst>
      <p:ext uri="{BB962C8B-B14F-4D97-AF65-F5344CB8AC3E}">
        <p14:creationId xmlns:p14="http://schemas.microsoft.com/office/powerpoint/2010/main" val="1253791859"/>
      </p:ext>
    </p:extLst>
  </p:cSld>
  <p:clrMapOvr>
    <a:masterClrMapping/>
  </p:clrMapOvr>
  <p:extLst>
    <p:ext uri="{DCECCB84-F9BA-43D5-87BE-67443E8EF086}">
      <p15:sldGuideLst xmlns:p15="http://schemas.microsoft.com/office/powerpoint/2012/main">
        <p15:guide id="1" orient="horz" pos="2302">
          <p15:clr>
            <a:srgbClr val="A4A3A4"/>
          </p15:clr>
        </p15:guide>
        <p15:guide id="2" orient="horz" pos="2490">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og indholdsobjek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9720000" cy="4320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6972"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9" name="Billede 8">
            <a:extLst>
              <a:ext uri="{FF2B5EF4-FFF2-40B4-BE49-F238E27FC236}">
                <a16:creationId xmlns:a16="http://schemas.microsoft.com/office/drawing/2014/main" id="{1C96010B-9E56-454F-9DA7-4F939B36EA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72722237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itle and content 2 row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4680000" cy="4320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A9407ED-AC3B-534B-BDD9-165DC05202FA}"/>
              </a:ext>
            </a:extLst>
          </p:cNvPr>
          <p:cNvSpPr>
            <a:spLocks noGrp="1"/>
          </p:cNvSpPr>
          <p:nvPr>
            <p:ph sz="half" idx="2"/>
          </p:nvPr>
        </p:nvSpPr>
        <p:spPr>
          <a:xfrm>
            <a:off x="5940000" y="1980000"/>
            <a:ext cx="4680000" cy="4320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30885" cy="180000"/>
          </a:xfrm>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10" name="Billede 9">
            <a:extLst>
              <a:ext uri="{FF2B5EF4-FFF2-40B4-BE49-F238E27FC236}">
                <a16:creationId xmlns:a16="http://schemas.microsoft.com/office/drawing/2014/main" id="{04FA9E4A-DC09-4876-AE26-AF5FF4AAB3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824977014"/>
      </p:ext>
    </p:extLst>
  </p:cSld>
  <p:clrMapOvr>
    <a:masterClrMapping/>
  </p:clrMapOvr>
  <p:extLst>
    <p:ext uri="{DCECCB84-F9BA-43D5-87BE-67443E8EF086}">
      <p15:sldGuideLst xmlns:p15="http://schemas.microsoft.com/office/powerpoint/2012/main">
        <p15:guide id="1" pos="3515">
          <p15:clr>
            <a:srgbClr val="A4A3A4"/>
          </p15:clr>
        </p15:guide>
        <p15:guide id="2" pos="3737">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B0A0EC40-0DFC-674F-A13E-AB88333D1892}"/>
              </a:ext>
            </a:extLst>
          </p:cNvPr>
          <p:cNvSpPr>
            <a:spLocks noGrp="1"/>
          </p:cNvSpPr>
          <p:nvPr>
            <p:ph type="pic" sz="quarter" idx="13"/>
          </p:nvPr>
        </p:nvSpPr>
        <p:spPr>
          <a:xfrm>
            <a:off x="1" y="0"/>
            <a:ext cx="3960000" cy="6858000"/>
          </a:xfrm>
        </p:spPr>
        <p:txBody>
          <a:bodyPr/>
          <a:lstStyle>
            <a:lvl1pPr marL="0" indent="0">
              <a:buFontTx/>
              <a:buNone/>
              <a:defRPr sz="1600"/>
            </a:lvl1pPr>
          </a:lstStyle>
          <a:p>
            <a:r>
              <a:rPr lang="da-DK"/>
              <a:t>Klik på ikonet for at tilføje et billede</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4499998" y="360000"/>
            <a:ext cx="6120001"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4500000" y="1980000"/>
            <a:ext cx="6120000" cy="4320000"/>
          </a:xfrm>
        </p:spPr>
        <p:txBody>
          <a:bodyPr/>
          <a:lstStyle>
            <a:lvl1pPr>
              <a:lnSpc>
                <a:spcPts val="2400"/>
              </a:lnSpc>
              <a:defRPr/>
            </a:lvl1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9" name="Billede 8">
            <a:extLst>
              <a:ext uri="{FF2B5EF4-FFF2-40B4-BE49-F238E27FC236}">
                <a16:creationId xmlns:a16="http://schemas.microsoft.com/office/drawing/2014/main" id="{EA130C0D-9C5A-49FC-83FF-2EF2979B93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53556129"/>
      </p:ext>
    </p:extLst>
  </p:cSld>
  <p:clrMapOvr>
    <a:masterClrMapping/>
  </p:clrMapOvr>
  <p:extLst>
    <p:ext uri="{DCECCB84-F9BA-43D5-87BE-67443E8EF086}">
      <p15:sldGuideLst xmlns:p15="http://schemas.microsoft.com/office/powerpoint/2012/main">
        <p15:guide id="1" pos="283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content and 2 images">
    <p:bg>
      <p:bgPr>
        <a:solidFill>
          <a:schemeClr val="bg1"/>
        </a:solidFill>
        <a:effectLst/>
      </p:bgPr>
    </p:bg>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795F742-8B50-476D-B421-C0057A23A154}"/>
              </a:ext>
            </a:extLst>
          </p:cNvPr>
          <p:cNvSpPr>
            <a:spLocks noGrp="1"/>
          </p:cNvSpPr>
          <p:nvPr>
            <p:ph type="pic" sz="quarter" idx="14"/>
          </p:nvPr>
        </p:nvSpPr>
        <p:spPr>
          <a:xfrm>
            <a:off x="0" y="3429000"/>
            <a:ext cx="3959225" cy="3429000"/>
          </a:xfrm>
        </p:spPr>
        <p:txBody>
          <a:bodyPr/>
          <a:lstStyle>
            <a:lvl1pPr marL="0" indent="0">
              <a:buNone/>
              <a:defRPr sz="1600"/>
            </a:lvl1pPr>
          </a:lstStyle>
          <a:p>
            <a:r>
              <a:rPr lang="da-DK"/>
              <a:t>Klik på ikonet for at tilføje et billede</a:t>
            </a:r>
          </a:p>
        </p:txBody>
      </p:sp>
      <p:sp>
        <p:nvSpPr>
          <p:cNvPr id="8" name="Pladsholder til billede 7">
            <a:extLst>
              <a:ext uri="{FF2B5EF4-FFF2-40B4-BE49-F238E27FC236}">
                <a16:creationId xmlns:a16="http://schemas.microsoft.com/office/drawing/2014/main" id="{B0A0EC40-0DFC-674F-A13E-AB88333D1892}"/>
              </a:ext>
            </a:extLst>
          </p:cNvPr>
          <p:cNvSpPr>
            <a:spLocks noGrp="1"/>
          </p:cNvSpPr>
          <p:nvPr>
            <p:ph type="pic" sz="quarter" idx="13"/>
          </p:nvPr>
        </p:nvSpPr>
        <p:spPr>
          <a:xfrm>
            <a:off x="1" y="0"/>
            <a:ext cx="3960000" cy="3429000"/>
          </a:xfrm>
        </p:spPr>
        <p:txBody>
          <a:bodyPr/>
          <a:lstStyle>
            <a:lvl1pPr marL="0" indent="0">
              <a:buFontTx/>
              <a:buNone/>
              <a:defRPr sz="1600"/>
            </a:lvl1pPr>
          </a:lstStyle>
          <a:p>
            <a:r>
              <a:rPr lang="da-DK"/>
              <a:t>Klik på ikonet for at tilføje et billede</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4499998" y="360000"/>
            <a:ext cx="6120001"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4500000" y="1980000"/>
            <a:ext cx="6120000" cy="4320000"/>
          </a:xfrm>
        </p:spPr>
        <p:txBody>
          <a:bodyPr/>
          <a:lstStyle>
            <a:lvl1pPr>
              <a:lnSpc>
                <a:spcPts val="2400"/>
              </a:lnSpc>
              <a:defRPr/>
            </a:lvl1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11" name="Billede 10">
            <a:extLst>
              <a:ext uri="{FF2B5EF4-FFF2-40B4-BE49-F238E27FC236}">
                <a16:creationId xmlns:a16="http://schemas.microsoft.com/office/drawing/2014/main" id="{6CB9DE91-D6C7-4FA1-907A-95036734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050979669"/>
      </p:ext>
    </p:extLst>
  </p:cSld>
  <p:clrMapOvr>
    <a:masterClrMapping/>
  </p:clrMapOvr>
  <p:extLst>
    <p:ext uri="{DCECCB84-F9BA-43D5-87BE-67443E8EF086}">
      <p15:sldGuideLst xmlns:p15="http://schemas.microsoft.com/office/powerpoint/2012/main">
        <p15:guide id="1" pos="2833">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images below">
    <p:bg>
      <p:bgPr>
        <a:solidFill>
          <a:schemeClr val="bg1"/>
        </a:solidFill>
        <a:effectLst/>
      </p:bgPr>
    </p:bg>
    <p:spTree>
      <p:nvGrpSpPr>
        <p:cNvPr id="1" name=""/>
        <p:cNvGrpSpPr/>
        <p:nvPr/>
      </p:nvGrpSpPr>
      <p:grpSpPr>
        <a:xfrm>
          <a:off x="0" y="0"/>
          <a:ext cx="0" cy="0"/>
          <a:chOff x="0" y="0"/>
          <a:chExt cx="0" cy="0"/>
        </a:xfrm>
      </p:grpSpPr>
      <p:sp>
        <p:nvSpPr>
          <p:cNvPr id="12" name="Pladsholder til billede 9">
            <a:extLst>
              <a:ext uri="{FF2B5EF4-FFF2-40B4-BE49-F238E27FC236}">
                <a16:creationId xmlns:a16="http://schemas.microsoft.com/office/drawing/2014/main" id="{09E020A9-B967-9241-A3A6-5EB9AD284D29}"/>
              </a:ext>
            </a:extLst>
          </p:cNvPr>
          <p:cNvSpPr>
            <a:spLocks noGrp="1"/>
          </p:cNvSpPr>
          <p:nvPr>
            <p:ph type="pic" sz="quarter" idx="15"/>
          </p:nvPr>
        </p:nvSpPr>
        <p:spPr>
          <a:xfrm>
            <a:off x="6096000" y="4338000"/>
            <a:ext cx="6094800" cy="2520000"/>
          </a:xfrm>
        </p:spPr>
        <p:txBody>
          <a:bodyPr/>
          <a:lstStyle>
            <a:lvl1pPr marL="0" indent="0">
              <a:buFontTx/>
              <a:buNone/>
              <a:defRPr sz="1600"/>
            </a:lvl1pPr>
          </a:lstStyle>
          <a:p>
            <a:r>
              <a:rPr lang="da-DK"/>
              <a:t>Klik på ikonet for at tilføje et billede</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899999"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2" y="1980000"/>
            <a:ext cx="9720000" cy="2088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
        <p:nvSpPr>
          <p:cNvPr id="10" name="Pladsholder til billede 9">
            <a:extLst>
              <a:ext uri="{FF2B5EF4-FFF2-40B4-BE49-F238E27FC236}">
                <a16:creationId xmlns:a16="http://schemas.microsoft.com/office/drawing/2014/main" id="{867CC629-FD6A-3A4A-BA12-D40F9767CE04}"/>
              </a:ext>
            </a:extLst>
          </p:cNvPr>
          <p:cNvSpPr>
            <a:spLocks noGrp="1"/>
          </p:cNvSpPr>
          <p:nvPr>
            <p:ph type="pic" sz="quarter" idx="13"/>
          </p:nvPr>
        </p:nvSpPr>
        <p:spPr>
          <a:xfrm>
            <a:off x="-1" y="4338000"/>
            <a:ext cx="6094799" cy="2520000"/>
          </a:xfrm>
        </p:spPr>
        <p:txBody>
          <a:bodyPr/>
          <a:lstStyle>
            <a:lvl1pPr marL="0" indent="0">
              <a:buFontTx/>
              <a:buNone/>
              <a:defRPr sz="1600"/>
            </a:lvl1pPr>
          </a:lstStyle>
          <a:p>
            <a:r>
              <a:rPr lang="da-DK"/>
              <a:t>Klik på ikonet for at tilføje et billede</a:t>
            </a:r>
          </a:p>
        </p:txBody>
      </p:sp>
      <p:pic>
        <p:nvPicPr>
          <p:cNvPr id="13" name="Billede 12">
            <a:extLst>
              <a:ext uri="{FF2B5EF4-FFF2-40B4-BE49-F238E27FC236}">
                <a16:creationId xmlns:a16="http://schemas.microsoft.com/office/drawing/2014/main" id="{2C90050E-C1D7-4620-84AD-F7FD826ADF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759882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949450-76B2-C342-B7C1-009397005906}"/>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E3D22D1E-62B5-2848-9104-443BE9F354C0}"/>
              </a:ext>
            </a:extLst>
          </p:cNvPr>
          <p:cNvSpPr>
            <a:spLocks noGrp="1"/>
          </p:cNvSpPr>
          <p:nvPr>
            <p:ph type="dt" sz="half" idx="10"/>
          </p:nvPr>
        </p:nvSpPr>
        <p:spPr>
          <a:xfrm>
            <a:off x="10897200" y="6480000"/>
            <a:ext cx="972000" cy="180000"/>
          </a:xfrm>
        </p:spPr>
        <p:txBody>
          <a:bodyPr/>
          <a:lstStyle/>
          <a:p>
            <a:r>
              <a:rPr lang="da-DK"/>
              <a:t>12-09-2019</a:t>
            </a:r>
          </a:p>
        </p:txBody>
      </p:sp>
      <p:sp>
        <p:nvSpPr>
          <p:cNvPr id="4" name="Pladsholder til sidefod 3">
            <a:extLst>
              <a:ext uri="{FF2B5EF4-FFF2-40B4-BE49-F238E27FC236}">
                <a16:creationId xmlns:a16="http://schemas.microsoft.com/office/drawing/2014/main" id="{D3A9FFCF-0BFE-B84E-921E-49D735CD942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5F45CFDF-6FFD-1746-858E-357CA3BDBA83}"/>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8" name="Billede 7">
            <a:extLst>
              <a:ext uri="{FF2B5EF4-FFF2-40B4-BE49-F238E27FC236}">
                <a16:creationId xmlns:a16="http://schemas.microsoft.com/office/drawing/2014/main" id="{B32E4ABF-62CA-48E7-9ED9-66AE5A9FB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76971340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and round image dark">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lvl1pPr>
              <a:defRPr>
                <a:solidFill>
                  <a:schemeClr val="bg1"/>
                </a:solidFill>
              </a:defRPr>
            </a:lvl1p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9720000" cy="4320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lvl1pPr>
              <a:defRPr>
                <a:solidFill>
                  <a:schemeClr val="bg1"/>
                </a:solidFil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lvl1pPr>
              <a:defRPr>
                <a:solidFill>
                  <a:schemeClr val="bg1"/>
                </a:solidFill>
              </a:defRPr>
            </a:lvl1p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sp>
        <p:nvSpPr>
          <p:cNvPr id="9" name="Pladsholder til billede 10">
            <a:extLst>
              <a:ext uri="{FF2B5EF4-FFF2-40B4-BE49-F238E27FC236}">
                <a16:creationId xmlns:a16="http://schemas.microsoft.com/office/drawing/2014/main" id="{264394CC-F91B-D045-8FAF-2BBC0056F2F6}"/>
              </a:ext>
            </a:extLst>
          </p:cNvPr>
          <p:cNvSpPr>
            <a:spLocks noGrp="1"/>
          </p:cNvSpPr>
          <p:nvPr>
            <p:ph type="pic" sz="quarter" idx="13"/>
          </p:nvPr>
        </p:nvSpPr>
        <p:spPr>
          <a:xfrm>
            <a:off x="8038384" y="2728384"/>
            <a:ext cx="3589616" cy="3589616"/>
          </a:xfrm>
          <a:prstGeom prst="ellipse">
            <a:avLst/>
          </a:prstGeom>
        </p:spPr>
        <p:txBody>
          <a:bodyPr/>
          <a:lstStyle>
            <a:lvl1pPr marL="0" indent="0">
              <a:buFontTx/>
              <a:buNone/>
              <a:defRPr sz="1600">
                <a:solidFill>
                  <a:schemeClr val="bg1"/>
                </a:solidFill>
              </a:defRPr>
            </a:lvl1pPr>
          </a:lstStyle>
          <a:p>
            <a:r>
              <a:rPr lang="da-DK"/>
              <a:t>Klik på ikonet for at tilføje et billede</a:t>
            </a:r>
          </a:p>
        </p:txBody>
      </p:sp>
      <p:pic>
        <p:nvPicPr>
          <p:cNvPr id="11" name="Billede 10">
            <a:extLst>
              <a:ext uri="{FF2B5EF4-FFF2-40B4-BE49-F238E27FC236}">
                <a16:creationId xmlns:a16="http://schemas.microsoft.com/office/drawing/2014/main" id="{BBADEDC2-61D8-49C6-9C63-E9CB1CC777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326096127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Front page with image">
    <p:bg>
      <p:bgPr>
        <a:gradFill>
          <a:gsLst>
            <a:gs pos="100000">
              <a:schemeClr val="accent2">
                <a:lumMod val="20000"/>
                <a:lumOff val="80000"/>
              </a:schemeClr>
            </a:gs>
            <a:gs pos="0">
              <a:schemeClr val="accent5"/>
            </a:gs>
          </a:gsLst>
          <a:lin ang="2700000" scaled="0"/>
        </a:gradFill>
        <a:effectLst/>
      </p:bgPr>
    </p:bg>
    <p:spTree>
      <p:nvGrpSpPr>
        <p:cNvPr id="1" name=""/>
        <p:cNvGrpSpPr/>
        <p:nvPr/>
      </p:nvGrpSpPr>
      <p:grpSpPr>
        <a:xfrm>
          <a:off x="0" y="0"/>
          <a:ext cx="0" cy="0"/>
          <a:chOff x="0" y="0"/>
          <a:chExt cx="0" cy="0"/>
        </a:xfrm>
      </p:grpSpPr>
      <p:sp>
        <p:nvSpPr>
          <p:cNvPr id="18" name="Pladsholder til tekst 17">
            <a:extLst>
              <a:ext uri="{FF2B5EF4-FFF2-40B4-BE49-F238E27FC236}">
                <a16:creationId xmlns:a16="http://schemas.microsoft.com/office/drawing/2014/main" id="{98DAF78D-AC31-47E0-9872-C14D36E1CBFB}"/>
              </a:ext>
            </a:extLst>
          </p:cNvPr>
          <p:cNvSpPr>
            <a:spLocks noGrp="1"/>
          </p:cNvSpPr>
          <p:nvPr>
            <p:ph type="body" sz="quarter" idx="14"/>
          </p:nvPr>
        </p:nvSpPr>
        <p:spPr>
          <a:xfrm>
            <a:off x="8244002" y="1"/>
            <a:ext cx="3947997" cy="6857999"/>
          </a:xfrm>
          <a:custGeom>
            <a:avLst/>
            <a:gdLst>
              <a:gd name="connsiteX0" fmla="*/ 995946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8 h 6857999"/>
              <a:gd name="connsiteX5" fmla="*/ 0 w 3947997"/>
              <a:gd name="connsiteY5" fmla="*/ 3434493 h 6857999"/>
              <a:gd name="connsiteX6" fmla="*/ 930313 w 3947997"/>
              <a:gd name="connsiteY6" fmla="*/ 1023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6" y="0"/>
                </a:moveTo>
                <a:lnTo>
                  <a:pt x="3947997" y="0"/>
                </a:lnTo>
                <a:lnTo>
                  <a:pt x="3947997" y="6857999"/>
                </a:lnTo>
                <a:lnTo>
                  <a:pt x="988903" y="6857999"/>
                </a:lnTo>
                <a:lnTo>
                  <a:pt x="930313" y="6766608"/>
                </a:lnTo>
                <a:cubicBezTo>
                  <a:pt x="339959" y="5795016"/>
                  <a:pt x="0" y="4654456"/>
                  <a:pt x="0" y="3434493"/>
                </a:cubicBezTo>
                <a:cubicBezTo>
                  <a:pt x="0" y="2214531"/>
                  <a:pt x="339959" y="1073970"/>
                  <a:pt x="930313" y="102378"/>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lgn="r">
              <a:buFontTx/>
              <a:buNone/>
              <a:defRPr sz="200">
                <a:solidFill>
                  <a:schemeClr val="bg1"/>
                </a:solidFill>
              </a:defRPr>
            </a:lvl1pPr>
          </a:lstStyle>
          <a:p>
            <a:pPr lvl="0"/>
            <a:r>
              <a:rPr lang="da-DK"/>
              <a:t>Rediger typografien i masterens</a:t>
            </a:r>
          </a:p>
        </p:txBody>
      </p:sp>
      <p:sp>
        <p:nvSpPr>
          <p:cNvPr id="2" name="Titel 1">
            <a:extLst>
              <a:ext uri="{FF2B5EF4-FFF2-40B4-BE49-F238E27FC236}">
                <a16:creationId xmlns:a16="http://schemas.microsoft.com/office/drawing/2014/main" id="{E46279EA-270C-1347-B011-E73E42961CA1}"/>
              </a:ext>
            </a:extLst>
          </p:cNvPr>
          <p:cNvSpPr>
            <a:spLocks noGrp="1"/>
          </p:cNvSpPr>
          <p:nvPr>
            <p:ph type="ctrTitle"/>
          </p:nvPr>
        </p:nvSpPr>
        <p:spPr>
          <a:xfrm>
            <a:off x="900000" y="360000"/>
            <a:ext cx="6660000" cy="3294000"/>
          </a:xfrm>
        </p:spPr>
        <p:txBody>
          <a:bodyPr anchor="b">
            <a:noAutofit/>
          </a:bodyPr>
          <a:lstStyle>
            <a:lvl1pPr algn="l">
              <a:lnSpc>
                <a:spcPct val="100000"/>
              </a:lnSpc>
              <a:defRPr sz="4000"/>
            </a:lvl1pPr>
          </a:lstStyle>
          <a:p>
            <a:r>
              <a:rPr lang="da-DK"/>
              <a:t>Klik for at redigere i master</a:t>
            </a:r>
          </a:p>
        </p:txBody>
      </p:sp>
      <p:sp>
        <p:nvSpPr>
          <p:cNvPr id="3" name="Undertitel 2">
            <a:extLst>
              <a:ext uri="{FF2B5EF4-FFF2-40B4-BE49-F238E27FC236}">
                <a16:creationId xmlns:a16="http://schemas.microsoft.com/office/drawing/2014/main" id="{EF04FA51-AA01-4648-AADC-9071403F55AC}"/>
              </a:ext>
            </a:extLst>
          </p:cNvPr>
          <p:cNvSpPr>
            <a:spLocks noGrp="1"/>
          </p:cNvSpPr>
          <p:nvPr>
            <p:ph type="subTitle" idx="1"/>
          </p:nvPr>
        </p:nvSpPr>
        <p:spPr>
          <a:xfrm>
            <a:off x="900000" y="3960000"/>
            <a:ext cx="6660000" cy="2160000"/>
          </a:xfrm>
        </p:spPr>
        <p:txBody>
          <a:bodyPr>
            <a:noAutofit/>
          </a:bodyPr>
          <a:lstStyle>
            <a:lvl1pPr marL="0" indent="0" algn="l">
              <a:lnSpc>
                <a:spcPts val="2000"/>
              </a:lnSpc>
              <a:buNone/>
              <a:defRPr sz="1600">
                <a:solidFill>
                  <a:srgbClr val="1647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7F4E7A8-CA47-624B-8FDA-FCB5AEF3A8E0}"/>
              </a:ext>
            </a:extLst>
          </p:cNvPr>
          <p:cNvSpPr>
            <a:spLocks noGrp="1"/>
          </p:cNvSpPr>
          <p:nvPr>
            <p:ph type="dt" sz="half" idx="10"/>
          </p:nvPr>
        </p:nvSpPr>
        <p:spPr/>
        <p:txBody>
          <a:bodyPr/>
          <a:lstStyle/>
          <a:p>
            <a:r>
              <a:rPr lang="da-DK"/>
              <a:t>12-09-2019</a:t>
            </a:r>
          </a:p>
        </p:txBody>
      </p:sp>
      <p:sp>
        <p:nvSpPr>
          <p:cNvPr id="5" name="Pladsholder til sidefod 4">
            <a:extLst>
              <a:ext uri="{FF2B5EF4-FFF2-40B4-BE49-F238E27FC236}">
                <a16:creationId xmlns:a16="http://schemas.microsoft.com/office/drawing/2014/main" id="{90D5F363-04C0-964E-9FD9-1ECDC69CD21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622B654-7E8C-024A-AAAF-BA14CFAAD464}"/>
              </a:ext>
            </a:extLst>
          </p:cNvPr>
          <p:cNvSpPr>
            <a:spLocks noGrp="1"/>
          </p:cNvSpPr>
          <p:nvPr>
            <p:ph type="sldNum" sz="quarter" idx="12"/>
          </p:nvPr>
        </p:nvSpPr>
        <p:spPr/>
        <p:txBody>
          <a:bodyPr/>
          <a:lstStyle/>
          <a:p>
            <a:fld id="{3A2170B7-0CB9-4441-A233-E52618003F4F}" type="slidenum">
              <a:rPr lang="da-DK" smtClean="0"/>
              <a:t>‹#›</a:t>
            </a:fld>
            <a:endParaRPr lang="da-DK"/>
          </a:p>
        </p:txBody>
      </p:sp>
    </p:spTree>
    <p:extLst>
      <p:ext uri="{BB962C8B-B14F-4D97-AF65-F5344CB8AC3E}">
        <p14:creationId xmlns:p14="http://schemas.microsoft.com/office/powerpoint/2010/main" val="3419977720"/>
      </p:ext>
    </p:extLst>
  </p:cSld>
  <p:clrMapOvr>
    <a:masterClrMapping/>
  </p:clrMapOvr>
  <p:extLst>
    <p:ext uri="{DCECCB84-F9BA-43D5-87BE-67443E8EF086}">
      <p15:sldGuideLst xmlns:p15="http://schemas.microsoft.com/office/powerpoint/2012/main">
        <p15:guide id="1" orient="horz" pos="2302">
          <p15:clr>
            <a:srgbClr val="A4A3A4"/>
          </p15:clr>
        </p15:guide>
        <p15:guide id="2" orient="horz" pos="2490">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images light green">
    <p:bg>
      <p:bgPr>
        <a:gradFill>
          <a:gsLst>
            <a:gs pos="100000">
              <a:schemeClr val="accent2">
                <a:lumMod val="20000"/>
                <a:lumOff val="80000"/>
              </a:schemeClr>
            </a:gs>
            <a:gs pos="0">
              <a:schemeClr val="accent5"/>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9720000" cy="4320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
        <p:nvSpPr>
          <p:cNvPr id="8" name="Pladsholder til billede 10">
            <a:extLst>
              <a:ext uri="{FF2B5EF4-FFF2-40B4-BE49-F238E27FC236}">
                <a16:creationId xmlns:a16="http://schemas.microsoft.com/office/drawing/2014/main" id="{1C9F3169-4B0C-C14D-BAA4-0499AF8C6216}"/>
              </a:ext>
            </a:extLst>
          </p:cNvPr>
          <p:cNvSpPr>
            <a:spLocks noGrp="1"/>
          </p:cNvSpPr>
          <p:nvPr>
            <p:ph type="pic" sz="quarter" idx="13"/>
          </p:nvPr>
        </p:nvSpPr>
        <p:spPr>
          <a:xfrm>
            <a:off x="8038384" y="2728384"/>
            <a:ext cx="3589616" cy="3589616"/>
          </a:xfrm>
          <a:prstGeom prst="ellipse">
            <a:avLst/>
          </a:prstGeom>
        </p:spPr>
        <p:txBody>
          <a:bodyPr/>
          <a:lstStyle>
            <a:lvl1pPr marL="0" indent="0">
              <a:buFontTx/>
              <a:buNone/>
              <a:defRPr sz="1600"/>
            </a:lvl1pPr>
          </a:lstStyle>
          <a:p>
            <a:r>
              <a:rPr lang="da-DK"/>
              <a:t>Klik på ikonet for at tilføje et billede</a:t>
            </a:r>
          </a:p>
        </p:txBody>
      </p:sp>
      <p:pic>
        <p:nvPicPr>
          <p:cNvPr id="9" name="Billede 8">
            <a:extLst>
              <a:ext uri="{FF2B5EF4-FFF2-40B4-BE49-F238E27FC236}">
                <a16:creationId xmlns:a16="http://schemas.microsoft.com/office/drawing/2014/main" id="{DF102A6B-23AF-4346-9389-EE92B7B3E9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589654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round image, light purple">
    <p:bg>
      <p:bgPr>
        <a:gradFill>
          <a:gsLst>
            <a:gs pos="100000">
              <a:schemeClr val="accent2">
                <a:lumMod val="20000"/>
                <a:lumOff val="80000"/>
              </a:schemeClr>
            </a:gs>
            <a:gs pos="0">
              <a:schemeClr val="accent6"/>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9720000" cy="43200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
        <p:nvSpPr>
          <p:cNvPr id="8" name="Pladsholder til billede 10">
            <a:extLst>
              <a:ext uri="{FF2B5EF4-FFF2-40B4-BE49-F238E27FC236}">
                <a16:creationId xmlns:a16="http://schemas.microsoft.com/office/drawing/2014/main" id="{98CEDD33-E686-B54B-9E3E-DAF5CEF476EC}"/>
              </a:ext>
            </a:extLst>
          </p:cNvPr>
          <p:cNvSpPr>
            <a:spLocks noGrp="1"/>
          </p:cNvSpPr>
          <p:nvPr>
            <p:ph type="pic" sz="quarter" idx="13"/>
          </p:nvPr>
        </p:nvSpPr>
        <p:spPr>
          <a:xfrm>
            <a:off x="8028305" y="2710384"/>
            <a:ext cx="3589616" cy="3589616"/>
          </a:xfrm>
          <a:prstGeom prst="ellipse">
            <a:avLst/>
          </a:prstGeom>
        </p:spPr>
        <p:txBody>
          <a:bodyPr/>
          <a:lstStyle>
            <a:lvl1pPr marL="0" indent="0">
              <a:buFontTx/>
              <a:buNone/>
              <a:defRPr sz="1600"/>
            </a:lvl1pPr>
          </a:lstStyle>
          <a:p>
            <a:r>
              <a:rPr lang="da-DK"/>
              <a:t>Klik på ikonet for at tilføje et billede</a:t>
            </a:r>
          </a:p>
        </p:txBody>
      </p:sp>
      <p:pic>
        <p:nvPicPr>
          <p:cNvPr id="9" name="Billede 8">
            <a:extLst>
              <a:ext uri="{FF2B5EF4-FFF2-40B4-BE49-F238E27FC236}">
                <a16:creationId xmlns:a16="http://schemas.microsoft.com/office/drawing/2014/main" id="{CAA05601-243B-431F-97E6-4E5B57EA5DD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135110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8" name="Pladsholder til billede 8">
            <a:extLst>
              <a:ext uri="{FF2B5EF4-FFF2-40B4-BE49-F238E27FC236}">
                <a16:creationId xmlns:a16="http://schemas.microsoft.com/office/drawing/2014/main" id="{8B0FA75E-843F-42D2-BF7E-01F030A307A7}"/>
              </a:ext>
            </a:extLst>
          </p:cNvPr>
          <p:cNvSpPr>
            <a:spLocks noGrp="1"/>
          </p:cNvSpPr>
          <p:nvPr>
            <p:ph type="pic" sz="quarter" idx="15" hasCustomPrompt="1"/>
          </p:nvPr>
        </p:nvSpPr>
        <p:spPr>
          <a:xfrm>
            <a:off x="0" y="0"/>
            <a:ext cx="10888168" cy="6858000"/>
          </a:xfrm>
          <a:noFill/>
        </p:spPr>
        <p:txBody>
          <a:bodyPr/>
          <a:lstStyle>
            <a:lvl1pPr marL="0" indent="0">
              <a:buFontTx/>
              <a:buNone/>
              <a:defRPr sz="1600"/>
            </a:lvl1pPr>
          </a:lstStyle>
          <a:p>
            <a:r>
              <a:rPr lang="da-DK"/>
              <a:t>Klik og indsæt billede</a:t>
            </a:r>
          </a:p>
        </p:txBody>
      </p:sp>
      <p:sp>
        <p:nvSpPr>
          <p:cNvPr id="10" name="Pladsholder til tekst 9">
            <a:extLst>
              <a:ext uri="{FF2B5EF4-FFF2-40B4-BE49-F238E27FC236}">
                <a16:creationId xmlns:a16="http://schemas.microsoft.com/office/drawing/2014/main" id="{024E8FCB-C424-4BCE-81B2-DAB5452BFDC5}"/>
              </a:ext>
            </a:extLst>
          </p:cNvPr>
          <p:cNvSpPr>
            <a:spLocks noGrp="1"/>
          </p:cNvSpPr>
          <p:nvPr>
            <p:ph type="body" sz="quarter" idx="14"/>
          </p:nvPr>
        </p:nvSpPr>
        <p:spPr>
          <a:xfrm>
            <a:off x="9672001" y="1"/>
            <a:ext cx="2519999" cy="6857999"/>
          </a:xfrm>
          <a:custGeom>
            <a:avLst/>
            <a:gdLst>
              <a:gd name="connsiteX0" fmla="*/ 995946 w 2519999"/>
              <a:gd name="connsiteY0" fmla="*/ 0 h 6857999"/>
              <a:gd name="connsiteX1" fmla="*/ 2519999 w 2519999"/>
              <a:gd name="connsiteY1" fmla="*/ 0 h 6857999"/>
              <a:gd name="connsiteX2" fmla="*/ 2519999 w 2519999"/>
              <a:gd name="connsiteY2" fmla="*/ 6857999 h 6857999"/>
              <a:gd name="connsiteX3" fmla="*/ 988903 w 2519999"/>
              <a:gd name="connsiteY3" fmla="*/ 6857999 h 6857999"/>
              <a:gd name="connsiteX4" fmla="*/ 930313 w 2519999"/>
              <a:gd name="connsiteY4" fmla="*/ 6766608 h 6857999"/>
              <a:gd name="connsiteX5" fmla="*/ 0 w 2519999"/>
              <a:gd name="connsiteY5" fmla="*/ 3434493 h 6857999"/>
              <a:gd name="connsiteX6" fmla="*/ 930313 w 2519999"/>
              <a:gd name="connsiteY6" fmla="*/ 1023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9999" h="6857999">
                <a:moveTo>
                  <a:pt x="995946" y="0"/>
                </a:moveTo>
                <a:lnTo>
                  <a:pt x="2519999" y="0"/>
                </a:lnTo>
                <a:lnTo>
                  <a:pt x="2519999" y="6857999"/>
                </a:lnTo>
                <a:lnTo>
                  <a:pt x="988903" y="6857999"/>
                </a:lnTo>
                <a:lnTo>
                  <a:pt x="930313" y="6766608"/>
                </a:lnTo>
                <a:cubicBezTo>
                  <a:pt x="339959" y="5795016"/>
                  <a:pt x="0" y="4654456"/>
                  <a:pt x="0" y="3434493"/>
                </a:cubicBezTo>
                <a:cubicBezTo>
                  <a:pt x="0" y="2214531"/>
                  <a:pt x="339959" y="1073970"/>
                  <a:pt x="930313" y="102378"/>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lgn="r">
              <a:buFontTx/>
              <a:buNone/>
              <a:defRPr sz="200">
                <a:solidFill>
                  <a:schemeClr val="bg1"/>
                </a:solidFill>
              </a:defRPr>
            </a:lvl1pPr>
          </a:lstStyle>
          <a:p>
            <a:pPr lvl="0"/>
            <a:r>
              <a:rPr lang="da-DK"/>
              <a:t>Klik for at redigere i master</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7920000" cy="3276000"/>
          </a:xfrm>
        </p:spPr>
        <p:txBody>
          <a:bodyPr/>
          <a:lstStyle>
            <a:lvl1pPr>
              <a:lnSpc>
                <a:spcPct val="100000"/>
              </a:lnSpc>
              <a:defRPr/>
            </a:lvl1pPr>
          </a:lstStyle>
          <a:p>
            <a:r>
              <a:rPr lang="da-DK"/>
              <a:t>Klik for at redigere i master</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spTree>
    <p:extLst>
      <p:ext uri="{BB962C8B-B14F-4D97-AF65-F5344CB8AC3E}">
        <p14:creationId xmlns:p14="http://schemas.microsoft.com/office/powerpoint/2010/main" val="534897132"/>
      </p:ext>
    </p:extLst>
  </p:cSld>
  <p:clrMapOvr>
    <a:masterClrMapping/>
  </p:clrMapOvr>
  <p:extLst>
    <p:ext uri="{DCECCB84-F9BA-43D5-87BE-67443E8EF086}">
      <p15:sldGuideLst xmlns:p15="http://schemas.microsoft.com/office/powerpoint/2012/main">
        <p15:guide id="1" orient="horz" pos="229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p:bg>
      <p:bgPr>
        <a:solidFill>
          <a:schemeClr val="tx2"/>
        </a:solidFill>
        <a:effectLst/>
      </p:bgPr>
    </p:bg>
    <p:spTree>
      <p:nvGrpSpPr>
        <p:cNvPr id="1" name=""/>
        <p:cNvGrpSpPr/>
        <p:nvPr/>
      </p:nvGrpSpPr>
      <p:grpSpPr>
        <a:xfrm>
          <a:off x="0" y="0"/>
          <a:ext cx="0" cy="0"/>
          <a:chOff x="0" y="0"/>
          <a:chExt cx="0" cy="0"/>
        </a:xfrm>
      </p:grpSpPr>
      <p:sp>
        <p:nvSpPr>
          <p:cNvPr id="24" name="Kombinationstegning: figur 23">
            <a:extLst>
              <a:ext uri="{FF2B5EF4-FFF2-40B4-BE49-F238E27FC236}">
                <a16:creationId xmlns:a16="http://schemas.microsoft.com/office/drawing/2014/main" id="{F9311E63-CBFE-48CC-8C69-E35415536C74}"/>
              </a:ext>
            </a:extLst>
          </p:cNvPr>
          <p:cNvSpPr/>
          <p:nvPr userDrawn="1"/>
        </p:nvSpPr>
        <p:spPr>
          <a:xfrm>
            <a:off x="8244002" y="2"/>
            <a:ext cx="3947997" cy="6857999"/>
          </a:xfrm>
          <a:custGeom>
            <a:avLst/>
            <a:gdLst>
              <a:gd name="connsiteX0" fmla="*/ 995945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7 h 6857999"/>
              <a:gd name="connsiteX5" fmla="*/ 0 w 3947997"/>
              <a:gd name="connsiteY5" fmla="*/ 3434492 h 6857999"/>
              <a:gd name="connsiteX6" fmla="*/ 930313 w 3947997"/>
              <a:gd name="connsiteY6" fmla="*/ 10237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5" y="0"/>
                </a:moveTo>
                <a:lnTo>
                  <a:pt x="3947997" y="0"/>
                </a:lnTo>
                <a:lnTo>
                  <a:pt x="3947997" y="6857999"/>
                </a:lnTo>
                <a:lnTo>
                  <a:pt x="988903" y="6857999"/>
                </a:lnTo>
                <a:lnTo>
                  <a:pt x="930313" y="6766607"/>
                </a:lnTo>
                <a:cubicBezTo>
                  <a:pt x="339959" y="5795015"/>
                  <a:pt x="0" y="4654455"/>
                  <a:pt x="0" y="3434492"/>
                </a:cubicBezTo>
                <a:cubicBezTo>
                  <a:pt x="0" y="2214530"/>
                  <a:pt x="339959" y="1073969"/>
                  <a:pt x="930313" y="102377"/>
                </a:cubicBezTo>
                <a:close/>
              </a:path>
            </a:pathLst>
          </a:custGeom>
          <a:gradFill>
            <a:gsLst>
              <a:gs pos="100000">
                <a:schemeClr val="accent2">
                  <a:lumMod val="40000"/>
                  <a:lumOff val="60000"/>
                </a:schemeClr>
              </a:gs>
              <a:gs pos="0">
                <a:srgbClr val="D9F2E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a-DK"/>
          </a:p>
        </p:txBody>
      </p:sp>
      <p:sp>
        <p:nvSpPr>
          <p:cNvPr id="2" name="Titel 1">
            <a:extLst>
              <a:ext uri="{FF2B5EF4-FFF2-40B4-BE49-F238E27FC236}">
                <a16:creationId xmlns:a16="http://schemas.microsoft.com/office/drawing/2014/main" id="{E46279EA-270C-1347-B011-E73E42961CA1}"/>
              </a:ext>
            </a:extLst>
          </p:cNvPr>
          <p:cNvSpPr>
            <a:spLocks noGrp="1"/>
          </p:cNvSpPr>
          <p:nvPr>
            <p:ph type="ctrTitle"/>
          </p:nvPr>
        </p:nvSpPr>
        <p:spPr>
          <a:xfrm>
            <a:off x="900000" y="360000"/>
            <a:ext cx="6660000" cy="3294000"/>
          </a:xfrm>
        </p:spPr>
        <p:txBody>
          <a:bodyPr anchor="b">
            <a:noAutofit/>
          </a:bodyPr>
          <a:lstStyle>
            <a:lvl1pPr algn="l">
              <a:lnSpc>
                <a:spcPct val="100000"/>
              </a:lnSpc>
              <a:defRPr sz="3600">
                <a:solidFill>
                  <a:schemeClr val="bg1"/>
                </a:solidFill>
              </a:defRPr>
            </a:lvl1pPr>
          </a:lstStyle>
          <a:p>
            <a:r>
              <a:rPr lang="da-DK"/>
              <a:t>Klik for at redigere i master</a:t>
            </a:r>
          </a:p>
        </p:txBody>
      </p:sp>
      <p:sp>
        <p:nvSpPr>
          <p:cNvPr id="3" name="Undertitel 2">
            <a:extLst>
              <a:ext uri="{FF2B5EF4-FFF2-40B4-BE49-F238E27FC236}">
                <a16:creationId xmlns:a16="http://schemas.microsoft.com/office/drawing/2014/main" id="{EF04FA51-AA01-4648-AADC-9071403F55AC}"/>
              </a:ext>
            </a:extLst>
          </p:cNvPr>
          <p:cNvSpPr>
            <a:spLocks noGrp="1"/>
          </p:cNvSpPr>
          <p:nvPr>
            <p:ph type="subTitle" idx="1"/>
          </p:nvPr>
        </p:nvSpPr>
        <p:spPr>
          <a:xfrm>
            <a:off x="900000" y="3960000"/>
            <a:ext cx="6660000" cy="2160000"/>
          </a:xfrm>
        </p:spPr>
        <p:txBody>
          <a:bodyPr>
            <a:noAutofit/>
          </a:bodyPr>
          <a:lstStyle>
            <a:lvl1pPr marL="0" indent="0" algn="l">
              <a:lnSpc>
                <a:spcPct val="100000"/>
              </a:lnSpc>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a:extLst>
              <a:ext uri="{FF2B5EF4-FFF2-40B4-BE49-F238E27FC236}">
                <a16:creationId xmlns:a16="http://schemas.microsoft.com/office/drawing/2014/main" id="{17F4E7A8-CA47-624B-8FDA-FCB5AEF3A8E0}"/>
              </a:ext>
            </a:extLst>
          </p:cNvPr>
          <p:cNvSpPr>
            <a:spLocks noGrp="1"/>
          </p:cNvSpPr>
          <p:nvPr>
            <p:ph type="dt" sz="half" idx="10"/>
          </p:nvPr>
        </p:nvSpPr>
        <p:spPr/>
        <p:txBody>
          <a:bodyPr/>
          <a:lstStyle/>
          <a:p>
            <a:r>
              <a:rPr lang="da-DK">
                <a:solidFill>
                  <a:schemeClr val="bg1"/>
                </a:solidFill>
              </a:rPr>
              <a:t>12-09-2019</a:t>
            </a:r>
          </a:p>
        </p:txBody>
      </p:sp>
      <p:sp>
        <p:nvSpPr>
          <p:cNvPr id="5" name="Pladsholder til sidefod 4">
            <a:extLst>
              <a:ext uri="{FF2B5EF4-FFF2-40B4-BE49-F238E27FC236}">
                <a16:creationId xmlns:a16="http://schemas.microsoft.com/office/drawing/2014/main" id="{90D5F363-04C0-964E-9FD9-1ECDC69CD21F}"/>
              </a:ext>
            </a:extLst>
          </p:cNvPr>
          <p:cNvSpPr>
            <a:spLocks noGrp="1"/>
          </p:cNvSpPr>
          <p:nvPr>
            <p:ph type="ftr" sz="quarter" idx="11"/>
          </p:nvPr>
        </p:nvSpPr>
        <p:spPr/>
        <p:txBody>
          <a:bodyPr/>
          <a:lstStyle>
            <a:lvl1pPr>
              <a:defRPr>
                <a:solidFill>
                  <a:schemeClr val="bg1"/>
                </a:solidFill>
              </a:defRPr>
            </a:lvl1pPr>
          </a:lstStyle>
          <a:p>
            <a:endParaRPr lang="da-DK"/>
          </a:p>
        </p:txBody>
      </p:sp>
      <p:sp>
        <p:nvSpPr>
          <p:cNvPr id="6" name="Pladsholder til slidenummer 5">
            <a:extLst>
              <a:ext uri="{FF2B5EF4-FFF2-40B4-BE49-F238E27FC236}">
                <a16:creationId xmlns:a16="http://schemas.microsoft.com/office/drawing/2014/main" id="{1622B654-7E8C-024A-AAAF-BA14CFAAD464}"/>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pic>
        <p:nvPicPr>
          <p:cNvPr id="25" name="Billede 24">
            <a:extLst>
              <a:ext uri="{FF2B5EF4-FFF2-40B4-BE49-F238E27FC236}">
                <a16:creationId xmlns:a16="http://schemas.microsoft.com/office/drawing/2014/main" id="{B2A24000-B314-47C8-941D-554EB44077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30426" y="2798999"/>
            <a:ext cx="2561574" cy="1260000"/>
          </a:xfrm>
          <a:prstGeom prst="rect">
            <a:avLst/>
          </a:prstGeom>
        </p:spPr>
      </p:pic>
    </p:spTree>
    <p:extLst>
      <p:ext uri="{BB962C8B-B14F-4D97-AF65-F5344CB8AC3E}">
        <p14:creationId xmlns:p14="http://schemas.microsoft.com/office/powerpoint/2010/main" val="804046366"/>
      </p:ext>
    </p:extLst>
  </p:cSld>
  <p:clrMapOvr>
    <a:masterClrMapping/>
  </p:clrMapOvr>
  <p:extLst>
    <p:ext uri="{DCECCB84-F9BA-43D5-87BE-67443E8EF086}">
      <p15:sldGuideLst xmlns:p15="http://schemas.microsoft.com/office/powerpoint/2012/main">
        <p15:guide id="1" orient="horz" pos="2304">
          <p15:clr>
            <a:srgbClr val="A4A3A4"/>
          </p15:clr>
        </p15:guide>
        <p15:guide id="2" orient="horz" pos="2494">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longer content ">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728000"/>
            <a:ext cx="9720000" cy="4572000"/>
          </a:xfrm>
        </p:spPr>
        <p:txBody>
          <a:bodyPr/>
          <a:lstStyle>
            <a:lvl1pPr>
              <a:lnSpc>
                <a:spcPts val="2200"/>
              </a:lnSpc>
              <a:spcBef>
                <a:spcPts val="1200"/>
              </a:spcBef>
              <a:defRPr sz="1800"/>
            </a:lvl1pPr>
            <a:lvl2pPr>
              <a:defRPr sz="1600"/>
            </a:lvl2pPr>
            <a:lvl3pPr>
              <a:defRPr sz="1600"/>
            </a:lvl3pPr>
            <a:lvl4pPr>
              <a:defRPr sz="1600"/>
            </a:lvl4pPr>
            <a:lvl5pPr>
              <a:defRPr sz="1600"/>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8" name="Billede 7">
            <a:extLst>
              <a:ext uri="{FF2B5EF4-FFF2-40B4-BE49-F238E27FC236}">
                <a16:creationId xmlns:a16="http://schemas.microsoft.com/office/drawing/2014/main" id="{EF20F195-6821-4E59-8C23-7A0AAF1C3E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3654341147"/>
      </p:ext>
    </p:extLst>
  </p:cSld>
  <p:clrMapOvr>
    <a:masterClrMapping/>
  </p:clrMapOvr>
  <p:extLst>
    <p:ext uri="{DCECCB84-F9BA-43D5-87BE-67443E8EF086}">
      <p15:sldGuideLst xmlns:p15="http://schemas.microsoft.com/office/powerpoint/2012/main">
        <p15:guide id="1" orient="horz" pos="1086">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longer content light green">
    <p:bg>
      <p:bgPr>
        <a:gradFill>
          <a:gsLst>
            <a:gs pos="100000">
              <a:schemeClr val="accent2">
                <a:lumMod val="20000"/>
                <a:lumOff val="80000"/>
              </a:schemeClr>
            </a:gs>
            <a:gs pos="0">
              <a:srgbClr val="D9F2E4"/>
            </a:gs>
          </a:gsLst>
          <a:lin ang="27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728000"/>
            <a:ext cx="9720000" cy="4572000"/>
          </a:xfrm>
        </p:spPr>
        <p:txBody>
          <a:bodyPr/>
          <a:lstStyle>
            <a:lvl1pPr>
              <a:lnSpc>
                <a:spcPts val="2200"/>
              </a:lnSpc>
              <a:spcBef>
                <a:spcPts val="1200"/>
              </a:spcBef>
              <a:defRPr sz="1800"/>
            </a:lvl1pPr>
            <a:lvl2pPr>
              <a:defRPr sz="1600"/>
            </a:lvl2pPr>
            <a:lvl3pPr>
              <a:defRPr sz="1600"/>
            </a:lvl3pPr>
            <a:lvl4pPr>
              <a:defRPr sz="1600"/>
            </a:lvl4pPr>
            <a:lvl5pPr>
              <a:defRPr sz="1600"/>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8" name="Billede 7">
            <a:extLst>
              <a:ext uri="{FF2B5EF4-FFF2-40B4-BE49-F238E27FC236}">
                <a16:creationId xmlns:a16="http://schemas.microsoft.com/office/drawing/2014/main" id="{FDAC7B5F-10AC-46BC-80E6-52BB0F1D11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9312620"/>
      </p:ext>
    </p:extLst>
  </p:cSld>
  <p:clrMapOvr>
    <a:masterClrMapping/>
  </p:clrMapOvr>
  <p:extLst>
    <p:ext uri="{DCECCB84-F9BA-43D5-87BE-67443E8EF086}">
      <p15:sldGuideLst xmlns:p15="http://schemas.microsoft.com/office/powerpoint/2012/main">
        <p15:guide id="1" orient="horz" pos="1086">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onger content dark">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lvl1pPr>
              <a:defRPr>
                <a:solidFill>
                  <a:schemeClr val="bg1"/>
                </a:solidFill>
              </a:defRPr>
            </a:lvl1p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728000"/>
            <a:ext cx="9720000" cy="4572000"/>
          </a:xfrm>
        </p:spPr>
        <p:txBody>
          <a:bodyPr/>
          <a:lstStyle>
            <a:lvl1pPr>
              <a:lnSpc>
                <a:spcPts val="2200"/>
              </a:lnSpc>
              <a:spcBef>
                <a:spcPts val="1200"/>
              </a:spcBef>
              <a:buClr>
                <a:schemeClr val="bg1"/>
              </a:buClr>
              <a:defRPr sz="18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72000" cy="180000"/>
          </a:xfrm>
        </p:spPr>
        <p:txBody>
          <a:bodyPr/>
          <a:lstStyle>
            <a:lvl1pPr algn="l">
              <a:defRPr>
                <a:solidFill>
                  <a:schemeClr val="bg1"/>
                </a:solidFil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lvl1pPr>
              <a:defRPr>
                <a:solidFill>
                  <a:schemeClr val="bg1"/>
                </a:solidFill>
              </a:defRPr>
            </a:lvl1p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lvl1pPr>
              <a:defRPr>
                <a:solidFill>
                  <a:schemeClr val="bg1"/>
                </a:solidFill>
              </a:defRPr>
            </a:lvl1pPr>
          </a:lstStyle>
          <a:p>
            <a:fld id="{3A2170B7-0CB9-4441-A233-E52618003F4F}" type="slidenum">
              <a:rPr lang="da-DK" smtClean="0"/>
              <a:pPr/>
              <a:t>‹#›</a:t>
            </a:fld>
            <a:endParaRPr lang="da-DK"/>
          </a:p>
        </p:txBody>
      </p:sp>
      <p:pic>
        <p:nvPicPr>
          <p:cNvPr id="8" name="Billede 7">
            <a:extLst>
              <a:ext uri="{FF2B5EF4-FFF2-40B4-BE49-F238E27FC236}">
                <a16:creationId xmlns:a16="http://schemas.microsoft.com/office/drawing/2014/main" id="{20657B0B-69BF-4295-8F91-6C14816CEB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2880674656"/>
      </p:ext>
    </p:extLst>
  </p:cSld>
  <p:clrMapOvr>
    <a:masterClrMapping/>
  </p:clrMapOvr>
  <p:extLst>
    <p:ext uri="{DCECCB84-F9BA-43D5-87BE-67443E8EF086}">
      <p15:sldGuideLst xmlns:p15="http://schemas.microsoft.com/office/powerpoint/2012/main">
        <p15:guide id="1" orient="horz" pos="1086">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da-DK"/>
              <a:t>12-09-2019</a:t>
            </a:r>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3A2170B7-0CB9-4441-A233-E52618003F4F}" type="slidenum">
              <a:rPr lang="da-DK" smtClean="0"/>
              <a:pPr/>
              <a:t>‹#›</a:t>
            </a:fld>
            <a:endParaRPr lang="da-DK"/>
          </a:p>
        </p:txBody>
      </p:sp>
    </p:spTree>
    <p:extLst>
      <p:ext uri="{BB962C8B-B14F-4D97-AF65-F5344CB8AC3E}">
        <p14:creationId xmlns:p14="http://schemas.microsoft.com/office/powerpoint/2010/main" val="1334641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tion 1 ">
    <p:spTree>
      <p:nvGrpSpPr>
        <p:cNvPr id="1" name=""/>
        <p:cNvGrpSpPr/>
        <p:nvPr/>
      </p:nvGrpSpPr>
      <p:grpSpPr>
        <a:xfrm>
          <a:off x="0" y="0"/>
          <a:ext cx="0" cy="0"/>
          <a:chOff x="0" y="0"/>
          <a:chExt cx="0" cy="0"/>
        </a:xfrm>
      </p:grpSpPr>
      <p:sp>
        <p:nvSpPr>
          <p:cNvPr id="15" name="Picture Placeholder 9"/>
          <p:cNvSpPr>
            <a:spLocks noGrp="1"/>
          </p:cNvSpPr>
          <p:nvPr>
            <p:ph type="pic" sz="quarter" idx="10" hasCustomPrompt="1"/>
          </p:nvPr>
        </p:nvSpPr>
        <p:spPr>
          <a:xfrm>
            <a:off x="478800" y="1188000"/>
            <a:ext cx="5382919" cy="3599999"/>
          </a:xfrm>
          <a:prstGeom prst="rect">
            <a:avLst/>
          </a:prstGeom>
          <a:solidFill>
            <a:schemeClr val="bg1">
              <a:lumMod val="95000"/>
            </a:schemeClr>
          </a:solidFill>
        </p:spPr>
        <p:txBody>
          <a:bodyPr anchor="ctr" anchorCtr="1"/>
          <a:lstStyle>
            <a:lvl1pPr>
              <a:defRPr sz="2000">
                <a:solidFill>
                  <a:schemeClr val="tx1"/>
                </a:solidFill>
              </a:defRPr>
            </a:lvl1pPr>
          </a:lstStyle>
          <a:p>
            <a:r>
              <a:rPr lang="en-US" dirty="0"/>
              <a:t>Picture</a:t>
            </a:r>
          </a:p>
        </p:txBody>
      </p:sp>
      <p:sp>
        <p:nvSpPr>
          <p:cNvPr id="17" name="Subtitle 2"/>
          <p:cNvSpPr>
            <a:spLocks noGrp="1"/>
          </p:cNvSpPr>
          <p:nvPr>
            <p:ph type="subTitle" idx="1" hasCustomPrompt="1"/>
          </p:nvPr>
        </p:nvSpPr>
        <p:spPr>
          <a:xfrm>
            <a:off x="6240016" y="2160000"/>
            <a:ext cx="5951983" cy="3609304"/>
          </a:xfrm>
          <a:prstGeom prst="rect">
            <a:avLst/>
          </a:prstGeom>
        </p:spPr>
        <p:txBody>
          <a:bodyPr lIns="0" tIns="0" rIns="540000" anchor="t" anchorCtr="0"/>
          <a:lstStyle>
            <a:lvl1pPr marL="162000" indent="-180000" algn="l">
              <a:buClr>
                <a:srgbClr val="5792C9"/>
              </a:buClr>
              <a:buFont typeface="Wingdings" charset="2"/>
              <a:buChar char="§"/>
              <a:defRPr sz="2000">
                <a:solidFill>
                  <a:schemeClr val="tx1"/>
                </a:solidFill>
              </a:defRPr>
            </a:lvl1pPr>
            <a:lvl2pPr marL="360000" indent="-180000" algn="l">
              <a:buClr>
                <a:srgbClr val="5792C9"/>
              </a:buClr>
              <a:buSzPct val="110000"/>
              <a:buFont typeface="Arial" charset="0"/>
              <a:buChar char="•"/>
              <a:defRPr sz="2000">
                <a:solidFill>
                  <a:schemeClr val="tx1"/>
                </a:solidFill>
              </a:defRPr>
            </a:lvl2pPr>
            <a:lvl3pPr marL="612000" indent="-216000" algn="l">
              <a:buClr>
                <a:srgbClr val="5792C9"/>
              </a:buClr>
              <a:buFont typeface=".AppleSystemUIFont" charset="-120"/>
              <a:buChar char="–"/>
              <a:defRPr sz="2000"/>
            </a:lvl3pPr>
            <a:lvl4pPr marL="864000" indent="-180000" algn="l">
              <a:buClr>
                <a:schemeClr val="tx1"/>
              </a:buClr>
              <a:buFont typeface=".AppleSystemUIFont" charset="-120"/>
              <a:buChar char="–"/>
              <a:defRPr sz="2000">
                <a:solidFill>
                  <a:schemeClr val="tx1"/>
                </a:solidFill>
              </a:defRPr>
            </a:lvl4pPr>
            <a:lvl5pPr marL="1080000" indent="-180000" algn="l">
              <a:buClr>
                <a:schemeClr val="bg2">
                  <a:lumMod val="50000"/>
                </a:schemeClr>
              </a:buClr>
              <a:buFont typeface=".AppleSystemUIFont" charset="-120"/>
              <a:buChar char="–"/>
              <a:defRPr sz="2000">
                <a:solidFill>
                  <a:schemeClr val="bg2">
                    <a:lumMod val="50000"/>
                  </a:schemeClr>
                </a:solidFill>
              </a:defRPr>
            </a:lvl5pPr>
            <a:lvl6pPr marL="1080000" indent="-180000" algn="l">
              <a:buClr>
                <a:schemeClr val="bg2">
                  <a:lumMod val="75000"/>
                </a:schemeClr>
              </a:buClr>
              <a:buFont typeface=".AppleSystemUIFont" charset="-120"/>
              <a:buChar char="–"/>
              <a:defRPr sz="2000">
                <a:solidFill>
                  <a:schemeClr val="bg2">
                    <a:lumMod val="50000"/>
                  </a:schemeClr>
                </a:solidFill>
              </a:defRPr>
            </a:lvl6pPr>
            <a:lvl7pPr marL="2743200" indent="0" algn="ctr">
              <a:buNone/>
              <a:defRPr sz="1600"/>
            </a:lvl7pPr>
            <a:lvl8pPr marL="3200400" indent="0" algn="ctr">
              <a:buNone/>
              <a:defRPr sz="1600"/>
            </a:lvl8pPr>
            <a:lvl9pPr marL="3657600" indent="0" algn="ctr">
              <a:buNone/>
              <a:defRPr sz="1600"/>
            </a:lvl9pPr>
          </a:lstStyle>
          <a:p>
            <a:pPr lvl="0"/>
            <a:r>
              <a:rPr lang="en-US" dirty="0"/>
              <a:t>List 1</a:t>
            </a:r>
          </a:p>
          <a:p>
            <a:pPr lvl="1"/>
            <a:r>
              <a:rPr lang="en-US" dirty="0"/>
              <a:t>List 2</a:t>
            </a:r>
          </a:p>
          <a:p>
            <a:pPr lvl="2"/>
            <a:r>
              <a:rPr lang="en-US" dirty="0"/>
              <a:t>List 3</a:t>
            </a:r>
          </a:p>
          <a:p>
            <a:pPr lvl="3"/>
            <a:r>
              <a:rPr lang="en-US" dirty="0"/>
              <a:t>List 4</a:t>
            </a:r>
          </a:p>
          <a:p>
            <a:pPr lvl="4"/>
            <a:r>
              <a:rPr lang="en-US" dirty="0"/>
              <a:t>List 5 </a:t>
            </a:r>
          </a:p>
        </p:txBody>
      </p:sp>
      <p:sp>
        <p:nvSpPr>
          <p:cNvPr id="14" name="Title Placeholder 1">
            <a:extLst>
              <a:ext uri="{FF2B5EF4-FFF2-40B4-BE49-F238E27FC236}">
                <a16:creationId xmlns:a16="http://schemas.microsoft.com/office/drawing/2014/main" id="{99583D8E-5B3B-3843-83A2-A85ED263569D}"/>
              </a:ext>
            </a:extLst>
          </p:cNvPr>
          <p:cNvSpPr>
            <a:spLocks noGrp="1"/>
          </p:cNvSpPr>
          <p:nvPr>
            <p:ph type="title" hasCustomPrompt="1"/>
          </p:nvPr>
        </p:nvSpPr>
        <p:spPr>
          <a:xfrm>
            <a:off x="6240016" y="1188000"/>
            <a:ext cx="5951983" cy="863895"/>
          </a:xfrm>
          <a:prstGeom prst="rect">
            <a:avLst/>
          </a:prstGeom>
          <a:noFill/>
        </p:spPr>
        <p:txBody>
          <a:bodyPr vert="horz" lIns="0" tIns="0" rIns="540000" bIns="45720" rtlCol="0" anchor="t" anchorCtr="0">
            <a:noAutofit/>
          </a:bodyPr>
          <a:lstStyle>
            <a:lvl1pPr>
              <a:defRPr sz="2800" b="1">
                <a:solidFill>
                  <a:srgbClr val="5792C9"/>
                </a:solidFill>
                <a:latin typeface="+mn-lt"/>
              </a:defRPr>
            </a:lvl1pPr>
          </a:lstStyle>
          <a:p>
            <a:r>
              <a:rPr lang="en-US" dirty="0"/>
              <a:t>Click to edit Section title</a:t>
            </a:r>
            <a:br>
              <a:rPr lang="en-US" dirty="0"/>
            </a:br>
            <a:r>
              <a:rPr lang="en-US" dirty="0"/>
              <a:t>lorem ipsum</a:t>
            </a:r>
          </a:p>
        </p:txBody>
      </p:sp>
      <p:sp>
        <p:nvSpPr>
          <p:cNvPr id="8" name="Text Placeholder 5">
            <a:extLst>
              <a:ext uri="{FF2B5EF4-FFF2-40B4-BE49-F238E27FC236}">
                <a16:creationId xmlns:a16="http://schemas.microsoft.com/office/drawing/2014/main" id="{8E2C7A0F-E71F-BB43-99DF-878861BE73E9}"/>
              </a:ext>
            </a:extLst>
          </p:cNvPr>
          <p:cNvSpPr>
            <a:spLocks noGrp="1"/>
          </p:cNvSpPr>
          <p:nvPr>
            <p:ph type="body" sz="quarter" idx="12" hasCustomPrompt="1"/>
          </p:nvPr>
        </p:nvSpPr>
        <p:spPr>
          <a:xfrm>
            <a:off x="-1" y="504000"/>
            <a:ext cx="12192000" cy="396492"/>
          </a:xfrm>
          <a:prstGeom prst="rect">
            <a:avLst/>
          </a:prstGeom>
          <a:solidFill>
            <a:srgbClr val="5792C9">
              <a:alpha val="21000"/>
            </a:srgbClr>
          </a:solidFill>
        </p:spPr>
        <p:txBody>
          <a:bodyPr lIns="540000" rIns="540000" anchor="ctr" anchorCtr="0"/>
          <a:lstStyle>
            <a:lvl1pPr marL="0" indent="0" algn="l">
              <a:buFontTx/>
              <a:buNone/>
              <a:defRPr sz="2000" b="1">
                <a:solidFill>
                  <a:srgbClr val="5792C9"/>
                </a:solidFill>
              </a:defRPr>
            </a:lvl1pPr>
          </a:lstStyle>
          <a:p>
            <a:pPr lvl="0"/>
            <a:r>
              <a:rPr lang="en-US" dirty="0"/>
              <a:t>Slide TITLE</a:t>
            </a:r>
          </a:p>
        </p:txBody>
      </p:sp>
    </p:spTree>
    <p:extLst>
      <p:ext uri="{BB962C8B-B14F-4D97-AF65-F5344CB8AC3E}">
        <p14:creationId xmlns:p14="http://schemas.microsoft.com/office/powerpoint/2010/main" val="14153891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tion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EA26912F-EE60-0E4E-8A8F-95B31547CC81}"/>
              </a:ext>
            </a:extLst>
          </p:cNvPr>
          <p:cNvSpPr>
            <a:spLocks noGrp="1"/>
          </p:cNvSpPr>
          <p:nvPr>
            <p:ph type="subTitle" idx="1" hasCustomPrompt="1"/>
          </p:nvPr>
        </p:nvSpPr>
        <p:spPr>
          <a:xfrm>
            <a:off x="-1" y="1656000"/>
            <a:ext cx="12192001" cy="4113296"/>
          </a:xfrm>
          <a:prstGeom prst="rect">
            <a:avLst/>
          </a:prstGeom>
        </p:spPr>
        <p:txBody>
          <a:bodyPr lIns="540000" tIns="0" rIns="540000" bIns="360000" numCol="2" spcCol="720000" anchor="t" anchorCtr="0"/>
          <a:lstStyle>
            <a:lvl1pPr marL="162000" indent="-180000" algn="l">
              <a:buClr>
                <a:srgbClr val="5792C9"/>
              </a:buClr>
              <a:buFont typeface="Wingdings" charset="2"/>
              <a:buChar char="§"/>
              <a:defRPr sz="2000">
                <a:solidFill>
                  <a:schemeClr val="tx1"/>
                </a:solidFill>
                <a:latin typeface="Calibri" charset="0"/>
                <a:ea typeface="Calibri" charset="0"/>
                <a:cs typeface="Calibri" charset="0"/>
              </a:defRPr>
            </a:lvl1pPr>
            <a:lvl2pPr marL="432000" indent="-180000" algn="l">
              <a:buClr>
                <a:srgbClr val="5792C9"/>
              </a:buClr>
              <a:buSzPct val="110000"/>
              <a:buFont typeface="Arial" charset="0"/>
              <a:buChar char="•"/>
              <a:defRPr sz="2000">
                <a:solidFill>
                  <a:schemeClr val="tx1"/>
                </a:solidFill>
                <a:latin typeface="Calibri" charset="0"/>
                <a:ea typeface="Calibri" charset="0"/>
                <a:cs typeface="Calibri" charset="0"/>
              </a:defRPr>
            </a:lvl2pPr>
            <a:lvl3pPr marL="684000" indent="-216000" algn="l">
              <a:buClr>
                <a:srgbClr val="5792C9"/>
              </a:buClr>
              <a:buFont typeface=".AppleSystemUIFont" charset="-120"/>
              <a:buChar char="–"/>
              <a:defRPr sz="2000"/>
            </a:lvl3pPr>
            <a:lvl4pPr marL="936000" indent="-216000" algn="l">
              <a:buFont typeface=".AppleSystemUIFont" charset="-120"/>
              <a:buChar char="–"/>
              <a:defRPr sz="2000"/>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Txt 2 columns</a:t>
            </a:r>
          </a:p>
          <a:p>
            <a:pPr lvl="1"/>
            <a:r>
              <a:rPr lang="en-US" dirty="0"/>
              <a:t>List 2</a:t>
            </a:r>
          </a:p>
          <a:p>
            <a:pPr lvl="2"/>
            <a:r>
              <a:rPr lang="en-US" dirty="0"/>
              <a:t>List 3</a:t>
            </a:r>
          </a:p>
          <a:p>
            <a:pPr lvl="3"/>
            <a:r>
              <a:rPr lang="en-US" dirty="0"/>
              <a:t>List 4</a:t>
            </a:r>
          </a:p>
          <a:p>
            <a:pPr lvl="4"/>
            <a:r>
              <a:rPr lang="en-US" dirty="0"/>
              <a:t>List 5</a:t>
            </a:r>
            <a:endParaRPr lang="it-IT" dirty="0"/>
          </a:p>
        </p:txBody>
      </p:sp>
      <p:sp>
        <p:nvSpPr>
          <p:cNvPr id="11" name="Title Placeholder 1">
            <a:extLst>
              <a:ext uri="{FF2B5EF4-FFF2-40B4-BE49-F238E27FC236}">
                <a16:creationId xmlns:a16="http://schemas.microsoft.com/office/drawing/2014/main" id="{B3766441-E5F4-154E-B3C0-A66B6AA9E9B6}"/>
              </a:ext>
            </a:extLst>
          </p:cNvPr>
          <p:cNvSpPr>
            <a:spLocks noGrp="1"/>
          </p:cNvSpPr>
          <p:nvPr>
            <p:ph type="title" hasCustomPrompt="1"/>
          </p:nvPr>
        </p:nvSpPr>
        <p:spPr>
          <a:xfrm>
            <a:off x="-12537" y="1188000"/>
            <a:ext cx="12204522" cy="360040"/>
          </a:xfrm>
          <a:prstGeom prst="rect">
            <a:avLst/>
          </a:prstGeom>
          <a:noFill/>
        </p:spPr>
        <p:txBody>
          <a:bodyPr vert="horz" lIns="540000" tIns="0" rIns="2880000" bIns="45720" rtlCol="0" anchor="t" anchorCtr="0">
            <a:noAutofit/>
          </a:bodyPr>
          <a:lstStyle>
            <a:lvl1pPr>
              <a:defRPr sz="2200" b="1">
                <a:solidFill>
                  <a:srgbClr val="5792C9"/>
                </a:solidFill>
                <a:latin typeface="+mn-lt"/>
              </a:defRPr>
            </a:lvl1pPr>
          </a:lstStyle>
          <a:p>
            <a:r>
              <a:rPr lang="en-US" dirty="0"/>
              <a:t>Click to edit title</a:t>
            </a:r>
          </a:p>
        </p:txBody>
      </p:sp>
      <p:sp>
        <p:nvSpPr>
          <p:cNvPr id="7" name="Text Placeholder 5">
            <a:extLst>
              <a:ext uri="{FF2B5EF4-FFF2-40B4-BE49-F238E27FC236}">
                <a16:creationId xmlns:a16="http://schemas.microsoft.com/office/drawing/2014/main" id="{BF1CB7F7-5499-4B4D-B455-C61D53845A55}"/>
              </a:ext>
            </a:extLst>
          </p:cNvPr>
          <p:cNvSpPr>
            <a:spLocks noGrp="1"/>
          </p:cNvSpPr>
          <p:nvPr>
            <p:ph type="body" sz="quarter" idx="12" hasCustomPrompt="1"/>
          </p:nvPr>
        </p:nvSpPr>
        <p:spPr>
          <a:xfrm>
            <a:off x="-1" y="468000"/>
            <a:ext cx="12192000" cy="396492"/>
          </a:xfrm>
          <a:prstGeom prst="rect">
            <a:avLst/>
          </a:prstGeom>
          <a:solidFill>
            <a:srgbClr val="5792C9">
              <a:alpha val="21000"/>
            </a:srgbClr>
          </a:solidFill>
        </p:spPr>
        <p:txBody>
          <a:bodyPr lIns="540000" rIns="540000" anchor="ctr" anchorCtr="0"/>
          <a:lstStyle>
            <a:lvl1pPr marL="0" indent="0" algn="l">
              <a:buFontTx/>
              <a:buNone/>
              <a:defRPr sz="2000" b="1">
                <a:solidFill>
                  <a:srgbClr val="5792C9"/>
                </a:solidFill>
              </a:defRPr>
            </a:lvl1pPr>
          </a:lstStyle>
          <a:p>
            <a:pPr lvl="0"/>
            <a:r>
              <a:rPr lang="en-US" dirty="0"/>
              <a:t>Slide TITLE</a:t>
            </a:r>
          </a:p>
        </p:txBody>
      </p:sp>
    </p:spTree>
    <p:extLst>
      <p:ext uri="{BB962C8B-B14F-4D97-AF65-F5344CB8AC3E}">
        <p14:creationId xmlns:p14="http://schemas.microsoft.com/office/powerpoint/2010/main" val="1371354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 slide with side image">
    <p:spTree>
      <p:nvGrpSpPr>
        <p:cNvPr id="1" name=""/>
        <p:cNvGrpSpPr/>
        <p:nvPr/>
      </p:nvGrpSpPr>
      <p:grpSpPr>
        <a:xfrm>
          <a:off x="0" y="0"/>
          <a:ext cx="0" cy="0"/>
          <a:chOff x="0" y="0"/>
          <a:chExt cx="0" cy="0"/>
        </a:xfrm>
      </p:grpSpPr>
      <p:sp>
        <p:nvSpPr>
          <p:cNvPr id="2" name="Titel 1"/>
          <p:cNvSpPr>
            <a:spLocks noGrp="1"/>
          </p:cNvSpPr>
          <p:nvPr>
            <p:ph type="title"/>
          </p:nvPr>
        </p:nvSpPr>
        <p:spPr>
          <a:xfrm>
            <a:off x="900000" y="360000"/>
            <a:ext cx="6830836" cy="1080000"/>
          </a:xfrm>
        </p:spPr>
        <p:txBody>
          <a:bodyPr/>
          <a:lstStyle/>
          <a:p>
            <a:r>
              <a:rPr lang="da-DK"/>
              <a:t>Klik for at redigere i master</a:t>
            </a:r>
          </a:p>
        </p:txBody>
      </p:sp>
      <p:sp>
        <p:nvSpPr>
          <p:cNvPr id="3" name="Pladsholder til dato 2"/>
          <p:cNvSpPr>
            <a:spLocks noGrp="1"/>
          </p:cNvSpPr>
          <p:nvPr>
            <p:ph type="dt" sz="half" idx="10"/>
          </p:nvPr>
        </p:nvSpPr>
        <p:spPr/>
        <p:txBody>
          <a:bodyPr/>
          <a:lstStyle/>
          <a:p>
            <a:r>
              <a:rPr lang="da-DK"/>
              <a:t>12-09-2019</a:t>
            </a:r>
          </a:p>
        </p:txBody>
      </p:sp>
      <p:sp>
        <p:nvSpPr>
          <p:cNvPr id="4" name="Pladsholder til sidefod 3"/>
          <p:cNvSpPr>
            <a:spLocks noGrp="1"/>
          </p:cNvSpPr>
          <p:nvPr>
            <p:ph type="ftr" sz="quarter" idx="11"/>
          </p:nvPr>
        </p:nvSpPr>
        <p:spPr>
          <a:xfrm>
            <a:off x="1188000" y="6472940"/>
            <a:ext cx="5220000" cy="180000"/>
          </a:xfrm>
        </p:spPr>
        <p:txBody>
          <a:bodyPr/>
          <a:lstStyle/>
          <a:p>
            <a:endParaRPr lang="da-DK"/>
          </a:p>
        </p:txBody>
      </p:sp>
      <p:sp>
        <p:nvSpPr>
          <p:cNvPr id="5" name="Pladsholder til slidenummer 4"/>
          <p:cNvSpPr>
            <a:spLocks noGrp="1"/>
          </p:cNvSpPr>
          <p:nvPr>
            <p:ph type="sldNum" sz="quarter" idx="12"/>
          </p:nvPr>
        </p:nvSpPr>
        <p:spPr>
          <a:xfrm>
            <a:off x="900000" y="6472940"/>
            <a:ext cx="288000" cy="180000"/>
          </a:xfrm>
        </p:spPr>
        <p:txBody>
          <a:bodyPr/>
          <a:lstStyle/>
          <a:p>
            <a:fld id="{3A2170B7-0CB9-4441-A233-E52618003F4F}" type="slidenum">
              <a:rPr lang="da-DK" smtClean="0"/>
              <a:pPr/>
              <a:t>‹#›</a:t>
            </a:fld>
            <a:endParaRPr lang="da-DK"/>
          </a:p>
        </p:txBody>
      </p:sp>
      <p:sp>
        <p:nvSpPr>
          <p:cNvPr id="11" name="Pladsholder til billede 10"/>
          <p:cNvSpPr>
            <a:spLocks noGrp="1"/>
          </p:cNvSpPr>
          <p:nvPr>
            <p:ph type="pic" sz="quarter" idx="15"/>
          </p:nvPr>
        </p:nvSpPr>
        <p:spPr>
          <a:xfrm>
            <a:off x="8244002" y="1"/>
            <a:ext cx="3947997" cy="6857999"/>
          </a:xfrm>
          <a:custGeom>
            <a:avLst/>
            <a:gdLst>
              <a:gd name="connsiteX0" fmla="*/ 995946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8 h 6857999"/>
              <a:gd name="connsiteX5" fmla="*/ 0 w 3947997"/>
              <a:gd name="connsiteY5" fmla="*/ 3434493 h 6857999"/>
              <a:gd name="connsiteX6" fmla="*/ 930313 w 3947997"/>
              <a:gd name="connsiteY6" fmla="*/ 1023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6" y="0"/>
                </a:moveTo>
                <a:lnTo>
                  <a:pt x="3947997" y="0"/>
                </a:lnTo>
                <a:lnTo>
                  <a:pt x="3947997" y="6857999"/>
                </a:lnTo>
                <a:lnTo>
                  <a:pt x="988903" y="6857999"/>
                </a:lnTo>
                <a:lnTo>
                  <a:pt x="930313" y="6766608"/>
                </a:lnTo>
                <a:cubicBezTo>
                  <a:pt x="339959" y="5795016"/>
                  <a:pt x="0" y="4654456"/>
                  <a:pt x="0" y="3434493"/>
                </a:cubicBezTo>
                <a:cubicBezTo>
                  <a:pt x="0" y="2214531"/>
                  <a:pt x="339959" y="1073970"/>
                  <a:pt x="930313" y="102378"/>
                </a:cubicBezTo>
                <a:close/>
              </a:path>
            </a:pathLst>
          </a:custGeom>
        </p:spPr>
        <p:txBody>
          <a:bodyPr wrap="square">
            <a:noAutofit/>
          </a:bodyPr>
          <a:lstStyle>
            <a:lvl1pPr marL="0" indent="0">
              <a:buNone/>
              <a:defRPr/>
            </a:lvl1pPr>
          </a:lstStyle>
          <a:p>
            <a:endParaRPr lang="da-DK"/>
          </a:p>
        </p:txBody>
      </p:sp>
      <p:sp>
        <p:nvSpPr>
          <p:cNvPr id="12" name="Pladsholder til tekst 2">
            <a:extLst>
              <a:ext uri="{FF2B5EF4-FFF2-40B4-BE49-F238E27FC236}">
                <a16:creationId xmlns:a16="http://schemas.microsoft.com/office/drawing/2014/main" id="{B1BF9BA0-662B-0B4E-9051-C903158CB447}"/>
              </a:ext>
            </a:extLst>
          </p:cNvPr>
          <p:cNvSpPr>
            <a:spLocks noGrp="1"/>
          </p:cNvSpPr>
          <p:nvPr>
            <p:ph idx="1"/>
          </p:nvPr>
        </p:nvSpPr>
        <p:spPr>
          <a:xfrm>
            <a:off x="900000" y="1979999"/>
            <a:ext cx="6830836" cy="4199128"/>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a:extLst>
              <a:ext uri="{FF2B5EF4-FFF2-40B4-BE49-F238E27FC236}">
                <a16:creationId xmlns:a16="http://schemas.microsoft.com/office/drawing/2014/main" id="{1C96010B-9E56-454F-9DA7-4F939B36EA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992" y="6179127"/>
            <a:ext cx="577008" cy="577008"/>
          </a:xfrm>
          <a:prstGeom prst="rect">
            <a:avLst/>
          </a:prstGeom>
        </p:spPr>
      </p:pic>
    </p:spTree>
    <p:extLst>
      <p:ext uri="{BB962C8B-B14F-4D97-AF65-F5344CB8AC3E}">
        <p14:creationId xmlns:p14="http://schemas.microsoft.com/office/powerpoint/2010/main" val="4044936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tion 4">
    <p:spTree>
      <p:nvGrpSpPr>
        <p:cNvPr id="1" name=""/>
        <p:cNvGrpSpPr/>
        <p:nvPr/>
      </p:nvGrpSpPr>
      <p:grpSpPr>
        <a:xfrm>
          <a:off x="0" y="0"/>
          <a:ext cx="0" cy="0"/>
          <a:chOff x="0" y="0"/>
          <a:chExt cx="0" cy="0"/>
        </a:xfrm>
      </p:grpSpPr>
      <p:sp>
        <p:nvSpPr>
          <p:cNvPr id="16" name="Title Placeholder 1"/>
          <p:cNvSpPr>
            <a:spLocks noGrp="1"/>
          </p:cNvSpPr>
          <p:nvPr>
            <p:ph type="title" hasCustomPrompt="1"/>
          </p:nvPr>
        </p:nvSpPr>
        <p:spPr>
          <a:xfrm>
            <a:off x="8030729" y="1188000"/>
            <a:ext cx="3681895" cy="4473296"/>
          </a:xfrm>
          <a:prstGeom prst="rect">
            <a:avLst/>
          </a:prstGeom>
          <a:solidFill>
            <a:srgbClr val="5792C9">
              <a:alpha val="21000"/>
            </a:srgbClr>
          </a:solidFill>
        </p:spPr>
        <p:txBody>
          <a:bodyPr vert="horz" lIns="180000" tIns="180000" rIns="180000" bIns="180000" rtlCol="0" anchor="t" anchorCtr="0">
            <a:normAutofit/>
          </a:bodyPr>
          <a:lstStyle>
            <a:lvl1pPr>
              <a:defRPr sz="1800" b="1" baseline="0">
                <a:solidFill>
                  <a:srgbClr val="5792C9"/>
                </a:solidFill>
                <a:latin typeface="Calibri" charset="0"/>
                <a:ea typeface="Calibri" charset="0"/>
                <a:cs typeface="Calibri" charset="0"/>
              </a:defRPr>
            </a:lvl1pPr>
          </a:lstStyle>
          <a:p>
            <a:r>
              <a:rPr lang="en-US" dirty="0"/>
              <a:t>Click to edit txt</a:t>
            </a:r>
            <a:br>
              <a:rPr lang="en-US" dirty="0"/>
            </a:br>
            <a:endParaRPr lang="en-US" dirty="0"/>
          </a:p>
        </p:txBody>
      </p:sp>
      <p:sp>
        <p:nvSpPr>
          <p:cNvPr id="20" name="Subtitle 2">
            <a:extLst>
              <a:ext uri="{FF2B5EF4-FFF2-40B4-BE49-F238E27FC236}">
                <a16:creationId xmlns:a16="http://schemas.microsoft.com/office/drawing/2014/main" id="{623DA365-03D8-D643-90D3-767234578272}"/>
              </a:ext>
            </a:extLst>
          </p:cNvPr>
          <p:cNvSpPr>
            <a:spLocks noGrp="1"/>
          </p:cNvSpPr>
          <p:nvPr>
            <p:ph type="subTitle" idx="1" hasCustomPrompt="1"/>
          </p:nvPr>
        </p:nvSpPr>
        <p:spPr>
          <a:xfrm>
            <a:off x="0" y="1188000"/>
            <a:ext cx="7680176" cy="4473296"/>
          </a:xfrm>
          <a:prstGeom prst="rect">
            <a:avLst/>
          </a:prstGeom>
        </p:spPr>
        <p:txBody>
          <a:bodyPr lIns="540000" tIns="0" rIns="360000" anchor="t" anchorCtr="0"/>
          <a:lstStyle>
            <a:lvl1pPr marL="162000" indent="-180000" algn="l">
              <a:buClr>
                <a:srgbClr val="5792C9"/>
              </a:buClr>
              <a:buFont typeface="Wingdings" charset="2"/>
              <a:buChar char="§"/>
              <a:defRPr sz="2000" baseline="0">
                <a:latin typeface="Calibri" charset="0"/>
                <a:ea typeface="Calibri" charset="0"/>
                <a:cs typeface="Calibri" charset="0"/>
              </a:defRPr>
            </a:lvl1pPr>
            <a:lvl2pPr marL="432000" indent="-180000" algn="l">
              <a:buClr>
                <a:srgbClr val="5792C9"/>
              </a:buClr>
              <a:buSzPct val="110000"/>
              <a:buFont typeface="Arial" charset="0"/>
              <a:buChar char="•"/>
              <a:defRPr sz="2000"/>
            </a:lvl2pPr>
            <a:lvl3pPr marL="684000" indent="-216000" algn="l">
              <a:buClr>
                <a:srgbClr val="5792C9"/>
              </a:buClr>
              <a:buFont typeface=".AppleSystemUIFont" charset="-120"/>
              <a:buChar char="–"/>
              <a:defRPr sz="2000">
                <a:latin typeface="Calibri" charset="0"/>
                <a:ea typeface="Calibri" charset="0"/>
                <a:cs typeface="Calibri" charset="0"/>
              </a:defRPr>
            </a:lvl3pPr>
            <a:lvl4pPr marL="936000" indent="-216000" algn="l">
              <a:buFont typeface=".AppleSystemUIFont" charset="-120"/>
              <a:buChar char="–"/>
              <a:defRPr sz="2000">
                <a:latin typeface="Calibri" charset="0"/>
                <a:ea typeface="Calibri" charset="0"/>
                <a:cs typeface="Calibri" charset="0"/>
              </a:defRPr>
            </a:lvl4pPr>
            <a:lvl5pPr marL="1188000" indent="-216000" algn="l">
              <a:buClr>
                <a:schemeClr val="bg2">
                  <a:lumMod val="50000"/>
                </a:schemeClr>
              </a:buClr>
              <a:buFont typeface=".AppleSystemUIFont" charset="-120"/>
              <a:buChar char="–"/>
              <a:defRPr sz="2000">
                <a:solidFill>
                  <a:schemeClr val="bg2">
                    <a:lumMod val="50000"/>
                  </a:schemeClr>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txt</a:t>
            </a:r>
          </a:p>
          <a:p>
            <a:pPr lvl="1"/>
            <a:r>
              <a:rPr lang="en-US" dirty="0"/>
              <a:t>List 2</a:t>
            </a:r>
          </a:p>
          <a:p>
            <a:pPr lvl="2"/>
            <a:r>
              <a:rPr lang="en-US" dirty="0"/>
              <a:t>List 3</a:t>
            </a:r>
          </a:p>
          <a:p>
            <a:pPr lvl="3"/>
            <a:r>
              <a:rPr lang="en-US" dirty="0"/>
              <a:t>List 4</a:t>
            </a:r>
          </a:p>
          <a:p>
            <a:pPr lvl="4"/>
            <a:r>
              <a:rPr lang="en-US" dirty="0"/>
              <a:t>List 5</a:t>
            </a:r>
          </a:p>
        </p:txBody>
      </p:sp>
      <p:sp>
        <p:nvSpPr>
          <p:cNvPr id="7" name="Text Placeholder 5">
            <a:extLst>
              <a:ext uri="{FF2B5EF4-FFF2-40B4-BE49-F238E27FC236}">
                <a16:creationId xmlns:a16="http://schemas.microsoft.com/office/drawing/2014/main" id="{4AB57E31-58FC-B942-88CB-138F827EA6E6}"/>
              </a:ext>
            </a:extLst>
          </p:cNvPr>
          <p:cNvSpPr>
            <a:spLocks noGrp="1"/>
          </p:cNvSpPr>
          <p:nvPr>
            <p:ph type="body" sz="quarter" idx="12" hasCustomPrompt="1"/>
          </p:nvPr>
        </p:nvSpPr>
        <p:spPr>
          <a:xfrm>
            <a:off x="-1" y="468000"/>
            <a:ext cx="12192000" cy="396492"/>
          </a:xfrm>
          <a:prstGeom prst="rect">
            <a:avLst/>
          </a:prstGeom>
          <a:solidFill>
            <a:srgbClr val="5792C9">
              <a:alpha val="21000"/>
            </a:srgbClr>
          </a:solidFill>
        </p:spPr>
        <p:txBody>
          <a:bodyPr lIns="540000" rIns="540000" anchor="ctr" anchorCtr="0"/>
          <a:lstStyle>
            <a:lvl1pPr marL="0" indent="0" algn="l">
              <a:buFontTx/>
              <a:buNone/>
              <a:defRPr sz="2000" b="1">
                <a:solidFill>
                  <a:srgbClr val="5792C9"/>
                </a:solidFill>
              </a:defRPr>
            </a:lvl1pPr>
          </a:lstStyle>
          <a:p>
            <a:pPr lvl="0"/>
            <a:r>
              <a:rPr lang="en-US" dirty="0"/>
              <a:t>Slide TITLE</a:t>
            </a:r>
          </a:p>
        </p:txBody>
      </p:sp>
    </p:spTree>
    <p:extLst>
      <p:ext uri="{BB962C8B-B14F-4D97-AF65-F5344CB8AC3E}">
        <p14:creationId xmlns:p14="http://schemas.microsoft.com/office/powerpoint/2010/main" val="40022113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Option 2 - FAO and Zero Hunger Visua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0" y="4437112"/>
            <a:ext cx="12192000" cy="657645"/>
          </a:xfrm>
          <a:prstGeom prst="rect">
            <a:avLst/>
          </a:prstGeom>
        </p:spPr>
        <p:txBody>
          <a:bodyPr lIns="1224000" tIns="46800" rIns="1224000" bIns="0" anchor="t" anchorCtr="0"/>
          <a:lstStyle>
            <a:lvl1pPr algn="l">
              <a:defRPr sz="3800">
                <a:solidFill>
                  <a:srgbClr val="5792C9"/>
                </a:solidFill>
              </a:defRPr>
            </a:lvl1pPr>
          </a:lstStyle>
          <a:p>
            <a:r>
              <a:rPr lang="en-US" dirty="0"/>
              <a:t>Click to edit Master title style - Option 2</a:t>
            </a:r>
          </a:p>
        </p:txBody>
      </p:sp>
      <p:sp>
        <p:nvSpPr>
          <p:cNvPr id="5" name="Subtitle 2"/>
          <p:cNvSpPr>
            <a:spLocks noGrp="1"/>
          </p:cNvSpPr>
          <p:nvPr>
            <p:ph type="subTitle" idx="1"/>
          </p:nvPr>
        </p:nvSpPr>
        <p:spPr>
          <a:xfrm>
            <a:off x="0" y="5085185"/>
            <a:ext cx="12192000" cy="360040"/>
          </a:xfrm>
          <a:prstGeom prst="rect">
            <a:avLst/>
          </a:prstGeom>
        </p:spPr>
        <p:txBody>
          <a:bodyPr lIns="1224000" tIns="0" rIns="2160000" anchor="t" anchorCtr="0"/>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5"/>
          <p:cNvSpPr>
            <a:spLocks noGrp="1"/>
          </p:cNvSpPr>
          <p:nvPr>
            <p:ph type="body" sz="quarter" idx="11" hasCustomPrompt="1"/>
          </p:nvPr>
        </p:nvSpPr>
        <p:spPr>
          <a:xfrm>
            <a:off x="0" y="5589240"/>
            <a:ext cx="8832304" cy="360039"/>
          </a:xfrm>
          <a:prstGeom prst="rect">
            <a:avLst/>
          </a:prstGeom>
        </p:spPr>
        <p:txBody>
          <a:bodyPr lIns="1224000" rIns="0"/>
          <a:lstStyle>
            <a:lvl1pPr marL="0" indent="0">
              <a:buFontTx/>
              <a:buNone/>
              <a:defRPr sz="1600" b="1">
                <a:solidFill>
                  <a:srgbClr val="5792C9"/>
                </a:solidFill>
              </a:defRPr>
            </a:lvl1pPr>
          </a:lstStyle>
          <a:p>
            <a:pPr lvl="0"/>
            <a:r>
              <a:rPr lang="en-US" dirty="0"/>
              <a:t>Click Name of the presenter</a:t>
            </a:r>
          </a:p>
        </p:txBody>
      </p:sp>
      <p:sp>
        <p:nvSpPr>
          <p:cNvPr id="9" name="Text Placeholder 8"/>
          <p:cNvSpPr>
            <a:spLocks noGrp="1"/>
          </p:cNvSpPr>
          <p:nvPr>
            <p:ph type="body" sz="quarter" idx="13" hasCustomPrompt="1"/>
          </p:nvPr>
        </p:nvSpPr>
        <p:spPr>
          <a:xfrm>
            <a:off x="0" y="5907371"/>
            <a:ext cx="8832296" cy="373406"/>
          </a:xfrm>
          <a:prstGeom prst="rect">
            <a:avLst/>
          </a:prstGeom>
        </p:spPr>
        <p:txBody>
          <a:bodyPr lIns="1224000" rIns="0"/>
          <a:lstStyle>
            <a:lvl1pPr marL="0" indent="0">
              <a:buFontTx/>
              <a:buNone/>
              <a:defRPr sz="1600" b="0" i="1">
                <a:solidFill>
                  <a:srgbClr val="5792C9"/>
                </a:solidFill>
              </a:defRPr>
            </a:lvl1pPr>
          </a:lstStyle>
          <a:p>
            <a:pPr lvl="0"/>
            <a:r>
              <a:rPr lang="en-US" dirty="0"/>
              <a:t>Click Title, Organization</a:t>
            </a:r>
          </a:p>
        </p:txBody>
      </p:sp>
      <p:sp>
        <p:nvSpPr>
          <p:cNvPr id="10" name="Rectangle 9"/>
          <p:cNvSpPr/>
          <p:nvPr userDrawn="1"/>
        </p:nvSpPr>
        <p:spPr>
          <a:xfrm>
            <a:off x="0" y="1356551"/>
            <a:ext cx="12192000" cy="2921496"/>
          </a:xfrm>
          <a:prstGeom prst="rect">
            <a:avLst/>
          </a:prstGeom>
          <a:solidFill>
            <a:srgbClr val="79B9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a:stretch>
            <a:fillRect/>
          </a:stretch>
        </p:blipFill>
        <p:spPr>
          <a:xfrm>
            <a:off x="1143000" y="1439659"/>
            <a:ext cx="9376038" cy="2853437"/>
          </a:xfrm>
          <a:prstGeom prst="rect">
            <a:avLst/>
          </a:prstGeom>
        </p:spPr>
      </p:pic>
    </p:spTree>
    <p:extLst>
      <p:ext uri="{BB962C8B-B14F-4D97-AF65-F5344CB8AC3E}">
        <p14:creationId xmlns:p14="http://schemas.microsoft.com/office/powerpoint/2010/main" val="2945841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 slide with side image">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900000" y="360000"/>
            <a:ext cx="6830836" cy="1080000"/>
          </a:xfrm>
        </p:spPr>
        <p:txBody>
          <a:bodyPr/>
          <a:lstStyle/>
          <a:p>
            <a:r>
              <a:rPr lang="da-DK"/>
              <a:t>Klik for at redigere i master</a:t>
            </a:r>
          </a:p>
        </p:txBody>
      </p:sp>
      <p:sp>
        <p:nvSpPr>
          <p:cNvPr id="3" name="Pladsholder til dato 2"/>
          <p:cNvSpPr>
            <a:spLocks noGrp="1"/>
          </p:cNvSpPr>
          <p:nvPr>
            <p:ph type="dt" sz="half" idx="10"/>
          </p:nvPr>
        </p:nvSpPr>
        <p:spPr/>
        <p:txBody>
          <a:bodyPr/>
          <a:lstStyle/>
          <a:p>
            <a:r>
              <a:rPr lang="da-DK"/>
              <a:t>12-09-2019</a:t>
            </a:r>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3A2170B7-0CB9-4441-A233-E52618003F4F}" type="slidenum">
              <a:rPr lang="da-DK" smtClean="0"/>
              <a:pPr/>
              <a:t>‹#›</a:t>
            </a:fld>
            <a:endParaRPr lang="da-DK"/>
          </a:p>
        </p:txBody>
      </p:sp>
      <p:sp>
        <p:nvSpPr>
          <p:cNvPr id="11" name="Pladsholder til billede 10"/>
          <p:cNvSpPr>
            <a:spLocks noGrp="1"/>
          </p:cNvSpPr>
          <p:nvPr>
            <p:ph type="pic" sz="quarter" idx="15"/>
          </p:nvPr>
        </p:nvSpPr>
        <p:spPr>
          <a:xfrm>
            <a:off x="8244002" y="1"/>
            <a:ext cx="3947997" cy="6857999"/>
          </a:xfrm>
          <a:custGeom>
            <a:avLst/>
            <a:gdLst>
              <a:gd name="connsiteX0" fmla="*/ 995946 w 3947997"/>
              <a:gd name="connsiteY0" fmla="*/ 0 h 6857999"/>
              <a:gd name="connsiteX1" fmla="*/ 3947997 w 3947997"/>
              <a:gd name="connsiteY1" fmla="*/ 0 h 6857999"/>
              <a:gd name="connsiteX2" fmla="*/ 3947997 w 3947997"/>
              <a:gd name="connsiteY2" fmla="*/ 6857999 h 6857999"/>
              <a:gd name="connsiteX3" fmla="*/ 988903 w 3947997"/>
              <a:gd name="connsiteY3" fmla="*/ 6857999 h 6857999"/>
              <a:gd name="connsiteX4" fmla="*/ 930313 w 3947997"/>
              <a:gd name="connsiteY4" fmla="*/ 6766608 h 6857999"/>
              <a:gd name="connsiteX5" fmla="*/ 0 w 3947997"/>
              <a:gd name="connsiteY5" fmla="*/ 3434493 h 6857999"/>
              <a:gd name="connsiteX6" fmla="*/ 930313 w 3947997"/>
              <a:gd name="connsiteY6" fmla="*/ 10237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997" h="6857999">
                <a:moveTo>
                  <a:pt x="995946" y="0"/>
                </a:moveTo>
                <a:lnTo>
                  <a:pt x="3947997" y="0"/>
                </a:lnTo>
                <a:lnTo>
                  <a:pt x="3947997" y="6857999"/>
                </a:lnTo>
                <a:lnTo>
                  <a:pt x="988903" y="6857999"/>
                </a:lnTo>
                <a:lnTo>
                  <a:pt x="930313" y="6766608"/>
                </a:lnTo>
                <a:cubicBezTo>
                  <a:pt x="339959" y="5795016"/>
                  <a:pt x="0" y="4654456"/>
                  <a:pt x="0" y="3434493"/>
                </a:cubicBezTo>
                <a:cubicBezTo>
                  <a:pt x="0" y="2214531"/>
                  <a:pt x="339959" y="1073970"/>
                  <a:pt x="930313" y="102378"/>
                </a:cubicBezTo>
                <a:close/>
              </a:path>
            </a:pathLst>
          </a:custGeom>
        </p:spPr>
        <p:txBody>
          <a:bodyPr wrap="square">
            <a:noAutofit/>
          </a:bodyPr>
          <a:lstStyle>
            <a:lvl1pPr marL="0" indent="0">
              <a:buNone/>
              <a:defRPr/>
            </a:lvl1pPr>
          </a:lstStyle>
          <a:p>
            <a:endParaRPr lang="da-DK"/>
          </a:p>
        </p:txBody>
      </p:sp>
      <p:sp>
        <p:nvSpPr>
          <p:cNvPr id="12" name="Pladsholder til tekst 2">
            <a:extLst>
              <a:ext uri="{FF2B5EF4-FFF2-40B4-BE49-F238E27FC236}">
                <a16:creationId xmlns:a16="http://schemas.microsoft.com/office/drawing/2014/main" id="{B1BF9BA0-662B-0B4E-9051-C903158CB447}"/>
              </a:ext>
            </a:extLst>
          </p:cNvPr>
          <p:cNvSpPr>
            <a:spLocks noGrp="1"/>
          </p:cNvSpPr>
          <p:nvPr>
            <p:ph idx="1"/>
          </p:nvPr>
        </p:nvSpPr>
        <p:spPr>
          <a:xfrm>
            <a:off x="900000" y="1979999"/>
            <a:ext cx="6830836" cy="4320000"/>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27666386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indholdsobjekt">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900000" y="360000"/>
            <a:ext cx="9720000"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9720000" cy="432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6972" y="6480000"/>
            <a:ext cx="972000" cy="180000"/>
          </a:xfrm>
        </p:spPr>
        <p:txBody>
          <a:bodyPr/>
          <a:lstStyle>
            <a:lvl1pPr algn="l">
              <a:defRPr/>
            </a:lvl1p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a:xfrm>
            <a:off x="1195200" y="6480000"/>
            <a:ext cx="5220000" cy="180000"/>
          </a:xfrm>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9" name="Billede 8">
            <a:extLst>
              <a:ext uri="{FF2B5EF4-FFF2-40B4-BE49-F238E27FC236}">
                <a16:creationId xmlns:a16="http://schemas.microsoft.com/office/drawing/2014/main" id="{1C96010B-9E56-454F-9DA7-4F939B36EA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91929331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content 2 row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900000" y="1980000"/>
            <a:ext cx="4680000" cy="432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A9407ED-AC3B-534B-BDD9-165DC05202FA}"/>
              </a:ext>
            </a:extLst>
          </p:cNvPr>
          <p:cNvSpPr>
            <a:spLocks noGrp="1"/>
          </p:cNvSpPr>
          <p:nvPr>
            <p:ph sz="half" idx="2"/>
          </p:nvPr>
        </p:nvSpPr>
        <p:spPr>
          <a:xfrm>
            <a:off x="5940000" y="1980000"/>
            <a:ext cx="4680000" cy="43200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a:xfrm>
            <a:off x="10897200" y="6480000"/>
            <a:ext cx="930885" cy="180000"/>
          </a:xfrm>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10" name="Billede 9">
            <a:extLst>
              <a:ext uri="{FF2B5EF4-FFF2-40B4-BE49-F238E27FC236}">
                <a16:creationId xmlns:a16="http://schemas.microsoft.com/office/drawing/2014/main" id="{04FA9E4A-DC09-4876-AE26-AF5FF4AAB3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169751376"/>
      </p:ext>
    </p:extLst>
  </p:cSld>
  <p:clrMapOvr>
    <a:masterClrMapping/>
  </p:clrMapOvr>
  <p:extLst>
    <p:ext uri="{DCECCB84-F9BA-43D5-87BE-67443E8EF086}">
      <p15:sldGuideLst xmlns:p15="http://schemas.microsoft.com/office/powerpoint/2012/main">
        <p15:guide id="1" pos="3515">
          <p15:clr>
            <a:srgbClr val="A4A3A4"/>
          </p15:clr>
        </p15:guide>
        <p15:guide id="2" pos="3737">
          <p15:clr>
            <a:srgbClr val="A4A3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B0A0EC40-0DFC-674F-A13E-AB88333D1892}"/>
              </a:ext>
            </a:extLst>
          </p:cNvPr>
          <p:cNvSpPr>
            <a:spLocks noGrp="1"/>
          </p:cNvSpPr>
          <p:nvPr>
            <p:ph type="pic" sz="quarter" idx="13"/>
          </p:nvPr>
        </p:nvSpPr>
        <p:spPr>
          <a:xfrm>
            <a:off x="1" y="0"/>
            <a:ext cx="3960000" cy="6858000"/>
          </a:xfrm>
        </p:spPr>
        <p:txBody>
          <a:bodyPr/>
          <a:lstStyle>
            <a:lvl1pPr marL="0" indent="0">
              <a:buFontTx/>
              <a:buNone/>
              <a:defRPr sz="1600"/>
            </a:lvl1pPr>
          </a:lstStyle>
          <a:p>
            <a:r>
              <a:rPr lang="da-DK"/>
              <a:t>Klik på ikonet for at tilføje et billede</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4499998" y="360000"/>
            <a:ext cx="6120001"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4500000" y="1980000"/>
            <a:ext cx="6120000" cy="4320000"/>
          </a:xfrm>
        </p:spPr>
        <p:txBody>
          <a:bodyPr/>
          <a:lstStyle>
            <a:lvl1pPr>
              <a:lnSpc>
                <a:spcPts val="2400"/>
              </a:lnSpc>
              <a:defRPr/>
            </a:lvl1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9" name="Billede 8">
            <a:extLst>
              <a:ext uri="{FF2B5EF4-FFF2-40B4-BE49-F238E27FC236}">
                <a16:creationId xmlns:a16="http://schemas.microsoft.com/office/drawing/2014/main" id="{EA130C0D-9C5A-49FC-83FF-2EF2979B93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3555715794"/>
      </p:ext>
    </p:extLst>
  </p:cSld>
  <p:clrMapOvr>
    <a:masterClrMapping/>
  </p:clrMapOvr>
  <p:extLst>
    <p:ext uri="{DCECCB84-F9BA-43D5-87BE-67443E8EF086}">
      <p15:sldGuideLst xmlns:p15="http://schemas.microsoft.com/office/powerpoint/2012/main">
        <p15:guide id="1" pos="2833">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content and 2 images">
    <p:bg>
      <p:bgPr>
        <a:solidFill>
          <a:schemeClr val="bg1"/>
        </a:solidFill>
        <a:effectLst/>
      </p:bgPr>
    </p:bg>
    <p:spTree>
      <p:nvGrpSpPr>
        <p:cNvPr id="1" name=""/>
        <p:cNvGrpSpPr/>
        <p:nvPr/>
      </p:nvGrpSpPr>
      <p:grpSpPr>
        <a:xfrm>
          <a:off x="0" y="0"/>
          <a:ext cx="0" cy="0"/>
          <a:chOff x="0" y="0"/>
          <a:chExt cx="0" cy="0"/>
        </a:xfrm>
      </p:grpSpPr>
      <p:sp>
        <p:nvSpPr>
          <p:cNvPr id="9" name="Pladsholder til billede 8">
            <a:extLst>
              <a:ext uri="{FF2B5EF4-FFF2-40B4-BE49-F238E27FC236}">
                <a16:creationId xmlns:a16="http://schemas.microsoft.com/office/drawing/2014/main" id="{5795F742-8B50-476D-B421-C0057A23A154}"/>
              </a:ext>
            </a:extLst>
          </p:cNvPr>
          <p:cNvSpPr>
            <a:spLocks noGrp="1"/>
          </p:cNvSpPr>
          <p:nvPr>
            <p:ph type="pic" sz="quarter" idx="14"/>
          </p:nvPr>
        </p:nvSpPr>
        <p:spPr>
          <a:xfrm>
            <a:off x="0" y="3429000"/>
            <a:ext cx="3959225" cy="3429000"/>
          </a:xfrm>
        </p:spPr>
        <p:txBody>
          <a:bodyPr/>
          <a:lstStyle>
            <a:lvl1pPr marL="0" indent="0">
              <a:buNone/>
              <a:defRPr sz="1600"/>
            </a:lvl1pPr>
          </a:lstStyle>
          <a:p>
            <a:r>
              <a:rPr lang="da-DK"/>
              <a:t>Klik på ikonet for at tilføje et billede</a:t>
            </a:r>
          </a:p>
        </p:txBody>
      </p:sp>
      <p:sp>
        <p:nvSpPr>
          <p:cNvPr id="8" name="Pladsholder til billede 7">
            <a:extLst>
              <a:ext uri="{FF2B5EF4-FFF2-40B4-BE49-F238E27FC236}">
                <a16:creationId xmlns:a16="http://schemas.microsoft.com/office/drawing/2014/main" id="{B0A0EC40-0DFC-674F-A13E-AB88333D1892}"/>
              </a:ext>
            </a:extLst>
          </p:cNvPr>
          <p:cNvSpPr>
            <a:spLocks noGrp="1"/>
          </p:cNvSpPr>
          <p:nvPr>
            <p:ph type="pic" sz="quarter" idx="13"/>
          </p:nvPr>
        </p:nvSpPr>
        <p:spPr>
          <a:xfrm>
            <a:off x="1" y="0"/>
            <a:ext cx="3960000" cy="3429000"/>
          </a:xfrm>
        </p:spPr>
        <p:txBody>
          <a:bodyPr/>
          <a:lstStyle>
            <a:lvl1pPr marL="0" indent="0">
              <a:buFontTx/>
              <a:buNone/>
              <a:defRPr sz="1600"/>
            </a:lvl1pPr>
          </a:lstStyle>
          <a:p>
            <a:r>
              <a:rPr lang="da-DK"/>
              <a:t>Klik på ikonet for at tilføje et billede</a:t>
            </a:r>
          </a:p>
        </p:txBody>
      </p:sp>
      <p:sp>
        <p:nvSpPr>
          <p:cNvPr id="2" name="Titel 1">
            <a:extLst>
              <a:ext uri="{FF2B5EF4-FFF2-40B4-BE49-F238E27FC236}">
                <a16:creationId xmlns:a16="http://schemas.microsoft.com/office/drawing/2014/main" id="{187C9829-EBEC-6E4E-A2CC-625D0720417A}"/>
              </a:ext>
            </a:extLst>
          </p:cNvPr>
          <p:cNvSpPr>
            <a:spLocks noGrp="1"/>
          </p:cNvSpPr>
          <p:nvPr>
            <p:ph type="title"/>
          </p:nvPr>
        </p:nvSpPr>
        <p:spPr>
          <a:xfrm>
            <a:off x="4499998" y="360000"/>
            <a:ext cx="6120001" cy="1080000"/>
          </a:xfrm>
        </p:spPr>
        <p:txBody>
          <a:bodyPr/>
          <a:lstStyle/>
          <a:p>
            <a:r>
              <a:rPr lang="da-DK"/>
              <a:t>Klik for at redigere i master</a:t>
            </a:r>
          </a:p>
        </p:txBody>
      </p:sp>
      <p:sp>
        <p:nvSpPr>
          <p:cNvPr id="3" name="Pladsholder til indhold 2">
            <a:extLst>
              <a:ext uri="{FF2B5EF4-FFF2-40B4-BE49-F238E27FC236}">
                <a16:creationId xmlns:a16="http://schemas.microsoft.com/office/drawing/2014/main" id="{64EE6464-F9A6-A54B-999F-AEFF9B9D7DAA}"/>
              </a:ext>
            </a:extLst>
          </p:cNvPr>
          <p:cNvSpPr>
            <a:spLocks noGrp="1"/>
          </p:cNvSpPr>
          <p:nvPr>
            <p:ph sz="half" idx="1"/>
          </p:nvPr>
        </p:nvSpPr>
        <p:spPr>
          <a:xfrm>
            <a:off x="4500000" y="1980000"/>
            <a:ext cx="6120000" cy="4320000"/>
          </a:xfrm>
        </p:spPr>
        <p:txBody>
          <a:bodyPr/>
          <a:lstStyle>
            <a:lvl1pPr>
              <a:lnSpc>
                <a:spcPts val="2400"/>
              </a:lnSpc>
              <a:defRPr/>
            </a:lvl1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8E5475C2-5201-144B-BDFA-B7A8C2577679}"/>
              </a:ext>
            </a:extLst>
          </p:cNvPr>
          <p:cNvSpPr>
            <a:spLocks noGrp="1"/>
          </p:cNvSpPr>
          <p:nvPr>
            <p:ph type="dt" sz="half" idx="10"/>
          </p:nvPr>
        </p:nvSpPr>
        <p:spPr/>
        <p:txBody>
          <a:bodyPr/>
          <a:lstStyle/>
          <a:p>
            <a:r>
              <a:rPr lang="da-DK"/>
              <a:t>12-09-2019</a:t>
            </a:r>
          </a:p>
        </p:txBody>
      </p:sp>
      <p:sp>
        <p:nvSpPr>
          <p:cNvPr id="6" name="Pladsholder til sidefod 5">
            <a:extLst>
              <a:ext uri="{FF2B5EF4-FFF2-40B4-BE49-F238E27FC236}">
                <a16:creationId xmlns:a16="http://schemas.microsoft.com/office/drawing/2014/main" id="{BF7E6D62-9FF7-CB47-908B-FDF722A9405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F8DEA28-CC66-CA4C-83B3-2DC54933366E}"/>
              </a:ext>
            </a:extLst>
          </p:cNvPr>
          <p:cNvSpPr>
            <a:spLocks noGrp="1"/>
          </p:cNvSpPr>
          <p:nvPr>
            <p:ph type="sldNum" sz="quarter" idx="12"/>
          </p:nvPr>
        </p:nvSpPr>
        <p:spPr/>
        <p:txBody>
          <a:bodyPr/>
          <a:lstStyle/>
          <a:p>
            <a:fld id="{3A2170B7-0CB9-4441-A233-E52618003F4F}" type="slidenum">
              <a:rPr lang="da-DK" smtClean="0"/>
              <a:t>‹#›</a:t>
            </a:fld>
            <a:endParaRPr lang="da-DK"/>
          </a:p>
        </p:txBody>
      </p:sp>
      <p:pic>
        <p:nvPicPr>
          <p:cNvPr id="11" name="Billede 10">
            <a:extLst>
              <a:ext uri="{FF2B5EF4-FFF2-40B4-BE49-F238E27FC236}">
                <a16:creationId xmlns:a16="http://schemas.microsoft.com/office/drawing/2014/main" id="{6CB9DE91-D6C7-4FA1-907A-95036734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15598" y="607060"/>
            <a:ext cx="792000" cy="792000"/>
          </a:xfrm>
          <a:prstGeom prst="rect">
            <a:avLst/>
          </a:prstGeom>
        </p:spPr>
      </p:pic>
    </p:spTree>
    <p:extLst>
      <p:ext uri="{BB962C8B-B14F-4D97-AF65-F5344CB8AC3E}">
        <p14:creationId xmlns:p14="http://schemas.microsoft.com/office/powerpoint/2010/main" val="1894435212"/>
      </p:ext>
    </p:extLst>
  </p:cSld>
  <p:clrMapOvr>
    <a:masterClrMapping/>
  </p:clrMapOvr>
  <p:extLst>
    <p:ext uri="{DCECCB84-F9BA-43D5-87BE-67443E8EF086}">
      <p15:sldGuideLst xmlns:p15="http://schemas.microsoft.com/office/powerpoint/2012/main">
        <p15:guide id="1" pos="2833">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6.emf"/><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CB42D41-43DA-9F44-AA08-31AC1BF5AFDE}"/>
              </a:ext>
            </a:extLst>
          </p:cNvPr>
          <p:cNvSpPr>
            <a:spLocks noGrp="1"/>
          </p:cNvSpPr>
          <p:nvPr>
            <p:ph type="title"/>
          </p:nvPr>
        </p:nvSpPr>
        <p:spPr>
          <a:xfrm>
            <a:off x="900000" y="360000"/>
            <a:ext cx="9720000" cy="1080000"/>
          </a:xfrm>
          <a:prstGeom prst="rect">
            <a:avLst/>
          </a:prstGeom>
        </p:spPr>
        <p:txBody>
          <a:bodyPr vert="horz"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1BF9BA0-662B-0B4E-9051-C903158CB447}"/>
              </a:ext>
            </a:extLst>
          </p:cNvPr>
          <p:cNvSpPr>
            <a:spLocks noGrp="1"/>
          </p:cNvSpPr>
          <p:nvPr>
            <p:ph type="body" idx="1"/>
          </p:nvPr>
        </p:nvSpPr>
        <p:spPr>
          <a:xfrm>
            <a:off x="900000" y="1979999"/>
            <a:ext cx="9720000" cy="4320000"/>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AD2A769-0C03-BC45-A897-CD04B4CB1D54}"/>
              </a:ext>
            </a:extLst>
          </p:cNvPr>
          <p:cNvSpPr>
            <a:spLocks noGrp="1"/>
          </p:cNvSpPr>
          <p:nvPr>
            <p:ph type="dt" sz="half" idx="2"/>
          </p:nvPr>
        </p:nvSpPr>
        <p:spPr>
          <a:xfrm>
            <a:off x="10896972" y="6480000"/>
            <a:ext cx="972000" cy="180000"/>
          </a:xfrm>
          <a:prstGeom prst="rect">
            <a:avLst/>
          </a:prstGeom>
        </p:spPr>
        <p:txBody>
          <a:bodyPr vert="horz" lIns="0" tIns="0" rIns="0" bIns="0" rtlCol="0" anchor="b" anchorCtr="0"/>
          <a:lstStyle>
            <a:lvl1pPr algn="l">
              <a:defRPr sz="800">
                <a:solidFill>
                  <a:srgbClr val="164753"/>
                </a:solidFill>
                <a:latin typeface="Verdana" panose="020B0604030504040204" pitchFamily="34" charset="0"/>
                <a:ea typeface="Verdana" panose="020B0604030504040204" pitchFamily="34" charset="0"/>
                <a:cs typeface="Verdana" panose="020B0604030504040204" pitchFamily="34" charset="0"/>
              </a:defRPr>
            </a:lvl1pPr>
          </a:lstStyle>
          <a:p>
            <a:r>
              <a:rPr lang="da-DK"/>
              <a:t>12-09-2019</a:t>
            </a:r>
          </a:p>
        </p:txBody>
      </p:sp>
      <p:sp>
        <p:nvSpPr>
          <p:cNvPr id="5" name="Pladsholder til sidefod 4">
            <a:extLst>
              <a:ext uri="{FF2B5EF4-FFF2-40B4-BE49-F238E27FC236}">
                <a16:creationId xmlns:a16="http://schemas.microsoft.com/office/drawing/2014/main" id="{B08C9570-842E-B349-8461-42339723DD43}"/>
              </a:ext>
            </a:extLst>
          </p:cNvPr>
          <p:cNvSpPr>
            <a:spLocks noGrp="1"/>
          </p:cNvSpPr>
          <p:nvPr>
            <p:ph type="ftr" sz="quarter" idx="3"/>
          </p:nvPr>
        </p:nvSpPr>
        <p:spPr>
          <a:xfrm>
            <a:off x="1195671" y="6480000"/>
            <a:ext cx="5220000" cy="180000"/>
          </a:xfrm>
          <a:prstGeom prst="rect">
            <a:avLst/>
          </a:prstGeom>
        </p:spPr>
        <p:txBody>
          <a:bodyPr vert="horz" lIns="0" tIns="0" rIns="0" bIns="0" rtlCol="0" anchor="b" anchorCtr="0"/>
          <a:lstStyle>
            <a:lvl1pPr algn="l">
              <a:defRPr sz="800">
                <a:solidFill>
                  <a:srgbClr val="164753"/>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F5B1A8FE-BEA6-CC40-AD8B-ABD39B247118}"/>
              </a:ext>
            </a:extLst>
          </p:cNvPr>
          <p:cNvSpPr>
            <a:spLocks noGrp="1"/>
          </p:cNvSpPr>
          <p:nvPr>
            <p:ph type="sldNum" sz="quarter" idx="4"/>
          </p:nvPr>
        </p:nvSpPr>
        <p:spPr>
          <a:xfrm>
            <a:off x="900000" y="6480000"/>
            <a:ext cx="288000" cy="180000"/>
          </a:xfrm>
          <a:prstGeom prst="rect">
            <a:avLst/>
          </a:prstGeom>
        </p:spPr>
        <p:txBody>
          <a:bodyPr vert="horz" lIns="0" tIns="0" rIns="0" bIns="0" rtlCol="0" anchor="b" anchorCtr="0"/>
          <a:lstStyle>
            <a:lvl1pPr algn="l">
              <a:defRPr sz="800">
                <a:solidFill>
                  <a:srgbClr val="164753"/>
                </a:solidFill>
                <a:latin typeface="Verdana" panose="020B0604030504040204" pitchFamily="34" charset="0"/>
                <a:ea typeface="Verdana" panose="020B0604030504040204" pitchFamily="34" charset="0"/>
                <a:cs typeface="Verdana" panose="020B0604030504040204" pitchFamily="34" charset="0"/>
              </a:defRPr>
            </a:lvl1pPr>
          </a:lstStyle>
          <a:p>
            <a:fld id="{3A2170B7-0CB9-4441-A233-E52618003F4F}" type="slidenum">
              <a:rPr lang="da-DK" smtClean="0"/>
              <a:pPr/>
              <a:t>‹#›</a:t>
            </a:fld>
            <a:endParaRPr lang="da-DK"/>
          </a:p>
        </p:txBody>
      </p:sp>
    </p:spTree>
    <p:extLst>
      <p:ext uri="{BB962C8B-B14F-4D97-AF65-F5344CB8AC3E}">
        <p14:creationId xmlns:p14="http://schemas.microsoft.com/office/powerpoint/2010/main" val="191602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776" r:id="rId20"/>
  </p:sldLayoutIdLst>
  <p:hf hdr="0" ftr="0" dt="0"/>
  <p:txStyles>
    <p:titleStyle>
      <a:lvl1pPr algn="l" defTabSz="914400" rtl="0" eaLnBrk="1" latinLnBrk="0" hangingPunct="1">
        <a:lnSpc>
          <a:spcPts val="3600"/>
        </a:lnSpc>
        <a:spcBef>
          <a:spcPct val="0"/>
        </a:spcBef>
        <a:buNone/>
        <a:defRPr sz="3200" b="1" i="0" kern="1200">
          <a:solidFill>
            <a:schemeClr val="tx2"/>
          </a:solidFill>
          <a:latin typeface="+mj-lt"/>
          <a:ea typeface="+mj-ea"/>
          <a:cs typeface="+mj-cs"/>
        </a:defRPr>
      </a:lvl1pPr>
    </p:titleStyle>
    <p:bodyStyle>
      <a:lvl1pPr marL="266700" indent="-266700" algn="l" defTabSz="914400" rtl="0" eaLnBrk="1" latinLnBrk="0" hangingPunct="1">
        <a:lnSpc>
          <a:spcPts val="2400"/>
        </a:lnSpc>
        <a:spcBef>
          <a:spcPts val="1600"/>
        </a:spcBef>
        <a:buClr>
          <a:schemeClr val="tx2"/>
        </a:buClr>
        <a:buFont typeface="Arial" panose="020B0604020202020204" pitchFamily="34" charset="0"/>
        <a:buChar char="•"/>
        <a:tabLst/>
        <a:defRPr sz="2000" b="0" i="0" kern="1200">
          <a:solidFill>
            <a:schemeClr val="tx2"/>
          </a:solidFill>
          <a:latin typeface="+mn-lt"/>
          <a:ea typeface="+mn-ea"/>
          <a:cs typeface="+mn-cs"/>
        </a:defRPr>
      </a:lvl1pPr>
      <a:lvl2pPr marL="534988"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2pPr>
      <a:lvl3pPr marL="803275"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3pPr>
      <a:lvl4pPr marL="1071563"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4pPr>
      <a:lvl5pPr marL="1339850"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A4A3A4"/>
          </p15:clr>
        </p15:guide>
        <p15:guide id="2" orient="horz" pos="1246">
          <p15:clr>
            <a:srgbClr val="A4A3A4"/>
          </p15:clr>
        </p15:guide>
        <p15:guide id="3" pos="6690">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CB42D41-43DA-9F44-AA08-31AC1BF5AFDE}"/>
              </a:ext>
            </a:extLst>
          </p:cNvPr>
          <p:cNvSpPr>
            <a:spLocks noGrp="1"/>
          </p:cNvSpPr>
          <p:nvPr>
            <p:ph type="title"/>
          </p:nvPr>
        </p:nvSpPr>
        <p:spPr>
          <a:xfrm>
            <a:off x="900000" y="360000"/>
            <a:ext cx="9720000" cy="1080000"/>
          </a:xfrm>
          <a:prstGeom prst="rect">
            <a:avLst/>
          </a:prstGeom>
        </p:spPr>
        <p:txBody>
          <a:bodyPr vert="horz" lIns="0" tIns="0" rIns="0" bIns="0" rtlCol="0" anchor="b" anchorCtr="0">
            <a:no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1BF9BA0-662B-0B4E-9051-C903158CB447}"/>
              </a:ext>
            </a:extLst>
          </p:cNvPr>
          <p:cNvSpPr>
            <a:spLocks noGrp="1"/>
          </p:cNvSpPr>
          <p:nvPr>
            <p:ph type="body" idx="1"/>
          </p:nvPr>
        </p:nvSpPr>
        <p:spPr>
          <a:xfrm>
            <a:off x="900000" y="1979999"/>
            <a:ext cx="9720000" cy="4320000"/>
          </a:xfrm>
          <a:prstGeom prst="rect">
            <a:avLst/>
          </a:prstGeom>
        </p:spPr>
        <p:txBody>
          <a:bodyPr vert="horz" lIns="0" tIns="0" rIns="0" bIns="0" rtlCol="0">
            <a:no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AD2A769-0C03-BC45-A897-CD04B4CB1D54}"/>
              </a:ext>
            </a:extLst>
          </p:cNvPr>
          <p:cNvSpPr>
            <a:spLocks noGrp="1"/>
          </p:cNvSpPr>
          <p:nvPr>
            <p:ph type="dt" sz="half" idx="2"/>
          </p:nvPr>
        </p:nvSpPr>
        <p:spPr>
          <a:xfrm>
            <a:off x="10896972" y="6480000"/>
            <a:ext cx="972000" cy="180000"/>
          </a:xfrm>
          <a:prstGeom prst="rect">
            <a:avLst/>
          </a:prstGeom>
        </p:spPr>
        <p:txBody>
          <a:bodyPr vert="horz" lIns="0" tIns="0" rIns="0" bIns="0" rtlCol="0" anchor="b" anchorCtr="0"/>
          <a:lstStyle>
            <a:lvl1pPr algn="l">
              <a:defRPr sz="800">
                <a:solidFill>
                  <a:srgbClr val="164753"/>
                </a:solidFill>
                <a:latin typeface="Verdana" panose="020B0604030504040204" pitchFamily="34" charset="0"/>
                <a:ea typeface="Verdana" panose="020B0604030504040204" pitchFamily="34" charset="0"/>
                <a:cs typeface="Verdana" panose="020B0604030504040204" pitchFamily="34" charset="0"/>
              </a:defRPr>
            </a:lvl1pPr>
          </a:lstStyle>
          <a:p>
            <a:r>
              <a:rPr lang="da-DK"/>
              <a:t>12-09-2019</a:t>
            </a:r>
          </a:p>
        </p:txBody>
      </p:sp>
      <p:sp>
        <p:nvSpPr>
          <p:cNvPr id="5" name="Pladsholder til sidefod 4">
            <a:extLst>
              <a:ext uri="{FF2B5EF4-FFF2-40B4-BE49-F238E27FC236}">
                <a16:creationId xmlns:a16="http://schemas.microsoft.com/office/drawing/2014/main" id="{B08C9570-842E-B349-8461-42339723DD43}"/>
              </a:ext>
            </a:extLst>
          </p:cNvPr>
          <p:cNvSpPr>
            <a:spLocks noGrp="1"/>
          </p:cNvSpPr>
          <p:nvPr>
            <p:ph type="ftr" sz="quarter" idx="3"/>
          </p:nvPr>
        </p:nvSpPr>
        <p:spPr>
          <a:xfrm>
            <a:off x="1195671" y="6480000"/>
            <a:ext cx="5220000" cy="180000"/>
          </a:xfrm>
          <a:prstGeom prst="rect">
            <a:avLst/>
          </a:prstGeom>
        </p:spPr>
        <p:txBody>
          <a:bodyPr vert="horz" lIns="0" tIns="0" rIns="0" bIns="0" rtlCol="0" anchor="b" anchorCtr="0"/>
          <a:lstStyle>
            <a:lvl1pPr algn="l">
              <a:defRPr sz="800">
                <a:solidFill>
                  <a:srgbClr val="164753"/>
                </a:solidFill>
                <a:latin typeface="Verdana" panose="020B0604030504040204" pitchFamily="34" charset="0"/>
                <a:ea typeface="Verdana" panose="020B0604030504040204" pitchFamily="34" charset="0"/>
                <a:cs typeface="Verdana" panose="020B0604030504040204" pitchFamily="34" charset="0"/>
              </a:defRPr>
            </a:lvl1pPr>
          </a:lstStyle>
          <a:p>
            <a:endParaRPr lang="da-DK"/>
          </a:p>
        </p:txBody>
      </p:sp>
      <p:sp>
        <p:nvSpPr>
          <p:cNvPr id="6" name="Pladsholder til slidenummer 5">
            <a:extLst>
              <a:ext uri="{FF2B5EF4-FFF2-40B4-BE49-F238E27FC236}">
                <a16:creationId xmlns:a16="http://schemas.microsoft.com/office/drawing/2014/main" id="{F5B1A8FE-BEA6-CC40-AD8B-ABD39B247118}"/>
              </a:ext>
            </a:extLst>
          </p:cNvPr>
          <p:cNvSpPr>
            <a:spLocks noGrp="1"/>
          </p:cNvSpPr>
          <p:nvPr>
            <p:ph type="sldNum" sz="quarter" idx="4"/>
          </p:nvPr>
        </p:nvSpPr>
        <p:spPr>
          <a:xfrm>
            <a:off x="900000" y="6480000"/>
            <a:ext cx="288000" cy="180000"/>
          </a:xfrm>
          <a:prstGeom prst="rect">
            <a:avLst/>
          </a:prstGeom>
        </p:spPr>
        <p:txBody>
          <a:bodyPr vert="horz" lIns="0" tIns="0" rIns="0" bIns="0" rtlCol="0" anchor="b" anchorCtr="0"/>
          <a:lstStyle>
            <a:lvl1pPr algn="l">
              <a:defRPr sz="800">
                <a:solidFill>
                  <a:srgbClr val="164753"/>
                </a:solidFill>
                <a:latin typeface="Verdana" panose="020B0604030504040204" pitchFamily="34" charset="0"/>
                <a:ea typeface="Verdana" panose="020B0604030504040204" pitchFamily="34" charset="0"/>
                <a:cs typeface="Verdana" panose="020B0604030504040204" pitchFamily="34" charset="0"/>
              </a:defRPr>
            </a:lvl1pPr>
          </a:lstStyle>
          <a:p>
            <a:fld id="{3A2170B7-0CB9-4441-A233-E52618003F4F}" type="slidenum">
              <a:rPr lang="da-DK" smtClean="0"/>
              <a:pPr/>
              <a:t>‹#›</a:t>
            </a:fld>
            <a:endParaRPr lang="da-DK"/>
          </a:p>
        </p:txBody>
      </p:sp>
    </p:spTree>
    <p:extLst>
      <p:ext uri="{BB962C8B-B14F-4D97-AF65-F5344CB8AC3E}">
        <p14:creationId xmlns:p14="http://schemas.microsoft.com/office/powerpoint/2010/main" val="396076664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8" r:id="rId17"/>
  </p:sldLayoutIdLst>
  <p:hf hdr="0" ftr="0" dt="0"/>
  <p:txStyles>
    <p:titleStyle>
      <a:lvl1pPr algn="l" defTabSz="914400" rtl="0" eaLnBrk="1" latinLnBrk="0" hangingPunct="1">
        <a:lnSpc>
          <a:spcPts val="3600"/>
        </a:lnSpc>
        <a:spcBef>
          <a:spcPct val="0"/>
        </a:spcBef>
        <a:buNone/>
        <a:defRPr sz="3200" b="1" i="0" kern="1200">
          <a:solidFill>
            <a:srgbClr val="164753"/>
          </a:solidFill>
          <a:latin typeface="Verdana" panose="020B0604030504040204" pitchFamily="34" charset="0"/>
          <a:ea typeface="+mj-ea"/>
          <a:cs typeface="+mj-cs"/>
        </a:defRPr>
      </a:lvl1pPr>
    </p:titleStyle>
    <p:bodyStyle>
      <a:lvl1pPr marL="266700" indent="-266700" algn="l" defTabSz="914400" rtl="0" eaLnBrk="1" latinLnBrk="0" hangingPunct="1">
        <a:lnSpc>
          <a:spcPts val="2400"/>
        </a:lnSpc>
        <a:spcBef>
          <a:spcPts val="1600"/>
        </a:spcBef>
        <a:buClr>
          <a:schemeClr val="tx2"/>
        </a:buClr>
        <a:buFont typeface="Arial" panose="020B0604020202020204" pitchFamily="34" charset="0"/>
        <a:buChar char="•"/>
        <a:tabLst/>
        <a:defRPr sz="2000" b="0" i="0" kern="1200">
          <a:solidFill>
            <a:srgbClr val="164753"/>
          </a:solidFill>
          <a:latin typeface="Verdana" panose="020B0604030504040204" pitchFamily="34" charset="0"/>
          <a:ea typeface="+mn-ea"/>
          <a:cs typeface="+mn-cs"/>
        </a:defRPr>
      </a:lvl1pPr>
      <a:lvl2pPr marL="534988" indent="-268288" algn="l" defTabSz="914400" rtl="0" eaLnBrk="1" latinLnBrk="0" hangingPunct="1">
        <a:lnSpc>
          <a:spcPct val="90000"/>
        </a:lnSpc>
        <a:spcBef>
          <a:spcPts val="500"/>
        </a:spcBef>
        <a:buFont typeface="Arial" panose="020B0604020202020204" pitchFamily="34" charset="0"/>
        <a:buChar char="•"/>
        <a:tabLst/>
        <a:defRPr sz="1800" b="0" i="0" kern="1200">
          <a:solidFill>
            <a:srgbClr val="164753"/>
          </a:solidFill>
          <a:latin typeface="Verdana" panose="020B0604030504040204" pitchFamily="34" charset="0"/>
          <a:ea typeface="+mn-ea"/>
          <a:cs typeface="+mn-cs"/>
        </a:defRPr>
      </a:lvl2pPr>
      <a:lvl3pPr marL="803275" indent="-268288" algn="l" defTabSz="914400" rtl="0" eaLnBrk="1" latinLnBrk="0" hangingPunct="1">
        <a:lnSpc>
          <a:spcPct val="90000"/>
        </a:lnSpc>
        <a:spcBef>
          <a:spcPts val="500"/>
        </a:spcBef>
        <a:buFont typeface="Arial" panose="020B0604020202020204" pitchFamily="34" charset="0"/>
        <a:buChar char="•"/>
        <a:tabLst/>
        <a:defRPr sz="1800" b="0" i="0" kern="1200">
          <a:solidFill>
            <a:srgbClr val="164753"/>
          </a:solidFill>
          <a:latin typeface="Verdana" panose="020B0604030504040204" pitchFamily="34" charset="0"/>
          <a:ea typeface="+mn-ea"/>
          <a:cs typeface="+mn-cs"/>
        </a:defRPr>
      </a:lvl3pPr>
      <a:lvl4pPr marL="1071563" indent="-268288" algn="l" defTabSz="914400" rtl="0" eaLnBrk="1" latinLnBrk="0" hangingPunct="1">
        <a:lnSpc>
          <a:spcPct val="90000"/>
        </a:lnSpc>
        <a:spcBef>
          <a:spcPts val="500"/>
        </a:spcBef>
        <a:buFont typeface="Arial" panose="020B0604020202020204" pitchFamily="34" charset="0"/>
        <a:buChar char="•"/>
        <a:tabLst/>
        <a:defRPr sz="1800" b="0" i="0" kern="1200">
          <a:solidFill>
            <a:srgbClr val="164753"/>
          </a:solidFill>
          <a:latin typeface="Verdana" panose="020B0604030504040204" pitchFamily="34" charset="0"/>
          <a:ea typeface="+mn-ea"/>
          <a:cs typeface="+mn-cs"/>
        </a:defRPr>
      </a:lvl4pPr>
      <a:lvl5pPr marL="1339850" indent="-268288" algn="l" defTabSz="914400" rtl="0" eaLnBrk="1" latinLnBrk="0" hangingPunct="1">
        <a:lnSpc>
          <a:spcPct val="90000"/>
        </a:lnSpc>
        <a:spcBef>
          <a:spcPts val="500"/>
        </a:spcBef>
        <a:buFont typeface="Arial" panose="020B0604020202020204" pitchFamily="34" charset="0"/>
        <a:buChar char="•"/>
        <a:tabLst/>
        <a:defRPr sz="1800" b="0" i="0" kern="1200">
          <a:solidFill>
            <a:srgbClr val="164753"/>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
          <p15:clr>
            <a:srgbClr val="A4A3A4"/>
          </p15:clr>
        </p15:guide>
        <p15:guide id="2" orient="horz" pos="1246">
          <p15:clr>
            <a:srgbClr val="A4A3A4"/>
          </p15:clr>
        </p15:guide>
        <p15:guide id="3" pos="669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6"/>
          <a:srcRect t="53808" r="8574" b="12115"/>
          <a:stretch/>
        </p:blipFill>
        <p:spPr>
          <a:xfrm>
            <a:off x="9296401" y="0"/>
            <a:ext cx="2895600" cy="449707"/>
          </a:xfrm>
          <a:prstGeom prst="rect">
            <a:avLst/>
          </a:prstGeom>
        </p:spPr>
      </p:pic>
      <p:cxnSp>
        <p:nvCxnSpPr>
          <p:cNvPr id="5" name="Connettore 1 31">
            <a:extLst>
              <a:ext uri="{FF2B5EF4-FFF2-40B4-BE49-F238E27FC236}">
                <a16:creationId xmlns:a16="http://schemas.microsoft.com/office/drawing/2014/main" id="{A404F81B-237A-2048-9BA4-0D5B4B6AFB7E}"/>
              </a:ext>
            </a:extLst>
          </p:cNvPr>
          <p:cNvCxnSpPr>
            <a:cxnSpLocks/>
          </p:cNvCxnSpPr>
          <p:nvPr userDrawn="1"/>
        </p:nvCxnSpPr>
        <p:spPr>
          <a:xfrm>
            <a:off x="0" y="6381328"/>
            <a:ext cx="12192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78039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resistancebank.org/"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57723" y="830343"/>
            <a:ext cx="7384308" cy="3276000"/>
          </a:xfrm>
        </p:spPr>
        <p:txBody>
          <a:bodyPr/>
          <a:lstStyle/>
          <a:p>
            <a:r>
              <a:rPr lang="fr-FR" sz="4000" dirty="0"/>
              <a:t>Émergence de la RAM en médecine vétérinaire</a:t>
            </a:r>
            <a:endParaRPr lang="da-DK" sz="3800" b="0" dirty="0"/>
          </a:p>
        </p:txBody>
      </p:sp>
      <p:sp>
        <p:nvSpPr>
          <p:cNvPr id="4" name="Undertitel 3"/>
          <p:cNvSpPr>
            <a:spLocks noGrp="1"/>
          </p:cNvSpPr>
          <p:nvPr>
            <p:ph type="subTitle" idx="1"/>
          </p:nvPr>
        </p:nvSpPr>
        <p:spPr>
          <a:xfrm>
            <a:off x="657723" y="4781595"/>
            <a:ext cx="6660000" cy="1455636"/>
          </a:xfrm>
        </p:spPr>
        <p:txBody>
          <a:bodyPr vert="horz" lIns="0" tIns="0" rIns="0" bIns="0" rtlCol="0" anchor="t">
            <a:noAutofit/>
          </a:bodyPr>
          <a:lstStyle/>
          <a:p>
            <a:endParaRPr lang="da-DK" dirty="0">
              <a:ea typeface="Verdana"/>
            </a:endParaRPr>
          </a:p>
          <a:p>
            <a:r>
              <a:rPr lang="da-DK" dirty="0">
                <a:ea typeface="Verdana"/>
              </a:rPr>
              <a:t>Rodolphe Mader</a:t>
            </a:r>
          </a:p>
          <a:p>
            <a:r>
              <a:rPr lang="da-DK" dirty="0">
                <a:ea typeface="Verdana"/>
              </a:rPr>
              <a:t>12 janvier 2026</a:t>
            </a:r>
          </a:p>
        </p:txBody>
      </p:sp>
    </p:spTree>
    <p:extLst>
      <p:ext uri="{BB962C8B-B14F-4D97-AF65-F5344CB8AC3E}">
        <p14:creationId xmlns:p14="http://schemas.microsoft.com/office/powerpoint/2010/main" val="4181577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6138A-4E45-E624-582B-DF08B260E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D8CCB8-5274-73B8-F802-31B675CB25C6}"/>
              </a:ext>
            </a:extLst>
          </p:cNvPr>
          <p:cNvSpPr>
            <a:spLocks noGrp="1"/>
          </p:cNvSpPr>
          <p:nvPr>
            <p:ph type="title"/>
          </p:nvPr>
        </p:nvSpPr>
        <p:spPr/>
        <p:txBody>
          <a:bodyPr/>
          <a:lstStyle/>
          <a:p>
            <a:pPr algn="ctr"/>
            <a:r>
              <a:rPr lang="da-DK" dirty="0"/>
              <a:t>Deux grandes </a:t>
            </a:r>
            <a:r>
              <a:rPr lang="da-DK" dirty="0" err="1"/>
              <a:t>catégories</a:t>
            </a:r>
            <a:r>
              <a:rPr lang="da-DK" dirty="0"/>
              <a:t> de </a:t>
            </a:r>
            <a:r>
              <a:rPr lang="da-DK" dirty="0" err="1"/>
              <a:t>facteurs</a:t>
            </a:r>
            <a:r>
              <a:rPr lang="da-DK" dirty="0"/>
              <a:t> de </a:t>
            </a:r>
            <a:r>
              <a:rPr lang="da-DK" dirty="0" err="1"/>
              <a:t>risque</a:t>
            </a:r>
            <a:endParaRPr lang="en-GB" dirty="0"/>
          </a:p>
        </p:txBody>
      </p:sp>
      <p:sp>
        <p:nvSpPr>
          <p:cNvPr id="5" name="Slide Number Placeholder 4">
            <a:extLst>
              <a:ext uri="{FF2B5EF4-FFF2-40B4-BE49-F238E27FC236}">
                <a16:creationId xmlns:a16="http://schemas.microsoft.com/office/drawing/2014/main" id="{C049E0B5-2DB8-8734-B37F-6963969F4E61}"/>
              </a:ext>
            </a:extLst>
          </p:cNvPr>
          <p:cNvSpPr>
            <a:spLocks noGrp="1"/>
          </p:cNvSpPr>
          <p:nvPr>
            <p:ph type="sldNum" sz="quarter" idx="12"/>
          </p:nvPr>
        </p:nvSpPr>
        <p:spPr/>
        <p:txBody>
          <a:bodyPr/>
          <a:lstStyle/>
          <a:p>
            <a:fld id="{3A2170B7-0CB9-4441-A233-E52618003F4F}" type="slidenum">
              <a:rPr lang="da-DK" smtClean="0"/>
              <a:t>10</a:t>
            </a:fld>
            <a:endParaRPr lang="da-DK"/>
          </a:p>
        </p:txBody>
      </p:sp>
      <p:sp>
        <p:nvSpPr>
          <p:cNvPr id="7" name="TextBox 6">
            <a:extLst>
              <a:ext uri="{FF2B5EF4-FFF2-40B4-BE49-F238E27FC236}">
                <a16:creationId xmlns:a16="http://schemas.microsoft.com/office/drawing/2014/main" id="{52DCFE3C-4906-B9DA-4F21-AED49DA2847B}"/>
              </a:ext>
            </a:extLst>
          </p:cNvPr>
          <p:cNvSpPr txBox="1"/>
          <p:nvPr/>
        </p:nvSpPr>
        <p:spPr>
          <a:xfrm>
            <a:off x="310528" y="1505238"/>
            <a:ext cx="4806757" cy="830997"/>
          </a:xfrm>
          <a:prstGeom prst="rect">
            <a:avLst/>
          </a:prstGeom>
          <a:noFill/>
        </p:spPr>
        <p:txBody>
          <a:bodyPr wrap="square" rtlCol="0">
            <a:spAutoFit/>
          </a:bodyPr>
          <a:lstStyle/>
          <a:p>
            <a:pPr algn="ctr"/>
            <a:r>
              <a:rPr lang="da-DK" sz="2400" dirty="0" err="1"/>
              <a:t>Pratiques</a:t>
            </a:r>
            <a:r>
              <a:rPr lang="da-DK" sz="2400" dirty="0"/>
              <a:t> </a:t>
            </a:r>
            <a:r>
              <a:rPr lang="da-DK" sz="2400" dirty="0" err="1"/>
              <a:t>d’élevage</a:t>
            </a:r>
            <a:r>
              <a:rPr lang="da-DK" sz="2400" dirty="0"/>
              <a:t> </a:t>
            </a:r>
            <a:r>
              <a:rPr lang="da-DK" sz="2400" dirty="0" err="1"/>
              <a:t>inadequates</a:t>
            </a:r>
            <a:endParaRPr lang="en-GB" sz="2400" dirty="0"/>
          </a:p>
        </p:txBody>
      </p:sp>
      <p:sp>
        <p:nvSpPr>
          <p:cNvPr id="3" name="Content Placeholder 2">
            <a:extLst>
              <a:ext uri="{FF2B5EF4-FFF2-40B4-BE49-F238E27FC236}">
                <a16:creationId xmlns:a16="http://schemas.microsoft.com/office/drawing/2014/main" id="{662CC510-0C49-AE7E-3F2D-40C634647C52}"/>
              </a:ext>
            </a:extLst>
          </p:cNvPr>
          <p:cNvSpPr>
            <a:spLocks noGrp="1"/>
          </p:cNvSpPr>
          <p:nvPr>
            <p:ph sz="half" idx="1"/>
          </p:nvPr>
        </p:nvSpPr>
        <p:spPr>
          <a:xfrm>
            <a:off x="729637" y="2901557"/>
            <a:ext cx="3968537" cy="4320000"/>
          </a:xfrm>
        </p:spPr>
        <p:txBody>
          <a:bodyPr/>
          <a:lstStyle/>
          <a:p>
            <a:r>
              <a:rPr lang="da-DK" dirty="0"/>
              <a:t>Grande </a:t>
            </a:r>
            <a:r>
              <a:rPr lang="da-DK" dirty="0" err="1"/>
              <a:t>concentration</a:t>
            </a:r>
            <a:r>
              <a:rPr lang="da-DK" dirty="0"/>
              <a:t> </a:t>
            </a:r>
            <a:r>
              <a:rPr lang="da-DK" dirty="0" err="1"/>
              <a:t>d’animaux</a:t>
            </a:r>
            <a:endParaRPr lang="da-DK" dirty="0"/>
          </a:p>
          <a:p>
            <a:r>
              <a:rPr lang="da-DK" dirty="0" err="1"/>
              <a:t>Manque</a:t>
            </a:r>
            <a:r>
              <a:rPr lang="da-DK" dirty="0"/>
              <a:t> de </a:t>
            </a:r>
            <a:r>
              <a:rPr lang="da-DK" dirty="0" err="1"/>
              <a:t>biosecurité</a:t>
            </a:r>
            <a:r>
              <a:rPr lang="da-DK" dirty="0"/>
              <a:t>/</a:t>
            </a:r>
            <a:r>
              <a:rPr lang="da-DK" dirty="0" err="1"/>
              <a:t>hygiène</a:t>
            </a:r>
            <a:endParaRPr lang="da-DK" dirty="0"/>
          </a:p>
          <a:p>
            <a:r>
              <a:rPr lang="da-DK" dirty="0" err="1"/>
              <a:t>Mauvaise</a:t>
            </a:r>
            <a:r>
              <a:rPr lang="da-DK" dirty="0"/>
              <a:t> </a:t>
            </a:r>
            <a:r>
              <a:rPr lang="da-DK" dirty="0" err="1"/>
              <a:t>qualité</a:t>
            </a:r>
            <a:r>
              <a:rPr lang="da-DK" dirty="0"/>
              <a:t> des </a:t>
            </a:r>
            <a:r>
              <a:rPr lang="da-DK" dirty="0" err="1"/>
              <a:t>intrants</a:t>
            </a:r>
            <a:endParaRPr lang="da-DK" dirty="0"/>
          </a:p>
          <a:p>
            <a:r>
              <a:rPr lang="en-GB" dirty="0"/>
              <a:t>Vaccinations </a:t>
            </a:r>
            <a:r>
              <a:rPr lang="en-GB" dirty="0" err="1"/>
              <a:t>insuffisantes</a:t>
            </a:r>
            <a:endParaRPr lang="en-GB" dirty="0"/>
          </a:p>
          <a:p>
            <a:r>
              <a:rPr lang="en-GB" dirty="0"/>
              <a:t>Manque </a:t>
            </a:r>
            <a:r>
              <a:rPr lang="en-GB" dirty="0" err="1"/>
              <a:t>d’éducation</a:t>
            </a:r>
            <a:endParaRPr lang="en-GB" dirty="0"/>
          </a:p>
          <a:p>
            <a:endParaRPr lang="en-GB" dirty="0"/>
          </a:p>
        </p:txBody>
      </p:sp>
      <p:sp>
        <p:nvSpPr>
          <p:cNvPr id="4" name="Content Placeholder 3">
            <a:extLst>
              <a:ext uri="{FF2B5EF4-FFF2-40B4-BE49-F238E27FC236}">
                <a16:creationId xmlns:a16="http://schemas.microsoft.com/office/drawing/2014/main" id="{35976E60-D1D4-61A8-51DD-23FED73B19C1}"/>
              </a:ext>
            </a:extLst>
          </p:cNvPr>
          <p:cNvSpPr>
            <a:spLocks noGrp="1"/>
          </p:cNvSpPr>
          <p:nvPr>
            <p:ph sz="half" idx="2"/>
          </p:nvPr>
        </p:nvSpPr>
        <p:spPr>
          <a:xfrm>
            <a:off x="5787323" y="2195575"/>
            <a:ext cx="6094149" cy="4320000"/>
          </a:xfrm>
        </p:spPr>
        <p:txBody>
          <a:bodyPr/>
          <a:lstStyle/>
          <a:p>
            <a:r>
              <a:rPr lang="da-DK" dirty="0"/>
              <a:t>La vente des </a:t>
            </a:r>
            <a:r>
              <a:rPr lang="da-DK" dirty="0" err="1"/>
              <a:t>antimicrobiens</a:t>
            </a:r>
            <a:r>
              <a:rPr lang="da-DK" dirty="0"/>
              <a:t> </a:t>
            </a:r>
            <a:r>
              <a:rPr lang="da-DK" dirty="0" err="1"/>
              <a:t>est</a:t>
            </a:r>
            <a:r>
              <a:rPr lang="da-DK" dirty="0"/>
              <a:t> </a:t>
            </a:r>
            <a:r>
              <a:rPr lang="da-DK" dirty="0" err="1"/>
              <a:t>un</a:t>
            </a:r>
            <a:r>
              <a:rPr lang="da-DK" dirty="0"/>
              <a:t> business</a:t>
            </a:r>
          </a:p>
          <a:p>
            <a:r>
              <a:rPr lang="da-DK" dirty="0"/>
              <a:t>Faible </a:t>
            </a:r>
            <a:r>
              <a:rPr lang="da-DK" dirty="0" err="1"/>
              <a:t>coût</a:t>
            </a:r>
            <a:r>
              <a:rPr lang="da-DK" dirty="0"/>
              <a:t> </a:t>
            </a:r>
            <a:r>
              <a:rPr lang="da-DK" dirty="0" err="1"/>
              <a:t>pour</a:t>
            </a:r>
            <a:r>
              <a:rPr lang="da-DK" dirty="0"/>
              <a:t> les </a:t>
            </a:r>
            <a:r>
              <a:rPr lang="da-DK" dirty="0" err="1"/>
              <a:t>éleveurs</a:t>
            </a:r>
            <a:endParaRPr lang="da-DK" dirty="0"/>
          </a:p>
          <a:p>
            <a:r>
              <a:rPr lang="da-DK" dirty="0" err="1"/>
              <a:t>Disponibilité</a:t>
            </a:r>
            <a:r>
              <a:rPr lang="da-DK" dirty="0"/>
              <a:t> sans </a:t>
            </a:r>
            <a:r>
              <a:rPr lang="da-DK" dirty="0" err="1"/>
              <a:t>prescription</a:t>
            </a:r>
            <a:endParaRPr lang="da-DK" dirty="0"/>
          </a:p>
          <a:p>
            <a:r>
              <a:rPr lang="da-DK" dirty="0"/>
              <a:t>Usage </a:t>
            </a:r>
            <a:r>
              <a:rPr lang="da-DK" dirty="0" err="1"/>
              <a:t>pour</a:t>
            </a:r>
            <a:r>
              <a:rPr lang="da-DK" dirty="0"/>
              <a:t> </a:t>
            </a:r>
            <a:r>
              <a:rPr lang="da-DK" dirty="0" err="1"/>
              <a:t>promouvoir</a:t>
            </a:r>
            <a:r>
              <a:rPr lang="da-DK" dirty="0"/>
              <a:t> la </a:t>
            </a:r>
            <a:r>
              <a:rPr lang="da-DK" dirty="0" err="1"/>
              <a:t>croissance</a:t>
            </a:r>
            <a:endParaRPr lang="da-DK" dirty="0"/>
          </a:p>
          <a:p>
            <a:r>
              <a:rPr lang="da-DK" dirty="0"/>
              <a:t>Non-</a:t>
            </a:r>
            <a:r>
              <a:rPr lang="da-DK" dirty="0" err="1"/>
              <a:t>respect</a:t>
            </a:r>
            <a:r>
              <a:rPr lang="da-DK" dirty="0"/>
              <a:t> des </a:t>
            </a:r>
            <a:r>
              <a:rPr lang="da-DK" dirty="0" err="1"/>
              <a:t>temps</a:t>
            </a:r>
            <a:r>
              <a:rPr lang="da-DK" dirty="0"/>
              <a:t> </a:t>
            </a:r>
            <a:r>
              <a:rPr lang="da-DK" dirty="0" err="1"/>
              <a:t>d’attente</a:t>
            </a:r>
            <a:endParaRPr lang="da-DK" dirty="0"/>
          </a:p>
          <a:p>
            <a:r>
              <a:rPr lang="da-DK" dirty="0"/>
              <a:t>Absence de </a:t>
            </a:r>
            <a:r>
              <a:rPr lang="da-DK" dirty="0" err="1"/>
              <a:t>contrôles</a:t>
            </a:r>
            <a:endParaRPr lang="da-DK" dirty="0"/>
          </a:p>
          <a:p>
            <a:r>
              <a:rPr lang="da-DK" dirty="0" err="1"/>
              <a:t>Mauvaise</a:t>
            </a:r>
            <a:r>
              <a:rPr lang="da-DK" dirty="0"/>
              <a:t> </a:t>
            </a:r>
            <a:r>
              <a:rPr lang="da-DK" dirty="0" err="1"/>
              <a:t>qualité</a:t>
            </a:r>
            <a:r>
              <a:rPr lang="da-DK" dirty="0"/>
              <a:t> des </a:t>
            </a:r>
            <a:r>
              <a:rPr lang="da-DK" dirty="0" err="1"/>
              <a:t>antimicrobiens</a:t>
            </a:r>
            <a:endParaRPr lang="en-GB" dirty="0"/>
          </a:p>
          <a:p>
            <a:r>
              <a:rPr lang="da-DK" dirty="0" err="1"/>
              <a:t>Manque</a:t>
            </a:r>
            <a:r>
              <a:rPr lang="da-DK" dirty="0"/>
              <a:t> de </a:t>
            </a:r>
            <a:r>
              <a:rPr lang="da-DK" dirty="0" err="1"/>
              <a:t>vétérinaires</a:t>
            </a:r>
            <a:endParaRPr lang="da-DK" dirty="0"/>
          </a:p>
          <a:p>
            <a:r>
              <a:rPr lang="da-DK" dirty="0" err="1"/>
              <a:t>Manque</a:t>
            </a:r>
            <a:r>
              <a:rPr lang="da-DK" dirty="0"/>
              <a:t> de </a:t>
            </a:r>
            <a:r>
              <a:rPr lang="da-DK" dirty="0" err="1"/>
              <a:t>capacités</a:t>
            </a:r>
            <a:r>
              <a:rPr lang="da-DK" dirty="0"/>
              <a:t> </a:t>
            </a:r>
            <a:r>
              <a:rPr lang="da-DK" dirty="0" err="1"/>
              <a:t>diagnostiques</a:t>
            </a:r>
            <a:endParaRPr lang="da-DK" dirty="0"/>
          </a:p>
        </p:txBody>
      </p:sp>
      <p:sp>
        <p:nvSpPr>
          <p:cNvPr id="8" name="TextBox 7">
            <a:extLst>
              <a:ext uri="{FF2B5EF4-FFF2-40B4-BE49-F238E27FC236}">
                <a16:creationId xmlns:a16="http://schemas.microsoft.com/office/drawing/2014/main" id="{4462E956-11BD-EC0C-47C2-422B38CE5D3C}"/>
              </a:ext>
            </a:extLst>
          </p:cNvPr>
          <p:cNvSpPr txBox="1"/>
          <p:nvPr/>
        </p:nvSpPr>
        <p:spPr>
          <a:xfrm>
            <a:off x="6394905" y="1689286"/>
            <a:ext cx="5246928" cy="461665"/>
          </a:xfrm>
          <a:prstGeom prst="rect">
            <a:avLst/>
          </a:prstGeom>
          <a:noFill/>
        </p:spPr>
        <p:txBody>
          <a:bodyPr wrap="square" rtlCol="0">
            <a:spAutoFit/>
          </a:bodyPr>
          <a:lstStyle/>
          <a:p>
            <a:pPr algn="ctr"/>
            <a:r>
              <a:rPr lang="da-DK" sz="2400" dirty="0" err="1"/>
              <a:t>Mésusage</a:t>
            </a:r>
            <a:r>
              <a:rPr lang="da-DK" sz="2400" dirty="0"/>
              <a:t> des </a:t>
            </a:r>
            <a:r>
              <a:rPr lang="da-DK" sz="2400" dirty="0" err="1"/>
              <a:t>antimicrobiens</a:t>
            </a:r>
            <a:endParaRPr lang="en-GB" sz="2400" dirty="0"/>
          </a:p>
        </p:txBody>
      </p:sp>
    </p:spTree>
    <p:extLst>
      <p:ext uri="{BB962C8B-B14F-4D97-AF65-F5344CB8AC3E}">
        <p14:creationId xmlns:p14="http://schemas.microsoft.com/office/powerpoint/2010/main" val="384242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2520776-F16D-0110-E71C-C1B0C38A5229}"/>
              </a:ext>
            </a:extLst>
          </p:cNvPr>
          <p:cNvSpPr>
            <a:spLocks noGrp="1"/>
          </p:cNvSpPr>
          <p:nvPr>
            <p:ph type="title"/>
          </p:nvPr>
        </p:nvSpPr>
        <p:spPr>
          <a:xfrm>
            <a:off x="1044000" y="119905"/>
            <a:ext cx="9720000" cy="1080000"/>
          </a:xfrm>
        </p:spPr>
        <p:txBody>
          <a:bodyPr/>
          <a:lstStyle/>
          <a:p>
            <a:r>
              <a:rPr lang="en-US" dirty="0"/>
              <a:t>Dans la </a:t>
            </a:r>
            <a:r>
              <a:rPr lang="en-US" dirty="0" err="1"/>
              <a:t>peau</a:t>
            </a:r>
            <a:r>
              <a:rPr lang="en-US" dirty="0"/>
              <a:t> d’un </a:t>
            </a:r>
            <a:r>
              <a:rPr lang="en-US" dirty="0" err="1"/>
              <a:t>vétérinaire</a:t>
            </a:r>
            <a:r>
              <a:rPr lang="en-US" dirty="0"/>
              <a:t>…</a:t>
            </a:r>
          </a:p>
        </p:txBody>
      </p:sp>
      <p:sp>
        <p:nvSpPr>
          <p:cNvPr id="5" name="Slide Number Placeholder 4">
            <a:extLst>
              <a:ext uri="{FF2B5EF4-FFF2-40B4-BE49-F238E27FC236}">
                <a16:creationId xmlns:a16="http://schemas.microsoft.com/office/drawing/2014/main" id="{81A22FC7-C560-C9F9-AE3C-4F8AE3334C84}"/>
              </a:ext>
            </a:extLst>
          </p:cNvPr>
          <p:cNvSpPr>
            <a:spLocks noGrp="1"/>
          </p:cNvSpPr>
          <p:nvPr>
            <p:ph type="sldNum" sz="quarter" idx="12"/>
          </p:nvPr>
        </p:nvSpPr>
        <p:spPr>
          <a:xfrm>
            <a:off x="900000" y="6480000"/>
            <a:ext cx="288000" cy="180000"/>
          </a:xfrm>
        </p:spPr>
        <p:txBody>
          <a:bodyPr vert="horz" lIns="0" tIns="0" rIns="0" bIns="0" rtlCol="0" anchor="b" anchorCtr="0">
            <a:normAutofit/>
          </a:bodyPr>
          <a:lstStyle/>
          <a:p>
            <a:pPr>
              <a:spcAft>
                <a:spcPts val="600"/>
              </a:spcAft>
            </a:pPr>
            <a:fld id="{3A2170B7-0CB9-4441-A233-E52618003F4F}" type="slidenum">
              <a:rPr lang="da-DK" smtClean="0"/>
              <a:pPr>
                <a:spcAft>
                  <a:spcPts val="600"/>
                </a:spcAft>
              </a:pPr>
              <a:t>11</a:t>
            </a:fld>
            <a:endParaRPr lang="da-DK"/>
          </a:p>
        </p:txBody>
      </p:sp>
      <p:sp>
        <p:nvSpPr>
          <p:cNvPr id="8" name="TextBox 7">
            <a:extLst>
              <a:ext uri="{FF2B5EF4-FFF2-40B4-BE49-F238E27FC236}">
                <a16:creationId xmlns:a16="http://schemas.microsoft.com/office/drawing/2014/main" id="{9C2DF0C0-BC10-29D0-31D2-4DC399083A3B}"/>
              </a:ext>
            </a:extLst>
          </p:cNvPr>
          <p:cNvSpPr txBox="1"/>
          <p:nvPr/>
        </p:nvSpPr>
        <p:spPr>
          <a:xfrm>
            <a:off x="7131802" y="5576501"/>
            <a:ext cx="3097420" cy="461665"/>
          </a:xfrm>
          <a:prstGeom prst="rect">
            <a:avLst/>
          </a:prstGeom>
          <a:noFill/>
        </p:spPr>
        <p:txBody>
          <a:bodyPr wrap="square" rtlCol="0">
            <a:spAutoFit/>
          </a:bodyPr>
          <a:lstStyle/>
          <a:p>
            <a:r>
              <a:rPr kumimoji="0" lang="da-DK" sz="1200" u="none" strike="noStrike" cap="none" spc="0" normalizeH="0" baseline="0" noProof="0" dirty="0">
                <a:ln>
                  <a:noFill/>
                </a:ln>
                <a:solidFill>
                  <a:schemeClr val="tx2"/>
                </a:solidFill>
                <a:effectLst/>
                <a:uLnTx/>
                <a:uFillTx/>
              </a:rPr>
              <a:t>©FAO/</a:t>
            </a:r>
            <a:r>
              <a:rPr kumimoji="0" lang="da-DK" sz="1200" u="none" strike="noStrike" cap="none" spc="0" normalizeH="0" baseline="0" noProof="0" dirty="0" err="1">
                <a:ln>
                  <a:noFill/>
                </a:ln>
                <a:solidFill>
                  <a:schemeClr val="tx2"/>
                </a:solidFill>
                <a:effectLst/>
                <a:uLnTx/>
                <a:uFillTx/>
              </a:rPr>
              <a:t>Kimla</a:t>
            </a:r>
            <a:r>
              <a:rPr kumimoji="0" lang="da-DK" sz="1200" u="none" strike="noStrike" cap="none" spc="0" normalizeH="0" baseline="0" noProof="0" dirty="0">
                <a:ln>
                  <a:noFill/>
                </a:ln>
                <a:solidFill>
                  <a:schemeClr val="tx2"/>
                </a:solidFill>
                <a:effectLst/>
                <a:uLnTx/>
                <a:uFillTx/>
              </a:rPr>
              <a:t> </a:t>
            </a:r>
            <a:r>
              <a:rPr kumimoji="0" lang="da-DK" sz="1200" u="none" strike="noStrike" cap="none" spc="0" normalizeH="0" baseline="0" noProof="0" dirty="0" err="1">
                <a:ln>
                  <a:noFill/>
                </a:ln>
                <a:solidFill>
                  <a:schemeClr val="tx2"/>
                </a:solidFill>
                <a:effectLst/>
                <a:uLnTx/>
                <a:uFillTx/>
              </a:rPr>
              <a:t>Hout</a:t>
            </a:r>
            <a:endParaRPr kumimoji="0" lang="da-DK" sz="1200" u="none" strike="noStrike" cap="none" spc="0" normalizeH="0" baseline="0" noProof="0" dirty="0">
              <a:ln>
                <a:noFill/>
              </a:ln>
              <a:solidFill>
                <a:schemeClr val="tx2"/>
              </a:solidFill>
              <a:effectLst/>
              <a:uLnTx/>
              <a:uFillTx/>
            </a:endParaRPr>
          </a:p>
          <a:p>
            <a:endParaRPr lang="en-GB" sz="1200" dirty="0"/>
          </a:p>
        </p:txBody>
      </p:sp>
      <p:pic>
        <p:nvPicPr>
          <p:cNvPr id="2" name="Picture 1">
            <a:extLst>
              <a:ext uri="{FF2B5EF4-FFF2-40B4-BE49-F238E27FC236}">
                <a16:creationId xmlns:a16="http://schemas.microsoft.com/office/drawing/2014/main" id="{62E030EC-DC21-3C51-C3F7-6256D21335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2408" y="1775770"/>
            <a:ext cx="7475784" cy="4983856"/>
          </a:xfrm>
          <a:prstGeom prst="rect">
            <a:avLst/>
          </a:prstGeom>
        </p:spPr>
      </p:pic>
      <p:sp>
        <p:nvSpPr>
          <p:cNvPr id="3" name="Rectangle 2">
            <a:extLst>
              <a:ext uri="{FF2B5EF4-FFF2-40B4-BE49-F238E27FC236}">
                <a16:creationId xmlns:a16="http://schemas.microsoft.com/office/drawing/2014/main" id="{1F7E1046-1DE1-CDBB-BC49-2978D5A7B728}"/>
              </a:ext>
            </a:extLst>
          </p:cNvPr>
          <p:cNvSpPr/>
          <p:nvPr/>
        </p:nvSpPr>
        <p:spPr>
          <a:xfrm>
            <a:off x="8158806" y="6406431"/>
            <a:ext cx="1414618" cy="338554"/>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©FAO/</a:t>
            </a:r>
            <a:r>
              <a:rPr kumimoji="0" lang="en-US" sz="1600" b="0" i="0" u="none" strike="noStrike" kern="1200" cap="none" spc="0" normalizeH="0" baseline="0" noProof="0" dirty="0" err="1">
                <a:ln>
                  <a:noFill/>
                </a:ln>
                <a:solidFill>
                  <a:srgbClr val="FFFFFF"/>
                </a:solidFill>
                <a:effectLst/>
                <a:uLnTx/>
                <a:uFillTx/>
                <a:latin typeface="Calibri" panose="020F0502020204030204"/>
                <a:ea typeface="+mn-ea"/>
                <a:cs typeface="+mn-cs"/>
              </a:rPr>
              <a:t>Sadewa</a:t>
            </a:r>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Cloud Callout 16">
            <a:extLst>
              <a:ext uri="{FF2B5EF4-FFF2-40B4-BE49-F238E27FC236}">
                <a16:creationId xmlns:a16="http://schemas.microsoft.com/office/drawing/2014/main" id="{740C8CC5-691D-E6E7-CB4C-988E13BA772B}"/>
              </a:ext>
            </a:extLst>
          </p:cNvPr>
          <p:cNvSpPr/>
          <p:nvPr/>
        </p:nvSpPr>
        <p:spPr>
          <a:xfrm>
            <a:off x="76200" y="1223473"/>
            <a:ext cx="3124200" cy="1725618"/>
          </a:xfrm>
          <a:prstGeom prst="cloudCallout">
            <a:avLst>
              <a:gd name="adj1" fmla="val 28711"/>
              <a:gd name="adj2" fmla="val 6588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rPr>
              <a:t>Je ne suis pas </a:t>
            </a:r>
            <a:r>
              <a:rPr kumimoji="0" lang="en-US" sz="2000" b="0" i="0" u="none" strike="noStrike" kern="1200" cap="none" spc="0" normalizeH="0" baseline="0" noProof="0" dirty="0" err="1">
                <a:ln>
                  <a:noFill/>
                </a:ln>
                <a:solidFill>
                  <a:srgbClr val="5791C8"/>
                </a:solidFill>
                <a:effectLst/>
                <a:uLnTx/>
                <a:uFillTx/>
                <a:latin typeface="Calibri" panose="020F0502020204030204"/>
                <a:ea typeface="+mn-ea"/>
                <a:cs typeface="+mn-cs"/>
              </a:rPr>
              <a:t>sûr</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que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ce</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soit</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une</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maladie</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bactérienne</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endParaRPr>
          </a:p>
        </p:txBody>
      </p:sp>
      <p:sp>
        <p:nvSpPr>
          <p:cNvPr id="9" name="Cloud Callout 18">
            <a:extLst>
              <a:ext uri="{FF2B5EF4-FFF2-40B4-BE49-F238E27FC236}">
                <a16:creationId xmlns:a16="http://schemas.microsoft.com/office/drawing/2014/main" id="{C0E68AFD-F87A-0465-EB59-F979C13DA4FE}"/>
              </a:ext>
            </a:extLst>
          </p:cNvPr>
          <p:cNvSpPr/>
          <p:nvPr/>
        </p:nvSpPr>
        <p:spPr>
          <a:xfrm>
            <a:off x="236784" y="3519871"/>
            <a:ext cx="3124200" cy="1607323"/>
          </a:xfrm>
          <a:prstGeom prst="cloudCallout">
            <a:avLst>
              <a:gd name="adj1" fmla="val 55017"/>
              <a:gd name="adj2" fmla="val 336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rPr>
              <a:t>Il </a:t>
            </a:r>
            <a:r>
              <a:rPr kumimoji="0" lang="en-US" sz="2000" b="0" i="0" u="none" strike="noStrike" kern="1200" cap="none" spc="0" normalizeH="0" baseline="0" noProof="0" dirty="0" err="1">
                <a:ln>
                  <a:noFill/>
                </a:ln>
                <a:solidFill>
                  <a:srgbClr val="5791C8"/>
                </a:solidFill>
                <a:effectLst/>
                <a:uLnTx/>
                <a:uFillTx/>
                <a:latin typeface="Calibri" panose="020F0502020204030204"/>
                <a:ea typeface="+mn-ea"/>
                <a:cs typeface="+mn-cs"/>
              </a:rPr>
              <a:t>n’y</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 pas de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laboratoire</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autour</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endParaRPr>
          </a:p>
        </p:txBody>
      </p:sp>
      <p:sp>
        <p:nvSpPr>
          <p:cNvPr id="10" name="Cloud Callout 17">
            <a:extLst>
              <a:ext uri="{FF2B5EF4-FFF2-40B4-BE49-F238E27FC236}">
                <a16:creationId xmlns:a16="http://schemas.microsoft.com/office/drawing/2014/main" id="{03967347-38B6-A136-EB00-39FF99C38BCF}"/>
              </a:ext>
            </a:extLst>
          </p:cNvPr>
          <p:cNvSpPr/>
          <p:nvPr/>
        </p:nvSpPr>
        <p:spPr>
          <a:xfrm>
            <a:off x="1999497" y="5150761"/>
            <a:ext cx="4104806" cy="1608865"/>
          </a:xfrm>
          <a:prstGeom prst="cloudCallout">
            <a:avLst>
              <a:gd name="adj1" fmla="val 4040"/>
              <a:gd name="adj2" fmla="val -909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rPr>
              <a:t>Bon, je </a:t>
            </a:r>
            <a:r>
              <a:rPr kumimoji="0" lang="en-US" sz="2000" b="0" i="0" u="none" strike="noStrike" kern="1200" cap="none" spc="0" normalizeH="0" baseline="0" noProof="0" dirty="0" err="1">
                <a:ln>
                  <a:noFill/>
                </a:ln>
                <a:solidFill>
                  <a:srgbClr val="5791C8"/>
                </a:solidFill>
                <a:effectLst/>
                <a:uLnTx/>
                <a:uFillTx/>
                <a:latin typeface="Calibri" panose="020F0502020204030204"/>
                <a:ea typeface="+mn-ea"/>
                <a:cs typeface="+mn-cs"/>
              </a:rPr>
              <a:t>vais</a:t>
            </a:r>
            <a:r>
              <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5791C8"/>
                </a:solidFill>
                <a:effectLst/>
                <a:uLnTx/>
                <a:uFillTx/>
                <a:latin typeface="Calibri" panose="020F0502020204030204"/>
                <a:ea typeface="+mn-ea"/>
                <a:cs typeface="+mn-cs"/>
              </a:rPr>
              <a:t>mettre</a:t>
            </a:r>
            <a:r>
              <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rPr>
              <a:t> des</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antibiotiques</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à large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spectre</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au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cas</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5791C8"/>
                </a:solidFill>
                <a:effectLst/>
                <a:uLnTx/>
                <a:uFillTx/>
                <a:latin typeface="Calibri" panose="020F0502020204030204"/>
                <a:ea typeface="+mn-ea"/>
                <a:cs typeface="+mn-cs"/>
              </a:rPr>
              <a:t>où</a:t>
            </a:r>
            <a:r>
              <a:rPr kumimoji="0" lang="en-US" sz="2000" b="0" i="0" u="none" strike="noStrike" kern="1200" cap="none" spc="0" normalizeH="0" noProof="0" dirty="0">
                <a:ln>
                  <a:noFill/>
                </a:ln>
                <a:solidFill>
                  <a:srgbClr val="5791C8"/>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srgbClr val="5791C8"/>
              </a:solidFill>
              <a:effectLst/>
              <a:uLnTx/>
              <a:uFillTx/>
              <a:latin typeface="Calibri" panose="020F0502020204030204"/>
              <a:ea typeface="+mn-ea"/>
              <a:cs typeface="+mn-cs"/>
            </a:endParaRPr>
          </a:p>
        </p:txBody>
      </p:sp>
      <p:sp>
        <p:nvSpPr>
          <p:cNvPr id="13" name="Rounded Rectangular Callout 10">
            <a:extLst>
              <a:ext uri="{FF2B5EF4-FFF2-40B4-BE49-F238E27FC236}">
                <a16:creationId xmlns:a16="http://schemas.microsoft.com/office/drawing/2014/main" id="{791AA87C-AA0F-7350-C169-343712F1BEF6}"/>
              </a:ext>
            </a:extLst>
          </p:cNvPr>
          <p:cNvSpPr/>
          <p:nvPr/>
        </p:nvSpPr>
        <p:spPr>
          <a:xfrm>
            <a:off x="8885484" y="1447303"/>
            <a:ext cx="2362200" cy="1143000"/>
          </a:xfrm>
          <a:prstGeom prst="wedgeRoundRectCallout">
            <a:avLst>
              <a:gd name="adj1" fmla="val 48119"/>
              <a:gd name="adj2" fmla="val 85000"/>
              <a:gd name="adj3" fmla="val 16667"/>
            </a:avLst>
          </a:prstGeom>
          <a:ln w="28575">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Vous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devez</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réduire</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000000"/>
                </a:solidFill>
                <a:effectLst/>
                <a:uLnTx/>
                <a:uFillTx/>
                <a:latin typeface="Calibri" panose="020F0502020204030204"/>
                <a:ea typeface="+mn-ea"/>
                <a:cs typeface="+mn-cs"/>
              </a:rPr>
              <a:t>l’usage</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des </a:t>
            </a:r>
            <a:r>
              <a:rPr kumimoji="0" lang="en-US" sz="2000" b="0" i="0" u="none" strike="noStrike" kern="1200" cap="none" spc="0" normalizeH="0" noProof="0" dirty="0" err="1">
                <a:ln>
                  <a:noFill/>
                </a:ln>
                <a:solidFill>
                  <a:srgbClr val="000000"/>
                </a:solidFill>
                <a:effectLst/>
                <a:uLnTx/>
                <a:uFillTx/>
                <a:latin typeface="Calibri" panose="020F0502020204030204"/>
                <a:ea typeface="+mn-ea"/>
                <a:cs typeface="+mn-cs"/>
              </a:rPr>
              <a:t>antibiotiques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4" name="Rounded Rectangular Callout 12">
            <a:extLst>
              <a:ext uri="{FF2B5EF4-FFF2-40B4-BE49-F238E27FC236}">
                <a16:creationId xmlns:a16="http://schemas.microsoft.com/office/drawing/2014/main" id="{641BBA30-BC48-467E-9C17-D767438E0C38}"/>
              </a:ext>
            </a:extLst>
          </p:cNvPr>
          <p:cNvSpPr/>
          <p:nvPr/>
        </p:nvSpPr>
        <p:spPr>
          <a:xfrm>
            <a:off x="8521488" y="3017144"/>
            <a:ext cx="2726196" cy="1143000"/>
          </a:xfrm>
          <a:prstGeom prst="wedgeRoundRectCallout">
            <a:avLst>
              <a:gd name="adj1" fmla="val 43683"/>
              <a:gd name="adj2" fmla="val 80000"/>
              <a:gd name="adj3" fmla="val 16667"/>
            </a:avLst>
          </a:prstGeom>
          <a:ln w="28575">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Vous ne</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000000"/>
                </a:solidFill>
                <a:effectLst/>
                <a:uLnTx/>
                <a:uFillTx/>
                <a:latin typeface="Calibri" panose="020F0502020204030204"/>
                <a:ea typeface="+mn-ea"/>
                <a:cs typeface="+mn-cs"/>
              </a:rPr>
              <a:t>devez</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plus </a:t>
            </a:r>
            <a:r>
              <a:rPr kumimoji="0" lang="en-US" sz="2000" b="0" i="0" u="none" strike="noStrike" kern="1200" cap="none" spc="0" normalizeH="0" noProof="0" dirty="0" err="1">
                <a:ln>
                  <a:noFill/>
                </a:ln>
                <a:solidFill>
                  <a:srgbClr val="000000"/>
                </a:solidFill>
                <a:effectLst/>
                <a:uLnTx/>
                <a:uFillTx/>
                <a:latin typeface="Calibri" panose="020F0502020204030204"/>
                <a:ea typeface="+mn-ea"/>
                <a:cs typeface="+mn-cs"/>
              </a:rPr>
              <a:t>utiliser</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noProof="0" dirty="0" err="1">
                <a:ln>
                  <a:noFill/>
                </a:ln>
                <a:solidFill>
                  <a:srgbClr val="000000"/>
                </a:solidFill>
                <a:effectLst/>
                <a:uLnTx/>
                <a:uFillTx/>
                <a:latin typeface="Calibri" panose="020F0502020204030204"/>
                <a:ea typeface="+mn-ea"/>
                <a:cs typeface="+mn-cs"/>
              </a:rPr>
              <a:t>d’antibiotiques</a:t>
            </a:r>
            <a:r>
              <a:rPr kumimoji="0" lang="en-US" sz="2000" b="0" i="0" u="none" strike="noStrike" kern="1200" cap="none" spc="0" normalizeH="0" noProof="0" dirty="0">
                <a:ln>
                  <a:noFill/>
                </a:ln>
                <a:solidFill>
                  <a:srgbClr val="000000"/>
                </a:solidFill>
                <a:effectLst/>
                <a:uLnTx/>
                <a:uFillTx/>
                <a:latin typeface="Calibri" panose="020F0502020204030204"/>
                <a:ea typeface="+mn-ea"/>
                <a:cs typeface="+mn-cs"/>
              </a:rPr>
              <a:t> critiques!</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 name="Rounded Rectangular Callout 15">
            <a:extLst>
              <a:ext uri="{FF2B5EF4-FFF2-40B4-BE49-F238E27FC236}">
                <a16:creationId xmlns:a16="http://schemas.microsoft.com/office/drawing/2014/main" id="{0670C0F9-A34E-0EB8-97D9-AE4338A0DAD5}"/>
              </a:ext>
            </a:extLst>
          </p:cNvPr>
          <p:cNvSpPr/>
          <p:nvPr/>
        </p:nvSpPr>
        <p:spPr>
          <a:xfrm>
            <a:off x="8195592" y="4607570"/>
            <a:ext cx="3505200" cy="1608866"/>
          </a:xfrm>
          <a:prstGeom prst="wedgeRoundRectCallout">
            <a:avLst>
              <a:gd name="adj1" fmla="val 41000"/>
              <a:gd name="adj2" fmla="val 80102"/>
              <a:gd name="adj3" fmla="val 16667"/>
            </a:avLst>
          </a:prstGeom>
          <a:ln w="28575">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Faites</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systématique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un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antibiogramme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avant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de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prescrire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un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antibiotique</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52084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CE94-C3F8-80DF-749F-204FD671CADF}"/>
              </a:ext>
            </a:extLst>
          </p:cNvPr>
          <p:cNvSpPr>
            <a:spLocks noGrp="1"/>
          </p:cNvSpPr>
          <p:nvPr>
            <p:ph type="title"/>
          </p:nvPr>
        </p:nvSpPr>
        <p:spPr>
          <a:xfrm>
            <a:off x="900000" y="360000"/>
            <a:ext cx="9720000" cy="1080000"/>
          </a:xfrm>
        </p:spPr>
        <p:txBody>
          <a:bodyPr anchor="b">
            <a:normAutofit/>
          </a:bodyPr>
          <a:lstStyle/>
          <a:p>
            <a:r>
              <a:rPr lang="en-US" dirty="0"/>
              <a:t>Carte des hotspots de RAM chez les </a:t>
            </a:r>
            <a:r>
              <a:rPr lang="en-US" dirty="0" err="1"/>
              <a:t>animaux</a:t>
            </a:r>
            <a:r>
              <a:rPr lang="en-US" dirty="0"/>
              <a:t> </a:t>
            </a:r>
            <a:r>
              <a:rPr lang="en-US" dirty="0" err="1"/>
              <a:t>d’élevage</a:t>
            </a:r>
            <a:r>
              <a:rPr lang="en-US" dirty="0"/>
              <a:t> (</a:t>
            </a:r>
            <a:r>
              <a:rPr lang="en-US" dirty="0" err="1"/>
              <a:t>terrestres</a:t>
            </a:r>
            <a:r>
              <a:rPr lang="en-US" dirty="0"/>
              <a:t>)</a:t>
            </a:r>
            <a:endParaRPr lang="en-GB" dirty="0"/>
          </a:p>
        </p:txBody>
      </p:sp>
      <p:sp>
        <p:nvSpPr>
          <p:cNvPr id="4" name="Slide Number Placeholder 3">
            <a:extLst>
              <a:ext uri="{FF2B5EF4-FFF2-40B4-BE49-F238E27FC236}">
                <a16:creationId xmlns:a16="http://schemas.microsoft.com/office/drawing/2014/main" id="{6525BE38-3968-9635-E9C7-3199795BCF11}"/>
              </a:ext>
            </a:extLst>
          </p:cNvPr>
          <p:cNvSpPr>
            <a:spLocks noGrp="1"/>
          </p:cNvSpPr>
          <p:nvPr>
            <p:ph type="sldNum" sz="quarter" idx="12"/>
          </p:nvPr>
        </p:nvSpPr>
        <p:spPr>
          <a:xfrm>
            <a:off x="900000" y="6480000"/>
            <a:ext cx="288000" cy="180000"/>
          </a:xfrm>
        </p:spPr>
        <p:txBody>
          <a:bodyPr anchor="b">
            <a:normAutofit/>
          </a:bodyPr>
          <a:lstStyle/>
          <a:p>
            <a:pPr>
              <a:spcAft>
                <a:spcPts val="600"/>
              </a:spcAft>
            </a:pPr>
            <a:fld id="{3A2170B7-0CB9-4441-A233-E52618003F4F}" type="slidenum">
              <a:rPr lang="da-DK" smtClean="0"/>
              <a:pPr>
                <a:spcAft>
                  <a:spcPts val="600"/>
                </a:spcAft>
              </a:pPr>
              <a:t>12</a:t>
            </a:fld>
            <a:endParaRPr lang="da-DK"/>
          </a:p>
        </p:txBody>
      </p:sp>
      <p:sp>
        <p:nvSpPr>
          <p:cNvPr id="5" name="TextBox 4">
            <a:extLst>
              <a:ext uri="{FF2B5EF4-FFF2-40B4-BE49-F238E27FC236}">
                <a16:creationId xmlns:a16="http://schemas.microsoft.com/office/drawing/2014/main" id="{98981E7E-5F69-29D3-1EEC-71BF6393D268}"/>
              </a:ext>
            </a:extLst>
          </p:cNvPr>
          <p:cNvSpPr txBox="1"/>
          <p:nvPr/>
        </p:nvSpPr>
        <p:spPr>
          <a:xfrm>
            <a:off x="2686492" y="6409113"/>
            <a:ext cx="7881257" cy="430887"/>
          </a:xfrm>
          <a:prstGeom prst="rect">
            <a:avLst/>
          </a:prstGeom>
          <a:noFill/>
        </p:spPr>
        <p:txBody>
          <a:bodyPr wrap="square" rtlCol="0">
            <a:spAutoFit/>
          </a:bodyPr>
          <a:lstStyle/>
          <a:p>
            <a:r>
              <a:rPr lang="en-US" sz="1100" b="0" dirty="0">
                <a:hlinkClick r:id="rId2"/>
              </a:rPr>
              <a:t>https://resistancebank.org/</a:t>
            </a:r>
            <a:r>
              <a:rPr lang="en-US" sz="1100" b="0" dirty="0"/>
              <a:t>      </a:t>
            </a:r>
            <a:r>
              <a:rPr lang="en-US" sz="1100" dirty="0"/>
              <a:t>      LIVESTOCK – AMR hotspots</a:t>
            </a:r>
          </a:p>
          <a:p>
            <a:endParaRPr lang="en-GB" sz="1100" dirty="0"/>
          </a:p>
        </p:txBody>
      </p:sp>
      <p:pic>
        <p:nvPicPr>
          <p:cNvPr id="7" name="Picture 6">
            <a:extLst>
              <a:ext uri="{FF2B5EF4-FFF2-40B4-BE49-F238E27FC236}">
                <a16:creationId xmlns:a16="http://schemas.microsoft.com/office/drawing/2014/main" id="{E6D83255-3D88-80A1-BCA5-FCBE270674E8}"/>
              </a:ext>
            </a:extLst>
          </p:cNvPr>
          <p:cNvPicPr>
            <a:picLocks noChangeAspect="1"/>
          </p:cNvPicPr>
          <p:nvPr/>
        </p:nvPicPr>
        <p:blipFill>
          <a:blip r:embed="rId3"/>
          <a:stretch>
            <a:fillRect/>
          </a:stretch>
        </p:blipFill>
        <p:spPr>
          <a:xfrm>
            <a:off x="0" y="425450"/>
            <a:ext cx="12192000" cy="6007100"/>
          </a:xfrm>
          <a:prstGeom prst="rect">
            <a:avLst/>
          </a:prstGeom>
        </p:spPr>
      </p:pic>
    </p:spTree>
    <p:extLst>
      <p:ext uri="{BB962C8B-B14F-4D97-AF65-F5344CB8AC3E}">
        <p14:creationId xmlns:p14="http://schemas.microsoft.com/office/powerpoint/2010/main" val="302212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CE94-C3F8-80DF-749F-204FD671CADF}"/>
              </a:ext>
            </a:extLst>
          </p:cNvPr>
          <p:cNvSpPr>
            <a:spLocks noGrp="1"/>
          </p:cNvSpPr>
          <p:nvPr>
            <p:ph type="title"/>
          </p:nvPr>
        </p:nvSpPr>
        <p:spPr/>
        <p:txBody>
          <a:bodyPr/>
          <a:lstStyle/>
          <a:p>
            <a:r>
              <a:rPr lang="en-US" dirty="0"/>
              <a:t>Quelle part de la RAM chez </a:t>
            </a:r>
            <a:r>
              <a:rPr lang="en-US" dirty="0" err="1"/>
              <a:t>l’homme</a:t>
            </a:r>
            <a:r>
              <a:rPr lang="en-US" dirty="0"/>
              <a:t> </a:t>
            </a:r>
            <a:r>
              <a:rPr lang="en-US" dirty="0" err="1"/>
              <a:t>provient</a:t>
            </a:r>
            <a:r>
              <a:rPr lang="en-US" dirty="0"/>
              <a:t> des </a:t>
            </a:r>
            <a:r>
              <a:rPr lang="en-US" dirty="0" err="1"/>
              <a:t>animaux</a:t>
            </a:r>
            <a:r>
              <a:rPr lang="en-US" dirty="0"/>
              <a:t>?</a:t>
            </a:r>
            <a:endParaRPr lang="en-GB" dirty="0"/>
          </a:p>
        </p:txBody>
      </p:sp>
      <p:sp>
        <p:nvSpPr>
          <p:cNvPr id="4" name="Slide Number Placeholder 3">
            <a:extLst>
              <a:ext uri="{FF2B5EF4-FFF2-40B4-BE49-F238E27FC236}">
                <a16:creationId xmlns:a16="http://schemas.microsoft.com/office/drawing/2014/main" id="{6525BE38-3968-9635-E9C7-3199795BCF11}"/>
              </a:ext>
            </a:extLst>
          </p:cNvPr>
          <p:cNvSpPr>
            <a:spLocks noGrp="1"/>
          </p:cNvSpPr>
          <p:nvPr>
            <p:ph type="sldNum" sz="quarter" idx="12"/>
          </p:nvPr>
        </p:nvSpPr>
        <p:spPr/>
        <p:txBody>
          <a:bodyPr/>
          <a:lstStyle/>
          <a:p>
            <a:fld id="{3A2170B7-0CB9-4441-A233-E52618003F4F}" type="slidenum">
              <a:rPr lang="da-DK" smtClean="0"/>
              <a:t>13</a:t>
            </a:fld>
            <a:endParaRPr lang="da-DK"/>
          </a:p>
        </p:txBody>
      </p:sp>
      <p:pic>
        <p:nvPicPr>
          <p:cNvPr id="5" name="Picture 4">
            <a:extLst>
              <a:ext uri="{FF2B5EF4-FFF2-40B4-BE49-F238E27FC236}">
                <a16:creationId xmlns:a16="http://schemas.microsoft.com/office/drawing/2014/main" id="{FEAAC449-0B27-E7E8-9406-1885729B2BA5}"/>
              </a:ext>
            </a:extLst>
          </p:cNvPr>
          <p:cNvPicPr>
            <a:picLocks noChangeAspect="1"/>
          </p:cNvPicPr>
          <p:nvPr/>
        </p:nvPicPr>
        <p:blipFill>
          <a:blip r:embed="rId2"/>
          <a:stretch>
            <a:fillRect/>
          </a:stretch>
        </p:blipFill>
        <p:spPr>
          <a:xfrm>
            <a:off x="85029" y="1745571"/>
            <a:ext cx="5924293" cy="2651079"/>
          </a:xfrm>
          <a:prstGeom prst="rect">
            <a:avLst/>
          </a:prstGeom>
        </p:spPr>
      </p:pic>
      <p:pic>
        <p:nvPicPr>
          <p:cNvPr id="8" name="Picture 7">
            <a:extLst>
              <a:ext uri="{FF2B5EF4-FFF2-40B4-BE49-F238E27FC236}">
                <a16:creationId xmlns:a16="http://schemas.microsoft.com/office/drawing/2014/main" id="{A99ECDBC-A78A-7689-DE16-33B0D375B43F}"/>
              </a:ext>
            </a:extLst>
          </p:cNvPr>
          <p:cNvPicPr>
            <a:picLocks noChangeAspect="1"/>
          </p:cNvPicPr>
          <p:nvPr/>
        </p:nvPicPr>
        <p:blipFill>
          <a:blip r:embed="rId3"/>
          <a:stretch>
            <a:fillRect/>
          </a:stretch>
        </p:blipFill>
        <p:spPr>
          <a:xfrm>
            <a:off x="7227637" y="1532708"/>
            <a:ext cx="4050643" cy="3430496"/>
          </a:xfrm>
          <a:prstGeom prst="rect">
            <a:avLst/>
          </a:prstGeom>
        </p:spPr>
      </p:pic>
      <p:pic>
        <p:nvPicPr>
          <p:cNvPr id="10" name="Picture 9">
            <a:extLst>
              <a:ext uri="{FF2B5EF4-FFF2-40B4-BE49-F238E27FC236}">
                <a16:creationId xmlns:a16="http://schemas.microsoft.com/office/drawing/2014/main" id="{07A1B587-C5FB-B728-610F-9E01BEEBE2E3}"/>
              </a:ext>
            </a:extLst>
          </p:cNvPr>
          <p:cNvPicPr>
            <a:picLocks noChangeAspect="1"/>
          </p:cNvPicPr>
          <p:nvPr/>
        </p:nvPicPr>
        <p:blipFill>
          <a:blip r:embed="rId4"/>
          <a:stretch>
            <a:fillRect/>
          </a:stretch>
        </p:blipFill>
        <p:spPr>
          <a:xfrm>
            <a:off x="487680" y="4574616"/>
            <a:ext cx="5608320" cy="2158247"/>
          </a:xfrm>
          <a:prstGeom prst="rect">
            <a:avLst/>
          </a:prstGeom>
        </p:spPr>
      </p:pic>
      <p:sp>
        <p:nvSpPr>
          <p:cNvPr id="11" name="TextBox 10">
            <a:extLst>
              <a:ext uri="{FF2B5EF4-FFF2-40B4-BE49-F238E27FC236}">
                <a16:creationId xmlns:a16="http://schemas.microsoft.com/office/drawing/2014/main" id="{F19E6F24-A682-430F-F35A-D185948ECD75}"/>
              </a:ext>
            </a:extLst>
          </p:cNvPr>
          <p:cNvSpPr txBox="1"/>
          <p:nvPr/>
        </p:nvSpPr>
        <p:spPr>
          <a:xfrm>
            <a:off x="6992506" y="6211669"/>
            <a:ext cx="4711814" cy="646331"/>
          </a:xfrm>
          <a:prstGeom prst="rect">
            <a:avLst/>
          </a:prstGeom>
          <a:noFill/>
        </p:spPr>
        <p:txBody>
          <a:bodyPr wrap="square" rtlCol="0">
            <a:spAutoFit/>
          </a:bodyPr>
          <a:lstStyle/>
          <a:p>
            <a:pPr algn="l"/>
            <a:r>
              <a:rPr lang="da-DK" sz="900" dirty="0"/>
              <a:t>Reference: Presentation of </a:t>
            </a:r>
            <a:r>
              <a:rPr lang="da-DK" sz="900" dirty="0" err="1"/>
              <a:t>Lapo</a:t>
            </a:r>
            <a:r>
              <a:rPr lang="da-DK" sz="900" dirty="0"/>
              <a:t> </a:t>
            </a:r>
            <a:r>
              <a:rPr lang="da-DK" sz="900" dirty="0" err="1"/>
              <a:t>Mughini-Gras</a:t>
            </a:r>
            <a:r>
              <a:rPr lang="da-DK" sz="900" dirty="0"/>
              <a:t>, C</a:t>
            </a:r>
            <a:r>
              <a:rPr lang="en-GB" sz="900" dirty="0" err="1"/>
              <a:t>onference</a:t>
            </a:r>
            <a:r>
              <a:rPr lang="en-GB" sz="900" dirty="0"/>
              <a:t> on Optimal practices to protect human healthcare from antimicrobial resistance selected in the veterinary domain, Amsterdam, October 2023</a:t>
            </a:r>
          </a:p>
          <a:p>
            <a:endParaRPr lang="en-GB" sz="900" dirty="0"/>
          </a:p>
        </p:txBody>
      </p:sp>
    </p:spTree>
    <p:extLst>
      <p:ext uri="{BB962C8B-B14F-4D97-AF65-F5344CB8AC3E}">
        <p14:creationId xmlns:p14="http://schemas.microsoft.com/office/powerpoint/2010/main" val="3209892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0F38-FB6A-9CBF-ECF3-C4DFDB7B8C3F}"/>
              </a:ext>
            </a:extLst>
          </p:cNvPr>
          <p:cNvSpPr>
            <a:spLocks noGrp="1"/>
          </p:cNvSpPr>
          <p:nvPr>
            <p:ph type="title"/>
          </p:nvPr>
        </p:nvSpPr>
        <p:spPr/>
        <p:txBody>
          <a:bodyPr/>
          <a:lstStyle/>
          <a:p>
            <a:r>
              <a:rPr lang="da-DK" dirty="0"/>
              <a:t>Genes </a:t>
            </a:r>
            <a:r>
              <a:rPr lang="da-DK" i="1" dirty="0" err="1"/>
              <a:t>mcr</a:t>
            </a:r>
            <a:r>
              <a:rPr lang="da-DK" dirty="0"/>
              <a:t>: </a:t>
            </a:r>
            <a:r>
              <a:rPr lang="da-DK" dirty="0" err="1"/>
              <a:t>cas</a:t>
            </a:r>
            <a:r>
              <a:rPr lang="da-DK" dirty="0"/>
              <a:t> </a:t>
            </a:r>
            <a:r>
              <a:rPr lang="da-DK" dirty="0" err="1"/>
              <a:t>d’étude</a:t>
            </a:r>
            <a:r>
              <a:rPr lang="da-DK" dirty="0"/>
              <a:t> Une </a:t>
            </a:r>
            <a:r>
              <a:rPr lang="da-DK" dirty="0" err="1"/>
              <a:t>Seule</a:t>
            </a:r>
            <a:r>
              <a:rPr lang="da-DK" dirty="0"/>
              <a:t> </a:t>
            </a:r>
            <a:r>
              <a:rPr lang="da-DK" dirty="0" err="1"/>
              <a:t>Santé</a:t>
            </a:r>
            <a:endParaRPr lang="en-GB" dirty="0"/>
          </a:p>
        </p:txBody>
      </p:sp>
      <p:sp>
        <p:nvSpPr>
          <p:cNvPr id="4" name="Slide Number Placeholder 3">
            <a:extLst>
              <a:ext uri="{FF2B5EF4-FFF2-40B4-BE49-F238E27FC236}">
                <a16:creationId xmlns:a16="http://schemas.microsoft.com/office/drawing/2014/main" id="{712D845D-41BF-37C2-2BD3-6B69FD0EC57D}"/>
              </a:ext>
            </a:extLst>
          </p:cNvPr>
          <p:cNvSpPr>
            <a:spLocks noGrp="1"/>
          </p:cNvSpPr>
          <p:nvPr>
            <p:ph type="sldNum" sz="quarter" idx="12"/>
          </p:nvPr>
        </p:nvSpPr>
        <p:spPr/>
        <p:txBody>
          <a:bodyPr/>
          <a:lstStyle/>
          <a:p>
            <a:fld id="{3A2170B7-0CB9-4441-A233-E52618003F4F}" type="slidenum">
              <a:rPr lang="da-DK" smtClean="0"/>
              <a:t>14</a:t>
            </a:fld>
            <a:endParaRPr lang="da-DK"/>
          </a:p>
        </p:txBody>
      </p:sp>
      <p:sp>
        <p:nvSpPr>
          <p:cNvPr id="7" name="Subtitle 1">
            <a:extLst>
              <a:ext uri="{FF2B5EF4-FFF2-40B4-BE49-F238E27FC236}">
                <a16:creationId xmlns:a16="http://schemas.microsoft.com/office/drawing/2014/main" id="{12856A73-46CC-2050-7E1F-F0DCB4BE72BB}"/>
              </a:ext>
            </a:extLst>
          </p:cNvPr>
          <p:cNvSpPr txBox="1">
            <a:spLocks/>
          </p:cNvSpPr>
          <p:nvPr/>
        </p:nvSpPr>
        <p:spPr>
          <a:xfrm>
            <a:off x="633195" y="1784273"/>
            <a:ext cx="10510345" cy="2563641"/>
          </a:xfrm>
          <a:prstGeom prst="rect">
            <a:avLst/>
          </a:prstGeom>
        </p:spPr>
        <p:txBody>
          <a:bodyPr vert="horz" lIns="0" tIns="0" rIns="0" bIns="0" numCol="1" rtlCol="0">
            <a:noAutofit/>
          </a:bodyPr>
          <a:lstStyle>
            <a:lvl1pPr marL="266700" indent="-266700" algn="l" defTabSz="914400" rtl="0" eaLnBrk="1" latinLnBrk="0" hangingPunct="1">
              <a:lnSpc>
                <a:spcPts val="2400"/>
              </a:lnSpc>
              <a:spcBef>
                <a:spcPts val="1600"/>
              </a:spcBef>
              <a:buClr>
                <a:schemeClr val="tx2"/>
              </a:buClr>
              <a:buFont typeface="Arial" panose="020B0604020202020204" pitchFamily="34" charset="0"/>
              <a:buChar char="•"/>
              <a:tabLst/>
              <a:defRPr sz="2000" b="0" i="0" kern="1200">
                <a:solidFill>
                  <a:schemeClr val="tx2"/>
                </a:solidFill>
                <a:latin typeface="+mn-lt"/>
                <a:ea typeface="+mn-ea"/>
                <a:cs typeface="+mn-cs"/>
              </a:defRPr>
            </a:lvl1pPr>
            <a:lvl2pPr marL="534988"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2pPr>
            <a:lvl3pPr marL="803275"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3pPr>
            <a:lvl4pPr marL="1071563"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4pPr>
            <a:lvl5pPr marL="1339850" indent="-268288" algn="l" defTabSz="914400" rtl="0" eaLnBrk="1" latinLnBrk="0" hangingPunct="1">
              <a:lnSpc>
                <a:spcPct val="90000"/>
              </a:lnSpc>
              <a:spcBef>
                <a:spcPts val="500"/>
              </a:spcBef>
              <a:buFont typeface="Arial" panose="020B0604020202020204" pitchFamily="34" charset="0"/>
              <a:buChar char="•"/>
              <a:tabLst/>
              <a:defRPr sz="1800" b="0" i="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Emergence chez les </a:t>
            </a:r>
            <a:r>
              <a:rPr lang="en-US" sz="2400" dirty="0" err="1"/>
              <a:t>animaux</a:t>
            </a:r>
            <a:r>
              <a:rPr lang="en-US" sz="2400" dirty="0"/>
              <a:t>, qui </a:t>
            </a:r>
            <a:r>
              <a:rPr lang="en-US" sz="2400" dirty="0" err="1"/>
              <a:t>sont</a:t>
            </a:r>
            <a:r>
              <a:rPr lang="en-US" sz="2400" dirty="0"/>
              <a:t> </a:t>
            </a:r>
            <a:r>
              <a:rPr lang="en-US" sz="2400" dirty="0" err="1"/>
              <a:t>devenus</a:t>
            </a:r>
            <a:r>
              <a:rPr lang="en-US" sz="2400" dirty="0"/>
              <a:t> un reservoir.</a:t>
            </a:r>
          </a:p>
          <a:p>
            <a:r>
              <a:rPr lang="en-US" sz="2400" dirty="0" err="1">
                <a:sym typeface="Wingdings" panose="05000000000000000000" pitchFamily="2" charset="2"/>
              </a:rPr>
              <a:t>Nombreuses</a:t>
            </a:r>
            <a:r>
              <a:rPr lang="en-US" sz="2400" dirty="0">
                <a:sym typeface="Wingdings" panose="05000000000000000000" pitchFamily="2" charset="2"/>
              </a:rPr>
              <a:t> </a:t>
            </a:r>
            <a:r>
              <a:rPr lang="en-US" sz="2400" dirty="0" err="1">
                <a:sym typeface="Wingdings" panose="05000000000000000000" pitchFamily="2" charset="2"/>
              </a:rPr>
              <a:t>mesures</a:t>
            </a:r>
            <a:r>
              <a:rPr lang="en-US" sz="2400" dirty="0">
                <a:sym typeface="Wingdings" panose="05000000000000000000" pitchFamily="2" charset="2"/>
              </a:rPr>
              <a:t> de </a:t>
            </a:r>
            <a:r>
              <a:rPr lang="en-US" sz="2400" dirty="0" err="1">
                <a:sym typeface="Wingdings" panose="05000000000000000000" pitchFamily="2" charset="2"/>
              </a:rPr>
              <a:t>lutte</a:t>
            </a:r>
            <a:r>
              <a:rPr lang="en-US" sz="2400" dirty="0">
                <a:sym typeface="Wingdings" panose="05000000000000000000" pitchFamily="2" charset="2"/>
              </a:rPr>
              <a:t>:</a:t>
            </a:r>
          </a:p>
          <a:p>
            <a:pPr lvl="1"/>
            <a:r>
              <a:rPr lang="en-US" sz="2000" dirty="0" err="1"/>
              <a:t>Thaïlande</a:t>
            </a:r>
            <a:r>
              <a:rPr lang="en-US" sz="2000" dirty="0"/>
              <a:t> - 2017: Interdiction de </a:t>
            </a:r>
            <a:r>
              <a:rPr lang="en-US" sz="2000" dirty="0" err="1"/>
              <a:t>l’usage</a:t>
            </a:r>
            <a:r>
              <a:rPr lang="en-US" sz="2000" dirty="0"/>
              <a:t> </a:t>
            </a:r>
            <a:r>
              <a:rPr lang="en-US" sz="2000" dirty="0" err="1"/>
              <a:t>prophylactique</a:t>
            </a:r>
            <a:r>
              <a:rPr lang="en-US" sz="2000" dirty="0"/>
              <a:t> de la </a:t>
            </a:r>
            <a:r>
              <a:rPr lang="en-US" sz="2000" dirty="0" err="1"/>
              <a:t>colistine</a:t>
            </a:r>
            <a:r>
              <a:rPr lang="en-US" sz="2000" dirty="0"/>
              <a:t> pour les </a:t>
            </a:r>
            <a:r>
              <a:rPr lang="en-US" sz="2000" dirty="0" err="1"/>
              <a:t>animaux</a:t>
            </a:r>
            <a:r>
              <a:rPr lang="en-US" sz="2000" dirty="0"/>
              <a:t> </a:t>
            </a:r>
            <a:r>
              <a:rPr lang="en-US" sz="2000" dirty="0" err="1"/>
              <a:t>d’élevage</a:t>
            </a:r>
            <a:endParaRPr lang="en-US" sz="2000" dirty="0"/>
          </a:p>
          <a:p>
            <a:pPr lvl="1"/>
            <a:r>
              <a:rPr lang="en-US" sz="2000" dirty="0"/>
              <a:t>Chine - 2017: Interdiction de </a:t>
            </a:r>
            <a:r>
              <a:rPr lang="en-US" sz="2000" dirty="0" err="1"/>
              <a:t>l’usage</a:t>
            </a:r>
            <a:r>
              <a:rPr lang="en-US" sz="2000" dirty="0"/>
              <a:t> de la </a:t>
            </a:r>
            <a:r>
              <a:rPr lang="en-US" sz="2000" dirty="0" err="1"/>
              <a:t>colistine</a:t>
            </a:r>
            <a:r>
              <a:rPr lang="en-US" sz="2000" dirty="0"/>
              <a:t> </a:t>
            </a:r>
            <a:r>
              <a:rPr lang="en-US" sz="2000" dirty="0" err="1"/>
              <a:t>en</a:t>
            </a:r>
            <a:r>
              <a:rPr lang="en-US" sz="2000" dirty="0"/>
              <a:t> </a:t>
            </a:r>
            <a:r>
              <a:rPr lang="en-US" sz="2000" dirty="0" err="1"/>
              <a:t>promoteur</a:t>
            </a:r>
            <a:r>
              <a:rPr lang="en-US" sz="2000" dirty="0"/>
              <a:t> de </a:t>
            </a:r>
            <a:r>
              <a:rPr lang="en-US" sz="2000" dirty="0" err="1"/>
              <a:t>croissance</a:t>
            </a:r>
            <a:r>
              <a:rPr lang="en-US" sz="2000" dirty="0"/>
              <a:t> (environ 8000 </a:t>
            </a:r>
            <a:r>
              <a:rPr lang="en-US" sz="2000" dirty="0" err="1"/>
              <a:t>tonnes</a:t>
            </a:r>
            <a:r>
              <a:rPr lang="en-US" sz="2000" dirty="0"/>
              <a:t>)</a:t>
            </a:r>
          </a:p>
          <a:p>
            <a:pPr lvl="1"/>
            <a:r>
              <a:rPr lang="en-US" sz="2000" dirty="0"/>
              <a:t>Inde – 2019: Interdiction de tout usage de la </a:t>
            </a:r>
            <a:r>
              <a:rPr lang="en-US" sz="2000" dirty="0" err="1"/>
              <a:t>colistine</a:t>
            </a:r>
            <a:r>
              <a:rPr lang="en-US" sz="2000" dirty="0"/>
              <a:t> pour les </a:t>
            </a:r>
            <a:r>
              <a:rPr lang="en-US" sz="2000" dirty="0" err="1"/>
              <a:t>animaux</a:t>
            </a:r>
            <a:r>
              <a:rPr lang="en-US" sz="2000" dirty="0"/>
              <a:t> </a:t>
            </a:r>
            <a:r>
              <a:rPr lang="en-US" sz="2000" dirty="0" err="1"/>
              <a:t>d’élevage</a:t>
            </a:r>
            <a:r>
              <a:rPr lang="en-US" sz="2000" dirty="0"/>
              <a:t> </a:t>
            </a:r>
          </a:p>
          <a:p>
            <a:pPr lvl="1"/>
            <a:endParaRPr lang="en-US" sz="2400" dirty="0"/>
          </a:p>
          <a:p>
            <a:pPr lvl="1"/>
            <a:r>
              <a:rPr lang="en-US" sz="2400" dirty="0"/>
              <a:t>Chine: </a:t>
            </a:r>
            <a:r>
              <a:rPr lang="fr-FR" sz="2400" dirty="0"/>
              <a:t>diminution significative de la prévalence des </a:t>
            </a:r>
            <a:r>
              <a:rPr lang="fr-FR" sz="2400" i="1" dirty="0"/>
              <a:t>E. coli </a:t>
            </a:r>
            <a:r>
              <a:rPr lang="fr-FR" sz="2400" dirty="0"/>
              <a:t>positifs au </a:t>
            </a:r>
            <a:r>
              <a:rPr lang="fr-FR" sz="2400" i="1" dirty="0"/>
              <a:t>mcr-1</a:t>
            </a:r>
            <a:r>
              <a:rPr lang="fr-FR" sz="2400" dirty="0"/>
              <a:t> chez les animaux, les humains et dans l’environnement des fermes</a:t>
            </a:r>
            <a:endParaRPr lang="en-US" sz="2400" dirty="0"/>
          </a:p>
        </p:txBody>
      </p:sp>
    </p:spTree>
    <p:extLst>
      <p:ext uri="{BB962C8B-B14F-4D97-AF65-F5344CB8AC3E}">
        <p14:creationId xmlns:p14="http://schemas.microsoft.com/office/powerpoint/2010/main" val="357054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2240" y="1220761"/>
            <a:ext cx="7384308" cy="3276000"/>
          </a:xfrm>
        </p:spPr>
        <p:txBody>
          <a:bodyPr/>
          <a:lstStyle/>
          <a:p>
            <a:r>
              <a:rPr lang="en-US" sz="4000" dirty="0"/>
              <a:t>Comment ICARS </a:t>
            </a:r>
            <a:r>
              <a:rPr lang="en-US" sz="4000" dirty="0" err="1"/>
              <a:t>lutte</a:t>
            </a:r>
            <a:r>
              <a:rPr lang="en-US" sz="4000" dirty="0"/>
              <a:t> </a:t>
            </a:r>
            <a:r>
              <a:rPr lang="en-US" sz="4000" dirty="0" err="1"/>
              <a:t>contre</a:t>
            </a:r>
            <a:r>
              <a:rPr lang="en-US" sz="4000" dirty="0"/>
              <a:t> </a:t>
            </a:r>
            <a:r>
              <a:rPr lang="en-US" sz="4000" dirty="0" err="1"/>
              <a:t>l’émerge</a:t>
            </a:r>
            <a:r>
              <a:rPr lang="en-US" dirty="0" err="1"/>
              <a:t>n</a:t>
            </a:r>
            <a:r>
              <a:rPr lang="en-US" sz="4000" dirty="0" err="1"/>
              <a:t>ce</a:t>
            </a:r>
            <a:r>
              <a:rPr lang="en-US" sz="4000" dirty="0"/>
              <a:t> de la RAM?</a:t>
            </a:r>
            <a:endParaRPr lang="da-DK" sz="3800" b="0" dirty="0"/>
          </a:p>
        </p:txBody>
      </p:sp>
    </p:spTree>
    <p:extLst>
      <p:ext uri="{BB962C8B-B14F-4D97-AF65-F5344CB8AC3E}">
        <p14:creationId xmlns:p14="http://schemas.microsoft.com/office/powerpoint/2010/main" val="3766177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38" y="344601"/>
            <a:ext cx="9720000" cy="1080000"/>
          </a:xfrm>
        </p:spPr>
        <p:txBody>
          <a:bodyPr/>
          <a:lstStyle/>
          <a:p>
            <a:r>
              <a:rPr lang="en-US" dirty="0"/>
              <a:t>Courte </a:t>
            </a:r>
            <a:r>
              <a:rPr lang="en-US"/>
              <a:t>présentation</a:t>
            </a:r>
            <a:r>
              <a:rPr lang="en-US" dirty="0"/>
              <a:t> </a:t>
            </a:r>
            <a:r>
              <a:rPr lang="en-US" dirty="0" err="1"/>
              <a:t>d’ICARS</a:t>
            </a:r>
            <a:endParaRPr lang="en-US" dirty="0"/>
          </a:p>
        </p:txBody>
      </p:sp>
      <p:sp>
        <p:nvSpPr>
          <p:cNvPr id="3" name="Slide Number Placeholder 2"/>
          <p:cNvSpPr>
            <a:spLocks noGrp="1"/>
          </p:cNvSpPr>
          <p:nvPr>
            <p:ph type="sldNum" sz="quarter" idx="12"/>
          </p:nvPr>
        </p:nvSpPr>
        <p:spPr>
          <a:xfrm>
            <a:off x="860422" y="6477270"/>
            <a:ext cx="288000" cy="180000"/>
          </a:xfrm>
        </p:spPr>
        <p:txBody>
          <a:bodyPr/>
          <a:lstStyle/>
          <a:p>
            <a:fld id="{3A2170B7-0CB9-4441-A233-E52618003F4F}" type="slidenum">
              <a:rPr lang="da-DK" smtClean="0"/>
              <a:pPr/>
              <a:t>16</a:t>
            </a:fld>
            <a:endParaRPr lang="da-DK"/>
          </a:p>
        </p:txBody>
      </p:sp>
      <p:sp>
        <p:nvSpPr>
          <p:cNvPr id="6" name="Rectangle 5"/>
          <p:cNvSpPr/>
          <p:nvPr/>
        </p:nvSpPr>
        <p:spPr>
          <a:xfrm>
            <a:off x="0" y="1571768"/>
            <a:ext cx="9407047" cy="1755322"/>
          </a:xfrm>
          <a:prstGeom prst="rect">
            <a:avLst/>
          </a:prstGeom>
          <a:solidFill>
            <a:srgbClr val="1B59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bg1"/>
              </a:solidFill>
            </a:endParaRPr>
          </a:p>
        </p:txBody>
      </p:sp>
      <p:sp>
        <p:nvSpPr>
          <p:cNvPr id="7" name="Rectangle 6"/>
          <p:cNvSpPr/>
          <p:nvPr/>
        </p:nvSpPr>
        <p:spPr>
          <a:xfrm>
            <a:off x="-252849" y="1706372"/>
            <a:ext cx="9224884" cy="1118255"/>
          </a:xfrm>
          <a:prstGeom prst="rect">
            <a:avLst/>
          </a:prstGeom>
        </p:spPr>
        <p:txBody>
          <a:bodyPr wrap="square" lIns="91440" tIns="45720" rIns="91440" bIns="45720" anchor="t">
            <a:spAutoFit/>
          </a:bodyPr>
          <a:lstStyle/>
          <a:p>
            <a:pPr marL="742950" lvl="1" indent="-285750">
              <a:spcAft>
                <a:spcPts val="800"/>
              </a:spcAft>
              <a:buClr>
                <a:schemeClr val="accent1"/>
              </a:buClr>
              <a:buFont typeface="Arial" panose="020B0604020202020204" pitchFamily="34" charset="0"/>
              <a:buChar char="•"/>
              <a:defRPr/>
            </a:pPr>
            <a:r>
              <a:rPr lang="fr-FR" sz="2000" dirty="0">
                <a:solidFill>
                  <a:schemeClr val="bg1"/>
                </a:solidFill>
              </a:rPr>
              <a:t>Organisation internationale indépendante, créée en 2018</a:t>
            </a:r>
          </a:p>
          <a:p>
            <a:pPr marL="742950" lvl="1" indent="-285750">
              <a:spcAft>
                <a:spcPts val="800"/>
              </a:spcAft>
              <a:buClr>
                <a:schemeClr val="accent1"/>
              </a:buClr>
              <a:buFont typeface="Arial" panose="020B0604020202020204" pitchFamily="34" charset="0"/>
              <a:buChar char="•"/>
              <a:defRPr/>
            </a:pPr>
            <a:r>
              <a:rPr lang="fr-FR" sz="2000" dirty="0">
                <a:solidFill>
                  <a:schemeClr val="bg1"/>
                </a:solidFill>
              </a:rPr>
              <a:t>Spécialisée dans la recherche de solutions pour lutter contre la RAM dans les pays à revenu faible et intermédiaire</a:t>
            </a:r>
            <a:endParaRPr lang="en-GB" sz="2000" dirty="0">
              <a:solidFill>
                <a:schemeClr val="bg1"/>
              </a:solidFill>
              <a:ea typeface="Verdana"/>
            </a:endParaRPr>
          </a:p>
        </p:txBody>
      </p:sp>
      <p:sp>
        <p:nvSpPr>
          <p:cNvPr id="8" name="Rectangle 7"/>
          <p:cNvSpPr/>
          <p:nvPr/>
        </p:nvSpPr>
        <p:spPr>
          <a:xfrm>
            <a:off x="3084945" y="3577739"/>
            <a:ext cx="9107055" cy="3079529"/>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solidFill>
                <a:schemeClr val="bg1"/>
              </a:solidFill>
            </a:endParaRPr>
          </a:p>
        </p:txBody>
      </p:sp>
      <p:sp>
        <p:nvSpPr>
          <p:cNvPr id="10" name="Rectangle 9"/>
          <p:cNvSpPr/>
          <p:nvPr/>
        </p:nvSpPr>
        <p:spPr>
          <a:xfrm>
            <a:off x="3839316" y="3598094"/>
            <a:ext cx="8168968" cy="2516651"/>
          </a:xfrm>
          <a:prstGeom prst="rect">
            <a:avLst/>
          </a:prstGeom>
        </p:spPr>
        <p:txBody>
          <a:bodyPr wrap="square" lIns="91440" tIns="45720" rIns="91440" bIns="45720" anchor="t">
            <a:spAutoFit/>
          </a:bodyPr>
          <a:lstStyle/>
          <a:p>
            <a:pPr>
              <a:lnSpc>
                <a:spcPct val="105000"/>
              </a:lnSpc>
              <a:spcBef>
                <a:spcPts val="1200"/>
              </a:spcBef>
              <a:spcAft>
                <a:spcPts val="800"/>
              </a:spcAft>
              <a:defRPr/>
            </a:pPr>
            <a:r>
              <a:rPr lang="fr-FR" sz="2000" b="1" i="1" dirty="0">
                <a:solidFill>
                  <a:srgbClr val="194E5B"/>
                </a:solidFill>
              </a:rPr>
              <a:t>Comment?</a:t>
            </a:r>
          </a:p>
          <a:p>
            <a:pPr marL="285750" indent="-285750">
              <a:lnSpc>
                <a:spcPct val="105000"/>
              </a:lnSpc>
              <a:spcBef>
                <a:spcPts val="1200"/>
              </a:spcBef>
              <a:spcAft>
                <a:spcPts val="800"/>
              </a:spcAft>
              <a:buFont typeface="Arial" panose="020B0604020202020204" pitchFamily="34" charset="0"/>
              <a:buChar char="•"/>
              <a:defRPr/>
            </a:pPr>
            <a:r>
              <a:rPr lang="fr-FR" sz="2000" dirty="0">
                <a:solidFill>
                  <a:srgbClr val="194E5B"/>
                </a:solidFill>
              </a:rPr>
              <a:t>En développant des partenariats financés avec des gouvernements et des instituts de recherche locaux</a:t>
            </a:r>
          </a:p>
          <a:p>
            <a:pPr marL="285750" indent="-285750">
              <a:lnSpc>
                <a:spcPct val="105000"/>
              </a:lnSpc>
              <a:spcBef>
                <a:spcPts val="1200"/>
              </a:spcBef>
              <a:spcAft>
                <a:spcPts val="800"/>
              </a:spcAft>
              <a:buFont typeface="Arial" panose="020B0604020202020204" pitchFamily="34" charset="0"/>
              <a:buChar char="•"/>
              <a:defRPr/>
            </a:pPr>
            <a:r>
              <a:rPr lang="fr-FR" sz="2000" dirty="0">
                <a:solidFill>
                  <a:srgbClr val="194E5B"/>
                </a:solidFill>
              </a:rPr>
              <a:t>En </a:t>
            </a:r>
            <a:r>
              <a:rPr lang="fr-FR" sz="2000" dirty="0" err="1">
                <a:solidFill>
                  <a:srgbClr val="194E5B"/>
                </a:solidFill>
              </a:rPr>
              <a:t>co-développant</a:t>
            </a:r>
            <a:r>
              <a:rPr lang="fr-FR" sz="2000" dirty="0">
                <a:solidFill>
                  <a:srgbClr val="194E5B"/>
                </a:solidFill>
              </a:rPr>
              <a:t> et testant sur le terrain des interventions de lutte contre la RAM qui ont un fort potentiel d’efficacité et d’adoption sur le long terme.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160042" y="1571768"/>
            <a:ext cx="3031958" cy="1775677"/>
          </a:xfrm>
          <a:prstGeom prst="rect">
            <a:avLst/>
          </a:prstGeom>
        </p:spPr>
      </p:pic>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578" y="3577739"/>
            <a:ext cx="3695178" cy="3079530"/>
          </a:xfrm>
          <a:prstGeom prst="rect">
            <a:avLst/>
          </a:prstGeom>
        </p:spPr>
      </p:pic>
    </p:spTree>
    <p:extLst>
      <p:ext uri="{BB962C8B-B14F-4D97-AF65-F5344CB8AC3E}">
        <p14:creationId xmlns:p14="http://schemas.microsoft.com/office/powerpoint/2010/main" val="16948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6">
            <a:extLst>
              <a:ext uri="{FF2B5EF4-FFF2-40B4-BE49-F238E27FC236}">
                <a16:creationId xmlns:a16="http://schemas.microsoft.com/office/drawing/2014/main" id="{9B8F58AF-A075-293E-FE79-F45C99DBA300}"/>
              </a:ext>
            </a:extLst>
          </p:cNvPr>
          <p:cNvSpPr/>
          <p:nvPr/>
        </p:nvSpPr>
        <p:spPr>
          <a:xfrm>
            <a:off x="0" y="0"/>
            <a:ext cx="271236" cy="6858000"/>
          </a:xfrm>
          <a:prstGeom prst="rect">
            <a:avLst/>
          </a:prstGeom>
          <a:solidFill>
            <a:srgbClr val="164753"/>
          </a:solidFill>
        </p:spPr>
        <p:txBody>
          <a:bodyPr/>
          <a:lstStyle/>
          <a:p>
            <a:endParaRPr lang="en-GB" sz="1200"/>
          </a:p>
        </p:txBody>
      </p:sp>
      <p:pic>
        <p:nvPicPr>
          <p:cNvPr id="5" name="Picture 4">
            <a:extLst>
              <a:ext uri="{FF2B5EF4-FFF2-40B4-BE49-F238E27FC236}">
                <a16:creationId xmlns:a16="http://schemas.microsoft.com/office/drawing/2014/main" id="{E4D0E406-8DD2-120E-E986-3FFC63609A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781" y="244414"/>
            <a:ext cx="8122438" cy="6369173"/>
          </a:xfrm>
          <a:prstGeom prst="rect">
            <a:avLst/>
          </a:prstGeom>
        </p:spPr>
      </p:pic>
      <p:pic>
        <p:nvPicPr>
          <p:cNvPr id="3074" name="Graphic 1">
            <a:extLst>
              <a:ext uri="{FF2B5EF4-FFF2-40B4-BE49-F238E27FC236}">
                <a16:creationId xmlns:a16="http://schemas.microsoft.com/office/drawing/2014/main" id="{FE0885F2-A217-B2BF-3427-E16C97FDD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1998"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521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0501072-C825-4053-80AC-C5F6CAAB4A5E}"/>
              </a:ext>
            </a:extLst>
          </p:cNvPr>
          <p:cNvSpPr/>
          <p:nvPr/>
        </p:nvSpPr>
        <p:spPr>
          <a:xfrm>
            <a:off x="44011" y="5861806"/>
            <a:ext cx="1627833" cy="889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Verdana"/>
              <a:ea typeface="+mn-ea"/>
              <a:cs typeface="+mn-cs"/>
            </a:endParaRPr>
          </a:p>
        </p:txBody>
      </p:sp>
      <p:sp>
        <p:nvSpPr>
          <p:cNvPr id="4" name="Pladsholder til slidenumm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2170B7-0CB9-4441-A233-E52618003F4F}" type="slidenum">
              <a:rPr kumimoji="0" lang="da-DK" sz="800" b="0" i="0" u="none" strike="noStrike" kern="1200" cap="none" spc="0" normalizeH="0" baseline="0" noProof="0" smtClean="0">
                <a:ln>
                  <a:noFill/>
                </a:ln>
                <a:solidFill>
                  <a:srgbClr val="000000">
                    <a:lumMod val="75000"/>
                    <a:lumOff val="25000"/>
                  </a:srgbClr>
                </a:solidFill>
                <a:effectLst/>
                <a:uLnTx/>
                <a:uFillTx/>
                <a:latin typeface="Verdana" panose="020B0604030504040204" pitchFamily="34" charset="0"/>
                <a:ea typeface="Verdan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da-DK" sz="800" b="0" i="0" u="none" strike="noStrike" kern="1200" cap="none" spc="0" normalizeH="0" baseline="0" noProof="0">
              <a:ln>
                <a:noFill/>
              </a:ln>
              <a:solidFill>
                <a:srgbClr val="000000">
                  <a:lumMod val="75000"/>
                  <a:lumOff val="25000"/>
                </a:srgbClr>
              </a:solidFill>
              <a:effectLst/>
              <a:uLnTx/>
              <a:uFillTx/>
              <a:latin typeface="Verdana" panose="020B0604030504040204" pitchFamily="34" charset="0"/>
              <a:ea typeface="Verdana" panose="020B0604030504040204" pitchFamily="34" charset="0"/>
            </a:endParaRPr>
          </a:p>
        </p:txBody>
      </p:sp>
      <p:graphicFrame>
        <p:nvGraphicFramePr>
          <p:cNvPr id="12" name="Table 11">
            <a:extLst>
              <a:ext uri="{FF2B5EF4-FFF2-40B4-BE49-F238E27FC236}">
                <a16:creationId xmlns:a16="http://schemas.microsoft.com/office/drawing/2014/main" id="{47EF4AFC-7C37-43DB-93D4-461F135A58B0}"/>
              </a:ext>
            </a:extLst>
          </p:cNvPr>
          <p:cNvGraphicFramePr>
            <a:graphicFrameLocks noGrp="1"/>
          </p:cNvGraphicFramePr>
          <p:nvPr>
            <p:extLst>
              <p:ext uri="{D42A27DB-BD31-4B8C-83A1-F6EECF244321}">
                <p14:modId xmlns:p14="http://schemas.microsoft.com/office/powerpoint/2010/main" val="408749772"/>
              </p:ext>
            </p:extLst>
          </p:nvPr>
        </p:nvGraphicFramePr>
        <p:xfrm>
          <a:off x="496111" y="1630215"/>
          <a:ext cx="7893284" cy="3931920"/>
        </p:xfrm>
        <a:graphic>
          <a:graphicData uri="http://schemas.openxmlformats.org/drawingml/2006/table">
            <a:tbl>
              <a:tblPr firstRow="1" bandRow="1">
                <a:tableStyleId>{2D5ABB26-0587-4C30-8999-92F81FD0307C}</a:tableStyleId>
              </a:tblPr>
              <a:tblGrid>
                <a:gridCol w="1743363">
                  <a:extLst>
                    <a:ext uri="{9D8B030D-6E8A-4147-A177-3AD203B41FA5}">
                      <a16:colId xmlns:a16="http://schemas.microsoft.com/office/drawing/2014/main" val="84213839"/>
                    </a:ext>
                  </a:extLst>
                </a:gridCol>
                <a:gridCol w="6149921">
                  <a:extLst>
                    <a:ext uri="{9D8B030D-6E8A-4147-A177-3AD203B41FA5}">
                      <a16:colId xmlns:a16="http://schemas.microsoft.com/office/drawing/2014/main" val="4157310920"/>
                    </a:ext>
                  </a:extLst>
                </a:gridCol>
              </a:tblGrid>
              <a:tr h="1299416">
                <a:tc>
                  <a:txBody>
                    <a:bodyPr/>
                    <a:lstStyle/>
                    <a:p>
                      <a:r>
                        <a:rPr lang="en-US" sz="1600" b="1" dirty="0" err="1">
                          <a:solidFill>
                            <a:schemeClr val="tx2"/>
                          </a:solidFill>
                        </a:rPr>
                        <a:t>Contexte</a:t>
                      </a:r>
                      <a:endParaRPr lang="en-US" sz="1600" dirty="0"/>
                    </a:p>
                  </a:txBody>
                  <a:tcPr>
                    <a:solidFill>
                      <a:schemeClr val="bg2">
                        <a:lumMod val="95000"/>
                      </a:schemeClr>
                    </a:solidFill>
                  </a:tcPr>
                </a:tc>
                <a:tc>
                  <a:txBody>
                    <a:bodyPr/>
                    <a:lstStyle/>
                    <a:p>
                      <a:pPr marL="285750" indent="-285750">
                        <a:buFont typeface="Calibri"/>
                        <a:buChar char="-"/>
                      </a:pPr>
                      <a:r>
                        <a:rPr lang="fr-FR" sz="1600" kern="1200" dirty="0">
                          <a:solidFill>
                            <a:schemeClr val="tx2"/>
                          </a:solidFill>
                          <a:latin typeface="+mn-lt"/>
                          <a:ea typeface="+mn-ea"/>
                          <a:cs typeface="+mn-cs"/>
                        </a:rPr>
                        <a:t>La diarrhée du porcelet est une cause majeure d’usage d’antibiotiques</a:t>
                      </a:r>
                    </a:p>
                    <a:p>
                      <a:pPr marL="285750" indent="-285750">
                        <a:buFont typeface="Calibri"/>
                        <a:buChar char="-"/>
                      </a:pPr>
                      <a:r>
                        <a:rPr lang="fr-FR" sz="1600" kern="1200" dirty="0">
                          <a:solidFill>
                            <a:schemeClr val="tx2"/>
                          </a:solidFill>
                          <a:latin typeface="+mn-lt"/>
                          <a:ea typeface="+mn-ea"/>
                          <a:cs typeface="+mn-cs"/>
                        </a:rPr>
                        <a:t>Des aliments médicamenteux sont donnés en routine et les vaccins sont utilisés sans connaître les principaux agents responsables </a:t>
                      </a:r>
                      <a:endParaRPr lang="en-US" sz="1600" kern="1200" dirty="0">
                        <a:solidFill>
                          <a:schemeClr val="tx2"/>
                        </a:solidFill>
                        <a:latin typeface="+mn-lt"/>
                        <a:ea typeface="+mn-ea"/>
                        <a:cs typeface="+mn-cs"/>
                      </a:endParaRPr>
                    </a:p>
                  </a:txBody>
                  <a:tcPr/>
                </a:tc>
                <a:extLst>
                  <a:ext uri="{0D108BD9-81ED-4DB2-BD59-A6C34878D82A}">
                    <a16:rowId xmlns:a16="http://schemas.microsoft.com/office/drawing/2014/main" val="2834122266"/>
                  </a:ext>
                </a:extLst>
              </a:tr>
              <a:tr h="2727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tx2"/>
                          </a:solidFill>
                          <a:latin typeface="+mn-lt"/>
                          <a:ea typeface="+mn-ea"/>
                          <a:cs typeface="+mn-cs"/>
                        </a:rPr>
                        <a:t>Intervention</a:t>
                      </a:r>
                    </a:p>
                    <a:p>
                      <a:endParaRPr lang="en-US" sz="1600" dirty="0"/>
                    </a:p>
                  </a:txBody>
                  <a:tcPr>
                    <a:solidFill>
                      <a:schemeClr val="bg2">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en-GB" sz="1600" kern="1200" dirty="0">
                          <a:solidFill>
                            <a:schemeClr val="tx2"/>
                          </a:solidFill>
                          <a:latin typeface="+mn-lt"/>
                          <a:ea typeface="+mn-ea"/>
                          <a:cs typeface="+mn-cs"/>
                        </a:rPr>
                        <a:t>Nouveau protocol de vaccination et de prise </a:t>
                      </a:r>
                      <a:r>
                        <a:rPr lang="en-GB" sz="1600" kern="1200" dirty="0" err="1">
                          <a:solidFill>
                            <a:schemeClr val="tx2"/>
                          </a:solidFill>
                          <a:latin typeface="+mn-lt"/>
                          <a:ea typeface="+mn-ea"/>
                          <a:cs typeface="+mn-cs"/>
                        </a:rPr>
                        <a:t>colostrale</a:t>
                      </a:r>
                      <a:endParaRPr lang="en-GB" sz="1600" kern="1200" dirty="0">
                        <a:solidFill>
                          <a:schemeClr val="tx2"/>
                        </a:solidFill>
                        <a:latin typeface="+mn-lt"/>
                        <a:ea typeface="+mn-ea"/>
                        <a:cs typeface="+mn-cs"/>
                      </a:endParaRPr>
                    </a:p>
                  </a:txBody>
                  <a:tcPr/>
                </a:tc>
                <a:extLst>
                  <a:ext uri="{0D108BD9-81ED-4DB2-BD59-A6C34878D82A}">
                    <a16:rowId xmlns:a16="http://schemas.microsoft.com/office/drawing/2014/main" val="949676172"/>
                  </a:ext>
                </a:extLst>
              </a:tr>
              <a:tr h="10825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err="1">
                          <a:solidFill>
                            <a:schemeClr val="tx2"/>
                          </a:solidFill>
                        </a:rPr>
                        <a:t>Résultats</a:t>
                      </a:r>
                      <a:endParaRPr lang="en-US" sz="1600" dirty="0"/>
                    </a:p>
                    <a:p>
                      <a:endParaRPr lang="en-US" sz="1600" b="1" kern="1200" dirty="0">
                        <a:solidFill>
                          <a:schemeClr val="tx2"/>
                        </a:solidFill>
                        <a:latin typeface="+mn-lt"/>
                        <a:ea typeface="+mn-ea"/>
                        <a:cs typeface="+mn-cs"/>
                      </a:endParaRPr>
                    </a:p>
                    <a:p>
                      <a:endParaRPr lang="en-US" sz="1600" b="1" kern="1200" dirty="0">
                        <a:solidFill>
                          <a:schemeClr val="tx2"/>
                        </a:solidFill>
                        <a:latin typeface="+mn-lt"/>
                        <a:ea typeface="+mn-ea"/>
                        <a:cs typeface="+mn-cs"/>
                      </a:endParaRPr>
                    </a:p>
                    <a:p>
                      <a:endParaRPr lang="en-US" sz="1600" b="1" kern="1200" dirty="0">
                        <a:solidFill>
                          <a:schemeClr val="tx2"/>
                        </a:solidFill>
                        <a:latin typeface="+mn-lt"/>
                        <a:ea typeface="+mn-ea"/>
                        <a:cs typeface="+mn-cs"/>
                      </a:endParaRPr>
                    </a:p>
                  </a:txBody>
                  <a:tcPr>
                    <a:solidFill>
                      <a:schemeClr val="bg2">
                        <a:lumMod val="95000"/>
                      </a:schemeClr>
                    </a:solidFill>
                  </a:tcPr>
                </a:tc>
                <a:tc>
                  <a:txBody>
                    <a:bodyPr/>
                    <a:lstStyle/>
                    <a:p>
                      <a:pPr marL="285750" lvl="0" indent="-285750" algn="l">
                        <a:buFontTx/>
                        <a:buChar char="-"/>
                      </a:pPr>
                      <a:r>
                        <a:rPr lang="en-GB" sz="1600" b="1" kern="1200" dirty="0">
                          <a:solidFill>
                            <a:schemeClr val="tx2"/>
                          </a:solidFill>
                          <a:latin typeface="+mn-lt"/>
                          <a:ea typeface="Verdana"/>
                          <a:cs typeface="+mn-cs"/>
                        </a:rPr>
                        <a:t>50% de </a:t>
                      </a:r>
                      <a:r>
                        <a:rPr lang="en-GB" sz="1600" b="1" kern="1200" dirty="0" err="1">
                          <a:solidFill>
                            <a:schemeClr val="tx2"/>
                          </a:solidFill>
                          <a:latin typeface="+mn-lt"/>
                          <a:ea typeface="Verdana"/>
                          <a:cs typeface="+mn-cs"/>
                        </a:rPr>
                        <a:t>réduction</a:t>
                      </a:r>
                      <a:r>
                        <a:rPr lang="en-GB" sz="1600" b="1" kern="1200" dirty="0">
                          <a:solidFill>
                            <a:schemeClr val="tx2"/>
                          </a:solidFill>
                          <a:latin typeface="+mn-lt"/>
                          <a:ea typeface="Verdana"/>
                          <a:cs typeface="+mn-cs"/>
                        </a:rPr>
                        <a:t> des </a:t>
                      </a:r>
                      <a:r>
                        <a:rPr lang="en-GB" sz="1600" b="1" kern="1200" dirty="0" err="1">
                          <a:solidFill>
                            <a:schemeClr val="tx2"/>
                          </a:solidFill>
                          <a:latin typeface="+mn-lt"/>
                          <a:ea typeface="Verdana"/>
                          <a:cs typeface="+mn-cs"/>
                        </a:rPr>
                        <a:t>diarrhées</a:t>
                      </a:r>
                      <a:endParaRPr lang="en-GB" sz="1600" b="1" kern="1200" dirty="0">
                        <a:solidFill>
                          <a:schemeClr val="tx2"/>
                        </a:solidFill>
                        <a:latin typeface="+mn-lt"/>
                        <a:ea typeface="Verdan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600" b="1" kern="1200" dirty="0">
                          <a:solidFill>
                            <a:schemeClr val="tx2"/>
                          </a:solidFill>
                          <a:latin typeface="+mn-lt"/>
                          <a:ea typeface="Verdana"/>
                          <a:cs typeface="+mn-cs"/>
                        </a:rPr>
                        <a:t>90% de </a:t>
                      </a:r>
                      <a:r>
                        <a:rPr lang="en-GB" sz="1600" b="1" kern="1200" dirty="0" err="1">
                          <a:solidFill>
                            <a:schemeClr val="tx2"/>
                          </a:solidFill>
                          <a:latin typeface="+mn-lt"/>
                          <a:ea typeface="Verdana"/>
                          <a:cs typeface="+mn-cs"/>
                        </a:rPr>
                        <a:t>réduction</a:t>
                      </a:r>
                      <a:r>
                        <a:rPr lang="en-GB" sz="1600" b="1" kern="1200" dirty="0">
                          <a:solidFill>
                            <a:schemeClr val="tx2"/>
                          </a:solidFill>
                          <a:latin typeface="+mn-lt"/>
                          <a:ea typeface="Verdana"/>
                          <a:cs typeface="+mn-cs"/>
                        </a:rPr>
                        <a:t> de </a:t>
                      </a:r>
                      <a:r>
                        <a:rPr lang="en-GB" sz="1600" b="1" kern="1200" dirty="0" err="1">
                          <a:solidFill>
                            <a:schemeClr val="tx2"/>
                          </a:solidFill>
                          <a:latin typeface="+mn-lt"/>
                          <a:ea typeface="Verdana"/>
                          <a:cs typeface="+mn-cs"/>
                        </a:rPr>
                        <a:t>l’usage</a:t>
                      </a:r>
                      <a:r>
                        <a:rPr lang="en-GB" sz="1600" b="1" kern="1200" dirty="0">
                          <a:solidFill>
                            <a:schemeClr val="tx2"/>
                          </a:solidFill>
                          <a:latin typeface="+mn-lt"/>
                          <a:ea typeface="Verdana"/>
                          <a:cs typeface="+mn-cs"/>
                        </a:rPr>
                        <a:t> des </a:t>
                      </a:r>
                      <a:r>
                        <a:rPr lang="en-GB" sz="1600" b="1" kern="1200" dirty="0" err="1">
                          <a:solidFill>
                            <a:schemeClr val="tx2"/>
                          </a:solidFill>
                          <a:latin typeface="+mn-lt"/>
                          <a:ea typeface="Verdana"/>
                          <a:cs typeface="+mn-cs"/>
                        </a:rPr>
                        <a:t>antibiotiques</a:t>
                      </a:r>
                      <a:endParaRPr lang="en-GB" sz="1600" b="1" kern="1200" dirty="0">
                        <a:solidFill>
                          <a:schemeClr val="tx2"/>
                        </a:solidFill>
                        <a:latin typeface="+mn-lt"/>
                        <a:ea typeface="Verdana"/>
                        <a:cs typeface="+mn-cs"/>
                      </a:endParaRPr>
                    </a:p>
                    <a:p>
                      <a:pPr marL="285750" lvl="0" indent="-285750" algn="l">
                        <a:buFontTx/>
                        <a:buChar char="-"/>
                      </a:pPr>
                      <a:r>
                        <a:rPr lang="en-GB" sz="1600" b="1" kern="1200" dirty="0">
                          <a:solidFill>
                            <a:schemeClr val="tx2"/>
                          </a:solidFill>
                          <a:latin typeface="+mn-lt"/>
                          <a:ea typeface="Verdana"/>
                          <a:cs typeface="+mn-cs"/>
                        </a:rPr>
                        <a:t>Augmentation de la </a:t>
                      </a:r>
                      <a:r>
                        <a:rPr lang="en-GB" sz="1600" b="1" kern="1200" dirty="0" err="1">
                          <a:solidFill>
                            <a:schemeClr val="tx2"/>
                          </a:solidFill>
                          <a:latin typeface="+mn-lt"/>
                          <a:ea typeface="Verdana"/>
                          <a:cs typeface="+mn-cs"/>
                        </a:rPr>
                        <a:t>productivité</a:t>
                      </a:r>
                      <a:endParaRPr lang="en-GB" sz="1600" b="1" kern="1200" dirty="0">
                        <a:solidFill>
                          <a:schemeClr val="tx2"/>
                        </a:solidFill>
                        <a:latin typeface="+mn-lt"/>
                        <a:ea typeface="Verdana"/>
                        <a:cs typeface="+mn-cs"/>
                      </a:endParaRPr>
                    </a:p>
                    <a:p>
                      <a:pPr marL="0" lvl="0" indent="0" algn="l">
                        <a:buFontTx/>
                        <a:buNone/>
                      </a:pPr>
                      <a:endParaRPr lang="en-GB" sz="1600" kern="1200" dirty="0">
                        <a:solidFill>
                          <a:schemeClr val="tx2"/>
                        </a:solidFill>
                        <a:latin typeface="+mn-lt"/>
                        <a:ea typeface="Verdana"/>
                        <a:cs typeface="+mn-cs"/>
                      </a:endParaRPr>
                    </a:p>
                    <a:p>
                      <a:pPr marL="285750" lvl="0" indent="-285750" algn="l">
                        <a:buFontTx/>
                        <a:buChar char="-"/>
                      </a:pPr>
                      <a:r>
                        <a:rPr lang="en-GB" sz="1600" kern="1200" dirty="0">
                          <a:solidFill>
                            <a:schemeClr val="tx2"/>
                          </a:solidFill>
                          <a:latin typeface="+mn-lt"/>
                          <a:ea typeface="Verdana"/>
                          <a:cs typeface="+mn-cs"/>
                        </a:rPr>
                        <a:t>Analyses </a:t>
                      </a:r>
                      <a:r>
                        <a:rPr lang="en-GB" sz="1600" kern="1200" dirty="0" err="1">
                          <a:solidFill>
                            <a:schemeClr val="tx2"/>
                          </a:solidFill>
                          <a:latin typeface="+mn-lt"/>
                          <a:ea typeface="Verdana"/>
                          <a:cs typeface="+mn-cs"/>
                        </a:rPr>
                        <a:t>qualitatives</a:t>
                      </a:r>
                      <a:r>
                        <a:rPr lang="en-GB" sz="1600" kern="1200" dirty="0">
                          <a:solidFill>
                            <a:schemeClr val="tx2"/>
                          </a:solidFill>
                          <a:latin typeface="+mn-lt"/>
                          <a:ea typeface="Verdana"/>
                          <a:cs typeface="+mn-cs"/>
                        </a:rPr>
                        <a:t> et </a:t>
                      </a:r>
                      <a:r>
                        <a:rPr lang="en-GB" sz="1600" kern="1200" dirty="0" err="1">
                          <a:solidFill>
                            <a:schemeClr val="tx2"/>
                          </a:solidFill>
                          <a:latin typeface="+mn-lt"/>
                          <a:ea typeface="Verdana"/>
                          <a:cs typeface="+mn-cs"/>
                        </a:rPr>
                        <a:t>économiques</a:t>
                      </a:r>
                      <a:r>
                        <a:rPr lang="en-GB" sz="1600" kern="1200" dirty="0">
                          <a:solidFill>
                            <a:schemeClr val="tx2"/>
                          </a:solidFill>
                          <a:latin typeface="+mn-lt"/>
                          <a:ea typeface="Verdana"/>
                          <a:cs typeface="+mn-cs"/>
                        </a:rPr>
                        <a:t> </a:t>
                      </a:r>
                      <a:r>
                        <a:rPr lang="en-GB" sz="1600" kern="1200" dirty="0" err="1">
                          <a:solidFill>
                            <a:schemeClr val="tx2"/>
                          </a:solidFill>
                          <a:latin typeface="+mn-lt"/>
                          <a:ea typeface="Verdana"/>
                          <a:cs typeface="+mn-cs"/>
                        </a:rPr>
                        <a:t>en</a:t>
                      </a:r>
                      <a:r>
                        <a:rPr lang="en-GB" sz="1600" kern="1200" dirty="0">
                          <a:solidFill>
                            <a:schemeClr val="tx2"/>
                          </a:solidFill>
                          <a:latin typeface="+mn-lt"/>
                          <a:ea typeface="Verdana"/>
                          <a:cs typeface="+mn-cs"/>
                        </a:rPr>
                        <a:t> </a:t>
                      </a:r>
                      <a:r>
                        <a:rPr lang="en-GB" sz="1600" kern="1200" dirty="0" err="1">
                          <a:solidFill>
                            <a:schemeClr val="tx2"/>
                          </a:solidFill>
                          <a:latin typeface="+mn-lt"/>
                          <a:ea typeface="Verdana"/>
                          <a:cs typeface="+mn-cs"/>
                        </a:rPr>
                        <a:t>cours</a:t>
                      </a:r>
                      <a:endParaRPr lang="en-GB" sz="1600" kern="1200" dirty="0">
                        <a:solidFill>
                          <a:schemeClr val="tx2"/>
                        </a:solidFill>
                        <a:latin typeface="+mn-lt"/>
                        <a:ea typeface="Verdana"/>
                        <a:cs typeface="+mn-cs"/>
                      </a:endParaRPr>
                    </a:p>
                    <a:p>
                      <a:pPr marL="285750" lvl="0" indent="-285750" algn="l">
                        <a:buFontTx/>
                        <a:buChar char="-"/>
                      </a:pPr>
                      <a:endParaRPr lang="en-GB" sz="1600" kern="1200" dirty="0">
                        <a:solidFill>
                          <a:schemeClr val="tx2"/>
                        </a:solidFill>
                        <a:latin typeface="+mn-lt"/>
                        <a:ea typeface="Verdana"/>
                        <a:cs typeface="+mn-cs"/>
                      </a:endParaRPr>
                    </a:p>
                    <a:p>
                      <a:pPr marL="285750" lvl="0" indent="-285750" algn="l">
                        <a:buFontTx/>
                        <a:buChar char="-"/>
                      </a:pPr>
                      <a:r>
                        <a:rPr lang="en-GB" sz="1600" kern="1200" dirty="0">
                          <a:solidFill>
                            <a:schemeClr val="tx2"/>
                          </a:solidFill>
                          <a:latin typeface="+mn-lt"/>
                          <a:ea typeface="Verdana"/>
                          <a:cs typeface="+mn-cs"/>
                        </a:rPr>
                        <a:t>Plan de mise à </a:t>
                      </a:r>
                      <a:r>
                        <a:rPr lang="en-GB" sz="1600" kern="1200" dirty="0" err="1">
                          <a:solidFill>
                            <a:schemeClr val="tx2"/>
                          </a:solidFill>
                          <a:latin typeface="+mn-lt"/>
                          <a:ea typeface="Verdana"/>
                          <a:cs typeface="+mn-cs"/>
                        </a:rPr>
                        <a:t>l’échelle</a:t>
                      </a:r>
                      <a:r>
                        <a:rPr lang="en-GB" sz="1600" kern="1200" dirty="0">
                          <a:solidFill>
                            <a:schemeClr val="tx2"/>
                          </a:solidFill>
                          <a:latin typeface="+mn-lt"/>
                          <a:ea typeface="Verdana"/>
                          <a:cs typeface="+mn-cs"/>
                        </a:rPr>
                        <a:t> </a:t>
                      </a:r>
                      <a:r>
                        <a:rPr lang="en-GB" sz="1600" kern="1200" dirty="0" err="1">
                          <a:solidFill>
                            <a:schemeClr val="tx2"/>
                          </a:solidFill>
                          <a:latin typeface="+mn-lt"/>
                          <a:ea typeface="Verdana"/>
                          <a:cs typeface="+mn-cs"/>
                        </a:rPr>
                        <a:t>en</a:t>
                      </a:r>
                      <a:r>
                        <a:rPr lang="en-GB" sz="1600" kern="1200" dirty="0">
                          <a:solidFill>
                            <a:schemeClr val="tx2"/>
                          </a:solidFill>
                          <a:latin typeface="+mn-lt"/>
                          <a:ea typeface="Verdana"/>
                          <a:cs typeface="+mn-cs"/>
                        </a:rPr>
                        <a:t> discussion avec le Ministère de </a:t>
                      </a:r>
                      <a:r>
                        <a:rPr lang="en-GB" sz="1600" kern="1200" dirty="0" err="1">
                          <a:solidFill>
                            <a:schemeClr val="tx2"/>
                          </a:solidFill>
                          <a:latin typeface="+mn-lt"/>
                          <a:ea typeface="Verdana"/>
                          <a:cs typeface="+mn-cs"/>
                        </a:rPr>
                        <a:t>l’Agriculture</a:t>
                      </a:r>
                      <a:r>
                        <a:rPr lang="en-GB" sz="1600" kern="1200" dirty="0">
                          <a:solidFill>
                            <a:schemeClr val="tx2"/>
                          </a:solidFill>
                          <a:latin typeface="+mn-lt"/>
                          <a:ea typeface="Verdana"/>
                          <a:cs typeface="+mn-cs"/>
                        </a:rPr>
                        <a:t>, ICA et </a:t>
                      </a:r>
                      <a:r>
                        <a:rPr lang="en-GB" sz="1600" kern="1200" dirty="0" err="1">
                          <a:solidFill>
                            <a:schemeClr val="tx2"/>
                          </a:solidFill>
                          <a:latin typeface="+mn-lt"/>
                          <a:ea typeface="Verdana"/>
                          <a:cs typeface="+mn-cs"/>
                        </a:rPr>
                        <a:t>Porkcolombia</a:t>
                      </a:r>
                      <a:r>
                        <a:rPr lang="en-GB" sz="1600" kern="1200" dirty="0">
                          <a:solidFill>
                            <a:schemeClr val="tx2"/>
                          </a:solidFill>
                          <a:latin typeface="+mn-lt"/>
                          <a:ea typeface="Verdana"/>
                          <a:cs typeface="+mn-cs"/>
                        </a:rPr>
                        <a:t>.</a:t>
                      </a:r>
                    </a:p>
                  </a:txBody>
                  <a:tcPr/>
                </a:tc>
                <a:extLst>
                  <a:ext uri="{0D108BD9-81ED-4DB2-BD59-A6C34878D82A}">
                    <a16:rowId xmlns:a16="http://schemas.microsoft.com/office/drawing/2014/main" val="2435713802"/>
                  </a:ext>
                </a:extLst>
              </a:tr>
            </a:tbl>
          </a:graphicData>
        </a:graphic>
      </p:graphicFrame>
      <p:sp>
        <p:nvSpPr>
          <p:cNvPr id="13" name="Title 1">
            <a:extLst>
              <a:ext uri="{FF2B5EF4-FFF2-40B4-BE49-F238E27FC236}">
                <a16:creationId xmlns:a16="http://schemas.microsoft.com/office/drawing/2014/main" id="{AC3775BF-60D4-4739-A6A0-D14369E08DFD}"/>
              </a:ext>
            </a:extLst>
          </p:cNvPr>
          <p:cNvSpPr txBox="1">
            <a:spLocks/>
          </p:cNvSpPr>
          <p:nvPr/>
        </p:nvSpPr>
        <p:spPr>
          <a:xfrm>
            <a:off x="465151" y="288913"/>
            <a:ext cx="8223790" cy="1108048"/>
          </a:xfrm>
          <a:prstGeom prst="rect">
            <a:avLst/>
          </a:prstGeom>
        </p:spPr>
        <p:txBody>
          <a:bodyPr vert="horz" lIns="0" tIns="0" rIns="0" bIns="0" rtlCol="0" anchor="b" anchorCtr="0">
            <a:noAutofit/>
          </a:bodyPr>
          <a:lstStyle>
            <a:lvl1pPr algn="l" defTabSz="914400" rtl="0" eaLnBrk="1" latinLnBrk="0" hangingPunct="1">
              <a:lnSpc>
                <a:spcPts val="3600"/>
              </a:lnSpc>
              <a:spcBef>
                <a:spcPct val="0"/>
              </a:spcBef>
              <a:buNone/>
              <a:defRPr sz="3200" b="1" i="0" kern="1200">
                <a:solidFill>
                  <a:srgbClr val="164753"/>
                </a:solidFill>
                <a:latin typeface="Verdana" panose="020B0604030504040204" pitchFamily="34" charset="0"/>
                <a:ea typeface="+mj-ea"/>
                <a:cs typeface="+mj-cs"/>
              </a:defRPr>
            </a:lvl1pPr>
          </a:lstStyle>
          <a:p>
            <a:pPr marL="0" marR="0" lvl="0" indent="0" algn="l" defTabSz="914400" rtl="0" eaLnBrk="1" fontAlgn="auto" latinLnBrk="0" hangingPunct="1">
              <a:lnSpc>
                <a:spcPts val="3600"/>
              </a:lnSpc>
              <a:spcBef>
                <a:spcPct val="0"/>
              </a:spcBef>
              <a:spcAft>
                <a:spcPts val="0"/>
              </a:spcAft>
              <a:buClrTx/>
              <a:buSzTx/>
              <a:buFontTx/>
              <a:buNone/>
              <a:tabLst/>
              <a:defRPr/>
            </a:pPr>
            <a:r>
              <a:rPr kumimoji="0" lang="en-GB" sz="2400" b="1" i="0" u="none" strike="noStrike" kern="1200" cap="none" spc="0" normalizeH="0" baseline="0" noProof="0" dirty="0" err="1">
                <a:ln>
                  <a:noFill/>
                </a:ln>
                <a:solidFill>
                  <a:srgbClr val="164753"/>
                </a:solidFill>
                <a:effectLst/>
                <a:uLnTx/>
                <a:uFillTx/>
                <a:latin typeface="Verdana" panose="020B0604030504040204" pitchFamily="34" charset="0"/>
                <a:ea typeface="+mj-ea"/>
                <a:cs typeface="+mj-cs"/>
              </a:rPr>
              <a:t>Colombie</a:t>
            </a:r>
            <a:r>
              <a:rPr kumimoji="0" lang="en-GB" sz="2400" b="1" i="0" u="none" strike="noStrike" kern="1200" cap="none" spc="0" normalizeH="0" baseline="0" noProof="0" dirty="0">
                <a:ln>
                  <a:noFill/>
                </a:ln>
                <a:solidFill>
                  <a:srgbClr val="164753"/>
                </a:solidFill>
                <a:effectLst/>
                <a:uLnTx/>
                <a:uFillTx/>
                <a:latin typeface="Verdana" panose="020B0604030504040204" pitchFamily="34" charset="0"/>
                <a:ea typeface="+mj-ea"/>
                <a:cs typeface="+mj-cs"/>
              </a:rPr>
              <a:t>: </a:t>
            </a:r>
            <a:r>
              <a:rPr kumimoji="0" lang="en-GB" sz="2400" b="1" i="0" u="none" strike="noStrike" kern="1200" cap="none" spc="0" normalizeH="0" baseline="0" noProof="0" dirty="0" err="1">
                <a:ln>
                  <a:noFill/>
                </a:ln>
                <a:solidFill>
                  <a:srgbClr val="164753"/>
                </a:solidFill>
                <a:effectLst/>
                <a:uLnTx/>
                <a:uFillTx/>
                <a:latin typeface="Verdana" panose="020B0604030504040204" pitchFamily="34" charset="0"/>
                <a:ea typeface="+mj-ea"/>
                <a:cs typeface="+mj-cs"/>
              </a:rPr>
              <a:t>Amélioration</a:t>
            </a:r>
            <a:r>
              <a:rPr kumimoji="0" lang="en-GB" sz="2400" b="1" i="0" u="none" strike="noStrike" kern="1200" cap="none" spc="0" normalizeH="0" baseline="0" noProof="0" dirty="0">
                <a:ln>
                  <a:noFill/>
                </a:ln>
                <a:solidFill>
                  <a:srgbClr val="164753"/>
                </a:solidFill>
                <a:effectLst/>
                <a:uLnTx/>
                <a:uFillTx/>
                <a:latin typeface="Verdana" panose="020B0604030504040204" pitchFamily="34" charset="0"/>
                <a:ea typeface="+mj-ea"/>
                <a:cs typeface="+mj-cs"/>
              </a:rPr>
              <a:t> de la vaccination et de la prise </a:t>
            </a:r>
            <a:r>
              <a:rPr kumimoji="0" lang="en-GB" sz="2400" b="1" i="0" u="none" strike="noStrike" kern="1200" cap="none" spc="0" normalizeH="0" baseline="0" noProof="0" dirty="0" err="1">
                <a:ln>
                  <a:noFill/>
                </a:ln>
                <a:solidFill>
                  <a:srgbClr val="164753"/>
                </a:solidFill>
                <a:effectLst/>
                <a:uLnTx/>
                <a:uFillTx/>
                <a:latin typeface="Verdana" panose="020B0604030504040204" pitchFamily="34" charset="0"/>
                <a:ea typeface="+mj-ea"/>
                <a:cs typeface="+mj-cs"/>
              </a:rPr>
              <a:t>colostrale</a:t>
            </a:r>
            <a:r>
              <a:rPr kumimoji="0" lang="en-GB" sz="2400" b="1" i="0" u="none" strike="noStrike" kern="1200" cap="none" spc="0" normalizeH="0" baseline="0" noProof="0" dirty="0">
                <a:ln>
                  <a:noFill/>
                </a:ln>
                <a:solidFill>
                  <a:srgbClr val="164753"/>
                </a:solidFill>
                <a:effectLst/>
                <a:uLnTx/>
                <a:uFillTx/>
                <a:latin typeface="Verdana" panose="020B0604030504040204" pitchFamily="34" charset="0"/>
                <a:ea typeface="+mj-ea"/>
                <a:cs typeface="+mj-cs"/>
              </a:rPr>
              <a:t> chez les </a:t>
            </a:r>
            <a:r>
              <a:rPr kumimoji="0" lang="en-GB" sz="2400" b="1" i="0" u="none" strike="noStrike" kern="1200" cap="none" spc="0" normalizeH="0" baseline="0" noProof="0" dirty="0" err="1">
                <a:ln>
                  <a:noFill/>
                </a:ln>
                <a:solidFill>
                  <a:srgbClr val="164753"/>
                </a:solidFill>
                <a:effectLst/>
                <a:uLnTx/>
                <a:uFillTx/>
                <a:latin typeface="Verdana" panose="020B0604030504040204" pitchFamily="34" charset="0"/>
                <a:ea typeface="+mj-ea"/>
                <a:cs typeface="+mj-cs"/>
              </a:rPr>
              <a:t>porcs</a:t>
            </a:r>
            <a:endParaRPr kumimoji="0" lang="en-US" sz="2400" b="1" i="0" u="none" strike="noStrike" kern="1200" cap="none" spc="0" normalizeH="0" baseline="0" noProof="0" dirty="0">
              <a:ln>
                <a:noFill/>
              </a:ln>
              <a:solidFill>
                <a:srgbClr val="164753"/>
              </a:solidFill>
              <a:effectLst/>
              <a:uLnTx/>
              <a:uFillTx/>
              <a:latin typeface="Verdana" panose="020B0604030504040204" pitchFamily="34" charset="0"/>
              <a:ea typeface="+mj-ea"/>
              <a:cs typeface="+mj-cs"/>
            </a:endParaRPr>
          </a:p>
        </p:txBody>
      </p:sp>
      <p:pic>
        <p:nvPicPr>
          <p:cNvPr id="3" name="Picture 2">
            <a:extLst>
              <a:ext uri="{FF2B5EF4-FFF2-40B4-BE49-F238E27FC236}">
                <a16:creationId xmlns:a16="http://schemas.microsoft.com/office/drawing/2014/main" id="{4A7F9262-72E1-EFAC-4ED4-E0CC107701D6}"/>
              </a:ext>
            </a:extLst>
          </p:cNvPr>
          <p:cNvPicPr>
            <a:picLocks noChangeAspect="1"/>
          </p:cNvPicPr>
          <p:nvPr/>
        </p:nvPicPr>
        <p:blipFill>
          <a:blip r:embed="rId3"/>
          <a:stretch>
            <a:fillRect/>
          </a:stretch>
        </p:blipFill>
        <p:spPr>
          <a:xfrm>
            <a:off x="8988483" y="0"/>
            <a:ext cx="1646063" cy="2188654"/>
          </a:xfrm>
          <a:prstGeom prst="rect">
            <a:avLst/>
          </a:prstGeom>
        </p:spPr>
      </p:pic>
      <p:pic>
        <p:nvPicPr>
          <p:cNvPr id="8" name="Picture Placeholder 7">
            <a:extLst>
              <a:ext uri="{FF2B5EF4-FFF2-40B4-BE49-F238E27FC236}">
                <a16:creationId xmlns:a16="http://schemas.microsoft.com/office/drawing/2014/main" id="{9276B4D4-6035-B783-6E93-A9E828368D6C}"/>
              </a:ext>
            </a:extLst>
          </p:cNvPr>
          <p:cNvPicPr>
            <a:picLocks noGrp="1" noChangeAspect="1"/>
          </p:cNvPicPr>
          <p:nvPr>
            <p:ph type="pic" sz="quarter" idx="15"/>
          </p:nvPr>
        </p:nvPicPr>
        <p:blipFill rotWithShape="1">
          <a:blip r:embed="rId4"/>
          <a:srcRect l="11728" r="11728" b="19292"/>
          <a:stretch/>
        </p:blipFill>
        <p:spPr>
          <a:xfrm>
            <a:off x="10634546" y="1"/>
            <a:ext cx="1557454" cy="2183410"/>
          </a:xfrm>
          <a:prstGeom prst="rect">
            <a:avLst/>
          </a:prstGeom>
        </p:spPr>
      </p:pic>
      <p:pic>
        <p:nvPicPr>
          <p:cNvPr id="15" name="Picture 14">
            <a:extLst>
              <a:ext uri="{FF2B5EF4-FFF2-40B4-BE49-F238E27FC236}">
                <a16:creationId xmlns:a16="http://schemas.microsoft.com/office/drawing/2014/main" id="{42326636-47AD-D2C9-0381-C55DFA924279}"/>
              </a:ext>
            </a:extLst>
          </p:cNvPr>
          <p:cNvPicPr>
            <a:picLocks noChangeAspect="1"/>
          </p:cNvPicPr>
          <p:nvPr/>
        </p:nvPicPr>
        <p:blipFill>
          <a:blip r:embed="rId5"/>
          <a:stretch>
            <a:fillRect/>
          </a:stretch>
        </p:blipFill>
        <p:spPr>
          <a:xfrm>
            <a:off x="8988483" y="4343993"/>
            <a:ext cx="3209456" cy="2407092"/>
          </a:xfrm>
          <a:prstGeom prst="rect">
            <a:avLst/>
          </a:prstGeom>
        </p:spPr>
      </p:pic>
      <p:pic>
        <p:nvPicPr>
          <p:cNvPr id="2" name="Imagen 14">
            <a:extLst>
              <a:ext uri="{FF2B5EF4-FFF2-40B4-BE49-F238E27FC236}">
                <a16:creationId xmlns:a16="http://schemas.microsoft.com/office/drawing/2014/main" id="{23FF968A-5BAE-5598-215F-BF2E2C8783E7}"/>
              </a:ext>
            </a:extLst>
          </p:cNvPr>
          <p:cNvPicPr/>
          <p:nvPr/>
        </p:nvPicPr>
        <p:blipFill>
          <a:blip r:embed="rId6">
            <a:extLst>
              <a:ext uri="{28A0092B-C50C-407E-A947-70E740481C1C}">
                <a14:useLocalDpi xmlns:a14="http://schemas.microsoft.com/office/drawing/2010/main" val="0"/>
              </a:ext>
            </a:extLst>
          </a:blip>
          <a:stretch>
            <a:fillRect/>
          </a:stretch>
        </p:blipFill>
        <p:spPr>
          <a:xfrm>
            <a:off x="1044000" y="6166530"/>
            <a:ext cx="2095500" cy="486410"/>
          </a:xfrm>
          <a:prstGeom prst="rect">
            <a:avLst/>
          </a:prstGeom>
        </p:spPr>
      </p:pic>
      <p:pic>
        <p:nvPicPr>
          <p:cNvPr id="5" name="Imagen 13">
            <a:extLst>
              <a:ext uri="{FF2B5EF4-FFF2-40B4-BE49-F238E27FC236}">
                <a16:creationId xmlns:a16="http://schemas.microsoft.com/office/drawing/2014/main" id="{09AF2AA0-B762-6999-7E5A-0704CA224C36}"/>
              </a:ext>
            </a:extLst>
          </p:cNvPr>
          <p:cNvPicPr/>
          <p:nvPr/>
        </p:nvPicPr>
        <p:blipFill>
          <a:blip r:embed="rId7">
            <a:extLst>
              <a:ext uri="{28A0092B-C50C-407E-A947-70E740481C1C}">
                <a14:useLocalDpi xmlns:a14="http://schemas.microsoft.com/office/drawing/2010/main" val="0"/>
              </a:ext>
            </a:extLst>
          </a:blip>
          <a:stretch>
            <a:fillRect/>
          </a:stretch>
        </p:blipFill>
        <p:spPr>
          <a:xfrm>
            <a:off x="3303975" y="6166530"/>
            <a:ext cx="1090295" cy="467360"/>
          </a:xfrm>
          <a:prstGeom prst="rect">
            <a:avLst/>
          </a:prstGeom>
        </p:spPr>
      </p:pic>
      <p:pic>
        <p:nvPicPr>
          <p:cNvPr id="7" name="Imagen 12">
            <a:extLst>
              <a:ext uri="{FF2B5EF4-FFF2-40B4-BE49-F238E27FC236}">
                <a16:creationId xmlns:a16="http://schemas.microsoft.com/office/drawing/2014/main" id="{D329AB3E-770C-0920-7F1C-DC713A45D551}"/>
              </a:ext>
            </a:extLst>
          </p:cNvPr>
          <p:cNvPicPr>
            <a:picLocks noChangeAspect="1"/>
          </p:cNvPicPr>
          <p:nvPr/>
        </p:nvPicPr>
        <p:blipFill>
          <a:blip r:embed="rId8"/>
          <a:stretch>
            <a:fillRect/>
          </a:stretch>
        </p:blipFill>
        <p:spPr>
          <a:xfrm>
            <a:off x="4407095" y="6180535"/>
            <a:ext cx="1858962" cy="555684"/>
          </a:xfrm>
          <a:prstGeom prst="rect">
            <a:avLst/>
          </a:prstGeom>
        </p:spPr>
      </p:pic>
      <p:pic>
        <p:nvPicPr>
          <p:cNvPr id="9" name="Imagen 11" descr="Programme Manager to ICARS - Djøfs jobunivers">
            <a:extLst>
              <a:ext uri="{FF2B5EF4-FFF2-40B4-BE49-F238E27FC236}">
                <a16:creationId xmlns:a16="http://schemas.microsoft.com/office/drawing/2014/main" id="{0EB93819-E43D-514A-E822-F724F28ADB7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377046" y="6017025"/>
            <a:ext cx="1504950" cy="734060"/>
          </a:xfrm>
          <a:prstGeom prst="rect">
            <a:avLst/>
          </a:prstGeom>
          <a:noFill/>
          <a:ln>
            <a:noFill/>
          </a:ln>
        </p:spPr>
      </p:pic>
      <p:pic>
        <p:nvPicPr>
          <p:cNvPr id="16" name="Picture 15">
            <a:extLst>
              <a:ext uri="{FF2B5EF4-FFF2-40B4-BE49-F238E27FC236}">
                <a16:creationId xmlns:a16="http://schemas.microsoft.com/office/drawing/2014/main" id="{73A49F5F-6C59-2531-ADFE-0DB211A7D61E}"/>
              </a:ext>
            </a:extLst>
          </p:cNvPr>
          <p:cNvPicPr>
            <a:picLocks noChangeAspect="1"/>
          </p:cNvPicPr>
          <p:nvPr/>
        </p:nvPicPr>
        <p:blipFill rotWithShape="1">
          <a:blip r:embed="rId10">
            <a:extLst>
              <a:ext uri="{28A0092B-C50C-407E-A947-70E740481C1C}">
                <a14:useLocalDpi xmlns:a14="http://schemas.microsoft.com/office/drawing/2010/main" val="0"/>
              </a:ext>
            </a:extLst>
          </a:blip>
          <a:srcRect r="28446"/>
          <a:stretch/>
        </p:blipFill>
        <p:spPr>
          <a:xfrm>
            <a:off x="8744529" y="2183411"/>
            <a:ext cx="3559361" cy="2322005"/>
          </a:xfrm>
          <a:prstGeom prst="rect">
            <a:avLst/>
          </a:prstGeom>
        </p:spPr>
      </p:pic>
    </p:spTree>
    <p:extLst>
      <p:ext uri="{BB962C8B-B14F-4D97-AF65-F5344CB8AC3E}">
        <p14:creationId xmlns:p14="http://schemas.microsoft.com/office/powerpoint/2010/main" val="38327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pPr defTabSz="914446">
              <a:defRPr/>
            </a:pPr>
            <a:fld id="{3A2170B7-0CB9-4441-A233-E52618003F4F}" type="slidenum">
              <a:rPr lang="da-DK">
                <a:solidFill>
                  <a:srgbClr val="000000">
                    <a:lumMod val="75000"/>
                    <a:lumOff val="25000"/>
                  </a:srgbClr>
                </a:solidFill>
                <a:latin typeface="Verdana" panose="020B0604030504040204" pitchFamily="34" charset="0"/>
                <a:ea typeface="Verdana" panose="020B0604030504040204" pitchFamily="34" charset="0"/>
              </a:rPr>
              <a:pPr defTabSz="914446">
                <a:defRPr/>
              </a:pPr>
              <a:t>19</a:t>
            </a:fld>
            <a:endParaRPr lang="da-DK">
              <a:solidFill>
                <a:srgbClr val="000000">
                  <a:lumMod val="75000"/>
                  <a:lumOff val="25000"/>
                </a:srgbClr>
              </a:solidFill>
              <a:latin typeface="Verdana" panose="020B0604030504040204" pitchFamily="34" charset="0"/>
              <a:ea typeface="Verdana" panose="020B0604030504040204" pitchFamily="34" charset="0"/>
            </a:endParaRPr>
          </a:p>
        </p:txBody>
      </p:sp>
      <p:pic>
        <p:nvPicPr>
          <p:cNvPr id="9" name="Picture Placeholder 8"/>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3325" r="48249"/>
          <a:stretch/>
        </p:blipFill>
        <p:spPr>
          <a:xfrm>
            <a:off x="8244004" y="1"/>
            <a:ext cx="3947997" cy="6857999"/>
          </a:xfrm>
        </p:spPr>
      </p:pic>
      <p:graphicFrame>
        <p:nvGraphicFramePr>
          <p:cNvPr id="12" name="Table 11">
            <a:extLst>
              <a:ext uri="{FF2B5EF4-FFF2-40B4-BE49-F238E27FC236}">
                <a16:creationId xmlns:a16="http://schemas.microsoft.com/office/drawing/2014/main" id="{47EF4AFC-7C37-43DB-93D4-461F135A58B0}"/>
              </a:ext>
            </a:extLst>
          </p:cNvPr>
          <p:cNvGraphicFramePr>
            <a:graphicFrameLocks noGrp="1"/>
          </p:cNvGraphicFramePr>
          <p:nvPr>
            <p:extLst>
              <p:ext uri="{D42A27DB-BD31-4B8C-83A1-F6EECF244321}">
                <p14:modId xmlns:p14="http://schemas.microsoft.com/office/powerpoint/2010/main" val="688689665"/>
              </p:ext>
            </p:extLst>
          </p:nvPr>
        </p:nvGraphicFramePr>
        <p:xfrm>
          <a:off x="380280" y="1465469"/>
          <a:ext cx="7914970" cy="5268589"/>
        </p:xfrm>
        <a:graphic>
          <a:graphicData uri="http://schemas.openxmlformats.org/drawingml/2006/table">
            <a:tbl>
              <a:tblPr firstRow="1" bandRow="1">
                <a:tableStyleId>{2D5ABB26-0587-4C30-8999-92F81FD0307C}</a:tableStyleId>
              </a:tblPr>
              <a:tblGrid>
                <a:gridCol w="1381814">
                  <a:extLst>
                    <a:ext uri="{9D8B030D-6E8A-4147-A177-3AD203B41FA5}">
                      <a16:colId xmlns:a16="http://schemas.microsoft.com/office/drawing/2014/main" val="84213839"/>
                    </a:ext>
                  </a:extLst>
                </a:gridCol>
                <a:gridCol w="6533156">
                  <a:extLst>
                    <a:ext uri="{9D8B030D-6E8A-4147-A177-3AD203B41FA5}">
                      <a16:colId xmlns:a16="http://schemas.microsoft.com/office/drawing/2014/main" val="4157310920"/>
                    </a:ext>
                  </a:extLst>
                </a:gridCol>
              </a:tblGrid>
              <a:tr h="992597">
                <a:tc>
                  <a:txBody>
                    <a:bodyPr/>
                    <a:lstStyle/>
                    <a:p>
                      <a:r>
                        <a:rPr lang="en-US" sz="1400" b="1" dirty="0" err="1">
                          <a:solidFill>
                            <a:schemeClr val="tx2"/>
                          </a:solidFill>
                          <a:latin typeface="Verdana" panose="020B0604030504040204" pitchFamily="34" charset="0"/>
                          <a:ea typeface="Verdana" panose="020B0604030504040204" pitchFamily="34" charset="0"/>
                        </a:rPr>
                        <a:t>Problématique</a:t>
                      </a:r>
                      <a:endParaRPr lang="en-US" sz="1400" dirty="0">
                        <a:latin typeface="Verdana" panose="020B0604030504040204" pitchFamily="34" charset="0"/>
                        <a:ea typeface="Verdana" panose="020B0604030504040204" pitchFamily="34" charset="0"/>
                      </a:endParaRPr>
                    </a:p>
                  </a:txBody>
                  <a:tcPr>
                    <a:solidFill>
                      <a:schemeClr val="bg2">
                        <a:lumMod val="95000"/>
                      </a:schemeClr>
                    </a:solidFill>
                  </a:tcPr>
                </a:tc>
                <a:tc>
                  <a:txBody>
                    <a:bodyPr/>
                    <a:lstStyle/>
                    <a:p>
                      <a:pPr marL="285750" lvl="0" indent="-285750" algn="l" defTabSz="914400" rtl="0" eaLnBrk="1" latinLnBrk="0" hangingPunct="1">
                        <a:buFont typeface="Calibri"/>
                        <a:buChar char="-"/>
                      </a:pPr>
                      <a:r>
                        <a:rPr lang="en-GB" sz="1600" b="0" i="0" u="none" strike="noStrike" kern="1200" baseline="0" dirty="0" err="1">
                          <a:solidFill>
                            <a:srgbClr val="1B5967"/>
                          </a:solidFill>
                          <a:latin typeface="Verdana"/>
                          <a:ea typeface="+mn-ea"/>
                          <a:cs typeface="+mn-cs"/>
                        </a:rPr>
                        <a:t>Principale</a:t>
                      </a:r>
                      <a:r>
                        <a:rPr lang="en-GB" sz="1600" b="0" i="0" u="none" strike="noStrike" kern="1200" baseline="0" dirty="0">
                          <a:solidFill>
                            <a:srgbClr val="1B5967"/>
                          </a:solidFill>
                          <a:latin typeface="Verdana"/>
                          <a:ea typeface="+mn-ea"/>
                          <a:cs typeface="+mn-cs"/>
                        </a:rPr>
                        <a:t> cause de </a:t>
                      </a:r>
                      <a:r>
                        <a:rPr lang="en-GB" sz="1600" b="0" i="0" u="none" strike="noStrike" kern="1200" baseline="0" dirty="0" err="1">
                          <a:solidFill>
                            <a:srgbClr val="1B5967"/>
                          </a:solidFill>
                          <a:latin typeface="Verdana"/>
                          <a:ea typeface="+mn-ea"/>
                          <a:cs typeface="+mn-cs"/>
                        </a:rPr>
                        <a:t>surutilisation</a:t>
                      </a:r>
                      <a:r>
                        <a:rPr lang="en-GB" sz="1600" b="0" i="0" u="none" strike="noStrike" kern="1200" baseline="0" dirty="0">
                          <a:solidFill>
                            <a:srgbClr val="1B5967"/>
                          </a:solidFill>
                          <a:latin typeface="Verdana"/>
                          <a:ea typeface="+mn-ea"/>
                          <a:cs typeface="+mn-cs"/>
                        </a:rPr>
                        <a:t> des </a:t>
                      </a:r>
                      <a:r>
                        <a:rPr lang="en-GB" sz="1600" b="0" i="0" u="none" strike="noStrike" kern="1200" baseline="0" dirty="0" err="1">
                          <a:solidFill>
                            <a:srgbClr val="1B5967"/>
                          </a:solidFill>
                          <a:latin typeface="Verdana"/>
                          <a:ea typeface="+mn-ea"/>
                          <a:cs typeface="+mn-cs"/>
                        </a:rPr>
                        <a:t>antibiotiques</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en</a:t>
                      </a:r>
                      <a:r>
                        <a:rPr lang="en-GB" sz="1600" b="0" i="0" u="none" strike="noStrike" kern="1200" baseline="0" dirty="0">
                          <a:solidFill>
                            <a:srgbClr val="1B5967"/>
                          </a:solidFill>
                          <a:latin typeface="Verdana"/>
                          <a:ea typeface="+mn-ea"/>
                          <a:cs typeface="+mn-cs"/>
                        </a:rPr>
                        <a:t> santé </a:t>
                      </a:r>
                      <a:r>
                        <a:rPr lang="en-GB" sz="1600" b="0" i="0" u="none" strike="noStrike" kern="1200" baseline="0" dirty="0" err="1">
                          <a:solidFill>
                            <a:srgbClr val="1B5967"/>
                          </a:solidFill>
                          <a:latin typeface="Verdana"/>
                          <a:ea typeface="+mn-ea"/>
                          <a:cs typeface="+mn-cs"/>
                        </a:rPr>
                        <a:t>primaire</a:t>
                      </a:r>
                      <a:r>
                        <a:rPr lang="en-GB" sz="1600" b="0" i="0" u="none" strike="noStrike" kern="1200" baseline="0" dirty="0">
                          <a:solidFill>
                            <a:srgbClr val="1B5967"/>
                          </a:solidFill>
                          <a:latin typeface="Verdana"/>
                          <a:ea typeface="+mn-ea"/>
                          <a:cs typeface="+mn-cs"/>
                        </a:rPr>
                        <a:t> au </a:t>
                      </a:r>
                      <a:r>
                        <a:rPr lang="en-GB" sz="1600" b="0" i="0" u="none" strike="noStrike" kern="1200" baseline="0" dirty="0" err="1">
                          <a:solidFill>
                            <a:srgbClr val="1B5967"/>
                          </a:solidFill>
                          <a:latin typeface="Verdana"/>
                          <a:ea typeface="+mn-ea"/>
                          <a:cs typeface="+mn-cs"/>
                        </a:rPr>
                        <a:t>niveau</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mondial</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alors</a:t>
                      </a:r>
                      <a:r>
                        <a:rPr lang="en-GB" sz="1600" b="0" i="0" u="none" strike="noStrike" kern="1200" baseline="0" dirty="0">
                          <a:solidFill>
                            <a:srgbClr val="1B5967"/>
                          </a:solidFill>
                          <a:latin typeface="Verdana"/>
                          <a:ea typeface="+mn-ea"/>
                          <a:cs typeface="+mn-cs"/>
                        </a:rPr>
                        <a:t> que 70% des infections </a:t>
                      </a:r>
                      <a:r>
                        <a:rPr lang="en-GB" sz="1600" b="0" i="0" u="none" strike="noStrike" kern="1200" baseline="0" dirty="0" err="1">
                          <a:solidFill>
                            <a:srgbClr val="1B5967"/>
                          </a:solidFill>
                          <a:latin typeface="Verdana"/>
                          <a:ea typeface="+mn-ea"/>
                          <a:cs typeface="+mn-cs"/>
                        </a:rPr>
                        <a:t>respiratoires</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sont</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virales</a:t>
                      </a:r>
                      <a:r>
                        <a:rPr lang="en-GB" sz="1600" b="0" i="0" u="none" strike="noStrike" kern="1200" baseline="0" dirty="0">
                          <a:solidFill>
                            <a:srgbClr val="1B5967"/>
                          </a:solidFill>
                          <a:latin typeface="Verdana"/>
                          <a:ea typeface="+mn-ea"/>
                          <a:cs typeface="+mn-cs"/>
                        </a:rPr>
                        <a:t>.</a:t>
                      </a:r>
                    </a:p>
                  </a:txBody>
                  <a:tcPr/>
                </a:tc>
                <a:extLst>
                  <a:ext uri="{0D108BD9-81ED-4DB2-BD59-A6C34878D82A}">
                    <a16:rowId xmlns:a16="http://schemas.microsoft.com/office/drawing/2014/main" val="2834122266"/>
                  </a:ext>
                </a:extLst>
              </a:tr>
              <a:tr h="1310640">
                <a:tc>
                  <a:txBody>
                    <a:bodyPr/>
                    <a:lstStyle/>
                    <a:p>
                      <a:r>
                        <a:rPr lang="en-US" sz="1400" b="1" dirty="0">
                          <a:solidFill>
                            <a:schemeClr val="tx2"/>
                          </a:solidFill>
                          <a:latin typeface="Verdana" panose="020B0604030504040204" pitchFamily="34" charset="0"/>
                          <a:ea typeface="Verdana" panose="020B0604030504040204" pitchFamily="34" charset="0"/>
                        </a:rPr>
                        <a:t>Questions de recherche</a:t>
                      </a:r>
                      <a:endParaRPr lang="en-US" sz="1400" dirty="0">
                        <a:latin typeface="Verdana" panose="020B0604030504040204" pitchFamily="34" charset="0"/>
                        <a:ea typeface="Verdana" panose="020B0604030504040204" pitchFamily="34" charset="0"/>
                      </a:endParaRPr>
                    </a:p>
                  </a:txBody>
                  <a:tcPr>
                    <a:solidFill>
                      <a:schemeClr val="bg2">
                        <a:lumMod val="95000"/>
                      </a:schemeClr>
                    </a:solidFill>
                  </a:tcPr>
                </a:tc>
                <a:tc>
                  <a:txBody>
                    <a:bodyPr/>
                    <a:lstStyle/>
                    <a:p>
                      <a:pPr marL="285750" lvl="0" indent="-285750" algn="l" defTabSz="914400" rtl="0" eaLnBrk="1" latinLnBrk="0" hangingPunct="1">
                        <a:buFont typeface="Calibri"/>
                        <a:buChar char="-"/>
                      </a:pPr>
                      <a:r>
                        <a:rPr lang="en-GB" sz="1600" b="0" i="0" u="none" strike="noStrike" kern="1200" baseline="0" dirty="0">
                          <a:solidFill>
                            <a:srgbClr val="1B5967"/>
                          </a:solidFill>
                          <a:latin typeface="Verdana"/>
                          <a:ea typeface="+mn-ea"/>
                          <a:cs typeface="+mn-cs"/>
                        </a:rPr>
                        <a:t>Utiliser le test de la CRP </a:t>
                      </a:r>
                      <a:r>
                        <a:rPr lang="en-GB" sz="1600" b="0" i="0" u="none" strike="noStrike" kern="1200" baseline="0" dirty="0" err="1">
                          <a:solidFill>
                            <a:srgbClr val="1B5967"/>
                          </a:solidFill>
                          <a:latin typeface="Verdana"/>
                          <a:ea typeface="+mn-ea"/>
                          <a:cs typeface="+mn-cs"/>
                        </a:rPr>
                        <a:t>permet</a:t>
                      </a:r>
                      <a:r>
                        <a:rPr lang="en-GB" sz="1600" b="0" i="0" u="none" strike="noStrike" kern="1200" baseline="0" dirty="0">
                          <a:solidFill>
                            <a:srgbClr val="1B5967"/>
                          </a:solidFill>
                          <a:latin typeface="Verdana"/>
                          <a:ea typeface="+mn-ea"/>
                          <a:cs typeface="+mn-cs"/>
                        </a:rPr>
                        <a:t>-il de </a:t>
                      </a:r>
                      <a:r>
                        <a:rPr lang="en-GB" sz="1600" b="0" i="0" u="none" strike="noStrike" kern="1200" baseline="0" dirty="0" err="1">
                          <a:solidFill>
                            <a:srgbClr val="1B5967"/>
                          </a:solidFill>
                          <a:latin typeface="Verdana"/>
                          <a:ea typeface="+mn-ea"/>
                          <a:cs typeface="+mn-cs"/>
                        </a:rPr>
                        <a:t>réduire</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l’usage</a:t>
                      </a:r>
                      <a:r>
                        <a:rPr lang="en-GB" sz="1600" b="0" i="0" u="none" strike="noStrike" kern="1200" baseline="0" dirty="0">
                          <a:solidFill>
                            <a:srgbClr val="1B5967"/>
                          </a:solidFill>
                          <a:latin typeface="Verdana"/>
                          <a:ea typeface="+mn-ea"/>
                          <a:cs typeface="+mn-cs"/>
                        </a:rPr>
                        <a:t> des </a:t>
                      </a:r>
                      <a:r>
                        <a:rPr lang="en-GB" sz="1600" b="0" i="0" u="none" strike="noStrike" kern="1200" baseline="0" dirty="0" err="1">
                          <a:solidFill>
                            <a:srgbClr val="1B5967"/>
                          </a:solidFill>
                          <a:latin typeface="Verdana"/>
                          <a:ea typeface="+mn-ea"/>
                          <a:cs typeface="+mn-cs"/>
                        </a:rPr>
                        <a:t>antibiotiques</a:t>
                      </a:r>
                      <a:r>
                        <a:rPr lang="en-GB" sz="1600" b="0" i="0" u="none" strike="noStrike" kern="1200" baseline="0" dirty="0">
                          <a:solidFill>
                            <a:srgbClr val="1B5967"/>
                          </a:solidFill>
                          <a:latin typeface="Verdana"/>
                          <a:ea typeface="+mn-ea"/>
                          <a:cs typeface="+mn-cs"/>
                        </a:rPr>
                        <a:t> dans les centres de santé </a:t>
                      </a:r>
                      <a:r>
                        <a:rPr lang="en-GB" sz="1600" b="0" i="0" u="none" strike="noStrike" kern="1200" baseline="0" dirty="0" err="1">
                          <a:solidFill>
                            <a:srgbClr val="1B5967"/>
                          </a:solidFill>
                          <a:latin typeface="Verdana"/>
                          <a:ea typeface="+mn-ea"/>
                          <a:cs typeface="+mn-cs"/>
                        </a:rPr>
                        <a:t>primaire</a:t>
                      </a:r>
                      <a:r>
                        <a:rPr lang="en-GB" sz="1600" b="0" i="0" u="none" strike="noStrike" kern="1200" baseline="0" dirty="0">
                          <a:solidFill>
                            <a:srgbClr val="1B5967"/>
                          </a:solidFill>
                          <a:latin typeface="Verdana"/>
                          <a:ea typeface="+mn-ea"/>
                          <a:cs typeface="+mn-cs"/>
                        </a:rPr>
                        <a:t>?</a:t>
                      </a:r>
                    </a:p>
                    <a:p>
                      <a:pPr marL="285750" lvl="0" indent="-285750" algn="l" defTabSz="914400" rtl="0" eaLnBrk="1" latinLnBrk="0" hangingPunct="1">
                        <a:buFont typeface="Calibri"/>
                        <a:buChar char="-"/>
                      </a:pPr>
                      <a:r>
                        <a:rPr lang="en-GB" sz="1600" b="0" i="0" u="none" strike="noStrike" kern="1200" baseline="0" dirty="0">
                          <a:solidFill>
                            <a:srgbClr val="1B5967"/>
                          </a:solidFill>
                          <a:latin typeface="Verdana"/>
                          <a:ea typeface="+mn-ea"/>
                          <a:cs typeface="+mn-cs"/>
                        </a:rPr>
                        <a:t>Quelle </a:t>
                      </a:r>
                      <a:r>
                        <a:rPr lang="en-GB" sz="1600" b="0" i="0" u="none" strike="noStrike" kern="1200" baseline="0" dirty="0" err="1">
                          <a:solidFill>
                            <a:srgbClr val="1B5967"/>
                          </a:solidFill>
                          <a:latin typeface="Verdana"/>
                          <a:ea typeface="+mn-ea"/>
                          <a:cs typeface="+mn-cs"/>
                        </a:rPr>
                        <a:t>est</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l’acceptabilité</a:t>
                      </a:r>
                      <a:r>
                        <a:rPr lang="en-GB" sz="1600" b="0" i="0" u="none" strike="noStrike" kern="1200" baseline="0" dirty="0">
                          <a:solidFill>
                            <a:srgbClr val="1B5967"/>
                          </a:solidFill>
                          <a:latin typeface="Verdana"/>
                          <a:ea typeface="+mn-ea"/>
                          <a:cs typeface="+mn-cs"/>
                        </a:rPr>
                        <a:t> de </a:t>
                      </a:r>
                      <a:r>
                        <a:rPr lang="en-GB" sz="1600" b="0" i="0" u="none" strike="noStrike" kern="1200" baseline="0" dirty="0" err="1">
                          <a:solidFill>
                            <a:srgbClr val="1B5967"/>
                          </a:solidFill>
                          <a:latin typeface="Verdana"/>
                          <a:ea typeface="+mn-ea"/>
                          <a:cs typeface="+mn-cs"/>
                        </a:rPr>
                        <a:t>ce</a:t>
                      </a:r>
                      <a:r>
                        <a:rPr lang="en-GB" sz="1600" b="0" i="0" u="none" strike="noStrike" kern="1200" baseline="0" dirty="0">
                          <a:solidFill>
                            <a:srgbClr val="1B5967"/>
                          </a:solidFill>
                          <a:latin typeface="Verdana"/>
                          <a:ea typeface="+mn-ea"/>
                          <a:cs typeface="+mn-cs"/>
                        </a:rPr>
                        <a:t> test par le personnel de </a:t>
                      </a:r>
                      <a:r>
                        <a:rPr lang="en-GB" sz="1600" b="0" i="0" u="none" strike="noStrike" kern="1200" baseline="0" dirty="0" err="1">
                          <a:solidFill>
                            <a:srgbClr val="1B5967"/>
                          </a:solidFill>
                          <a:latin typeface="Verdana"/>
                          <a:ea typeface="+mn-ea"/>
                          <a:cs typeface="+mn-cs"/>
                        </a:rPr>
                        <a:t>soins</a:t>
                      </a:r>
                      <a:r>
                        <a:rPr lang="en-GB" sz="1600" b="0" i="0" u="none" strike="noStrike" kern="1200" baseline="0" dirty="0">
                          <a:solidFill>
                            <a:srgbClr val="1B5967"/>
                          </a:solidFill>
                          <a:latin typeface="Verdana"/>
                          <a:ea typeface="+mn-ea"/>
                          <a:cs typeface="+mn-cs"/>
                        </a:rPr>
                        <a:t> et les parents?</a:t>
                      </a:r>
                    </a:p>
                    <a:p>
                      <a:pPr marL="285750" lvl="0" indent="-285750" algn="l" defTabSz="914400" rtl="0" eaLnBrk="1" latinLnBrk="0" hangingPunct="1">
                        <a:buFont typeface="Calibri"/>
                        <a:buChar char="-"/>
                      </a:pPr>
                      <a:r>
                        <a:rPr lang="en-GB" sz="1600" b="0" i="0" u="none" strike="noStrike" kern="1200" baseline="0" dirty="0">
                          <a:solidFill>
                            <a:srgbClr val="1B5967"/>
                          </a:solidFill>
                          <a:latin typeface="Verdana"/>
                          <a:ea typeface="+mn-ea"/>
                          <a:cs typeface="+mn-cs"/>
                        </a:rPr>
                        <a:t>Est-</a:t>
                      </a:r>
                      <a:r>
                        <a:rPr lang="en-GB" sz="1600" b="0" i="0" u="none" strike="noStrike" kern="1200" baseline="0" dirty="0" err="1">
                          <a:solidFill>
                            <a:srgbClr val="1B5967"/>
                          </a:solidFill>
                          <a:latin typeface="Verdana"/>
                          <a:ea typeface="+mn-ea"/>
                          <a:cs typeface="+mn-cs"/>
                        </a:rPr>
                        <a:t>ce</a:t>
                      </a:r>
                      <a:r>
                        <a:rPr lang="en-GB" sz="1600" b="0" i="0" u="none" strike="noStrike" kern="1200" baseline="0" dirty="0">
                          <a:solidFill>
                            <a:srgbClr val="1B5967"/>
                          </a:solidFill>
                          <a:latin typeface="Verdana"/>
                          <a:ea typeface="+mn-ea"/>
                          <a:cs typeface="+mn-cs"/>
                        </a:rPr>
                        <a:t> </a:t>
                      </a:r>
                      <a:r>
                        <a:rPr lang="en-GB" sz="1600" b="0" i="0" u="none" strike="noStrike" kern="1200" baseline="0" dirty="0" err="1">
                          <a:solidFill>
                            <a:srgbClr val="1B5967"/>
                          </a:solidFill>
                          <a:latin typeface="Verdana"/>
                          <a:ea typeface="+mn-ea"/>
                          <a:cs typeface="+mn-cs"/>
                        </a:rPr>
                        <a:t>coût-efficace</a:t>
                      </a:r>
                      <a:r>
                        <a:rPr lang="en-GB" sz="1600" b="0" i="0" u="none" strike="noStrike" kern="1200" baseline="0" dirty="0">
                          <a:solidFill>
                            <a:srgbClr val="1B5967"/>
                          </a:solidFill>
                          <a:latin typeface="Verdana"/>
                          <a:ea typeface="+mn-ea"/>
                          <a:cs typeface="+mn-cs"/>
                        </a:rPr>
                        <a:t> pour le </a:t>
                      </a:r>
                      <a:r>
                        <a:rPr lang="en-GB" sz="1600" b="0" i="0" u="none" strike="noStrike" kern="1200" baseline="0" dirty="0" err="1">
                          <a:solidFill>
                            <a:srgbClr val="1B5967"/>
                          </a:solidFill>
                          <a:latin typeface="Verdana"/>
                          <a:ea typeface="+mn-ea"/>
                          <a:cs typeface="+mn-cs"/>
                        </a:rPr>
                        <a:t>système</a:t>
                      </a:r>
                      <a:r>
                        <a:rPr lang="en-GB" sz="1600" b="0" i="0" u="none" strike="noStrike" kern="1200" baseline="0" dirty="0">
                          <a:solidFill>
                            <a:srgbClr val="1B5967"/>
                          </a:solidFill>
                          <a:latin typeface="Verdana"/>
                          <a:ea typeface="+mn-ea"/>
                          <a:cs typeface="+mn-cs"/>
                        </a:rPr>
                        <a:t>?</a:t>
                      </a:r>
                    </a:p>
                    <a:p>
                      <a:pPr marL="285750" lvl="0" indent="-285750" algn="l" defTabSz="914400" rtl="0" eaLnBrk="1" latinLnBrk="0" hangingPunct="1">
                        <a:buFont typeface="Calibri"/>
                        <a:buChar char="-"/>
                      </a:pPr>
                      <a:endParaRPr lang="en-GB" sz="1600" b="0" i="0" u="none" strike="noStrike" kern="1200" baseline="0" dirty="0">
                        <a:solidFill>
                          <a:srgbClr val="1B5967"/>
                        </a:solidFill>
                        <a:latin typeface="Verdana"/>
                        <a:ea typeface="+mn-ea"/>
                        <a:cs typeface="+mn-cs"/>
                      </a:endParaRPr>
                    </a:p>
                  </a:txBody>
                  <a:tcPr/>
                </a:tc>
                <a:extLst>
                  <a:ext uri="{0D108BD9-81ED-4DB2-BD59-A6C34878D82A}">
                    <a16:rowId xmlns:a16="http://schemas.microsoft.com/office/drawing/2014/main" val="3293465310"/>
                  </a:ext>
                </a:extLst>
              </a:tr>
              <a:tr h="1554480">
                <a:tc>
                  <a:txBody>
                    <a:bodyPr/>
                    <a:lstStyle/>
                    <a:p>
                      <a:r>
                        <a:rPr lang="en-US" sz="1400" b="1" dirty="0" err="1">
                          <a:solidFill>
                            <a:schemeClr val="tx2"/>
                          </a:solidFill>
                          <a:latin typeface="Verdana" panose="020B0604030504040204" pitchFamily="34" charset="0"/>
                          <a:ea typeface="Verdana" panose="020B0604030504040204" pitchFamily="34" charset="0"/>
                        </a:rPr>
                        <a:t>Partenaires</a:t>
                      </a:r>
                      <a:endParaRPr lang="en-US" sz="1400" dirty="0">
                        <a:latin typeface="Verdana" panose="020B0604030504040204" pitchFamily="34" charset="0"/>
                        <a:ea typeface="Verdana" panose="020B0604030504040204" pitchFamily="34" charset="0"/>
                      </a:endParaRPr>
                    </a:p>
                  </a:txBody>
                  <a:tcPr>
                    <a:solidFill>
                      <a:schemeClr val="bg2">
                        <a:lumMod val="95000"/>
                      </a:schemeClr>
                    </a:solidFill>
                  </a:tcPr>
                </a:tc>
                <a:tc>
                  <a:txBody>
                    <a:bodyPr/>
                    <a:lstStyle/>
                    <a:p>
                      <a:pPr marL="285750" lvl="0" indent="-285750" algn="l" defTabSz="914400" rtl="0" eaLnBrk="1" latinLnBrk="0" hangingPunct="1">
                        <a:lnSpc>
                          <a:spcPct val="100000"/>
                        </a:lnSpc>
                        <a:spcBef>
                          <a:spcPts val="0"/>
                        </a:spcBef>
                        <a:spcAft>
                          <a:spcPts val="0"/>
                        </a:spcAft>
                        <a:buFont typeface="Calibri"/>
                        <a:buChar char="-"/>
                      </a:pPr>
                      <a:r>
                        <a:rPr lang="en-GB" sz="1600" b="0" i="0" u="none" strike="noStrike" kern="1200" baseline="0" noProof="0" dirty="0">
                          <a:solidFill>
                            <a:srgbClr val="1B5967"/>
                          </a:solidFill>
                          <a:latin typeface="Verdana"/>
                          <a:ea typeface="+mn-ea"/>
                          <a:cs typeface="+mn-cs"/>
                        </a:rPr>
                        <a:t>Ministry of Health; Republican Research Centre of Pulmonology and Rehabilitation; National Centre of Maternity and Childhood Care; Department of Disease Prevention and State Sanitary and Epidemiological Surveillance; Kyrgyz Thoracic Society; Global Health Unit, </a:t>
                      </a:r>
                      <a:r>
                        <a:rPr lang="en-GB" sz="1600" b="0" i="0" u="none" strike="noStrike" kern="1200" baseline="0" noProof="0" dirty="0" err="1">
                          <a:solidFill>
                            <a:srgbClr val="1B5967"/>
                          </a:solidFill>
                          <a:latin typeface="Verdana"/>
                          <a:ea typeface="+mn-ea"/>
                          <a:cs typeface="+mn-cs"/>
                        </a:rPr>
                        <a:t>Rigshospitalet</a:t>
                      </a:r>
                      <a:r>
                        <a:rPr lang="en-GB" sz="1600" b="0" i="0" u="none" strike="noStrike" kern="1200" baseline="0" noProof="0" dirty="0">
                          <a:solidFill>
                            <a:srgbClr val="1B5967"/>
                          </a:solidFill>
                          <a:latin typeface="Verdana"/>
                          <a:ea typeface="+mn-ea"/>
                          <a:cs typeface="+mn-cs"/>
                        </a:rPr>
                        <a:t>, Denmark</a:t>
                      </a:r>
                      <a:endParaRPr lang="en-US" sz="1600" b="0" i="0" u="none" strike="noStrike" kern="1200" baseline="0" dirty="0">
                        <a:solidFill>
                          <a:srgbClr val="1B5967"/>
                        </a:solidFill>
                        <a:latin typeface="Verdana"/>
                        <a:ea typeface="+mn-ea"/>
                        <a:cs typeface="+mn-cs"/>
                      </a:endParaRPr>
                    </a:p>
                  </a:txBody>
                  <a:tcPr/>
                </a:tc>
                <a:extLst>
                  <a:ext uri="{0D108BD9-81ED-4DB2-BD59-A6C34878D82A}">
                    <a16:rowId xmlns:a16="http://schemas.microsoft.com/office/drawing/2014/main" val="949676172"/>
                  </a:ext>
                </a:extLst>
              </a:tr>
              <a:tr h="1167032">
                <a:tc>
                  <a:txBody>
                    <a:bodyPr/>
                    <a:lstStyle/>
                    <a:p>
                      <a:r>
                        <a:rPr lang="en-US" sz="1400" b="1" kern="1200" dirty="0" err="1">
                          <a:solidFill>
                            <a:schemeClr val="tx2"/>
                          </a:solidFill>
                          <a:latin typeface="Verdana" panose="020B0604030504040204" pitchFamily="34" charset="0"/>
                          <a:ea typeface="Verdana" panose="020B0604030504040204" pitchFamily="34" charset="0"/>
                          <a:cs typeface="+mn-cs"/>
                        </a:rPr>
                        <a:t>Resultats</a:t>
                      </a:r>
                      <a:endParaRPr lang="en-US" sz="1400" b="1" kern="1200" dirty="0">
                        <a:solidFill>
                          <a:schemeClr val="tx2"/>
                        </a:solidFill>
                        <a:latin typeface="Verdana" panose="020B0604030504040204" pitchFamily="34" charset="0"/>
                        <a:ea typeface="Verdana" panose="020B0604030504040204" pitchFamily="34" charset="0"/>
                        <a:cs typeface="+mn-cs"/>
                      </a:endParaRPr>
                    </a:p>
                  </a:txBody>
                  <a:tcPr>
                    <a:solidFill>
                      <a:schemeClr val="bg2">
                        <a:lumMod val="95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en-GB" sz="1600" b="1" i="0" u="none" strike="noStrike" kern="1200" baseline="0" dirty="0" err="1">
                          <a:solidFill>
                            <a:srgbClr val="1B5967"/>
                          </a:solidFill>
                          <a:latin typeface="Verdana"/>
                          <a:ea typeface="+mn-ea"/>
                          <a:cs typeface="+mn-cs"/>
                        </a:rPr>
                        <a:t>Réduction</a:t>
                      </a:r>
                      <a:r>
                        <a:rPr lang="en-GB" sz="1600" b="1" i="0" u="none" strike="noStrike" kern="1200" baseline="0" dirty="0">
                          <a:solidFill>
                            <a:srgbClr val="1B5967"/>
                          </a:solidFill>
                          <a:latin typeface="Verdana"/>
                          <a:ea typeface="+mn-ea"/>
                          <a:cs typeface="+mn-cs"/>
                        </a:rPr>
                        <a:t> de 24% de </a:t>
                      </a:r>
                      <a:r>
                        <a:rPr lang="en-GB" sz="1600" b="1" i="0" u="none" strike="noStrike" kern="1200" baseline="0" dirty="0" err="1">
                          <a:solidFill>
                            <a:srgbClr val="1B5967"/>
                          </a:solidFill>
                          <a:latin typeface="Verdana"/>
                          <a:ea typeface="+mn-ea"/>
                          <a:cs typeface="+mn-cs"/>
                        </a:rPr>
                        <a:t>l’usage</a:t>
                      </a:r>
                      <a:r>
                        <a:rPr lang="en-GB" sz="1600" b="1" i="0" u="none" strike="noStrike" kern="1200" baseline="0" dirty="0">
                          <a:solidFill>
                            <a:srgbClr val="1B5967"/>
                          </a:solidFill>
                          <a:latin typeface="Verdana"/>
                          <a:ea typeface="+mn-ea"/>
                          <a:cs typeface="+mn-cs"/>
                        </a:rPr>
                        <a:t> des </a:t>
                      </a:r>
                      <a:r>
                        <a:rPr lang="en-GB" sz="1600" b="1" i="0" u="none" strike="noStrike" kern="1200" baseline="0" dirty="0" err="1">
                          <a:solidFill>
                            <a:srgbClr val="1B5967"/>
                          </a:solidFill>
                          <a:latin typeface="Verdana"/>
                          <a:ea typeface="+mn-ea"/>
                          <a:cs typeface="+mn-cs"/>
                        </a:rPr>
                        <a:t>antibiotiques</a:t>
                      </a:r>
                      <a:r>
                        <a:rPr lang="en-GB" sz="1600" b="1" i="0" u="none" strike="noStrike" kern="1200" baseline="0" dirty="0">
                          <a:solidFill>
                            <a:srgbClr val="1B5967"/>
                          </a:solidFill>
                          <a:latin typeface="Verdana"/>
                          <a:ea typeface="+mn-ea"/>
                          <a:cs typeface="+mn-cs"/>
                        </a:rPr>
                        <a:t>, sans difference dans le temps de </a:t>
                      </a:r>
                      <a:r>
                        <a:rPr lang="en-GB" sz="1600" b="1" i="0" u="none" strike="noStrike" kern="1200" baseline="0" dirty="0" err="1">
                          <a:solidFill>
                            <a:srgbClr val="1B5967"/>
                          </a:solidFill>
                          <a:latin typeface="Verdana"/>
                          <a:ea typeface="+mn-ea"/>
                          <a:cs typeface="+mn-cs"/>
                        </a:rPr>
                        <a:t>guérison</a:t>
                      </a:r>
                      <a:r>
                        <a:rPr lang="en-GB" sz="1600" b="1" i="0" u="none" strike="noStrike" kern="1200" baseline="0" dirty="0">
                          <a:solidFill>
                            <a:srgbClr val="1B5967"/>
                          </a:solidFill>
                          <a:latin typeface="Verdana"/>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Calibri"/>
                        <a:buChar char="-"/>
                        <a:tabLst/>
                        <a:defRPr/>
                      </a:pPr>
                      <a:r>
                        <a:rPr lang="en-GB" sz="1600" b="1" i="0" u="none" strike="noStrike" kern="1200" baseline="0" dirty="0">
                          <a:solidFill>
                            <a:srgbClr val="1B5967"/>
                          </a:solidFill>
                          <a:latin typeface="Verdana"/>
                          <a:ea typeface="+mn-ea"/>
                          <a:cs typeface="+mn-cs"/>
                        </a:rPr>
                        <a:t>Test de la CRP </a:t>
                      </a:r>
                      <a:r>
                        <a:rPr lang="en-GB" sz="1600" b="1" i="0" u="none" strike="noStrike" kern="1200" baseline="0" dirty="0" err="1">
                          <a:solidFill>
                            <a:srgbClr val="1B5967"/>
                          </a:solidFill>
                          <a:latin typeface="Verdana"/>
                          <a:ea typeface="+mn-ea"/>
                          <a:cs typeface="+mn-cs"/>
                        </a:rPr>
                        <a:t>dorénavant</a:t>
                      </a:r>
                      <a:r>
                        <a:rPr lang="en-GB" sz="1600" b="1" i="0" u="none" strike="noStrike" kern="1200" baseline="0" dirty="0">
                          <a:solidFill>
                            <a:srgbClr val="1B5967"/>
                          </a:solidFill>
                          <a:latin typeface="Verdana"/>
                          <a:ea typeface="+mn-ea"/>
                          <a:cs typeface="+mn-cs"/>
                        </a:rPr>
                        <a:t> </a:t>
                      </a:r>
                      <a:r>
                        <a:rPr lang="en-GB" sz="1600" b="1" i="0" u="none" strike="noStrike" kern="1200" baseline="0" dirty="0" err="1">
                          <a:solidFill>
                            <a:srgbClr val="1B5967"/>
                          </a:solidFill>
                          <a:latin typeface="Verdana"/>
                          <a:ea typeface="+mn-ea"/>
                          <a:cs typeface="+mn-cs"/>
                        </a:rPr>
                        <a:t>incorporé</a:t>
                      </a:r>
                      <a:r>
                        <a:rPr lang="en-GB" sz="1600" b="1" i="0" u="none" strike="noStrike" kern="1200" baseline="0" dirty="0">
                          <a:solidFill>
                            <a:srgbClr val="1B5967"/>
                          </a:solidFill>
                          <a:latin typeface="Verdana"/>
                          <a:ea typeface="+mn-ea"/>
                          <a:cs typeface="+mn-cs"/>
                        </a:rPr>
                        <a:t> dans le Plan National de Santé </a:t>
                      </a:r>
                      <a:r>
                        <a:rPr lang="en-GB" sz="1600" b="1" i="0" u="none" strike="noStrike" kern="1200" baseline="0" dirty="0" err="1">
                          <a:solidFill>
                            <a:srgbClr val="1B5967"/>
                          </a:solidFill>
                          <a:latin typeface="Verdana"/>
                          <a:ea typeface="+mn-ea"/>
                          <a:cs typeface="+mn-cs"/>
                        </a:rPr>
                        <a:t>Primaire</a:t>
                      </a:r>
                      <a:endParaRPr lang="en-GB" sz="1600" b="1" i="0" u="none" strike="noStrike" kern="1200" baseline="0" dirty="0">
                        <a:solidFill>
                          <a:srgbClr val="1B5967"/>
                        </a:solidFill>
                        <a:latin typeface="Verdana"/>
                        <a:ea typeface="+mn-ea"/>
                        <a:cs typeface="+mn-cs"/>
                      </a:endParaRPr>
                    </a:p>
                  </a:txBody>
                  <a:tcPr/>
                </a:tc>
                <a:extLst>
                  <a:ext uri="{0D108BD9-81ED-4DB2-BD59-A6C34878D82A}">
                    <a16:rowId xmlns:a16="http://schemas.microsoft.com/office/drawing/2014/main" val="2435713802"/>
                  </a:ext>
                </a:extLst>
              </a:tr>
            </a:tbl>
          </a:graphicData>
        </a:graphic>
      </p:graphicFrame>
      <p:sp>
        <p:nvSpPr>
          <p:cNvPr id="13" name="Title 1">
            <a:extLst>
              <a:ext uri="{FF2B5EF4-FFF2-40B4-BE49-F238E27FC236}">
                <a16:creationId xmlns:a16="http://schemas.microsoft.com/office/drawing/2014/main" id="{AC3775BF-60D4-4739-A6A0-D14369E08DFD}"/>
              </a:ext>
            </a:extLst>
          </p:cNvPr>
          <p:cNvSpPr txBox="1">
            <a:spLocks/>
          </p:cNvSpPr>
          <p:nvPr/>
        </p:nvSpPr>
        <p:spPr>
          <a:xfrm>
            <a:off x="380280" y="205060"/>
            <a:ext cx="8223790" cy="1108048"/>
          </a:xfrm>
          <a:prstGeom prst="rect">
            <a:avLst/>
          </a:prstGeom>
        </p:spPr>
        <p:txBody>
          <a:bodyPr vert="horz" lIns="0" tIns="0" rIns="0" bIns="0" rtlCol="0" anchor="b" anchorCtr="0">
            <a:noAutofit/>
          </a:bodyPr>
          <a:lstStyle>
            <a:lvl1pPr algn="l" defTabSz="914400" rtl="0" eaLnBrk="1" latinLnBrk="0" hangingPunct="1">
              <a:lnSpc>
                <a:spcPts val="3600"/>
              </a:lnSpc>
              <a:spcBef>
                <a:spcPct val="0"/>
              </a:spcBef>
              <a:buNone/>
              <a:defRPr sz="3200" b="1" i="0" kern="1200">
                <a:solidFill>
                  <a:srgbClr val="164753"/>
                </a:solidFill>
                <a:latin typeface="Verdana" panose="020B0604030504040204" pitchFamily="34" charset="0"/>
                <a:ea typeface="+mj-ea"/>
                <a:cs typeface="+mj-cs"/>
              </a:defRPr>
            </a:lvl1pPr>
          </a:lstStyle>
          <a:p>
            <a:pPr defTabSz="914446">
              <a:defRPr/>
            </a:pPr>
            <a:r>
              <a:rPr lang="en-US" sz="2200" dirty="0" err="1">
                <a:latin typeface="Verdana"/>
                <a:ea typeface="Verdana"/>
              </a:rPr>
              <a:t>Faciliter</a:t>
            </a:r>
            <a:r>
              <a:rPr lang="en-US" sz="2200" dirty="0">
                <a:latin typeface="Verdana"/>
                <a:ea typeface="Verdana"/>
              </a:rPr>
              <a:t> </a:t>
            </a:r>
            <a:r>
              <a:rPr lang="en-US" sz="2200" dirty="0" err="1">
                <a:latin typeface="Verdana"/>
                <a:ea typeface="Verdana"/>
              </a:rPr>
              <a:t>l’usage</a:t>
            </a:r>
            <a:r>
              <a:rPr lang="en-US" sz="2200" dirty="0">
                <a:latin typeface="Verdana"/>
                <a:ea typeface="Verdana"/>
              </a:rPr>
              <a:t> prudent des </a:t>
            </a:r>
            <a:r>
              <a:rPr lang="en-US" sz="2200" dirty="0" err="1">
                <a:latin typeface="Verdana"/>
                <a:ea typeface="Verdana"/>
              </a:rPr>
              <a:t>antibiotiques</a:t>
            </a:r>
            <a:r>
              <a:rPr lang="en-US" sz="2200" dirty="0">
                <a:latin typeface="Verdana"/>
                <a:ea typeface="Verdana"/>
              </a:rPr>
              <a:t> pour les infections </a:t>
            </a:r>
            <a:r>
              <a:rPr lang="en-US" sz="2200" dirty="0" err="1">
                <a:latin typeface="Verdana"/>
                <a:ea typeface="Verdana"/>
              </a:rPr>
              <a:t>respiratoires</a:t>
            </a:r>
            <a:r>
              <a:rPr lang="en-US" sz="2200" dirty="0">
                <a:latin typeface="Verdana"/>
                <a:ea typeface="Verdana"/>
              </a:rPr>
              <a:t> des enfants (Kyrgyzstan)</a:t>
            </a:r>
            <a:endParaRPr lang="en-US" sz="2200" dirty="0">
              <a:ea typeface="Verdana"/>
            </a:endParaRPr>
          </a:p>
        </p:txBody>
      </p:sp>
    </p:spTree>
    <p:extLst>
      <p:ext uri="{BB962C8B-B14F-4D97-AF65-F5344CB8AC3E}">
        <p14:creationId xmlns:p14="http://schemas.microsoft.com/office/powerpoint/2010/main" val="111836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Title 1">
            <a:extLst>
              <a:ext uri="{FF2B5EF4-FFF2-40B4-BE49-F238E27FC236}">
                <a16:creationId xmlns:a16="http://schemas.microsoft.com/office/drawing/2014/main" id="{AE453C7E-6B0A-CC7A-8014-05C92D8A09AF}"/>
              </a:ext>
            </a:extLst>
          </p:cNvPr>
          <p:cNvSpPr>
            <a:spLocks noGrp="1"/>
          </p:cNvSpPr>
          <p:nvPr>
            <p:ph type="title"/>
          </p:nvPr>
        </p:nvSpPr>
        <p:spPr>
          <a:xfrm>
            <a:off x="900000" y="360000"/>
            <a:ext cx="9720000" cy="1080000"/>
          </a:xfrm>
        </p:spPr>
        <p:txBody>
          <a:bodyPr/>
          <a:lstStyle/>
          <a:p>
            <a:pPr algn="ctr"/>
            <a:r>
              <a:rPr lang="en-US" dirty="0"/>
              <a:t>Bienvenue à la </a:t>
            </a:r>
            <a:r>
              <a:rPr lang="en-US" dirty="0" err="1"/>
              <a:t>ferme</a:t>
            </a:r>
            <a:r>
              <a:rPr lang="en-US" dirty="0"/>
              <a:t>!</a:t>
            </a:r>
          </a:p>
        </p:txBody>
      </p:sp>
      <p:sp>
        <p:nvSpPr>
          <p:cNvPr id="4" name="Slide Number Placeholder 3">
            <a:extLst>
              <a:ext uri="{FF2B5EF4-FFF2-40B4-BE49-F238E27FC236}">
                <a16:creationId xmlns:a16="http://schemas.microsoft.com/office/drawing/2014/main" id="{C78C6D85-F81C-E2BF-A09B-79F519E13A47}"/>
              </a:ext>
            </a:extLst>
          </p:cNvPr>
          <p:cNvSpPr>
            <a:spLocks noGrp="1"/>
          </p:cNvSpPr>
          <p:nvPr>
            <p:ph type="sldNum" sz="quarter" idx="12"/>
          </p:nvPr>
        </p:nvSpPr>
        <p:spPr>
          <a:xfrm>
            <a:off x="900000" y="6480000"/>
            <a:ext cx="288000" cy="180000"/>
          </a:xfrm>
        </p:spPr>
        <p:txBody>
          <a:bodyPr anchor="b">
            <a:normAutofit/>
          </a:bodyPr>
          <a:lstStyle/>
          <a:p>
            <a:pPr>
              <a:spcAft>
                <a:spcPts val="600"/>
              </a:spcAft>
            </a:pPr>
            <a:fld id="{3A2170B7-0CB9-4441-A233-E52618003F4F}" type="slidenum">
              <a:rPr lang="da-DK" smtClean="0"/>
              <a:pPr>
                <a:spcAft>
                  <a:spcPts val="600"/>
                </a:spcAft>
              </a:pPr>
              <a:t>2</a:t>
            </a:fld>
            <a:endParaRPr lang="da-DK"/>
          </a:p>
        </p:txBody>
      </p:sp>
      <p:sp>
        <p:nvSpPr>
          <p:cNvPr id="9" name="AutoShape 10" descr="Might a version of China’s 26-story, high-rise pig farm be coming soon to the U.S.?">
            <a:extLst>
              <a:ext uri="{FF2B5EF4-FFF2-40B4-BE49-F238E27FC236}">
                <a16:creationId xmlns:a16="http://schemas.microsoft.com/office/drawing/2014/main" id="{BA21FFA1-4959-F3E1-6701-FB921DECE78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descr="26 stories of swine: World's largest pig farm opens in China">
            <a:extLst>
              <a:ext uri="{FF2B5EF4-FFF2-40B4-BE49-F238E27FC236}">
                <a16:creationId xmlns:a16="http://schemas.microsoft.com/office/drawing/2014/main" id="{73C624E6-3E9F-A0C5-2033-BF658D9436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36" y="1724614"/>
            <a:ext cx="6290527" cy="432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1525BE7-CFB7-FD53-29EC-AB2EFABEDF20}"/>
              </a:ext>
            </a:extLst>
          </p:cNvPr>
          <p:cNvSpPr txBox="1"/>
          <p:nvPr/>
        </p:nvSpPr>
        <p:spPr>
          <a:xfrm>
            <a:off x="1188000" y="6194435"/>
            <a:ext cx="11552279" cy="923330"/>
          </a:xfrm>
          <a:prstGeom prst="rect">
            <a:avLst/>
          </a:prstGeom>
          <a:noFill/>
        </p:spPr>
        <p:txBody>
          <a:bodyPr wrap="square" rtlCol="0">
            <a:spAutoFit/>
          </a:bodyPr>
          <a:lstStyle/>
          <a:p>
            <a:r>
              <a:rPr lang="en-GB" b="0" i="0" dirty="0">
                <a:solidFill>
                  <a:srgbClr val="2A303B"/>
                </a:solidFill>
                <a:effectLst/>
                <a:latin typeface="The Antiqua B"/>
              </a:rPr>
              <a:t>26 stories of swine: World's largest pig farm opens in China. </a:t>
            </a:r>
            <a:r>
              <a:rPr lang="en-GB" b="0" i="0" dirty="0">
                <a:solidFill>
                  <a:srgbClr val="717B8E"/>
                </a:solidFill>
                <a:effectLst/>
                <a:latin typeface="Marr Sans"/>
              </a:rPr>
              <a:t>The Zhong Xin Kai Wei Modern Livestock mega piggery in Ezhou, China, in a screenshot from the Weibo network. </a:t>
            </a:r>
            <a:r>
              <a:rPr lang="en-GB" b="0" i="0" cap="all" dirty="0">
                <a:solidFill>
                  <a:srgbClr val="A4A9B4"/>
                </a:solidFill>
                <a:effectLst/>
                <a:latin typeface="Marr Sans"/>
              </a:rPr>
              <a:t>CAPTURE D’ECRAN / WEIBO</a:t>
            </a:r>
            <a:endParaRPr lang="en-GB" b="0" i="0" dirty="0">
              <a:solidFill>
                <a:srgbClr val="2A303B"/>
              </a:solidFill>
              <a:effectLst/>
              <a:latin typeface="The Antiqua B"/>
            </a:endParaRPr>
          </a:p>
          <a:p>
            <a:endParaRPr lang="en-GB" dirty="0"/>
          </a:p>
        </p:txBody>
      </p:sp>
    </p:spTree>
    <p:extLst>
      <p:ext uri="{BB962C8B-B14F-4D97-AF65-F5344CB8AC3E}">
        <p14:creationId xmlns:p14="http://schemas.microsoft.com/office/powerpoint/2010/main" val="180204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boats in the water&#10;&#10;Description automatically generated with low confidence">
            <a:extLst>
              <a:ext uri="{FF2B5EF4-FFF2-40B4-BE49-F238E27FC236}">
                <a16:creationId xmlns:a16="http://schemas.microsoft.com/office/drawing/2014/main" id="{5E3682ED-A191-4E52-895F-2982B6025C31}"/>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t="12866" b="2763"/>
          <a:stretch/>
        </p:blipFill>
        <p:spPr>
          <a:xfrm>
            <a:off x="0" y="0"/>
            <a:ext cx="12192000" cy="6858000"/>
          </a:xfrm>
        </p:spPr>
      </p:pic>
      <p:sp>
        <p:nvSpPr>
          <p:cNvPr id="20" name="Rectangle 19">
            <a:extLst>
              <a:ext uri="{FF2B5EF4-FFF2-40B4-BE49-F238E27FC236}">
                <a16:creationId xmlns:a16="http://schemas.microsoft.com/office/drawing/2014/main" id="{599BD67F-C6A7-4678-A348-77A67603FE84}"/>
              </a:ext>
            </a:extLst>
          </p:cNvPr>
          <p:cNvSpPr/>
          <p:nvPr/>
        </p:nvSpPr>
        <p:spPr>
          <a:xfrm>
            <a:off x="0" y="-7"/>
            <a:ext cx="12192000" cy="6858000"/>
          </a:xfrm>
          <a:prstGeom prst="rect">
            <a:avLst/>
          </a:prstGeom>
          <a:solidFill>
            <a:srgbClr val="133F49">
              <a:alpha val="82745"/>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3" name="Rectangle 12"/>
          <p:cNvSpPr/>
          <p:nvPr/>
        </p:nvSpPr>
        <p:spPr>
          <a:xfrm>
            <a:off x="554182" y="4460468"/>
            <a:ext cx="6206836" cy="1821531"/>
          </a:xfrm>
          <a:prstGeom prst="rect">
            <a:avLst/>
          </a:prstGeom>
          <a:solidFill>
            <a:schemeClr val="tx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3" name="Pladsholder til tekst 2"/>
          <p:cNvSpPr>
            <a:spLocks noGrp="1"/>
          </p:cNvSpPr>
          <p:nvPr>
            <p:ph type="body" sz="quarter" idx="14"/>
          </p:nvPr>
        </p:nvSpPr>
        <p:spPr>
          <a:xfrm>
            <a:off x="9672001" y="0"/>
            <a:ext cx="2519999" cy="6857999"/>
          </a:xfrm>
        </p:spPr>
        <p:txBody>
          <a:bodyPr/>
          <a:lstStyle/>
          <a:p>
            <a:endParaRPr lang="da-DK"/>
          </a:p>
        </p:txBody>
      </p:sp>
      <p:sp>
        <p:nvSpPr>
          <p:cNvPr id="6" name="Pladsholder til sidefod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00" b="0" i="0" u="none" strike="noStrike" kern="1200" cap="none" spc="0" normalizeH="0" baseline="0" noProof="0">
              <a:ln>
                <a:noFill/>
              </a:ln>
              <a:solidFill>
                <a:srgbClr val="164753"/>
              </a:solidFill>
              <a:effectLst/>
              <a:uLnTx/>
              <a:uFillTx/>
              <a:latin typeface="Verdana" panose="020B0604030504040204" pitchFamily="34" charset="0"/>
              <a:ea typeface="Verdana" panose="020B0604030504040204" pitchFamily="34" charset="0"/>
            </a:endParaRPr>
          </a:p>
        </p:txBody>
      </p:sp>
      <p:sp>
        <p:nvSpPr>
          <p:cNvPr id="7" name="Pladsholder til slidenumm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2170B7-0CB9-4441-A233-E52618003F4F}" type="slidenum">
              <a:rPr kumimoji="0" lang="da-DK" sz="800" b="0" i="0" u="none" strike="noStrike" kern="1200" cap="none" spc="0" normalizeH="0" baseline="0" noProof="0" smtClean="0">
                <a:ln>
                  <a:noFill/>
                </a:ln>
                <a:solidFill>
                  <a:srgbClr val="FFFFFF"/>
                </a:solidFill>
                <a:effectLst/>
                <a:uLnTx/>
                <a:uFillTx/>
                <a:latin typeface="Verdana" panose="020B0604030504040204" pitchFamily="34" charset="0"/>
                <a:ea typeface="Verdana" panose="020B060403050404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da-DK" sz="800" b="0" i="0" u="none" strike="noStrike" kern="1200" cap="none" spc="0" normalizeH="0" baseline="0" noProof="0">
              <a:ln>
                <a:noFill/>
              </a:ln>
              <a:solidFill>
                <a:srgbClr val="FFFFFF"/>
              </a:solidFill>
              <a:effectLst/>
              <a:uLnTx/>
              <a:uFillTx/>
              <a:latin typeface="Verdana" panose="020B0604030504040204" pitchFamily="34" charset="0"/>
              <a:ea typeface="Verdana" panose="020B0604030504040204" pitchFamily="34" charset="0"/>
            </a:endParaRPr>
          </a:p>
        </p:txBody>
      </p:sp>
      <p:sp>
        <p:nvSpPr>
          <p:cNvPr id="10" name="Titel 3"/>
          <p:cNvSpPr txBox="1">
            <a:spLocks/>
          </p:cNvSpPr>
          <p:nvPr/>
        </p:nvSpPr>
        <p:spPr>
          <a:xfrm>
            <a:off x="1252246" y="3173074"/>
            <a:ext cx="2552954" cy="2574789"/>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3200" b="1" i="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a-DK" sz="3200" b="1" i="0" u="none" strike="noStrike" kern="1200" cap="none" spc="0" normalizeH="0" baseline="0" noProof="0">
              <a:ln>
                <a:noFill/>
              </a:ln>
              <a:solidFill>
                <a:srgbClr val="FFFFFF"/>
              </a:solidFill>
              <a:effectLst/>
              <a:uLnTx/>
              <a:uFillTx/>
              <a:latin typeface="Verdana"/>
              <a:ea typeface="+mj-ea"/>
              <a:cs typeface="+mj-cs"/>
            </a:endParaRPr>
          </a:p>
        </p:txBody>
      </p:sp>
      <p:sp>
        <p:nvSpPr>
          <p:cNvPr id="5" name="TextBox 4"/>
          <p:cNvSpPr txBox="1"/>
          <p:nvPr/>
        </p:nvSpPr>
        <p:spPr>
          <a:xfrm>
            <a:off x="743143" y="1263372"/>
            <a:ext cx="31021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Verdana"/>
                <a:ea typeface="+mn-ea"/>
                <a:cs typeface="+mn-cs"/>
              </a:rPr>
              <a:t>Thank You!</a:t>
            </a:r>
          </a:p>
        </p:txBody>
      </p:sp>
      <p:sp>
        <p:nvSpPr>
          <p:cNvPr id="9" name="TextBox 8"/>
          <p:cNvSpPr txBox="1"/>
          <p:nvPr/>
        </p:nvSpPr>
        <p:spPr>
          <a:xfrm>
            <a:off x="1376329" y="4722415"/>
            <a:ext cx="2818400" cy="451790"/>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err="1">
                <a:solidFill>
                  <a:srgbClr val="FFFFFF"/>
                </a:solidFill>
                <a:latin typeface="Verdana"/>
              </a:rPr>
              <a:t>roma</a:t>
            </a:r>
            <a:r>
              <a:rPr kumimoji="0" lang="en-US" sz="1800" b="0" i="0" u="none" strike="noStrike" kern="1200" cap="none" spc="0" normalizeH="0" baseline="0" noProof="0" dirty="0">
                <a:ln>
                  <a:noFill/>
                </a:ln>
                <a:solidFill>
                  <a:srgbClr val="FFFFFF"/>
                </a:solidFill>
                <a:effectLst/>
                <a:uLnTx/>
                <a:uFillTx/>
                <a:latin typeface="Verdana"/>
                <a:ea typeface="+mn-ea"/>
                <a:cs typeface="+mn-cs"/>
              </a:rPr>
              <a:t>@icars-global.org</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258" y="5696913"/>
            <a:ext cx="378463" cy="378463"/>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4223" y="5269158"/>
            <a:ext cx="326532" cy="326532"/>
          </a:xfrm>
          <a:prstGeom prst="rect">
            <a:avLst/>
          </a:prstGeom>
        </p:spPr>
      </p:pic>
      <p:sp>
        <p:nvSpPr>
          <p:cNvPr id="14" name="TextBox 13"/>
          <p:cNvSpPr txBox="1"/>
          <p:nvPr/>
        </p:nvSpPr>
        <p:spPr>
          <a:xfrm>
            <a:off x="1376329" y="5162777"/>
            <a:ext cx="918841" cy="451790"/>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Verdana"/>
                <a:ea typeface="+mn-ea"/>
                <a:cs typeface="+mn-cs"/>
              </a:rPr>
              <a:t>ICARS</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5456" y="4784927"/>
            <a:ext cx="344066" cy="344066"/>
          </a:xfrm>
          <a:prstGeom prst="rect">
            <a:avLst/>
          </a:prstGeom>
        </p:spPr>
      </p:pic>
      <p:sp>
        <p:nvSpPr>
          <p:cNvPr id="15" name="TextBox 14"/>
          <p:cNvSpPr txBox="1"/>
          <p:nvPr/>
        </p:nvSpPr>
        <p:spPr>
          <a:xfrm>
            <a:off x="1376329" y="5577624"/>
            <a:ext cx="1795684" cy="451790"/>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FFFFFF"/>
                </a:solidFill>
                <a:effectLst/>
                <a:uLnTx/>
                <a:uFillTx/>
                <a:latin typeface="Verdana"/>
                <a:ea typeface="+mn-ea"/>
                <a:cs typeface="+mn-cs"/>
              </a:rPr>
              <a:t>ICARS_Global</a:t>
            </a: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
        <p:nvSpPr>
          <p:cNvPr id="16" name="TextBox 15"/>
          <p:cNvSpPr txBox="1"/>
          <p:nvPr/>
        </p:nvSpPr>
        <p:spPr>
          <a:xfrm>
            <a:off x="10071504" y="4088507"/>
            <a:ext cx="1771639" cy="371961"/>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5967"/>
                </a:solidFill>
                <a:effectLst/>
                <a:uLnTx/>
                <a:uFillTx/>
                <a:latin typeface="Verdana"/>
                <a:ea typeface="+mn-ea"/>
                <a:cs typeface="+mn-cs"/>
              </a:rPr>
              <a:t>icars-global.org</a:t>
            </a:r>
          </a:p>
        </p:txBody>
      </p:sp>
    </p:spTree>
    <p:extLst>
      <p:ext uri="{BB962C8B-B14F-4D97-AF65-F5344CB8AC3E}">
        <p14:creationId xmlns:p14="http://schemas.microsoft.com/office/powerpoint/2010/main" val="234674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AE29-1949-B335-C8CE-04FF30AA13F7}"/>
              </a:ext>
            </a:extLst>
          </p:cNvPr>
          <p:cNvSpPr>
            <a:spLocks noGrp="1"/>
          </p:cNvSpPr>
          <p:nvPr>
            <p:ph type="title"/>
          </p:nvPr>
        </p:nvSpPr>
        <p:spPr>
          <a:xfrm>
            <a:off x="900000" y="360000"/>
            <a:ext cx="9720000" cy="1080000"/>
          </a:xfrm>
        </p:spPr>
        <p:txBody>
          <a:bodyPr anchor="b">
            <a:normAutofit/>
          </a:bodyPr>
          <a:lstStyle/>
          <a:p>
            <a:r>
              <a:rPr lang="en-GB" dirty="0"/>
              <a:t>Le </a:t>
            </a:r>
            <a:r>
              <a:rPr lang="en-GB" dirty="0" err="1"/>
              <a:t>secteur</a:t>
            </a:r>
            <a:r>
              <a:rPr lang="en-GB" dirty="0"/>
              <a:t> animal </a:t>
            </a:r>
            <a:r>
              <a:rPr lang="en-GB" dirty="0" err="1"/>
              <a:t>est</a:t>
            </a:r>
            <a:r>
              <a:rPr lang="en-GB" dirty="0"/>
              <a:t> très divers</a:t>
            </a:r>
          </a:p>
        </p:txBody>
      </p:sp>
      <p:pic>
        <p:nvPicPr>
          <p:cNvPr id="4" name="Picture 3" descr="A brick building with a wood pole and a wood post&#10;&#10;Description automatically generated with medium confidence">
            <a:extLst>
              <a:ext uri="{FF2B5EF4-FFF2-40B4-BE49-F238E27FC236}">
                <a16:creationId xmlns:a16="http://schemas.microsoft.com/office/drawing/2014/main" id="{6CA93D0B-39C6-C5C5-4625-C886E94017C5}"/>
              </a:ext>
            </a:extLst>
          </p:cNvPr>
          <p:cNvPicPr>
            <a:picLocks noChangeAspect="1"/>
          </p:cNvPicPr>
          <p:nvPr/>
        </p:nvPicPr>
        <p:blipFill>
          <a:blip r:embed="rId3">
            <a:extLst>
              <a:ext uri="{28A0092B-C50C-407E-A947-70E740481C1C}">
                <a14:useLocalDpi xmlns:a14="http://schemas.microsoft.com/office/drawing/2010/main" val="0"/>
              </a:ext>
            </a:extLst>
          </a:blip>
          <a:srcRect t="2557" b="28212"/>
          <a:stretch/>
        </p:blipFill>
        <p:spPr>
          <a:xfrm>
            <a:off x="900000" y="1980000"/>
            <a:ext cx="4680000" cy="4320000"/>
          </a:xfrm>
          <a:prstGeom prst="rect">
            <a:avLst/>
          </a:prstGeom>
          <a:noFill/>
        </p:spPr>
      </p:pic>
      <p:pic>
        <p:nvPicPr>
          <p:cNvPr id="11" name="Picture Placeholder 7" descr="A picture containing ground, metal&#10;&#10;Description automatically generated">
            <a:extLst>
              <a:ext uri="{FF2B5EF4-FFF2-40B4-BE49-F238E27FC236}">
                <a16:creationId xmlns:a16="http://schemas.microsoft.com/office/drawing/2014/main" id="{708ED348-5548-4C44-E101-815B43CE8EBA}"/>
              </a:ext>
            </a:extLst>
          </p:cNvPr>
          <p:cNvPicPr>
            <a:picLocks noChangeAspect="1"/>
          </p:cNvPicPr>
          <p:nvPr/>
        </p:nvPicPr>
        <p:blipFill>
          <a:blip r:embed="rId4"/>
          <a:srcRect l="5323" r="13427"/>
          <a:stretch/>
        </p:blipFill>
        <p:spPr>
          <a:xfrm>
            <a:off x="5940000" y="1980000"/>
            <a:ext cx="4680000" cy="4320000"/>
          </a:xfrm>
          <a:prstGeom prst="rect">
            <a:avLst/>
          </a:prstGeom>
          <a:noFill/>
        </p:spPr>
      </p:pic>
      <p:sp>
        <p:nvSpPr>
          <p:cNvPr id="5" name="Slide Number Placeholder 4">
            <a:extLst>
              <a:ext uri="{FF2B5EF4-FFF2-40B4-BE49-F238E27FC236}">
                <a16:creationId xmlns:a16="http://schemas.microsoft.com/office/drawing/2014/main" id="{BD3648E7-6A33-0D00-2195-6D26E2821EC7}"/>
              </a:ext>
            </a:extLst>
          </p:cNvPr>
          <p:cNvSpPr>
            <a:spLocks noGrp="1"/>
          </p:cNvSpPr>
          <p:nvPr>
            <p:ph type="sldNum" sz="quarter" idx="12"/>
          </p:nvPr>
        </p:nvSpPr>
        <p:spPr>
          <a:xfrm>
            <a:off x="900000" y="6480000"/>
            <a:ext cx="288000" cy="180000"/>
          </a:xfrm>
        </p:spPr>
        <p:txBody>
          <a:bodyPr anchor="b">
            <a:normAutofit/>
          </a:bodyPr>
          <a:lstStyle/>
          <a:p>
            <a:pPr>
              <a:spcAft>
                <a:spcPts val="600"/>
              </a:spcAft>
            </a:pPr>
            <a:fld id="{3A2170B7-0CB9-4441-A233-E52618003F4F}" type="slidenum">
              <a:rPr lang="da-DK" smtClean="0"/>
              <a:pPr>
                <a:spcAft>
                  <a:spcPts val="600"/>
                </a:spcAft>
              </a:pPr>
              <a:t>3</a:t>
            </a:fld>
            <a:endParaRPr lang="da-DK"/>
          </a:p>
        </p:txBody>
      </p:sp>
    </p:spTree>
    <p:extLst>
      <p:ext uri="{BB962C8B-B14F-4D97-AF65-F5344CB8AC3E}">
        <p14:creationId xmlns:p14="http://schemas.microsoft.com/office/powerpoint/2010/main" val="1560221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AE29-1949-B335-C8CE-04FF30AA13F7}"/>
              </a:ext>
            </a:extLst>
          </p:cNvPr>
          <p:cNvSpPr>
            <a:spLocks noGrp="1"/>
          </p:cNvSpPr>
          <p:nvPr>
            <p:ph type="title"/>
          </p:nvPr>
        </p:nvSpPr>
        <p:spPr>
          <a:xfrm>
            <a:off x="900000" y="360000"/>
            <a:ext cx="9720000" cy="1080000"/>
          </a:xfrm>
        </p:spPr>
        <p:txBody>
          <a:bodyPr anchor="b">
            <a:normAutofit/>
          </a:bodyPr>
          <a:lstStyle/>
          <a:p>
            <a:r>
              <a:rPr lang="en-GB" dirty="0"/>
              <a:t>Le </a:t>
            </a:r>
            <a:r>
              <a:rPr lang="en-GB" dirty="0" err="1"/>
              <a:t>secteur</a:t>
            </a:r>
            <a:r>
              <a:rPr lang="en-GB" dirty="0"/>
              <a:t> animal </a:t>
            </a:r>
            <a:r>
              <a:rPr lang="en-GB" dirty="0" err="1"/>
              <a:t>est</a:t>
            </a:r>
            <a:r>
              <a:rPr lang="en-GB" dirty="0"/>
              <a:t> très divers</a:t>
            </a:r>
          </a:p>
        </p:txBody>
      </p:sp>
      <p:pic>
        <p:nvPicPr>
          <p:cNvPr id="3074" name="Picture 2">
            <a:extLst>
              <a:ext uri="{FF2B5EF4-FFF2-40B4-BE49-F238E27FC236}">
                <a16:creationId xmlns:a16="http://schemas.microsoft.com/office/drawing/2014/main" id="{E5F41C89-2B50-6140-36ED-FAF313672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153" r="2618" b="1"/>
          <a:stretch/>
        </p:blipFill>
        <p:spPr bwMode="auto">
          <a:xfrm>
            <a:off x="900000" y="1980000"/>
            <a:ext cx="4680000" cy="43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Placeholder 5">
            <a:extLst>
              <a:ext uri="{FF2B5EF4-FFF2-40B4-BE49-F238E27FC236}">
                <a16:creationId xmlns:a16="http://schemas.microsoft.com/office/drawing/2014/main" id="{5E8ED6E3-1698-0F9B-309D-06AF5BDFBC3E}"/>
              </a:ext>
            </a:extLst>
          </p:cNvPr>
          <p:cNvPicPr>
            <a:picLocks noChangeAspect="1"/>
          </p:cNvPicPr>
          <p:nvPr/>
        </p:nvPicPr>
        <p:blipFill>
          <a:blip r:embed="rId4" cstate="hqprint">
            <a:extLst>
              <a:ext uri="{28A0092B-C50C-407E-A947-70E740481C1C}">
                <a14:useLocalDpi xmlns:a14="http://schemas.microsoft.com/office/drawing/2010/main" val="0"/>
              </a:ext>
            </a:extLst>
          </a:blip>
          <a:srcRect l="4083" r="14667"/>
          <a:stretch/>
        </p:blipFill>
        <p:spPr>
          <a:xfrm>
            <a:off x="5940000" y="1980000"/>
            <a:ext cx="4680000" cy="4320000"/>
          </a:xfrm>
          <a:prstGeom prst="rect">
            <a:avLst/>
          </a:prstGeom>
          <a:noFill/>
        </p:spPr>
      </p:pic>
      <p:sp>
        <p:nvSpPr>
          <p:cNvPr id="5" name="Slide Number Placeholder 4">
            <a:extLst>
              <a:ext uri="{FF2B5EF4-FFF2-40B4-BE49-F238E27FC236}">
                <a16:creationId xmlns:a16="http://schemas.microsoft.com/office/drawing/2014/main" id="{BD3648E7-6A33-0D00-2195-6D26E2821EC7}"/>
              </a:ext>
            </a:extLst>
          </p:cNvPr>
          <p:cNvSpPr>
            <a:spLocks noGrp="1"/>
          </p:cNvSpPr>
          <p:nvPr>
            <p:ph type="sldNum" sz="quarter" idx="12"/>
          </p:nvPr>
        </p:nvSpPr>
        <p:spPr>
          <a:xfrm>
            <a:off x="900000" y="6480000"/>
            <a:ext cx="288000" cy="180000"/>
          </a:xfrm>
        </p:spPr>
        <p:txBody>
          <a:bodyPr anchor="b">
            <a:normAutofit/>
          </a:bodyPr>
          <a:lstStyle/>
          <a:p>
            <a:pPr>
              <a:spcAft>
                <a:spcPts val="600"/>
              </a:spcAft>
            </a:pPr>
            <a:fld id="{3A2170B7-0CB9-4441-A233-E52618003F4F}" type="slidenum">
              <a:rPr lang="da-DK" smtClean="0"/>
              <a:pPr>
                <a:spcAft>
                  <a:spcPts val="600"/>
                </a:spcAft>
              </a:pPr>
              <a:t>4</a:t>
            </a:fld>
            <a:endParaRPr lang="da-DK"/>
          </a:p>
        </p:txBody>
      </p:sp>
      <p:sp>
        <p:nvSpPr>
          <p:cNvPr id="3" name="TextBox 2">
            <a:extLst>
              <a:ext uri="{FF2B5EF4-FFF2-40B4-BE49-F238E27FC236}">
                <a16:creationId xmlns:a16="http://schemas.microsoft.com/office/drawing/2014/main" id="{C89BBDA5-2861-4394-4131-1F597B3D0A23}"/>
              </a:ext>
            </a:extLst>
          </p:cNvPr>
          <p:cNvSpPr txBox="1"/>
          <p:nvPr/>
        </p:nvSpPr>
        <p:spPr>
          <a:xfrm>
            <a:off x="1188000" y="6300000"/>
            <a:ext cx="4318948" cy="461665"/>
          </a:xfrm>
          <a:prstGeom prst="rect">
            <a:avLst/>
          </a:prstGeom>
          <a:noFill/>
        </p:spPr>
        <p:txBody>
          <a:bodyPr wrap="square" rtlCol="0">
            <a:spAutoFit/>
          </a:bodyPr>
          <a:lstStyle/>
          <a:p>
            <a:r>
              <a:rPr lang="en-GB" sz="1200" dirty="0"/>
              <a:t>https://kran-nanobubble.com/en/chilean-aquaculture-suppliers-extend-operations-to-the-uk/</a:t>
            </a:r>
          </a:p>
        </p:txBody>
      </p:sp>
    </p:spTree>
    <p:extLst>
      <p:ext uri="{BB962C8B-B14F-4D97-AF65-F5344CB8AC3E}">
        <p14:creationId xmlns:p14="http://schemas.microsoft.com/office/powerpoint/2010/main" val="3330263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AE29-1949-B335-C8CE-04FF30AA13F7}"/>
              </a:ext>
            </a:extLst>
          </p:cNvPr>
          <p:cNvSpPr>
            <a:spLocks noGrp="1"/>
          </p:cNvSpPr>
          <p:nvPr>
            <p:ph type="title"/>
          </p:nvPr>
        </p:nvSpPr>
        <p:spPr>
          <a:xfrm>
            <a:off x="900000" y="360000"/>
            <a:ext cx="9720000" cy="1080000"/>
          </a:xfrm>
        </p:spPr>
        <p:txBody>
          <a:bodyPr anchor="b">
            <a:normAutofit/>
          </a:bodyPr>
          <a:lstStyle/>
          <a:p>
            <a:pPr algn="ctr"/>
            <a:r>
              <a:rPr lang="en-GB" dirty="0"/>
              <a:t>Le </a:t>
            </a:r>
            <a:r>
              <a:rPr lang="en-GB" dirty="0" err="1"/>
              <a:t>secteur</a:t>
            </a:r>
            <a:r>
              <a:rPr lang="en-GB" dirty="0"/>
              <a:t> animal </a:t>
            </a:r>
            <a:r>
              <a:rPr lang="en-GB" dirty="0" err="1"/>
              <a:t>est</a:t>
            </a:r>
            <a:r>
              <a:rPr lang="en-GB" dirty="0"/>
              <a:t> très divers</a:t>
            </a:r>
          </a:p>
        </p:txBody>
      </p:sp>
      <p:pic>
        <p:nvPicPr>
          <p:cNvPr id="4" name="Picture 2" descr="Chicken Farm On Fish Pond">
            <a:extLst>
              <a:ext uri="{FF2B5EF4-FFF2-40B4-BE49-F238E27FC236}">
                <a16:creationId xmlns:a16="http://schemas.microsoft.com/office/drawing/2014/main" id="{D441CA6E-19D9-0608-5900-61C8E57D7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079" b="13300"/>
          <a:stretch/>
        </p:blipFill>
        <p:spPr bwMode="auto">
          <a:xfrm>
            <a:off x="900000" y="1728000"/>
            <a:ext cx="9720000" cy="4572000"/>
          </a:xfrm>
          <a:prstGeom prst="rect">
            <a:avLst/>
          </a:prstGeom>
          <a:solidFill>
            <a:srgbClr val="FFFFFF"/>
          </a:solidFill>
        </p:spPr>
      </p:pic>
      <p:sp>
        <p:nvSpPr>
          <p:cNvPr id="5" name="Slide Number Placeholder 4">
            <a:extLst>
              <a:ext uri="{FF2B5EF4-FFF2-40B4-BE49-F238E27FC236}">
                <a16:creationId xmlns:a16="http://schemas.microsoft.com/office/drawing/2014/main" id="{BD3648E7-6A33-0D00-2195-6D26E2821EC7}"/>
              </a:ext>
            </a:extLst>
          </p:cNvPr>
          <p:cNvSpPr>
            <a:spLocks noGrp="1"/>
          </p:cNvSpPr>
          <p:nvPr>
            <p:ph type="sldNum" sz="quarter" idx="12"/>
          </p:nvPr>
        </p:nvSpPr>
        <p:spPr>
          <a:xfrm>
            <a:off x="900000" y="6480000"/>
            <a:ext cx="288000" cy="180000"/>
          </a:xfrm>
        </p:spPr>
        <p:txBody>
          <a:bodyPr anchor="b">
            <a:normAutofit/>
          </a:bodyPr>
          <a:lstStyle/>
          <a:p>
            <a:pPr>
              <a:spcAft>
                <a:spcPts val="600"/>
              </a:spcAft>
            </a:pPr>
            <a:fld id="{3A2170B7-0CB9-4441-A233-E52618003F4F}" type="slidenum">
              <a:rPr lang="da-DK" smtClean="0"/>
              <a:pPr>
                <a:spcAft>
                  <a:spcPts val="600"/>
                </a:spcAft>
              </a:pPr>
              <a:t>5</a:t>
            </a:fld>
            <a:endParaRPr lang="da-DK"/>
          </a:p>
        </p:txBody>
      </p:sp>
      <p:sp>
        <p:nvSpPr>
          <p:cNvPr id="6" name="TextBox 5">
            <a:extLst>
              <a:ext uri="{FF2B5EF4-FFF2-40B4-BE49-F238E27FC236}">
                <a16:creationId xmlns:a16="http://schemas.microsoft.com/office/drawing/2014/main" id="{7CAC4823-9445-D47E-F015-C84376EB4D27}"/>
              </a:ext>
            </a:extLst>
          </p:cNvPr>
          <p:cNvSpPr txBox="1"/>
          <p:nvPr/>
        </p:nvSpPr>
        <p:spPr>
          <a:xfrm>
            <a:off x="1087348" y="6322490"/>
            <a:ext cx="10017303" cy="307777"/>
          </a:xfrm>
          <a:prstGeom prst="rect">
            <a:avLst/>
          </a:prstGeom>
          <a:noFill/>
        </p:spPr>
        <p:txBody>
          <a:bodyPr wrap="square" rtlCol="0">
            <a:spAutoFit/>
          </a:bodyPr>
          <a:lstStyle/>
          <a:p>
            <a:r>
              <a:rPr lang="en-GB" sz="1400" b="0" i="0" dirty="0">
                <a:solidFill>
                  <a:srgbClr val="3C4043"/>
                </a:solidFill>
                <a:effectLst/>
                <a:latin typeface="Arial" panose="020B0604020202020204" pitchFamily="34" charset="0"/>
              </a:rPr>
              <a:t>Chicken farm on fish pond Stock Footage Video (100% Royalty-free) 31651591 | Shutterstock</a:t>
            </a:r>
            <a:endParaRPr lang="en-GB" sz="1400" dirty="0"/>
          </a:p>
        </p:txBody>
      </p:sp>
    </p:spTree>
    <p:extLst>
      <p:ext uri="{BB962C8B-B14F-4D97-AF65-F5344CB8AC3E}">
        <p14:creationId xmlns:p14="http://schemas.microsoft.com/office/powerpoint/2010/main" val="364824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AE29-1949-B335-C8CE-04FF30AA13F7}"/>
              </a:ext>
            </a:extLst>
          </p:cNvPr>
          <p:cNvSpPr>
            <a:spLocks noGrp="1"/>
          </p:cNvSpPr>
          <p:nvPr>
            <p:ph type="title"/>
          </p:nvPr>
        </p:nvSpPr>
        <p:spPr>
          <a:xfrm>
            <a:off x="900000" y="360000"/>
            <a:ext cx="9720000" cy="1080000"/>
          </a:xfrm>
        </p:spPr>
        <p:txBody>
          <a:bodyPr anchor="b">
            <a:normAutofit/>
          </a:bodyPr>
          <a:lstStyle/>
          <a:p>
            <a:r>
              <a:rPr lang="en-GB" dirty="0"/>
              <a:t>Le </a:t>
            </a:r>
            <a:r>
              <a:rPr lang="en-GB" dirty="0" err="1"/>
              <a:t>secteur</a:t>
            </a:r>
            <a:r>
              <a:rPr lang="en-GB" dirty="0"/>
              <a:t> animal </a:t>
            </a:r>
            <a:r>
              <a:rPr lang="en-GB" dirty="0" err="1"/>
              <a:t>est</a:t>
            </a:r>
            <a:r>
              <a:rPr lang="en-GB" dirty="0"/>
              <a:t> très divers</a:t>
            </a:r>
          </a:p>
        </p:txBody>
      </p:sp>
      <p:pic>
        <p:nvPicPr>
          <p:cNvPr id="4" name="Picture 3" descr="A person standing next to cows in a shed&#10;&#10;Description automatically generated">
            <a:extLst>
              <a:ext uri="{FF2B5EF4-FFF2-40B4-BE49-F238E27FC236}">
                <a16:creationId xmlns:a16="http://schemas.microsoft.com/office/drawing/2014/main" id="{2BCF3784-E97C-76A1-7B80-6FE9F10FAE44}"/>
              </a:ext>
            </a:extLst>
          </p:cNvPr>
          <p:cNvPicPr>
            <a:picLocks noChangeAspect="1"/>
          </p:cNvPicPr>
          <p:nvPr/>
        </p:nvPicPr>
        <p:blipFill>
          <a:blip r:embed="rId3">
            <a:extLst>
              <a:ext uri="{28A0092B-C50C-407E-A947-70E740481C1C}">
                <a14:useLocalDpi xmlns:a14="http://schemas.microsoft.com/office/drawing/2010/main" val="0"/>
              </a:ext>
            </a:extLst>
          </a:blip>
          <a:srcRect l="4022" r="14728"/>
          <a:stretch/>
        </p:blipFill>
        <p:spPr>
          <a:xfrm>
            <a:off x="6720836" y="1877259"/>
            <a:ext cx="4680000" cy="4320000"/>
          </a:xfrm>
          <a:prstGeom prst="rect">
            <a:avLst/>
          </a:prstGeom>
          <a:noFill/>
        </p:spPr>
      </p:pic>
      <p:sp>
        <p:nvSpPr>
          <p:cNvPr id="5" name="Slide Number Placeholder 4">
            <a:extLst>
              <a:ext uri="{FF2B5EF4-FFF2-40B4-BE49-F238E27FC236}">
                <a16:creationId xmlns:a16="http://schemas.microsoft.com/office/drawing/2014/main" id="{BD3648E7-6A33-0D00-2195-6D26E2821EC7}"/>
              </a:ext>
            </a:extLst>
          </p:cNvPr>
          <p:cNvSpPr>
            <a:spLocks noGrp="1"/>
          </p:cNvSpPr>
          <p:nvPr>
            <p:ph type="sldNum" sz="quarter" idx="12"/>
          </p:nvPr>
        </p:nvSpPr>
        <p:spPr>
          <a:xfrm>
            <a:off x="900000" y="6480000"/>
            <a:ext cx="288000" cy="180000"/>
          </a:xfrm>
        </p:spPr>
        <p:txBody>
          <a:bodyPr anchor="b">
            <a:normAutofit/>
          </a:bodyPr>
          <a:lstStyle/>
          <a:p>
            <a:pPr>
              <a:spcAft>
                <a:spcPts val="600"/>
              </a:spcAft>
            </a:pPr>
            <a:fld id="{3A2170B7-0CB9-4441-A233-E52618003F4F}" type="slidenum">
              <a:rPr lang="da-DK" smtClean="0"/>
              <a:pPr>
                <a:spcAft>
                  <a:spcPts val="600"/>
                </a:spcAft>
              </a:pPr>
              <a:t>6</a:t>
            </a:fld>
            <a:endParaRPr lang="da-DK"/>
          </a:p>
        </p:txBody>
      </p:sp>
      <p:pic>
        <p:nvPicPr>
          <p:cNvPr id="5122" name="Picture 2" descr="Aucune description de photo disponible.">
            <a:extLst>
              <a:ext uri="{FF2B5EF4-FFF2-40B4-BE49-F238E27FC236}">
                <a16:creationId xmlns:a16="http://schemas.microsoft.com/office/drawing/2014/main" id="{86D097A7-A5D3-84D9-EBFF-D79394AD0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14" y="2203792"/>
            <a:ext cx="6255880" cy="3512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72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4AE29-1949-B335-C8CE-04FF30AA13F7}"/>
              </a:ext>
            </a:extLst>
          </p:cNvPr>
          <p:cNvSpPr>
            <a:spLocks noGrp="1"/>
          </p:cNvSpPr>
          <p:nvPr>
            <p:ph type="title"/>
          </p:nvPr>
        </p:nvSpPr>
        <p:spPr>
          <a:xfrm>
            <a:off x="900000" y="360000"/>
            <a:ext cx="9720000" cy="1080000"/>
          </a:xfrm>
        </p:spPr>
        <p:txBody>
          <a:bodyPr anchor="b">
            <a:normAutofit/>
          </a:bodyPr>
          <a:lstStyle/>
          <a:p>
            <a:r>
              <a:rPr lang="en-GB" dirty="0"/>
              <a:t>Le </a:t>
            </a:r>
            <a:r>
              <a:rPr lang="en-GB" dirty="0" err="1"/>
              <a:t>secteur</a:t>
            </a:r>
            <a:r>
              <a:rPr lang="en-GB" dirty="0"/>
              <a:t> animal </a:t>
            </a:r>
            <a:r>
              <a:rPr lang="en-GB" dirty="0" err="1"/>
              <a:t>est</a:t>
            </a:r>
            <a:r>
              <a:rPr lang="en-GB" dirty="0"/>
              <a:t> très divers</a:t>
            </a:r>
          </a:p>
        </p:txBody>
      </p:sp>
      <p:sp>
        <p:nvSpPr>
          <p:cNvPr id="5" name="Slide Number Placeholder 4">
            <a:extLst>
              <a:ext uri="{FF2B5EF4-FFF2-40B4-BE49-F238E27FC236}">
                <a16:creationId xmlns:a16="http://schemas.microsoft.com/office/drawing/2014/main" id="{BD3648E7-6A33-0D00-2195-6D26E2821EC7}"/>
              </a:ext>
            </a:extLst>
          </p:cNvPr>
          <p:cNvSpPr>
            <a:spLocks noGrp="1"/>
          </p:cNvSpPr>
          <p:nvPr>
            <p:ph type="sldNum" sz="quarter" idx="12"/>
          </p:nvPr>
        </p:nvSpPr>
        <p:spPr>
          <a:xfrm>
            <a:off x="900000" y="6480000"/>
            <a:ext cx="288000" cy="180000"/>
          </a:xfrm>
        </p:spPr>
        <p:txBody>
          <a:bodyPr anchor="b">
            <a:normAutofit/>
          </a:bodyPr>
          <a:lstStyle/>
          <a:p>
            <a:pPr>
              <a:spcAft>
                <a:spcPts val="600"/>
              </a:spcAft>
            </a:pPr>
            <a:fld id="{3A2170B7-0CB9-4441-A233-E52618003F4F}" type="slidenum">
              <a:rPr lang="da-DK" smtClean="0"/>
              <a:pPr>
                <a:spcAft>
                  <a:spcPts val="600"/>
                </a:spcAft>
              </a:pPr>
              <a:t>7</a:t>
            </a:fld>
            <a:endParaRPr lang="da-DK"/>
          </a:p>
        </p:txBody>
      </p:sp>
      <p:pic>
        <p:nvPicPr>
          <p:cNvPr id="13" name="Picture 12" descr="A group of goats standing on rocks&#10;&#10;Description automatically generated">
            <a:extLst>
              <a:ext uri="{FF2B5EF4-FFF2-40B4-BE49-F238E27FC236}">
                <a16:creationId xmlns:a16="http://schemas.microsoft.com/office/drawing/2014/main" id="{43720CE8-48A5-4EE5-E5C9-782053045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919" y="2255177"/>
            <a:ext cx="5123993" cy="3842995"/>
          </a:xfrm>
          <a:prstGeom prst="rect">
            <a:avLst/>
          </a:prstGeom>
        </p:spPr>
      </p:pic>
      <p:pic>
        <p:nvPicPr>
          <p:cNvPr id="15" name="Picture 14" descr="A pig in a pen&#10;&#10;Description automatically generated">
            <a:extLst>
              <a:ext uri="{FF2B5EF4-FFF2-40B4-BE49-F238E27FC236}">
                <a16:creationId xmlns:a16="http://schemas.microsoft.com/office/drawing/2014/main" id="{A5FFAD69-9353-B345-92F6-406637DDC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3" y="2168252"/>
            <a:ext cx="4725574" cy="3544180"/>
          </a:xfrm>
          <a:prstGeom prst="rect">
            <a:avLst/>
          </a:prstGeom>
        </p:spPr>
      </p:pic>
    </p:spTree>
    <p:extLst>
      <p:ext uri="{BB962C8B-B14F-4D97-AF65-F5344CB8AC3E}">
        <p14:creationId xmlns:p14="http://schemas.microsoft.com/office/powerpoint/2010/main" val="301112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D2520776-F16D-0110-E71C-C1B0C38A5229}"/>
              </a:ext>
            </a:extLst>
          </p:cNvPr>
          <p:cNvSpPr>
            <a:spLocks noGrp="1"/>
          </p:cNvSpPr>
          <p:nvPr>
            <p:ph type="title"/>
          </p:nvPr>
        </p:nvSpPr>
        <p:spPr>
          <a:xfrm>
            <a:off x="900000" y="360000"/>
            <a:ext cx="9720000" cy="1080000"/>
          </a:xfrm>
        </p:spPr>
        <p:txBody>
          <a:bodyPr/>
          <a:lstStyle/>
          <a:p>
            <a:r>
              <a:rPr lang="en-US" dirty="0" err="1"/>
              <a:t>Différents</a:t>
            </a:r>
            <a:r>
              <a:rPr lang="en-US" dirty="0"/>
              <a:t> types </a:t>
            </a:r>
            <a:r>
              <a:rPr lang="en-US" dirty="0" err="1"/>
              <a:t>d’usage</a:t>
            </a:r>
            <a:r>
              <a:rPr lang="en-US" dirty="0"/>
              <a:t> des </a:t>
            </a:r>
            <a:r>
              <a:rPr lang="en-US" dirty="0" err="1"/>
              <a:t>antibiotiques</a:t>
            </a:r>
            <a:endParaRPr lang="en-US" dirty="0"/>
          </a:p>
        </p:txBody>
      </p:sp>
      <p:sp>
        <p:nvSpPr>
          <p:cNvPr id="7" name="Rectangle 6">
            <a:extLst>
              <a:ext uri="{FF2B5EF4-FFF2-40B4-BE49-F238E27FC236}">
                <a16:creationId xmlns:a16="http://schemas.microsoft.com/office/drawing/2014/main" id="{8445778A-C40B-D1C1-3065-A1C533F694E7}"/>
              </a:ext>
            </a:extLst>
          </p:cNvPr>
          <p:cNvSpPr/>
          <p:nvPr/>
        </p:nvSpPr>
        <p:spPr>
          <a:xfrm>
            <a:off x="900000" y="1980000"/>
            <a:ext cx="5654912" cy="4320000"/>
          </a:xfrm>
          <a:prstGeom prst="rect">
            <a:avLst/>
          </a:prstGeom>
        </p:spPr>
        <p:txBody>
          <a:bodyPr vert="horz" lIns="0" tIns="0" rIns="0" bIns="0" rtlCol="0">
            <a:normAutofit/>
          </a:bodyPr>
          <a:lstStyle/>
          <a:p>
            <a:pPr marL="266700" marR="0" lvl="0" indent="-266700" fontAlgn="auto">
              <a:spcBef>
                <a:spcPts val="1600"/>
              </a:spcBef>
              <a:spcAft>
                <a:spcPts val="0"/>
              </a:spcAft>
              <a:buClr>
                <a:schemeClr val="tx2"/>
              </a:buClr>
              <a:buSzTx/>
              <a:buFont typeface="Arial" panose="020B0604020202020204" pitchFamily="34" charset="0"/>
              <a:buChar char="•"/>
              <a:defRPr/>
            </a:pPr>
            <a:r>
              <a:rPr kumimoji="0" lang="en-GB" sz="2000" u="none" strike="noStrike" cap="none" spc="0" normalizeH="0" baseline="0" noProof="0" dirty="0">
                <a:ln>
                  <a:noFill/>
                </a:ln>
                <a:solidFill>
                  <a:schemeClr val="tx2"/>
                </a:solidFill>
                <a:effectLst/>
                <a:uLnTx/>
                <a:uFillTx/>
              </a:rPr>
              <a:t>Usage </a:t>
            </a:r>
            <a:r>
              <a:rPr kumimoji="0" lang="en-GB" sz="2000" u="none" strike="noStrike" cap="none" spc="0" normalizeH="0" baseline="0" noProof="0" dirty="0" err="1">
                <a:ln>
                  <a:noFill/>
                </a:ln>
                <a:solidFill>
                  <a:schemeClr val="tx2"/>
                </a:solidFill>
                <a:effectLst/>
                <a:uLnTx/>
                <a:uFillTx/>
              </a:rPr>
              <a:t>médical</a:t>
            </a:r>
            <a:r>
              <a:rPr kumimoji="0" lang="en-GB" sz="2000" u="none" strike="noStrike" cap="none" spc="0" normalizeH="0" baseline="0" noProof="0" dirty="0">
                <a:ln>
                  <a:noFill/>
                </a:ln>
                <a:solidFill>
                  <a:schemeClr val="tx2"/>
                </a:solidFill>
                <a:effectLst/>
                <a:uLnTx/>
                <a:uFillTx/>
              </a:rPr>
              <a:t>:</a:t>
            </a:r>
          </a:p>
          <a:p>
            <a:pPr marL="723900" lvl="1" indent="-266700">
              <a:spcBef>
                <a:spcPts val="1600"/>
              </a:spcBef>
              <a:buClr>
                <a:schemeClr val="tx2"/>
              </a:buClr>
              <a:buFont typeface="Arial" panose="020B0604020202020204" pitchFamily="34" charset="0"/>
              <a:buChar char="•"/>
              <a:defRPr/>
            </a:pPr>
            <a:r>
              <a:rPr kumimoji="0" lang="en-GB" sz="2000" u="none" strike="noStrike" cap="none" spc="0" normalizeH="0" baseline="0" noProof="0" dirty="0" err="1">
                <a:ln>
                  <a:noFill/>
                </a:ln>
                <a:solidFill>
                  <a:schemeClr val="tx2"/>
                </a:solidFill>
                <a:effectLst/>
                <a:uLnTx/>
                <a:uFillTx/>
              </a:rPr>
              <a:t>Thérapeutique</a:t>
            </a:r>
            <a:endParaRPr kumimoji="0" lang="en-GB" sz="2000" u="none" strike="noStrike" cap="none" spc="0" normalizeH="0" baseline="0" noProof="0" dirty="0">
              <a:ln>
                <a:noFill/>
              </a:ln>
              <a:solidFill>
                <a:schemeClr val="tx2"/>
              </a:solidFill>
              <a:effectLst/>
              <a:uLnTx/>
              <a:uFillTx/>
            </a:endParaRPr>
          </a:p>
          <a:p>
            <a:pPr marL="723900" lvl="1" indent="-266700">
              <a:spcBef>
                <a:spcPts val="1600"/>
              </a:spcBef>
              <a:buClr>
                <a:schemeClr val="tx2"/>
              </a:buClr>
              <a:buFont typeface="Arial" panose="020B0604020202020204" pitchFamily="34" charset="0"/>
              <a:buChar char="•"/>
              <a:defRPr/>
            </a:pPr>
            <a:r>
              <a:rPr kumimoji="0" lang="en-GB" sz="2000" u="none" strike="noStrike" cap="none" spc="0" normalizeH="0" baseline="0" noProof="0" dirty="0" err="1">
                <a:ln>
                  <a:noFill/>
                </a:ln>
                <a:solidFill>
                  <a:schemeClr val="tx2"/>
                </a:solidFill>
                <a:effectLst/>
                <a:uLnTx/>
                <a:uFillTx/>
              </a:rPr>
              <a:t>Prophylactique</a:t>
            </a:r>
            <a:r>
              <a:rPr kumimoji="0" lang="en-GB" sz="2000" u="none" strike="noStrike" cap="none" spc="0" normalizeH="0" baseline="0" noProof="0" dirty="0">
                <a:ln>
                  <a:noFill/>
                </a:ln>
                <a:solidFill>
                  <a:schemeClr val="tx2"/>
                </a:solidFill>
                <a:effectLst/>
                <a:uLnTx/>
                <a:uFillTx/>
              </a:rPr>
              <a:t> </a:t>
            </a:r>
          </a:p>
          <a:p>
            <a:pPr marL="723900" lvl="1" indent="-266700">
              <a:spcBef>
                <a:spcPts val="1600"/>
              </a:spcBef>
              <a:buClr>
                <a:schemeClr val="tx2"/>
              </a:buClr>
              <a:buFont typeface="Arial" panose="020B0604020202020204" pitchFamily="34" charset="0"/>
              <a:buChar char="•"/>
              <a:defRPr/>
            </a:pPr>
            <a:r>
              <a:rPr kumimoji="0" lang="en-GB" sz="2000" u="none" strike="noStrike" cap="none" spc="0" normalizeH="0" baseline="0" noProof="0" dirty="0" err="1">
                <a:ln>
                  <a:noFill/>
                </a:ln>
                <a:solidFill>
                  <a:schemeClr val="tx2"/>
                </a:solidFill>
                <a:effectLst/>
                <a:uLnTx/>
                <a:uFillTx/>
              </a:rPr>
              <a:t>Métaphylactique</a:t>
            </a:r>
            <a:endParaRPr kumimoji="0" lang="en-GB" sz="2000" u="none" strike="noStrike" cap="none" spc="0" normalizeH="0" baseline="0" noProof="0" dirty="0">
              <a:ln>
                <a:noFill/>
              </a:ln>
              <a:solidFill>
                <a:schemeClr val="tx2"/>
              </a:solidFill>
              <a:effectLst/>
              <a:uLnTx/>
              <a:uFillTx/>
            </a:endParaRPr>
          </a:p>
          <a:p>
            <a:pPr marL="266700" marR="0" lvl="0" indent="-266700" fontAlgn="auto">
              <a:spcBef>
                <a:spcPts val="1600"/>
              </a:spcBef>
              <a:spcAft>
                <a:spcPts val="0"/>
              </a:spcAft>
              <a:buClr>
                <a:schemeClr val="tx2"/>
              </a:buClr>
              <a:buSzTx/>
              <a:buFont typeface="Arial" panose="020B0604020202020204" pitchFamily="34" charset="0"/>
              <a:buChar char="•"/>
              <a:defRPr/>
            </a:pPr>
            <a:r>
              <a:rPr kumimoji="0" lang="en-GB" sz="2000" u="none" strike="noStrike" cap="none" spc="0" normalizeH="0" baseline="0" noProof="0" dirty="0">
                <a:ln>
                  <a:noFill/>
                </a:ln>
                <a:solidFill>
                  <a:schemeClr val="tx2"/>
                </a:solidFill>
                <a:effectLst/>
                <a:uLnTx/>
                <a:uFillTx/>
              </a:rPr>
              <a:t>Usage non-medical: pour </a:t>
            </a:r>
            <a:r>
              <a:rPr kumimoji="0" lang="en-GB" sz="2000" u="none" strike="noStrike" cap="none" spc="0" normalizeH="0" baseline="0" noProof="0" dirty="0" err="1">
                <a:ln>
                  <a:noFill/>
                </a:ln>
                <a:solidFill>
                  <a:schemeClr val="tx2"/>
                </a:solidFill>
                <a:effectLst/>
                <a:uLnTx/>
                <a:uFillTx/>
              </a:rPr>
              <a:t>promouvoir</a:t>
            </a:r>
            <a:r>
              <a:rPr kumimoji="0" lang="en-GB" sz="2000" u="none" strike="noStrike" cap="none" spc="0" normalizeH="0" baseline="0" noProof="0" dirty="0">
                <a:ln>
                  <a:noFill/>
                </a:ln>
                <a:solidFill>
                  <a:schemeClr val="tx2"/>
                </a:solidFill>
                <a:effectLst/>
                <a:uLnTx/>
                <a:uFillTx/>
              </a:rPr>
              <a:t> la </a:t>
            </a:r>
            <a:r>
              <a:rPr kumimoji="0" lang="en-GB" sz="2000" u="none" strike="noStrike" cap="none" spc="0" normalizeH="0" baseline="0" noProof="0" dirty="0" err="1">
                <a:ln>
                  <a:noFill/>
                </a:ln>
                <a:solidFill>
                  <a:schemeClr val="tx2"/>
                </a:solidFill>
                <a:effectLst/>
                <a:uLnTx/>
                <a:uFillTx/>
              </a:rPr>
              <a:t>croissance</a:t>
            </a:r>
            <a:endParaRPr kumimoji="0" lang="en-GB" sz="2000" u="none" strike="noStrike" cap="none" spc="0" normalizeH="0" baseline="0" noProof="0" dirty="0">
              <a:ln>
                <a:noFill/>
              </a:ln>
              <a:solidFill>
                <a:schemeClr val="tx2"/>
              </a:solidFill>
              <a:effectLst/>
              <a:uLnTx/>
              <a:uFillTx/>
            </a:endParaRPr>
          </a:p>
          <a:p>
            <a:pPr marL="266700" marR="0" lvl="0" indent="-266700" fontAlgn="auto">
              <a:spcBef>
                <a:spcPts val="1600"/>
              </a:spcBef>
              <a:spcAft>
                <a:spcPts val="0"/>
              </a:spcAft>
              <a:buClr>
                <a:schemeClr val="tx2"/>
              </a:buClr>
              <a:buSzTx/>
              <a:buFont typeface="Arial" panose="020B0604020202020204" pitchFamily="34" charset="0"/>
              <a:buChar char="•"/>
              <a:defRPr/>
            </a:pPr>
            <a:r>
              <a:rPr kumimoji="0" lang="en-GB" sz="2000" u="none" strike="noStrike" cap="none" spc="0" normalizeH="0" baseline="0" noProof="0" dirty="0" err="1">
                <a:ln>
                  <a:noFill/>
                </a:ln>
                <a:solidFill>
                  <a:schemeClr val="tx2"/>
                </a:solidFill>
                <a:effectLst/>
                <a:uLnTx/>
                <a:uFillTx/>
              </a:rPr>
              <a:t>Souvent</a:t>
            </a:r>
            <a:r>
              <a:rPr kumimoji="0" lang="en-GB" sz="2000" u="none" strike="noStrike" cap="none" spc="0" normalizeH="0" baseline="0" noProof="0" dirty="0">
                <a:ln>
                  <a:noFill/>
                </a:ln>
                <a:solidFill>
                  <a:schemeClr val="tx2"/>
                </a:solidFill>
                <a:effectLst/>
                <a:uLnTx/>
                <a:uFillTx/>
              </a:rPr>
              <a:t> les </a:t>
            </a:r>
            <a:r>
              <a:rPr kumimoji="0" lang="en-GB" sz="2000" u="none" strike="noStrike" cap="none" spc="0" normalizeH="0" baseline="0" noProof="0" dirty="0" err="1">
                <a:ln>
                  <a:noFill/>
                </a:ln>
                <a:solidFill>
                  <a:schemeClr val="tx2"/>
                </a:solidFill>
                <a:effectLst/>
                <a:uLnTx/>
                <a:uFillTx/>
              </a:rPr>
              <a:t>éleveurs</a:t>
            </a:r>
            <a:r>
              <a:rPr kumimoji="0" lang="en-GB" sz="2000" u="none" strike="noStrike" cap="none" spc="0" normalizeH="0" baseline="0" noProof="0" dirty="0">
                <a:ln>
                  <a:noFill/>
                </a:ln>
                <a:solidFill>
                  <a:schemeClr val="tx2"/>
                </a:solidFill>
                <a:effectLst/>
                <a:uLnTx/>
                <a:uFillTx/>
              </a:rPr>
              <a:t> ne </a:t>
            </a:r>
            <a:r>
              <a:rPr kumimoji="0" lang="en-GB" sz="2000" u="none" strike="noStrike" cap="none" spc="0" normalizeH="0" baseline="0" noProof="0" dirty="0" err="1">
                <a:ln>
                  <a:noFill/>
                </a:ln>
                <a:solidFill>
                  <a:schemeClr val="tx2"/>
                </a:solidFill>
                <a:effectLst/>
                <a:uLnTx/>
                <a:uFillTx/>
              </a:rPr>
              <a:t>savent</a:t>
            </a:r>
            <a:r>
              <a:rPr kumimoji="0" lang="en-GB" sz="2000" u="none" strike="noStrike" cap="none" spc="0" normalizeH="0" baseline="0" noProof="0" dirty="0">
                <a:ln>
                  <a:noFill/>
                </a:ln>
                <a:solidFill>
                  <a:schemeClr val="tx2"/>
                </a:solidFill>
                <a:effectLst/>
                <a:uLnTx/>
                <a:uFillTx/>
              </a:rPr>
              <a:t> pas </a:t>
            </a:r>
            <a:r>
              <a:rPr kumimoji="0" lang="en-GB" sz="2000" u="none" strike="noStrike" cap="none" spc="0" normalizeH="0" baseline="0" noProof="0" dirty="0" err="1">
                <a:ln>
                  <a:noFill/>
                </a:ln>
                <a:solidFill>
                  <a:schemeClr val="tx2"/>
                </a:solidFill>
                <a:effectLst/>
                <a:uLnTx/>
                <a:uFillTx/>
              </a:rPr>
              <a:t>qu’il</a:t>
            </a:r>
            <a:r>
              <a:rPr kumimoji="0" lang="en-GB" sz="2000" u="none" strike="noStrike" cap="none" spc="0" normalizeH="0" baseline="0" noProof="0" dirty="0">
                <a:ln>
                  <a:noFill/>
                </a:ln>
                <a:solidFill>
                  <a:schemeClr val="tx2"/>
                </a:solidFill>
                <a:effectLst/>
                <a:uLnTx/>
                <a:uFillTx/>
              </a:rPr>
              <a:t> y  a des </a:t>
            </a:r>
            <a:r>
              <a:rPr kumimoji="0" lang="en-GB" sz="2000" u="none" strike="noStrike" cap="none" spc="0" normalizeH="0" baseline="0" noProof="0" dirty="0" err="1">
                <a:ln>
                  <a:noFill/>
                </a:ln>
                <a:solidFill>
                  <a:schemeClr val="tx2"/>
                </a:solidFill>
                <a:effectLst/>
                <a:uLnTx/>
                <a:uFillTx/>
              </a:rPr>
              <a:t>antibiotiques</a:t>
            </a:r>
            <a:r>
              <a:rPr kumimoji="0" lang="en-GB" sz="2000" u="none" strike="noStrike" cap="none" spc="0" normalizeH="0" baseline="0" noProof="0" dirty="0">
                <a:ln>
                  <a:noFill/>
                </a:ln>
                <a:solidFill>
                  <a:schemeClr val="tx2"/>
                </a:solidFill>
                <a:effectLst/>
                <a:uLnTx/>
                <a:uFillTx/>
              </a:rPr>
              <a:t> dans les sacs </a:t>
            </a:r>
            <a:r>
              <a:rPr kumimoji="0" lang="en-GB" sz="2000" u="none" strike="noStrike" cap="none" spc="0" normalizeH="0" baseline="0" noProof="0" dirty="0" err="1">
                <a:ln>
                  <a:noFill/>
                </a:ln>
                <a:solidFill>
                  <a:schemeClr val="tx2"/>
                </a:solidFill>
                <a:effectLst/>
                <a:uLnTx/>
                <a:uFillTx/>
              </a:rPr>
              <a:t>d’aliments</a:t>
            </a:r>
            <a:r>
              <a:rPr kumimoji="0" lang="en-GB" sz="2000" u="none" strike="noStrike" cap="none" spc="0" normalizeH="0" baseline="0" noProof="0" dirty="0">
                <a:ln>
                  <a:noFill/>
                </a:ln>
                <a:solidFill>
                  <a:schemeClr val="tx2"/>
                </a:solidFill>
                <a:effectLst/>
                <a:uLnTx/>
                <a:uFillTx/>
              </a:rPr>
              <a:t> </a:t>
            </a:r>
            <a:r>
              <a:rPr kumimoji="0" lang="en-GB" sz="2000" u="none" strike="noStrike" cap="none" spc="0" normalizeH="0" baseline="0" noProof="0" dirty="0" err="1">
                <a:ln>
                  <a:noFill/>
                </a:ln>
                <a:solidFill>
                  <a:schemeClr val="tx2"/>
                </a:solidFill>
                <a:effectLst/>
                <a:uLnTx/>
                <a:uFillTx/>
              </a:rPr>
              <a:t>qu’ils</a:t>
            </a:r>
            <a:r>
              <a:rPr kumimoji="0" lang="en-GB" sz="2000" u="none" strike="noStrike" cap="none" spc="0" normalizeH="0" baseline="0" noProof="0" dirty="0">
                <a:ln>
                  <a:noFill/>
                </a:ln>
                <a:solidFill>
                  <a:schemeClr val="tx2"/>
                </a:solidFill>
                <a:effectLst/>
                <a:uLnTx/>
                <a:uFillTx/>
              </a:rPr>
              <a:t> </a:t>
            </a:r>
            <a:r>
              <a:rPr kumimoji="0" lang="en-GB" sz="2000" u="none" strike="noStrike" cap="none" spc="0" normalizeH="0" baseline="0" noProof="0" dirty="0" err="1">
                <a:ln>
                  <a:noFill/>
                </a:ln>
                <a:solidFill>
                  <a:schemeClr val="tx2"/>
                </a:solidFill>
                <a:effectLst/>
                <a:uLnTx/>
                <a:uFillTx/>
              </a:rPr>
              <a:t>achètent</a:t>
            </a:r>
            <a:r>
              <a:rPr kumimoji="0" lang="en-GB" sz="2000" u="none" strike="noStrike" cap="none" spc="0" normalizeH="0" baseline="0" noProof="0" dirty="0">
                <a:ln>
                  <a:noFill/>
                </a:ln>
                <a:solidFill>
                  <a:schemeClr val="tx2"/>
                </a:solidFill>
                <a:effectLst/>
                <a:uLnTx/>
                <a:uFillTx/>
              </a:rPr>
              <a:t>.</a:t>
            </a:r>
          </a:p>
          <a:p>
            <a:pPr marL="266700" marR="0" lvl="0" indent="-266700" fontAlgn="auto">
              <a:spcBef>
                <a:spcPts val="1600"/>
              </a:spcBef>
              <a:spcAft>
                <a:spcPts val="0"/>
              </a:spcAft>
              <a:buClr>
                <a:schemeClr val="tx2"/>
              </a:buClr>
              <a:buSzTx/>
              <a:buFont typeface="Arial" panose="020B0604020202020204" pitchFamily="34" charset="0"/>
              <a:buChar char="•"/>
              <a:defRPr/>
            </a:pPr>
            <a:endParaRPr kumimoji="0" lang="en-GB" sz="2000" u="none" strike="noStrike" cap="none" spc="0" normalizeH="0" baseline="0" noProof="0" dirty="0">
              <a:ln>
                <a:noFill/>
              </a:ln>
              <a:solidFill>
                <a:schemeClr val="tx2"/>
              </a:solidFill>
              <a:effectLst/>
              <a:uLnTx/>
              <a:uFillTx/>
            </a:endParaRPr>
          </a:p>
        </p:txBody>
      </p:sp>
      <p:pic>
        <p:nvPicPr>
          <p:cNvPr id="6" name="Picture 5">
            <a:extLst>
              <a:ext uri="{FF2B5EF4-FFF2-40B4-BE49-F238E27FC236}">
                <a16:creationId xmlns:a16="http://schemas.microsoft.com/office/drawing/2014/main" id="{9CC6F02A-FEAB-3449-FD3D-42C760DE2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1802" y="2066501"/>
            <a:ext cx="4680000" cy="3510000"/>
          </a:xfrm>
          <a:prstGeom prst="rect">
            <a:avLst/>
          </a:prstGeom>
          <a:noFill/>
        </p:spPr>
      </p:pic>
      <p:sp>
        <p:nvSpPr>
          <p:cNvPr id="5" name="Slide Number Placeholder 4">
            <a:extLst>
              <a:ext uri="{FF2B5EF4-FFF2-40B4-BE49-F238E27FC236}">
                <a16:creationId xmlns:a16="http://schemas.microsoft.com/office/drawing/2014/main" id="{81A22FC7-C560-C9F9-AE3C-4F8AE3334C84}"/>
              </a:ext>
            </a:extLst>
          </p:cNvPr>
          <p:cNvSpPr>
            <a:spLocks noGrp="1"/>
          </p:cNvSpPr>
          <p:nvPr>
            <p:ph type="sldNum" sz="quarter" idx="12"/>
          </p:nvPr>
        </p:nvSpPr>
        <p:spPr>
          <a:xfrm>
            <a:off x="900000" y="6480000"/>
            <a:ext cx="288000" cy="180000"/>
          </a:xfrm>
        </p:spPr>
        <p:txBody>
          <a:bodyPr vert="horz" lIns="0" tIns="0" rIns="0" bIns="0" rtlCol="0" anchor="b" anchorCtr="0">
            <a:normAutofit/>
          </a:bodyPr>
          <a:lstStyle/>
          <a:p>
            <a:pPr>
              <a:spcAft>
                <a:spcPts val="600"/>
              </a:spcAft>
            </a:pPr>
            <a:fld id="{3A2170B7-0CB9-4441-A233-E52618003F4F}" type="slidenum">
              <a:rPr lang="da-DK" smtClean="0"/>
              <a:pPr>
                <a:spcAft>
                  <a:spcPts val="600"/>
                </a:spcAft>
              </a:pPr>
              <a:t>8</a:t>
            </a:fld>
            <a:endParaRPr lang="da-DK"/>
          </a:p>
        </p:txBody>
      </p:sp>
      <p:sp>
        <p:nvSpPr>
          <p:cNvPr id="8" name="TextBox 7">
            <a:extLst>
              <a:ext uri="{FF2B5EF4-FFF2-40B4-BE49-F238E27FC236}">
                <a16:creationId xmlns:a16="http://schemas.microsoft.com/office/drawing/2014/main" id="{9C2DF0C0-BC10-29D0-31D2-4DC399083A3B}"/>
              </a:ext>
            </a:extLst>
          </p:cNvPr>
          <p:cNvSpPr txBox="1"/>
          <p:nvPr/>
        </p:nvSpPr>
        <p:spPr>
          <a:xfrm>
            <a:off x="7131802" y="5576501"/>
            <a:ext cx="3097420" cy="461665"/>
          </a:xfrm>
          <a:prstGeom prst="rect">
            <a:avLst/>
          </a:prstGeom>
          <a:noFill/>
        </p:spPr>
        <p:txBody>
          <a:bodyPr wrap="square" rtlCol="0">
            <a:spAutoFit/>
          </a:bodyPr>
          <a:lstStyle/>
          <a:p>
            <a:r>
              <a:rPr kumimoji="0" lang="da-DK" sz="1200" u="none" strike="noStrike" cap="none" spc="0" normalizeH="0" baseline="0" noProof="0" dirty="0">
                <a:ln>
                  <a:noFill/>
                </a:ln>
                <a:solidFill>
                  <a:schemeClr val="tx2"/>
                </a:solidFill>
                <a:effectLst/>
                <a:uLnTx/>
                <a:uFillTx/>
              </a:rPr>
              <a:t>©FAO/</a:t>
            </a:r>
            <a:r>
              <a:rPr kumimoji="0" lang="da-DK" sz="1200" u="none" strike="noStrike" cap="none" spc="0" normalizeH="0" baseline="0" noProof="0" dirty="0" err="1">
                <a:ln>
                  <a:noFill/>
                </a:ln>
                <a:solidFill>
                  <a:schemeClr val="tx2"/>
                </a:solidFill>
                <a:effectLst/>
                <a:uLnTx/>
                <a:uFillTx/>
              </a:rPr>
              <a:t>Kimla</a:t>
            </a:r>
            <a:r>
              <a:rPr kumimoji="0" lang="da-DK" sz="1200" u="none" strike="noStrike" cap="none" spc="0" normalizeH="0" baseline="0" noProof="0" dirty="0">
                <a:ln>
                  <a:noFill/>
                </a:ln>
                <a:solidFill>
                  <a:schemeClr val="tx2"/>
                </a:solidFill>
                <a:effectLst/>
                <a:uLnTx/>
                <a:uFillTx/>
              </a:rPr>
              <a:t> </a:t>
            </a:r>
            <a:r>
              <a:rPr kumimoji="0" lang="da-DK" sz="1200" u="none" strike="noStrike" cap="none" spc="0" normalizeH="0" baseline="0" noProof="0" dirty="0" err="1">
                <a:ln>
                  <a:noFill/>
                </a:ln>
                <a:solidFill>
                  <a:schemeClr val="tx2"/>
                </a:solidFill>
                <a:effectLst/>
                <a:uLnTx/>
                <a:uFillTx/>
              </a:rPr>
              <a:t>Hout</a:t>
            </a:r>
            <a:endParaRPr kumimoji="0" lang="da-DK" sz="1200" u="none" strike="noStrike" cap="none" spc="0" normalizeH="0" baseline="0" noProof="0" dirty="0">
              <a:ln>
                <a:noFill/>
              </a:ln>
              <a:solidFill>
                <a:schemeClr val="tx2"/>
              </a:solidFill>
              <a:effectLst/>
              <a:uLnTx/>
              <a:uFillTx/>
            </a:endParaRPr>
          </a:p>
          <a:p>
            <a:endParaRPr lang="en-GB" sz="1200" dirty="0"/>
          </a:p>
        </p:txBody>
      </p:sp>
    </p:spTree>
    <p:extLst>
      <p:ext uri="{BB962C8B-B14F-4D97-AF65-F5344CB8AC3E}">
        <p14:creationId xmlns:p14="http://schemas.microsoft.com/office/powerpoint/2010/main" val="4228491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37E4-00ED-6D12-A614-D93BC0736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9AB203-4EED-7854-E3E0-87CD5C5B7174}"/>
              </a:ext>
            </a:extLst>
          </p:cNvPr>
          <p:cNvSpPr>
            <a:spLocks noGrp="1"/>
          </p:cNvSpPr>
          <p:nvPr>
            <p:ph type="title"/>
          </p:nvPr>
        </p:nvSpPr>
        <p:spPr/>
        <p:txBody>
          <a:bodyPr/>
          <a:lstStyle/>
          <a:p>
            <a:pPr algn="ctr"/>
            <a:r>
              <a:rPr lang="da-DK" dirty="0"/>
              <a:t>Deux grandes </a:t>
            </a:r>
            <a:r>
              <a:rPr lang="da-DK" dirty="0" err="1"/>
              <a:t>catégories</a:t>
            </a:r>
            <a:r>
              <a:rPr lang="da-DK" dirty="0"/>
              <a:t> de </a:t>
            </a:r>
            <a:r>
              <a:rPr lang="da-DK" dirty="0" err="1"/>
              <a:t>facteurs</a:t>
            </a:r>
            <a:r>
              <a:rPr lang="da-DK" dirty="0"/>
              <a:t> de </a:t>
            </a:r>
            <a:r>
              <a:rPr lang="da-DK" dirty="0" err="1"/>
              <a:t>risque</a:t>
            </a:r>
            <a:endParaRPr lang="en-GB" dirty="0"/>
          </a:p>
        </p:txBody>
      </p:sp>
      <p:sp>
        <p:nvSpPr>
          <p:cNvPr id="5" name="Slide Number Placeholder 4">
            <a:extLst>
              <a:ext uri="{FF2B5EF4-FFF2-40B4-BE49-F238E27FC236}">
                <a16:creationId xmlns:a16="http://schemas.microsoft.com/office/drawing/2014/main" id="{1D3E22A5-628E-36F4-D067-0A45715A2345}"/>
              </a:ext>
            </a:extLst>
          </p:cNvPr>
          <p:cNvSpPr>
            <a:spLocks noGrp="1"/>
          </p:cNvSpPr>
          <p:nvPr>
            <p:ph type="sldNum" sz="quarter" idx="12"/>
          </p:nvPr>
        </p:nvSpPr>
        <p:spPr/>
        <p:txBody>
          <a:bodyPr/>
          <a:lstStyle/>
          <a:p>
            <a:fld id="{3A2170B7-0CB9-4441-A233-E52618003F4F}" type="slidenum">
              <a:rPr lang="da-DK" smtClean="0"/>
              <a:t>9</a:t>
            </a:fld>
            <a:endParaRPr lang="da-DK"/>
          </a:p>
        </p:txBody>
      </p:sp>
      <p:sp>
        <p:nvSpPr>
          <p:cNvPr id="6" name="TextBox 5">
            <a:extLst>
              <a:ext uri="{FF2B5EF4-FFF2-40B4-BE49-F238E27FC236}">
                <a16:creationId xmlns:a16="http://schemas.microsoft.com/office/drawing/2014/main" id="{6F37B1FD-5FD7-04FA-2132-E41D8CF4A291}"/>
              </a:ext>
            </a:extLst>
          </p:cNvPr>
          <p:cNvSpPr txBox="1"/>
          <p:nvPr/>
        </p:nvSpPr>
        <p:spPr>
          <a:xfrm>
            <a:off x="6394905" y="1689286"/>
            <a:ext cx="5246928" cy="461665"/>
          </a:xfrm>
          <a:prstGeom prst="rect">
            <a:avLst/>
          </a:prstGeom>
          <a:noFill/>
        </p:spPr>
        <p:txBody>
          <a:bodyPr wrap="square" rtlCol="0">
            <a:spAutoFit/>
          </a:bodyPr>
          <a:lstStyle/>
          <a:p>
            <a:pPr algn="ctr"/>
            <a:r>
              <a:rPr lang="da-DK" sz="2400" dirty="0" err="1"/>
              <a:t>Mésusage</a:t>
            </a:r>
            <a:r>
              <a:rPr lang="da-DK" sz="2400" dirty="0"/>
              <a:t> des </a:t>
            </a:r>
            <a:r>
              <a:rPr lang="da-DK" sz="2400" dirty="0" err="1"/>
              <a:t>antimicrobiens</a:t>
            </a:r>
            <a:endParaRPr lang="en-GB" sz="2400" dirty="0"/>
          </a:p>
        </p:txBody>
      </p:sp>
      <p:sp>
        <p:nvSpPr>
          <p:cNvPr id="7" name="TextBox 6">
            <a:extLst>
              <a:ext uri="{FF2B5EF4-FFF2-40B4-BE49-F238E27FC236}">
                <a16:creationId xmlns:a16="http://schemas.microsoft.com/office/drawing/2014/main" id="{CC0A39C5-A790-EF5A-2818-B141BC501144}"/>
              </a:ext>
            </a:extLst>
          </p:cNvPr>
          <p:cNvSpPr txBox="1"/>
          <p:nvPr/>
        </p:nvSpPr>
        <p:spPr>
          <a:xfrm>
            <a:off x="310528" y="1505238"/>
            <a:ext cx="4806757" cy="830997"/>
          </a:xfrm>
          <a:prstGeom prst="rect">
            <a:avLst/>
          </a:prstGeom>
          <a:noFill/>
        </p:spPr>
        <p:txBody>
          <a:bodyPr wrap="square" rtlCol="0">
            <a:spAutoFit/>
          </a:bodyPr>
          <a:lstStyle/>
          <a:p>
            <a:pPr algn="ctr"/>
            <a:r>
              <a:rPr lang="da-DK" sz="2400" dirty="0" err="1"/>
              <a:t>Pratiques</a:t>
            </a:r>
            <a:r>
              <a:rPr lang="da-DK" sz="2400" dirty="0"/>
              <a:t> </a:t>
            </a:r>
            <a:r>
              <a:rPr lang="da-DK" sz="2400" dirty="0" err="1"/>
              <a:t>d’élevage</a:t>
            </a:r>
            <a:r>
              <a:rPr lang="da-DK" sz="2400" dirty="0"/>
              <a:t> </a:t>
            </a:r>
            <a:r>
              <a:rPr lang="da-DK" sz="2400" dirty="0" err="1"/>
              <a:t>inadequates</a:t>
            </a:r>
            <a:endParaRPr lang="en-GB" sz="2400" dirty="0"/>
          </a:p>
        </p:txBody>
      </p:sp>
      <p:pic>
        <p:nvPicPr>
          <p:cNvPr id="12" name="Picture 11" descr="A dirt area with a tree and a log structure&#10;&#10;Description automatically generated with medium confidence">
            <a:extLst>
              <a:ext uri="{FF2B5EF4-FFF2-40B4-BE49-F238E27FC236}">
                <a16:creationId xmlns:a16="http://schemas.microsoft.com/office/drawing/2014/main" id="{749B895C-57FF-B257-BA98-6F81C18E4D01}"/>
              </a:ext>
            </a:extLst>
          </p:cNvPr>
          <p:cNvPicPr>
            <a:picLocks noChangeAspect="1"/>
          </p:cNvPicPr>
          <p:nvPr/>
        </p:nvPicPr>
        <p:blipFill rotWithShape="1">
          <a:blip r:embed="rId2">
            <a:extLst>
              <a:ext uri="{28A0092B-C50C-407E-A947-70E740481C1C}">
                <a14:useLocalDpi xmlns:a14="http://schemas.microsoft.com/office/drawing/2010/main" val="0"/>
              </a:ext>
            </a:extLst>
          </a:blip>
          <a:srcRect b="21993"/>
          <a:stretch/>
        </p:blipFill>
        <p:spPr>
          <a:xfrm>
            <a:off x="310528" y="2861904"/>
            <a:ext cx="5352123" cy="3131272"/>
          </a:xfrm>
          <a:prstGeom prst="rect">
            <a:avLst/>
          </a:prstGeom>
        </p:spPr>
      </p:pic>
      <p:pic>
        <p:nvPicPr>
          <p:cNvPr id="14" name="Picture 13" descr="A group of bags of food&#10;&#10;AI-generated content may be incorrect.">
            <a:extLst>
              <a:ext uri="{FF2B5EF4-FFF2-40B4-BE49-F238E27FC236}">
                <a16:creationId xmlns:a16="http://schemas.microsoft.com/office/drawing/2014/main" id="{ADEA6DF0-FEF8-CD7D-A14C-68E68A9B1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6972" y="2991080"/>
            <a:ext cx="4002795" cy="3002096"/>
          </a:xfrm>
          <a:prstGeom prst="rect">
            <a:avLst/>
          </a:prstGeom>
        </p:spPr>
      </p:pic>
    </p:spTree>
    <p:extLst>
      <p:ext uri="{BB962C8B-B14F-4D97-AF65-F5344CB8AC3E}">
        <p14:creationId xmlns:p14="http://schemas.microsoft.com/office/powerpoint/2010/main" val="185471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tema">
  <a:themeElements>
    <a:clrScheme name="ICARS_Colour">
      <a:dk1>
        <a:srgbClr val="000000"/>
      </a:dk1>
      <a:lt1>
        <a:srgbClr val="FFFFFF"/>
      </a:lt1>
      <a:dk2>
        <a:srgbClr val="164753"/>
      </a:dk2>
      <a:lt2>
        <a:srgbClr val="FFFFFF"/>
      </a:lt2>
      <a:accent1>
        <a:srgbClr val="00A274"/>
      </a:accent1>
      <a:accent2>
        <a:srgbClr val="0089C7"/>
      </a:accent2>
      <a:accent3>
        <a:srgbClr val="134C86"/>
      </a:accent3>
      <a:accent4>
        <a:srgbClr val="B23F8C"/>
      </a:accent4>
      <a:accent5>
        <a:srgbClr val="CAF9E1"/>
      </a:accent5>
      <a:accent6>
        <a:srgbClr val="E4D9FB"/>
      </a:accent6>
      <a:hlink>
        <a:srgbClr val="0062A6"/>
      </a:hlink>
      <a:folHlink>
        <a:srgbClr val="79215E"/>
      </a:folHlink>
    </a:clrScheme>
    <a:fontScheme name="ICARS_Typograph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ARS PPT_template_2019" id="{F5332C14-E17D-4380-958A-8817F3F91598}" vid="{D2634274-A3C9-435E-A288-F6CB250957D4}"/>
    </a:ext>
  </a:extLst>
</a:theme>
</file>

<file path=ppt/theme/theme2.xml><?xml version="1.0" encoding="utf-8"?>
<a:theme xmlns:a="http://schemas.openxmlformats.org/drawingml/2006/main" name="1_Office-tema">
  <a:themeElements>
    <a:clrScheme name="Custom 2">
      <a:dk1>
        <a:srgbClr val="000000"/>
      </a:dk1>
      <a:lt1>
        <a:srgbClr val="FFFFFF"/>
      </a:lt1>
      <a:dk2>
        <a:srgbClr val="1B5967"/>
      </a:dk2>
      <a:lt2>
        <a:srgbClr val="FFFFFF"/>
      </a:lt2>
      <a:accent1>
        <a:srgbClr val="00A274"/>
      </a:accent1>
      <a:accent2>
        <a:srgbClr val="0089C7"/>
      </a:accent2>
      <a:accent3>
        <a:srgbClr val="134C86"/>
      </a:accent3>
      <a:accent4>
        <a:srgbClr val="B23F8C"/>
      </a:accent4>
      <a:accent5>
        <a:srgbClr val="CAF9E1"/>
      </a:accent5>
      <a:accent6>
        <a:srgbClr val="E4D9FB"/>
      </a:accent6>
      <a:hlink>
        <a:srgbClr val="0062A6"/>
      </a:hlink>
      <a:folHlink>
        <a:srgbClr val="79215E"/>
      </a:folHlink>
    </a:clrScheme>
    <a:fontScheme name="ICARS Type 17_09_2019">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ARS PPT_template_2019" id="{2867986E-A7CE-485C-A318-A5FB79D498B0}" vid="{BD1B79E1-882B-44D1-B459-CDCB9C8D2E65}"/>
    </a:ext>
  </a:extLst>
</a:theme>
</file>

<file path=ppt/theme/theme3.xml><?xml version="1.0" encoding="utf-8"?>
<a:theme xmlns:a="http://schemas.openxmlformats.org/drawingml/2006/main" name="Main screen">
  <a:themeElements>
    <a:clrScheme name="FAO 1">
      <a:dk1>
        <a:srgbClr val="000000"/>
      </a:dk1>
      <a:lt1>
        <a:srgbClr val="FFFFFF"/>
      </a:lt1>
      <a:dk2>
        <a:srgbClr val="44546A"/>
      </a:dk2>
      <a:lt2>
        <a:srgbClr val="E7E6E6"/>
      </a:lt2>
      <a:accent1>
        <a:srgbClr val="5791C8"/>
      </a:accent1>
      <a:accent2>
        <a:srgbClr val="1A648C"/>
      </a:accent2>
      <a:accent3>
        <a:srgbClr val="508931"/>
      </a:accent3>
      <a:accent4>
        <a:srgbClr val="EF781F"/>
      </a:accent4>
      <a:accent5>
        <a:srgbClr val="AB957B"/>
      </a:accent5>
      <a:accent6>
        <a:srgbClr val="A81E3B"/>
      </a:accent6>
      <a:hlink>
        <a:srgbClr val="5791C8"/>
      </a:hlink>
      <a:folHlink>
        <a:srgbClr val="797979"/>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AB0C303-AD70-AA45-B95F-BD78E5B9B257}" vid="{16F85751-97A9-C842-87E1-8F923BBBD22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fd86c43-2430-4ac2-8c6e-2cd4a811d99a">
      <UserInfo>
        <DisplayName>Katharina Maria Rogalla von Bieberstein</DisplayName>
        <AccountId>280</AccountId>
        <AccountType/>
      </UserInfo>
      <UserInfo>
        <DisplayName>Anders Dalsgaard</DisplayName>
        <AccountId>26</AccountId>
        <AccountType/>
      </UserInfo>
      <UserInfo>
        <DisplayName>Rodolphe Mader</DisplayName>
        <AccountId>1640</AccountId>
        <AccountType/>
      </UserInfo>
    </SharedWithUsers>
    <TaxCatchAll xmlns="52affe5c-6c5e-485c-b8c3-1c7c33075979" xsi:nil="true"/>
    <lcf76f155ced4ddcb4097134ff3c332f xmlns="d6f77765-c529-4074-8e43-e9a9fcc505a5">
      <Terms xmlns="http://schemas.microsoft.com/office/infopath/2007/PartnerControls"/>
    </lcf76f155ced4ddcb4097134ff3c332f>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48238740287E41AF84C162EBB72ADF" ma:contentTypeVersion="19" ma:contentTypeDescription="Create a new document." ma:contentTypeScope="" ma:versionID="e7f0872b45644148fda8f122b0d4646c">
  <xsd:schema xmlns:xsd="http://www.w3.org/2001/XMLSchema" xmlns:xs="http://www.w3.org/2001/XMLSchema" xmlns:p="http://schemas.microsoft.com/office/2006/metadata/properties" xmlns:ns2="d6f77765-c529-4074-8e43-e9a9fcc505a5" xmlns:ns3="dfd86c43-2430-4ac2-8c6e-2cd4a811d99a" xmlns:ns4="52affe5c-6c5e-485c-b8c3-1c7c33075979" xmlns:ns5="http://schemas.microsoft.com/sharepoint/v4" targetNamespace="http://schemas.microsoft.com/office/2006/metadata/properties" ma:root="true" ma:fieldsID="cbcd7c5182511e615845aca506a61098" ns2:_="" ns3:_="" ns4:_="" ns5:_="">
    <xsd:import namespace="d6f77765-c529-4074-8e43-e9a9fcc505a5"/>
    <xsd:import namespace="dfd86c43-2430-4ac2-8c6e-2cd4a811d99a"/>
    <xsd:import namespace="52affe5c-6c5e-485c-b8c3-1c7c33075979"/>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CR" minOccurs="0"/>
                <xsd:element ref="ns2:MediaLengthInSeconds" minOccurs="0"/>
                <xsd:element ref="ns2:lcf76f155ced4ddcb4097134ff3c332f" minOccurs="0"/>
                <xsd:element ref="ns4:TaxCatchAll" minOccurs="0"/>
                <xsd:element ref="ns5:IconOverlay"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77765-c529-4074-8e43-e9a9fcc505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6ca9f82-1f8e-4164-a6bc-59421380cf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d86c43-2430-4ac2-8c6e-2cd4a811d9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affe5c-6c5e-485c-b8c3-1c7c3307597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094a699c-b320-49d5-b217-a6ddddb353de}" ma:internalName="TaxCatchAll" ma:showField="CatchAllData" ma:web="52affe5c-6c5e-485c-b8c3-1c7c330759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569770-9ADD-4AED-A250-BE9A4329FF44}">
  <ds:schemaRefs>
    <ds:schemaRef ds:uri="52affe5c-6c5e-485c-b8c3-1c7c33075979"/>
    <ds:schemaRef ds:uri="d6f77765-c529-4074-8e43-e9a9fcc505a5"/>
    <ds:schemaRef ds:uri="dfd86c43-2430-4ac2-8c6e-2cd4a811d99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CD786E9-8F75-491A-A8A0-653C11218A0F}">
  <ds:schemaRefs>
    <ds:schemaRef ds:uri="52affe5c-6c5e-485c-b8c3-1c7c33075979"/>
    <ds:schemaRef ds:uri="d6f77765-c529-4074-8e43-e9a9fcc505a5"/>
    <ds:schemaRef ds:uri="dfd86c43-2430-4ac2-8c6e-2cd4a811d9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67FEBD-9001-49FD-928F-A0D6DBF345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1403</TotalTime>
  <Words>1098</Words>
  <Application>Microsoft Office PowerPoint</Application>
  <PresentationFormat>Widescreen</PresentationFormat>
  <Paragraphs>143</Paragraphs>
  <Slides>20</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.AppleSystemUIFont</vt:lpstr>
      <vt:lpstr>Arial</vt:lpstr>
      <vt:lpstr>Calibri</vt:lpstr>
      <vt:lpstr>Marr Sans</vt:lpstr>
      <vt:lpstr>The Antiqua B</vt:lpstr>
      <vt:lpstr>Verdana</vt:lpstr>
      <vt:lpstr>Wingdings</vt:lpstr>
      <vt:lpstr>Office-tema</vt:lpstr>
      <vt:lpstr>1_Office-tema</vt:lpstr>
      <vt:lpstr>Main screen</vt:lpstr>
      <vt:lpstr>Émergence de la RAM en médecine vétérinaire</vt:lpstr>
      <vt:lpstr>Bienvenue à la ferme!</vt:lpstr>
      <vt:lpstr>Le secteur animal est très divers</vt:lpstr>
      <vt:lpstr>Le secteur animal est très divers</vt:lpstr>
      <vt:lpstr>Le secteur animal est très divers</vt:lpstr>
      <vt:lpstr>Le secteur animal est très divers</vt:lpstr>
      <vt:lpstr>Le secteur animal est très divers</vt:lpstr>
      <vt:lpstr>Différents types d’usage des antibiotiques</vt:lpstr>
      <vt:lpstr>Deux grandes catégories de facteurs de risque</vt:lpstr>
      <vt:lpstr>Deux grandes catégories de facteurs de risque</vt:lpstr>
      <vt:lpstr>Dans la peau d’un vétérinaire…</vt:lpstr>
      <vt:lpstr>Carte des hotspots de RAM chez les animaux d’élevage (terrestres)</vt:lpstr>
      <vt:lpstr>Quelle part de la RAM chez l’homme provient des animaux?</vt:lpstr>
      <vt:lpstr>Genes mcr: cas d’étude Une Seule Santé</vt:lpstr>
      <vt:lpstr>Comment ICARS lutte contre l’émergence de la RAM?</vt:lpstr>
      <vt:lpstr>Courte présentation d’ICARS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ICARS International Centre for Antimicrobial Resistance Solutions</dc:title>
  <dc:creator>Sephy Valuks</dc:creator>
  <cp:lastModifiedBy>Rodolphe Mader</cp:lastModifiedBy>
  <cp:revision>18</cp:revision>
  <cp:lastPrinted>2023-08-15T08:31:24Z</cp:lastPrinted>
  <dcterms:created xsi:type="dcterms:W3CDTF">2021-11-18T12:42:13Z</dcterms:created>
  <dcterms:modified xsi:type="dcterms:W3CDTF">2026-01-08T18:03:43Z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0x0101007D48238740287E41AF84C162EBB72ADF</vt:lpwstr>
  </property>
  <property fmtid="{D5CDD505-2E9C-101B-9397-08002B2CF9AE}" pid="3" name="MediaServiceImageTags">
    <vt:lpwstr/>
  </property>
</Properties>
</file>