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FFE5ACC_A5B487F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E5B57_BD92B1C0.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4"/>
  </p:sldMasterIdLst>
  <p:notesMasterIdLst>
    <p:notesMasterId r:id="rId47"/>
  </p:notesMasterIdLst>
  <p:sldIdLst>
    <p:sldId id="2147375820" r:id="rId5"/>
    <p:sldId id="2147481557" r:id="rId6"/>
    <p:sldId id="2147470881" r:id="rId7"/>
    <p:sldId id="2147481723" r:id="rId8"/>
    <p:sldId id="2147470882" r:id="rId9"/>
    <p:sldId id="2147470883" r:id="rId10"/>
    <p:sldId id="2147375989" r:id="rId11"/>
    <p:sldId id="2147470888" r:id="rId12"/>
    <p:sldId id="2147470889" r:id="rId13"/>
    <p:sldId id="2147481727" r:id="rId14"/>
    <p:sldId id="2147471169" r:id="rId15"/>
    <p:sldId id="1084" r:id="rId16"/>
    <p:sldId id="2147481729" r:id="rId17"/>
    <p:sldId id="2147481728" r:id="rId18"/>
    <p:sldId id="2147481730" r:id="rId19"/>
    <p:sldId id="2147481731" r:id="rId20"/>
    <p:sldId id="2147481732" r:id="rId21"/>
    <p:sldId id="2147375867" r:id="rId22"/>
    <p:sldId id="2147375959" r:id="rId23"/>
    <p:sldId id="2147375885" r:id="rId24"/>
    <p:sldId id="2147471172" r:id="rId25"/>
    <p:sldId id="2147375920" r:id="rId26"/>
    <p:sldId id="2147375921" r:id="rId27"/>
    <p:sldId id="2147481734" r:id="rId28"/>
    <p:sldId id="2147375909" r:id="rId29"/>
    <p:sldId id="2565" r:id="rId30"/>
    <p:sldId id="2147375922" r:id="rId31"/>
    <p:sldId id="2147375912" r:id="rId32"/>
    <p:sldId id="2147375466" r:id="rId33"/>
    <p:sldId id="2147375418" r:id="rId34"/>
    <p:sldId id="2147375942" r:id="rId35"/>
    <p:sldId id="2147481572" r:id="rId36"/>
    <p:sldId id="2147481733" r:id="rId37"/>
    <p:sldId id="2147375937" r:id="rId38"/>
    <p:sldId id="309" r:id="rId39"/>
    <p:sldId id="2147375925" r:id="rId40"/>
    <p:sldId id="2147481661" r:id="rId41"/>
    <p:sldId id="2147375403" r:id="rId42"/>
    <p:sldId id="2147375923" r:id="rId43"/>
    <p:sldId id="2147481663" r:id="rId44"/>
    <p:sldId id="2147481726" r:id="rId45"/>
    <p:sldId id="214748172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532C73-C223-1ADD-9661-4EAEA0693C3F}" name="HUTTNER, Benedikt" initials="BH" userId="S::bhuttner@who.int::16389ce8-658e-4581-ad90-8cea9774c0ed" providerId="AD"/>
  <p188:author id="{84387EA4-9B1E-C1F9-7419-CE6D2824CB3D}" name="ESCHER, Martina" initials="ME" userId="S::escherm@who.int::e891deb5-c23e-433f-9098-365485f046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DIYARA, Ponnu" initials="PP" lastIdx="4" clrIdx="0">
    <p:extLst>
      <p:ext uri="{19B8F6BF-5375-455C-9EA6-DF929625EA0E}">
        <p15:presenceInfo xmlns:p15="http://schemas.microsoft.com/office/powerpoint/2012/main" userId="S::padiyarap@who.int::ca757389-6e90-4197-8462-24a7d99bf7a1" providerId="AD"/>
      </p:ext>
    </p:extLst>
  </p:cmAuthor>
  <p:cmAuthor id="2" name="BALKHY, Hanan Hassan O" initials="BHHO" lastIdx="1" clrIdx="1">
    <p:extLst>
      <p:ext uri="{19B8F6BF-5375-455C-9EA6-DF929625EA0E}">
        <p15:presenceInfo xmlns:p15="http://schemas.microsoft.com/office/powerpoint/2012/main" userId="S::balkhyh@who.int::c3a2b5c8-3611-4915-a8dd-e70305cad6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0046D2"/>
    <a:srgbClr val="1F2954"/>
    <a:srgbClr val="FFCC99"/>
    <a:srgbClr val="003192"/>
    <a:srgbClr val="D3F4FF"/>
    <a:srgbClr val="FF5497"/>
    <a:srgbClr val="FF6A82"/>
    <a:srgbClr val="6C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A2AD5D-D0AC-43CE-B226-31248BD61578}" v="38" dt="2026-01-09T15:04:08.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34" d="100"/>
          <a:sy n="234" d="100"/>
        </p:scale>
        <p:origin x="83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TTNER, Benedikt" userId="16389ce8-658e-4581-ad90-8cea9774c0ed" providerId="ADAL" clId="{9EA2C1A2-69BD-4E95-8117-6367AB24B21A}"/>
    <pc:docChg chg="undo custSel addSld delSld modSld sldOrd">
      <pc:chgData name="HUTTNER, Benedikt" userId="16389ce8-658e-4581-ad90-8cea9774c0ed" providerId="ADAL" clId="{9EA2C1A2-69BD-4E95-8117-6367AB24B21A}" dt="2026-01-09T15:05:59.999" v="1806" actId="20577"/>
      <pc:docMkLst>
        <pc:docMk/>
      </pc:docMkLst>
      <pc:sldChg chg="modSp mod ord">
        <pc:chgData name="HUTTNER, Benedikt" userId="16389ce8-658e-4581-ad90-8cea9774c0ed" providerId="ADAL" clId="{9EA2C1A2-69BD-4E95-8117-6367AB24B21A}" dt="2026-01-09T15:04:45.178" v="1780" actId="20577"/>
        <pc:sldMkLst>
          <pc:docMk/>
          <pc:sldMk cId="3384097354" sldId="309"/>
        </pc:sldMkLst>
        <pc:spChg chg="mod">
          <ac:chgData name="HUTTNER, Benedikt" userId="16389ce8-658e-4581-ad90-8cea9774c0ed" providerId="ADAL" clId="{9EA2C1A2-69BD-4E95-8117-6367AB24B21A}" dt="2026-01-09T15:04:45.178" v="1780" actId="20577"/>
          <ac:spMkLst>
            <pc:docMk/>
            <pc:sldMk cId="3384097354" sldId="309"/>
            <ac:spMk id="3" creationId="{E2479A8B-2DC8-4891-3D6B-305A2EF41E6A}"/>
          </ac:spMkLst>
        </pc:spChg>
      </pc:sldChg>
      <pc:sldChg chg="ord">
        <pc:chgData name="HUTTNER, Benedikt" userId="16389ce8-658e-4581-ad90-8cea9774c0ed" providerId="ADAL" clId="{9EA2C1A2-69BD-4E95-8117-6367AB24B21A}" dt="2026-01-06T15:09:08.914" v="247"/>
        <pc:sldMkLst>
          <pc:docMk/>
          <pc:sldMk cId="3855609650" sldId="1084"/>
        </pc:sldMkLst>
      </pc:sldChg>
      <pc:sldChg chg="modSp add mod">
        <pc:chgData name="HUTTNER, Benedikt" userId="16389ce8-658e-4581-ad90-8cea9774c0ed" providerId="ADAL" clId="{9EA2C1A2-69BD-4E95-8117-6367AB24B21A}" dt="2026-01-09T15:03:02.437" v="1721" actId="313"/>
        <pc:sldMkLst>
          <pc:docMk/>
          <pc:sldMk cId="2372834652" sldId="2565"/>
        </pc:sldMkLst>
        <pc:spChg chg="mod">
          <ac:chgData name="HUTTNER, Benedikt" userId="16389ce8-658e-4581-ad90-8cea9774c0ed" providerId="ADAL" clId="{9EA2C1A2-69BD-4E95-8117-6367AB24B21A}" dt="2026-01-09T15:03:02.437" v="1721" actId="313"/>
          <ac:spMkLst>
            <pc:docMk/>
            <pc:sldMk cId="2372834652" sldId="2565"/>
            <ac:spMk id="2" creationId="{CBA07D1B-D0BD-4337-0A8A-BD3BA3EEE609}"/>
          </ac:spMkLst>
        </pc:spChg>
        <pc:graphicFrameChg chg="modGraphic">
          <ac:chgData name="HUTTNER, Benedikt" userId="16389ce8-658e-4581-ad90-8cea9774c0ed" providerId="ADAL" clId="{9EA2C1A2-69BD-4E95-8117-6367AB24B21A}" dt="2026-01-09T15:02:30.169" v="1680" actId="20577"/>
          <ac:graphicFrameMkLst>
            <pc:docMk/>
            <pc:sldMk cId="2372834652" sldId="2565"/>
            <ac:graphicFrameMk id="5" creationId="{9C7CF78B-574E-467C-BAAB-31AB1A780DD4}"/>
          </ac:graphicFrameMkLst>
        </pc:graphicFrameChg>
      </pc:sldChg>
      <pc:sldChg chg="modSp mod">
        <pc:chgData name="HUTTNER, Benedikt" userId="16389ce8-658e-4581-ad90-8cea9774c0ed" providerId="ADAL" clId="{9EA2C1A2-69BD-4E95-8117-6367AB24B21A}" dt="2026-01-06T15:53:52.070" v="598" actId="1076"/>
        <pc:sldMkLst>
          <pc:docMk/>
          <pc:sldMk cId="785357823" sldId="2147375403"/>
        </pc:sldMkLst>
        <pc:spChg chg="mod">
          <ac:chgData name="HUTTNER, Benedikt" userId="16389ce8-658e-4581-ad90-8cea9774c0ed" providerId="ADAL" clId="{9EA2C1A2-69BD-4E95-8117-6367AB24B21A}" dt="2026-01-06T15:53:52.070" v="598" actId="1076"/>
          <ac:spMkLst>
            <pc:docMk/>
            <pc:sldMk cId="785357823" sldId="2147375403"/>
            <ac:spMk id="5" creationId="{B89E4CB7-5435-5FE9-6A89-1FFCCD9FB476}"/>
          </ac:spMkLst>
        </pc:spChg>
      </pc:sldChg>
      <pc:sldChg chg="modSp mod">
        <pc:chgData name="HUTTNER, Benedikt" userId="16389ce8-658e-4581-ad90-8cea9774c0ed" providerId="ADAL" clId="{9EA2C1A2-69BD-4E95-8117-6367AB24B21A}" dt="2026-01-07T10:21:39.033" v="615" actId="14100"/>
        <pc:sldMkLst>
          <pc:docMk/>
          <pc:sldMk cId="2780071929" sldId="2147375820"/>
        </pc:sldMkLst>
        <pc:spChg chg="mod">
          <ac:chgData name="HUTTNER, Benedikt" userId="16389ce8-658e-4581-ad90-8cea9774c0ed" providerId="ADAL" clId="{9EA2C1A2-69BD-4E95-8117-6367AB24B21A}" dt="2026-01-07T10:18:56.803" v="613" actId="1076"/>
          <ac:spMkLst>
            <pc:docMk/>
            <pc:sldMk cId="2780071929" sldId="2147375820"/>
            <ac:spMk id="3" creationId="{B65B31B0-CCFF-54CF-5C34-901FF904D72A}"/>
          </ac:spMkLst>
        </pc:spChg>
        <pc:spChg chg="mod">
          <ac:chgData name="HUTTNER, Benedikt" userId="16389ce8-658e-4581-ad90-8cea9774c0ed" providerId="ADAL" clId="{9EA2C1A2-69BD-4E95-8117-6367AB24B21A}" dt="2026-01-07T10:21:39.033" v="615" actId="14100"/>
          <ac:spMkLst>
            <pc:docMk/>
            <pc:sldMk cId="2780071929" sldId="2147375820"/>
            <ac:spMk id="6" creationId="{7377FF84-3FD1-9240-8B30-E608D89485C2}"/>
          </ac:spMkLst>
        </pc:spChg>
      </pc:sldChg>
      <pc:sldChg chg="modSp mod ord">
        <pc:chgData name="HUTTNER, Benedikt" userId="16389ce8-658e-4581-ad90-8cea9774c0ed" providerId="ADAL" clId="{9EA2C1A2-69BD-4E95-8117-6367AB24B21A}" dt="2026-01-06T15:44:44.148" v="569" actId="1076"/>
        <pc:sldMkLst>
          <pc:docMk/>
          <pc:sldMk cId="2531594856" sldId="2147375867"/>
        </pc:sldMkLst>
        <pc:spChg chg="mod">
          <ac:chgData name="HUTTNER, Benedikt" userId="16389ce8-658e-4581-ad90-8cea9774c0ed" providerId="ADAL" clId="{9EA2C1A2-69BD-4E95-8117-6367AB24B21A}" dt="2026-01-06T15:44:44.148" v="569" actId="1076"/>
          <ac:spMkLst>
            <pc:docMk/>
            <pc:sldMk cId="2531594856" sldId="2147375867"/>
            <ac:spMk id="7" creationId="{BFAE163A-BACB-943D-FEF0-43909ABC1F23}"/>
          </ac:spMkLst>
        </pc:spChg>
      </pc:sldChg>
      <pc:sldChg chg="addSp delSp modSp mod ord">
        <pc:chgData name="HUTTNER, Benedikt" userId="16389ce8-658e-4581-ad90-8cea9774c0ed" providerId="ADAL" clId="{9EA2C1A2-69BD-4E95-8117-6367AB24B21A}" dt="2026-01-07T10:42:26.128" v="751" actId="20577"/>
        <pc:sldMkLst>
          <pc:docMk/>
          <pc:sldMk cId="3773806654" sldId="2147375885"/>
        </pc:sldMkLst>
        <pc:graphicFrameChg chg="modGraphic">
          <ac:chgData name="HUTTNER, Benedikt" userId="16389ce8-658e-4581-ad90-8cea9774c0ed" providerId="ADAL" clId="{9EA2C1A2-69BD-4E95-8117-6367AB24B21A}" dt="2026-01-07T10:42:26.128" v="751" actId="20577"/>
          <ac:graphicFrameMkLst>
            <pc:docMk/>
            <pc:sldMk cId="3773806654" sldId="2147375885"/>
            <ac:graphicFrameMk id="9" creationId="{9114F746-CBB7-BBE5-2BA2-DA2D9188DD1C}"/>
          </ac:graphicFrameMkLst>
        </pc:graphicFrameChg>
        <pc:picChg chg="add mod">
          <ac:chgData name="HUTTNER, Benedikt" userId="16389ce8-658e-4581-ad90-8cea9774c0ed" providerId="ADAL" clId="{9EA2C1A2-69BD-4E95-8117-6367AB24B21A}" dt="2026-01-07T10:41:56.271" v="737" actId="1076"/>
          <ac:picMkLst>
            <pc:docMk/>
            <pc:sldMk cId="3773806654" sldId="2147375885"/>
            <ac:picMk id="6" creationId="{D754BC42-FC6E-9D3D-F8C2-65840321A53C}"/>
          </ac:picMkLst>
        </pc:picChg>
      </pc:sldChg>
      <pc:sldChg chg="delSp modSp mod ord">
        <pc:chgData name="HUTTNER, Benedikt" userId="16389ce8-658e-4581-ad90-8cea9774c0ed" providerId="ADAL" clId="{9EA2C1A2-69BD-4E95-8117-6367AB24B21A}" dt="2026-01-07T10:39:31.140" v="719" actId="478"/>
        <pc:sldMkLst>
          <pc:docMk/>
          <pc:sldMk cId="2542799888" sldId="2147375920"/>
        </pc:sldMkLst>
        <pc:spChg chg="mod">
          <ac:chgData name="HUTTNER, Benedikt" userId="16389ce8-658e-4581-ad90-8cea9774c0ed" providerId="ADAL" clId="{9EA2C1A2-69BD-4E95-8117-6367AB24B21A}" dt="2026-01-06T15:35:50.611" v="429" actId="1076"/>
          <ac:spMkLst>
            <pc:docMk/>
            <pc:sldMk cId="2542799888" sldId="2147375920"/>
            <ac:spMk id="5" creationId="{A46211EC-E07E-0511-CA2E-53186E248436}"/>
          </ac:spMkLst>
        </pc:spChg>
        <pc:spChg chg="mod">
          <ac:chgData name="HUTTNER, Benedikt" userId="16389ce8-658e-4581-ad90-8cea9774c0ed" providerId="ADAL" clId="{9EA2C1A2-69BD-4E95-8117-6367AB24B21A}" dt="2026-01-06T15:36:00.854" v="437" actId="20577"/>
          <ac:spMkLst>
            <pc:docMk/>
            <pc:sldMk cId="2542799888" sldId="2147375920"/>
            <ac:spMk id="14" creationId="{E565B0DF-9FA2-7ED5-0F50-9F5E20DCE9F9}"/>
          </ac:spMkLst>
        </pc:spChg>
      </pc:sldChg>
      <pc:sldChg chg="modSp mod ord">
        <pc:chgData name="HUTTNER, Benedikt" userId="16389ce8-658e-4581-ad90-8cea9774c0ed" providerId="ADAL" clId="{9EA2C1A2-69BD-4E95-8117-6367AB24B21A}" dt="2026-01-06T15:43:20.360" v="482" actId="20577"/>
        <pc:sldMkLst>
          <pc:docMk/>
          <pc:sldMk cId="3551405053" sldId="2147375921"/>
        </pc:sldMkLst>
        <pc:spChg chg="mod">
          <ac:chgData name="HUTTNER, Benedikt" userId="16389ce8-658e-4581-ad90-8cea9774c0ed" providerId="ADAL" clId="{9EA2C1A2-69BD-4E95-8117-6367AB24B21A}" dt="2026-01-06T15:43:20.360" v="482" actId="20577"/>
          <ac:spMkLst>
            <pc:docMk/>
            <pc:sldMk cId="3551405053" sldId="2147375921"/>
            <ac:spMk id="14" creationId="{E565B0DF-9FA2-7ED5-0F50-9F5E20DCE9F9}"/>
          </ac:spMkLst>
        </pc:spChg>
      </pc:sldChg>
      <pc:sldChg chg="modSp mod ord">
        <pc:chgData name="HUTTNER, Benedikt" userId="16389ce8-658e-4581-ad90-8cea9774c0ed" providerId="ADAL" clId="{9EA2C1A2-69BD-4E95-8117-6367AB24B21A}" dt="2026-01-07T10:48:30.211" v="919"/>
        <pc:sldMkLst>
          <pc:docMk/>
          <pc:sldMk cId="164650986" sldId="2147375922"/>
        </pc:sldMkLst>
        <pc:spChg chg="mod">
          <ac:chgData name="HUTTNER, Benedikt" userId="16389ce8-658e-4581-ad90-8cea9774c0ed" providerId="ADAL" clId="{9EA2C1A2-69BD-4E95-8117-6367AB24B21A}" dt="2026-01-07T10:46:37.420" v="830" actId="1076"/>
          <ac:spMkLst>
            <pc:docMk/>
            <pc:sldMk cId="164650986" sldId="2147375922"/>
            <ac:spMk id="2" creationId="{866C7C73-9813-894F-1B5B-56A99BCF6070}"/>
          </ac:spMkLst>
        </pc:spChg>
        <pc:spChg chg="mod">
          <ac:chgData name="HUTTNER, Benedikt" userId="16389ce8-658e-4581-ad90-8cea9774c0ed" providerId="ADAL" clId="{9EA2C1A2-69BD-4E95-8117-6367AB24B21A}" dt="2026-01-07T10:47:27.054" v="892" actId="1076"/>
          <ac:spMkLst>
            <pc:docMk/>
            <pc:sldMk cId="164650986" sldId="2147375922"/>
            <ac:spMk id="6" creationId="{CD534CB8-0EDD-F442-98BA-36D025ACCDB8}"/>
          </ac:spMkLst>
        </pc:spChg>
        <pc:spChg chg="mod">
          <ac:chgData name="HUTTNER, Benedikt" userId="16389ce8-658e-4581-ad90-8cea9774c0ed" providerId="ADAL" clId="{9EA2C1A2-69BD-4E95-8117-6367AB24B21A}" dt="2026-01-07T10:47:34.537" v="913" actId="20577"/>
          <ac:spMkLst>
            <pc:docMk/>
            <pc:sldMk cId="164650986" sldId="2147375922"/>
            <ac:spMk id="7" creationId="{1FE00894-7CF0-2F4B-AA2D-02326CB81DF3}"/>
          </ac:spMkLst>
        </pc:spChg>
      </pc:sldChg>
      <pc:sldChg chg="modSp mod ord">
        <pc:chgData name="HUTTNER, Benedikt" userId="16389ce8-658e-4581-ad90-8cea9774c0ed" providerId="ADAL" clId="{9EA2C1A2-69BD-4E95-8117-6367AB24B21A}" dt="2026-01-07T13:28:04.053" v="1019" actId="13926"/>
        <pc:sldMkLst>
          <pc:docMk/>
          <pc:sldMk cId="4114695610" sldId="2147375937"/>
        </pc:sldMkLst>
        <pc:spChg chg="mod">
          <ac:chgData name="HUTTNER, Benedikt" userId="16389ce8-658e-4581-ad90-8cea9774c0ed" providerId="ADAL" clId="{9EA2C1A2-69BD-4E95-8117-6367AB24B21A}" dt="2026-01-07T13:28:04.053" v="1019" actId="13926"/>
          <ac:spMkLst>
            <pc:docMk/>
            <pc:sldMk cId="4114695610" sldId="2147375937"/>
            <ac:spMk id="6" creationId="{545D76EC-CB8F-569E-52EE-5AF86A8250A6}"/>
          </ac:spMkLst>
        </pc:spChg>
      </pc:sldChg>
      <pc:sldChg chg="modSp mod">
        <pc:chgData name="HUTTNER, Benedikt" userId="16389ce8-658e-4581-ad90-8cea9774c0ed" providerId="ADAL" clId="{9EA2C1A2-69BD-4E95-8117-6367AB24B21A}" dt="2026-01-09T15:04:10.826" v="1779" actId="20577"/>
        <pc:sldMkLst>
          <pc:docMk/>
          <pc:sldMk cId="3895302897" sldId="2147375942"/>
        </pc:sldMkLst>
        <pc:graphicFrameChg chg="mod modGraphic">
          <ac:chgData name="HUTTNER, Benedikt" userId="16389ce8-658e-4581-ad90-8cea9774c0ed" providerId="ADAL" clId="{9EA2C1A2-69BD-4E95-8117-6367AB24B21A}" dt="2026-01-09T15:04:10.826" v="1779" actId="20577"/>
          <ac:graphicFrameMkLst>
            <pc:docMk/>
            <pc:sldMk cId="3895302897" sldId="2147375942"/>
            <ac:graphicFrameMk id="8" creationId="{76CB46F1-B41A-8776-5D18-4BFC831E7D68}"/>
          </ac:graphicFrameMkLst>
        </pc:graphicFrameChg>
      </pc:sldChg>
      <pc:sldChg chg="delSp modSp mod ord modCm">
        <pc:chgData name="HUTTNER, Benedikt" userId="16389ce8-658e-4581-ad90-8cea9774c0ed" providerId="ADAL" clId="{9EA2C1A2-69BD-4E95-8117-6367AB24B21A}" dt="2026-01-07T10:41:25.638" v="730" actId="166"/>
        <pc:sldMkLst>
          <pc:docMk/>
          <pc:sldMk cId="3180507584" sldId="2147375959"/>
        </pc:sldMkLst>
        <pc:spChg chg="mod">
          <ac:chgData name="HUTTNER, Benedikt" userId="16389ce8-658e-4581-ad90-8cea9774c0ed" providerId="ADAL" clId="{9EA2C1A2-69BD-4E95-8117-6367AB24B21A}" dt="2026-01-07T10:41:14.905" v="729" actId="1076"/>
          <ac:spMkLst>
            <pc:docMk/>
            <pc:sldMk cId="3180507584" sldId="2147375959"/>
            <ac:spMk id="2" creationId="{1AC91134-9065-CF34-4591-24303B0686B3}"/>
          </ac:spMkLst>
        </pc:spChg>
        <pc:spChg chg="mod ord">
          <ac:chgData name="HUTTNER, Benedikt" userId="16389ce8-658e-4581-ad90-8cea9774c0ed" providerId="ADAL" clId="{9EA2C1A2-69BD-4E95-8117-6367AB24B21A}" dt="2026-01-07T10:41:25.638" v="730" actId="166"/>
          <ac:spMkLst>
            <pc:docMk/>
            <pc:sldMk cId="3180507584" sldId="2147375959"/>
            <ac:spMk id="6" creationId="{DD18A694-BFB1-85A7-729B-15880E12171A}"/>
          </ac:spMkLst>
        </pc:spChg>
        <pc:picChg chg="mod">
          <ac:chgData name="HUTTNER, Benedikt" userId="16389ce8-658e-4581-ad90-8cea9774c0ed" providerId="ADAL" clId="{9EA2C1A2-69BD-4E95-8117-6367AB24B21A}" dt="2026-01-06T15:29:20.223" v="407" actId="1076"/>
          <ac:picMkLst>
            <pc:docMk/>
            <pc:sldMk cId="3180507584" sldId="2147375959"/>
            <ac:picMk id="24" creationId="{581D39C2-E194-331B-B4CE-6F5AE36C2C2A}"/>
          </ac:picMkLst>
        </pc:picChg>
        <pc:extLst>
          <p:ext xmlns:p="http://schemas.openxmlformats.org/presentationml/2006/main" uri="{D6D511B9-2390-475A-947B-AFAB55BFBCF1}">
            <pc226:cmChg xmlns:pc226="http://schemas.microsoft.com/office/powerpoint/2022/06/main/command" chg="mod">
              <pc226:chgData name="HUTTNER, Benedikt" userId="16389ce8-658e-4581-ad90-8cea9774c0ed" providerId="ADAL" clId="{9EA2C1A2-69BD-4E95-8117-6367AB24B21A}" dt="2026-01-06T15:29:42.010" v="420" actId="20577"/>
              <pc2:cmMkLst xmlns:pc2="http://schemas.microsoft.com/office/powerpoint/2019/9/main/command">
                <pc:docMk/>
                <pc:sldMk cId="3180507584" sldId="2147375959"/>
                <pc2:cmMk id="{298E83EA-4795-49A3-B149-80DDB8BB0048}"/>
              </pc2:cmMkLst>
            </pc226:cmChg>
          </p:ext>
        </pc:extLst>
      </pc:sldChg>
      <pc:sldChg chg="modSp mod">
        <pc:chgData name="HUTTNER, Benedikt" userId="16389ce8-658e-4581-ad90-8cea9774c0ed" providerId="ADAL" clId="{9EA2C1A2-69BD-4E95-8117-6367AB24B21A}" dt="2026-01-09T14:59:49.695" v="1630" actId="113"/>
        <pc:sldMkLst>
          <pc:docMk/>
          <pc:sldMk cId="978631481" sldId="2147375989"/>
        </pc:sldMkLst>
        <pc:spChg chg="mod">
          <ac:chgData name="HUTTNER, Benedikt" userId="16389ce8-658e-4581-ad90-8cea9774c0ed" providerId="ADAL" clId="{9EA2C1A2-69BD-4E95-8117-6367AB24B21A}" dt="2026-01-09T14:59:49.695" v="1630" actId="113"/>
          <ac:spMkLst>
            <pc:docMk/>
            <pc:sldMk cId="978631481" sldId="2147375989"/>
            <ac:spMk id="6" creationId="{C2246B78-D73C-4F1E-9E22-D315715848DA}"/>
          </ac:spMkLst>
        </pc:spChg>
      </pc:sldChg>
      <pc:sldChg chg="modSp mod">
        <pc:chgData name="HUTTNER, Benedikt" userId="16389ce8-658e-4581-ad90-8cea9774c0ed" providerId="ADAL" clId="{9EA2C1A2-69BD-4E95-8117-6367AB24B21A}" dt="2026-01-07T10:24:11.898" v="629" actId="404"/>
        <pc:sldMkLst>
          <pc:docMk/>
          <pc:sldMk cId="4146612573" sldId="2147470882"/>
        </pc:sldMkLst>
        <pc:spChg chg="mod">
          <ac:chgData name="HUTTNER, Benedikt" userId="16389ce8-658e-4581-ad90-8cea9774c0ed" providerId="ADAL" clId="{9EA2C1A2-69BD-4E95-8117-6367AB24B21A}" dt="2026-01-07T10:24:06.379" v="628" actId="1076"/>
          <ac:spMkLst>
            <pc:docMk/>
            <pc:sldMk cId="4146612573" sldId="2147470882"/>
            <ac:spMk id="11274" creationId="{00000000-0000-0000-0000-000000000000}"/>
          </ac:spMkLst>
        </pc:spChg>
        <pc:spChg chg="mod">
          <ac:chgData name="HUTTNER, Benedikt" userId="16389ce8-658e-4581-ad90-8cea9774c0ed" providerId="ADAL" clId="{9EA2C1A2-69BD-4E95-8117-6367AB24B21A}" dt="2026-01-07T10:23:55.136" v="620" actId="20577"/>
          <ac:spMkLst>
            <pc:docMk/>
            <pc:sldMk cId="4146612573" sldId="2147470882"/>
            <ac:spMk id="11275" creationId="{00000000-0000-0000-0000-000000000000}"/>
          </ac:spMkLst>
        </pc:spChg>
        <pc:spChg chg="mod">
          <ac:chgData name="HUTTNER, Benedikt" userId="16389ce8-658e-4581-ad90-8cea9774c0ed" providerId="ADAL" clId="{9EA2C1A2-69BD-4E95-8117-6367AB24B21A}" dt="2026-01-07T10:24:00.636" v="627" actId="20577"/>
          <ac:spMkLst>
            <pc:docMk/>
            <pc:sldMk cId="4146612573" sldId="2147470882"/>
            <ac:spMk id="11277" creationId="{00000000-0000-0000-0000-000000000000}"/>
          </ac:spMkLst>
        </pc:spChg>
        <pc:spChg chg="mod">
          <ac:chgData name="HUTTNER, Benedikt" userId="16389ce8-658e-4581-ad90-8cea9774c0ed" providerId="ADAL" clId="{9EA2C1A2-69BD-4E95-8117-6367AB24B21A}" dt="2026-01-07T10:24:11.898" v="629" actId="404"/>
          <ac:spMkLst>
            <pc:docMk/>
            <pc:sldMk cId="4146612573" sldId="2147470882"/>
            <ac:spMk id="11285" creationId="{00000000-0000-0000-0000-000000000000}"/>
          </ac:spMkLst>
        </pc:spChg>
      </pc:sldChg>
      <pc:sldChg chg="modSp mod">
        <pc:chgData name="HUTTNER, Benedikt" userId="16389ce8-658e-4581-ad90-8cea9774c0ed" providerId="ADAL" clId="{9EA2C1A2-69BD-4E95-8117-6367AB24B21A}" dt="2026-01-07T10:24:37.333" v="632" actId="113"/>
        <pc:sldMkLst>
          <pc:docMk/>
          <pc:sldMk cId="3415801861" sldId="2147470883"/>
        </pc:sldMkLst>
        <pc:spChg chg="mod">
          <ac:chgData name="HUTTNER, Benedikt" userId="16389ce8-658e-4581-ad90-8cea9774c0ed" providerId="ADAL" clId="{9EA2C1A2-69BD-4E95-8117-6367AB24B21A}" dt="2026-01-07T10:24:37.333" v="632" actId="113"/>
          <ac:spMkLst>
            <pc:docMk/>
            <pc:sldMk cId="3415801861" sldId="2147470883"/>
            <ac:spMk id="5" creationId="{A62B36C2-A4ED-124C-BDD4-97C5AC3A91E1}"/>
          </ac:spMkLst>
        </pc:spChg>
        <pc:spChg chg="mod">
          <ac:chgData name="HUTTNER, Benedikt" userId="16389ce8-658e-4581-ad90-8cea9774c0ed" providerId="ADAL" clId="{9EA2C1A2-69BD-4E95-8117-6367AB24B21A}" dt="2026-01-07T10:24:27.579" v="630" actId="20577"/>
          <ac:spMkLst>
            <pc:docMk/>
            <pc:sldMk cId="3415801861" sldId="2147470883"/>
            <ac:spMk id="10" creationId="{0B4BF7CC-5F4D-D349-A1CE-C8DDE2DF9FC2}"/>
          </ac:spMkLst>
        </pc:spChg>
      </pc:sldChg>
      <pc:sldChg chg="addSp delSp modSp mod">
        <pc:chgData name="HUTTNER, Benedikt" userId="16389ce8-658e-4581-ad90-8cea9774c0ed" providerId="ADAL" clId="{9EA2C1A2-69BD-4E95-8117-6367AB24B21A}" dt="2026-01-07T10:26:32.578" v="640" actId="1076"/>
        <pc:sldMkLst>
          <pc:docMk/>
          <pc:sldMk cId="1092038099" sldId="2147470889"/>
        </pc:sldMkLst>
        <pc:spChg chg="mod">
          <ac:chgData name="HUTTNER, Benedikt" userId="16389ce8-658e-4581-ad90-8cea9774c0ed" providerId="ADAL" clId="{9EA2C1A2-69BD-4E95-8117-6367AB24B21A}" dt="2026-01-06T14:55:07.470" v="0" actId="1076"/>
          <ac:spMkLst>
            <pc:docMk/>
            <pc:sldMk cId="1092038099" sldId="2147470889"/>
            <ac:spMk id="7" creationId="{7E648F16-D343-488D-BFB5-EF12F88CB50D}"/>
          </ac:spMkLst>
        </pc:spChg>
        <pc:spChg chg="add mod">
          <ac:chgData name="HUTTNER, Benedikt" userId="16389ce8-658e-4581-ad90-8cea9774c0ed" providerId="ADAL" clId="{9EA2C1A2-69BD-4E95-8117-6367AB24B21A}" dt="2026-01-07T10:26:32.578" v="640" actId="1076"/>
          <ac:spMkLst>
            <pc:docMk/>
            <pc:sldMk cId="1092038099" sldId="2147470889"/>
            <ac:spMk id="12" creationId="{8A0676DD-ACA8-CD5D-2DBE-071730B1075B}"/>
          </ac:spMkLst>
        </pc:spChg>
      </pc:sldChg>
      <pc:sldChg chg="modSp mod ord">
        <pc:chgData name="HUTTNER, Benedikt" userId="16389ce8-658e-4581-ad90-8cea9774c0ed" providerId="ADAL" clId="{9EA2C1A2-69BD-4E95-8117-6367AB24B21A}" dt="2026-01-09T15:01:07.201" v="1663" actId="20577"/>
        <pc:sldMkLst>
          <pc:docMk/>
          <pc:sldMk cId="1337577066" sldId="2147471169"/>
        </pc:sldMkLst>
        <pc:spChg chg="mod">
          <ac:chgData name="HUTTNER, Benedikt" userId="16389ce8-658e-4581-ad90-8cea9774c0ed" providerId="ADAL" clId="{9EA2C1A2-69BD-4E95-8117-6367AB24B21A}" dt="2026-01-09T15:01:07.201" v="1663" actId="20577"/>
          <ac:spMkLst>
            <pc:docMk/>
            <pc:sldMk cId="1337577066" sldId="2147471169"/>
            <ac:spMk id="7" creationId="{F920A0FE-7794-D569-21E5-A9F3D08A93D4}"/>
          </ac:spMkLst>
        </pc:spChg>
      </pc:sldChg>
      <pc:sldChg chg="modSp mod ord">
        <pc:chgData name="HUTTNER, Benedikt" userId="16389ce8-658e-4581-ad90-8cea9774c0ed" providerId="ADAL" clId="{9EA2C1A2-69BD-4E95-8117-6367AB24B21A}" dt="2026-01-07T10:41:04.438" v="728"/>
        <pc:sldMkLst>
          <pc:docMk/>
          <pc:sldMk cId="4258954461" sldId="2147471172"/>
        </pc:sldMkLst>
        <pc:spChg chg="mod">
          <ac:chgData name="HUTTNER, Benedikt" userId="16389ce8-658e-4581-ad90-8cea9774c0ed" providerId="ADAL" clId="{9EA2C1A2-69BD-4E95-8117-6367AB24B21A}" dt="2026-01-06T15:41:50.280" v="447" actId="20577"/>
          <ac:spMkLst>
            <pc:docMk/>
            <pc:sldMk cId="4258954461" sldId="2147471172"/>
            <ac:spMk id="2" creationId="{44C190C5-4F7F-2878-EE99-C8D5311BCDA5}"/>
          </ac:spMkLst>
        </pc:spChg>
        <pc:spChg chg="mod">
          <ac:chgData name="HUTTNER, Benedikt" userId="16389ce8-658e-4581-ad90-8cea9774c0ed" providerId="ADAL" clId="{9EA2C1A2-69BD-4E95-8117-6367AB24B21A}" dt="2026-01-06T15:42:15.234" v="452" actId="313"/>
          <ac:spMkLst>
            <pc:docMk/>
            <pc:sldMk cId="4258954461" sldId="2147471172"/>
            <ac:spMk id="3" creationId="{8A74BE86-E1F2-5A17-5CF1-ECE08EC37ADC}"/>
          </ac:spMkLst>
        </pc:spChg>
        <pc:graphicFrameChg chg="modGraphic">
          <ac:chgData name="HUTTNER, Benedikt" userId="16389ce8-658e-4581-ad90-8cea9774c0ed" providerId="ADAL" clId="{9EA2C1A2-69BD-4E95-8117-6367AB24B21A}" dt="2026-01-06T15:42:22.943" v="464" actId="20577"/>
          <ac:graphicFrameMkLst>
            <pc:docMk/>
            <pc:sldMk cId="4258954461" sldId="2147471172"/>
            <ac:graphicFrameMk id="8" creationId="{44465DAF-3005-2D39-99F0-935B6E2ED38B}"/>
          </ac:graphicFrameMkLst>
        </pc:graphicFrameChg>
      </pc:sldChg>
      <pc:sldChg chg="modSp mod ord">
        <pc:chgData name="HUTTNER, Benedikt" userId="16389ce8-658e-4581-ad90-8cea9774c0ed" providerId="ADAL" clId="{9EA2C1A2-69BD-4E95-8117-6367AB24B21A}" dt="2026-01-07T13:27:16.807" v="995" actId="20577"/>
        <pc:sldMkLst>
          <pc:docMk/>
          <pc:sldMk cId="1252172357" sldId="2147481572"/>
        </pc:sldMkLst>
        <pc:spChg chg="mod">
          <ac:chgData name="HUTTNER, Benedikt" userId="16389ce8-658e-4581-ad90-8cea9774c0ed" providerId="ADAL" clId="{9EA2C1A2-69BD-4E95-8117-6367AB24B21A}" dt="2026-01-07T13:27:16.807" v="995" actId="20577"/>
          <ac:spMkLst>
            <pc:docMk/>
            <pc:sldMk cId="1252172357" sldId="2147481572"/>
            <ac:spMk id="7" creationId="{1FE00894-7CF0-2F4B-AA2D-02326CB81DF3}"/>
          </ac:spMkLst>
        </pc:spChg>
      </pc:sldChg>
      <pc:sldChg chg="modSp mod">
        <pc:chgData name="HUTTNER, Benedikt" userId="16389ce8-658e-4581-ad90-8cea9774c0ed" providerId="ADAL" clId="{9EA2C1A2-69BD-4E95-8117-6367AB24B21A}" dt="2026-01-06T15:53:46.082" v="597" actId="404"/>
        <pc:sldMkLst>
          <pc:docMk/>
          <pc:sldMk cId="3577043396" sldId="2147481661"/>
        </pc:sldMkLst>
        <pc:spChg chg="mod">
          <ac:chgData name="HUTTNER, Benedikt" userId="16389ce8-658e-4581-ad90-8cea9774c0ed" providerId="ADAL" clId="{9EA2C1A2-69BD-4E95-8117-6367AB24B21A}" dt="2026-01-06T15:53:46.082" v="597" actId="404"/>
          <ac:spMkLst>
            <pc:docMk/>
            <pc:sldMk cId="3577043396" sldId="2147481661"/>
            <ac:spMk id="10" creationId="{2A684FB4-9BD9-C765-C99A-77C0E5FAEF63}"/>
          </ac:spMkLst>
        </pc:spChg>
      </pc:sldChg>
      <pc:sldChg chg="del">
        <pc:chgData name="HUTTNER, Benedikt" userId="16389ce8-658e-4581-ad90-8cea9774c0ed" providerId="ADAL" clId="{9EA2C1A2-69BD-4E95-8117-6367AB24B21A}" dt="2026-01-09T14:59:06.016" v="1615" actId="47"/>
        <pc:sldMkLst>
          <pc:docMk/>
          <pc:sldMk cId="2505557296" sldId="2147481712"/>
        </pc:sldMkLst>
      </pc:sldChg>
      <pc:sldChg chg="addSp delSp modSp mod modClrScheme chgLayout">
        <pc:chgData name="HUTTNER, Benedikt" userId="16389ce8-658e-4581-ad90-8cea9774c0ed" providerId="ADAL" clId="{9EA2C1A2-69BD-4E95-8117-6367AB24B21A}" dt="2026-01-09T15:05:59.999" v="1806" actId="20577"/>
        <pc:sldMkLst>
          <pc:docMk/>
          <pc:sldMk cId="2687931941" sldId="2147481726"/>
        </pc:sldMkLst>
        <pc:spChg chg="add mod">
          <ac:chgData name="HUTTNER, Benedikt" userId="16389ce8-658e-4581-ad90-8cea9774c0ed" providerId="ADAL" clId="{9EA2C1A2-69BD-4E95-8117-6367AB24B21A}" dt="2026-01-07T13:41:13.233" v="1614" actId="20577"/>
          <ac:spMkLst>
            <pc:docMk/>
            <pc:sldMk cId="2687931941" sldId="2147481726"/>
            <ac:spMk id="2" creationId="{FAF3B62A-0923-2523-9F57-C82A4C1F5CB5}"/>
          </ac:spMkLst>
        </pc:spChg>
        <pc:spChg chg="add del mod">
          <ac:chgData name="HUTTNER, Benedikt" userId="16389ce8-658e-4581-ad90-8cea9774c0ed" providerId="ADAL" clId="{9EA2C1A2-69BD-4E95-8117-6367AB24B21A}" dt="2026-01-09T15:05:59.999" v="1806" actId="20577"/>
          <ac:spMkLst>
            <pc:docMk/>
            <pc:sldMk cId="2687931941" sldId="2147481726"/>
            <ac:spMk id="3" creationId="{652C6A65-F18F-AFFA-2B7C-C494953620BD}"/>
          </ac:spMkLst>
        </pc:spChg>
      </pc:sldChg>
      <pc:sldChg chg="addSp delSp modSp new mod modClrScheme chgLayout">
        <pc:chgData name="HUTTNER, Benedikt" userId="16389ce8-658e-4581-ad90-8cea9774c0ed" providerId="ADAL" clId="{9EA2C1A2-69BD-4E95-8117-6367AB24B21A}" dt="2026-01-09T15:00:31.453" v="1639" actId="1076"/>
        <pc:sldMkLst>
          <pc:docMk/>
          <pc:sldMk cId="2929552767" sldId="2147481727"/>
        </pc:sldMkLst>
        <pc:spChg chg="add mod ord">
          <ac:chgData name="HUTTNER, Benedikt" userId="16389ce8-658e-4581-ad90-8cea9774c0ed" providerId="ADAL" clId="{9EA2C1A2-69BD-4E95-8117-6367AB24B21A}" dt="2026-01-09T15:00:31.453" v="1639" actId="1076"/>
          <ac:spMkLst>
            <pc:docMk/>
            <pc:sldMk cId="2929552767" sldId="2147481727"/>
            <ac:spMk id="6" creationId="{73E3DB48-8701-7770-D545-4309656908BF}"/>
          </ac:spMkLst>
        </pc:spChg>
        <pc:spChg chg="add mod">
          <ac:chgData name="HUTTNER, Benedikt" userId="16389ce8-658e-4581-ad90-8cea9774c0ed" providerId="ADAL" clId="{9EA2C1A2-69BD-4E95-8117-6367AB24B21A}" dt="2026-01-07T10:26:57.702" v="643" actId="26606"/>
          <ac:spMkLst>
            <pc:docMk/>
            <pc:sldMk cId="2929552767" sldId="2147481727"/>
            <ac:spMk id="15" creationId="{C13C577D-4D11-CC96-E0AC-A955E1193E1A}"/>
          </ac:spMkLst>
        </pc:spChg>
        <pc:spChg chg="add mod">
          <ac:chgData name="HUTTNER, Benedikt" userId="16389ce8-658e-4581-ad90-8cea9774c0ed" providerId="ADAL" clId="{9EA2C1A2-69BD-4E95-8117-6367AB24B21A}" dt="2026-01-07T10:26:57.702" v="643" actId="26606"/>
          <ac:spMkLst>
            <pc:docMk/>
            <pc:sldMk cId="2929552767" sldId="2147481727"/>
            <ac:spMk id="17" creationId="{49A3852A-EE0D-F478-AD3F-E2E3FA23D204}"/>
          </ac:spMkLst>
        </pc:spChg>
        <pc:graphicFrameChg chg="add mod modGraphic">
          <ac:chgData name="HUTTNER, Benedikt" userId="16389ce8-658e-4581-ad90-8cea9774c0ed" providerId="ADAL" clId="{9EA2C1A2-69BD-4E95-8117-6367AB24B21A}" dt="2026-01-09T15:00:27.384" v="1638" actId="14100"/>
          <ac:graphicFrameMkLst>
            <pc:docMk/>
            <pc:sldMk cId="2929552767" sldId="2147481727"/>
            <ac:graphicFrameMk id="12" creationId="{76C31E31-7B07-EEF3-A1A3-FBA3B4D917B5}"/>
          </ac:graphicFrameMkLst>
        </pc:graphicFrameChg>
      </pc:sldChg>
      <pc:sldChg chg="addSp delSp modSp new mod">
        <pc:chgData name="HUTTNER, Benedikt" userId="16389ce8-658e-4581-ad90-8cea9774c0ed" providerId="ADAL" clId="{9EA2C1A2-69BD-4E95-8117-6367AB24B21A}" dt="2026-01-07T10:31:11.507" v="694" actId="207"/>
        <pc:sldMkLst>
          <pc:docMk/>
          <pc:sldMk cId="2814306869" sldId="2147481728"/>
        </pc:sldMkLst>
        <pc:spChg chg="mod">
          <ac:chgData name="HUTTNER, Benedikt" userId="16389ce8-658e-4581-ad90-8cea9774c0ed" providerId="ADAL" clId="{9EA2C1A2-69BD-4E95-8117-6367AB24B21A}" dt="2026-01-07T10:31:11.507" v="694" actId="207"/>
          <ac:spMkLst>
            <pc:docMk/>
            <pc:sldMk cId="2814306869" sldId="2147481728"/>
            <ac:spMk id="2" creationId="{AAC5DF31-21FA-01CA-01E8-62E1C66E5D8F}"/>
          </ac:spMkLst>
        </pc:spChg>
        <pc:spChg chg="add mod">
          <ac:chgData name="HUTTNER, Benedikt" userId="16389ce8-658e-4581-ad90-8cea9774c0ed" providerId="ADAL" clId="{9EA2C1A2-69BD-4E95-8117-6367AB24B21A}" dt="2026-01-06T15:16:46.558" v="250"/>
          <ac:spMkLst>
            <pc:docMk/>
            <pc:sldMk cId="2814306869" sldId="2147481728"/>
            <ac:spMk id="7" creationId="{5DFE9431-25AE-8650-FA57-6065F64D1799}"/>
          </ac:spMkLst>
        </pc:spChg>
        <pc:graphicFrameChg chg="add mod modGraphic">
          <ac:chgData name="HUTTNER, Benedikt" userId="16389ce8-658e-4581-ad90-8cea9774c0ed" providerId="ADAL" clId="{9EA2C1A2-69BD-4E95-8117-6367AB24B21A}" dt="2026-01-07T10:31:03.681" v="693" actId="14734"/>
          <ac:graphicFrameMkLst>
            <pc:docMk/>
            <pc:sldMk cId="2814306869" sldId="2147481728"/>
            <ac:graphicFrameMk id="6" creationId="{2BF724E5-8D95-5A14-8BAC-1A79CBFFBBCD}"/>
          </ac:graphicFrameMkLst>
        </pc:graphicFrameChg>
      </pc:sldChg>
      <pc:sldChg chg="addSp delSp modSp new mod">
        <pc:chgData name="HUTTNER, Benedikt" userId="16389ce8-658e-4581-ad90-8cea9774c0ed" providerId="ADAL" clId="{9EA2C1A2-69BD-4E95-8117-6367AB24B21A}" dt="2026-01-07T10:28:57.302" v="665" actId="12788"/>
        <pc:sldMkLst>
          <pc:docMk/>
          <pc:sldMk cId="3845534850" sldId="2147481729"/>
        </pc:sldMkLst>
        <pc:spChg chg="add mod">
          <ac:chgData name="HUTTNER, Benedikt" userId="16389ce8-658e-4581-ad90-8cea9774c0ed" providerId="ADAL" clId="{9EA2C1A2-69BD-4E95-8117-6367AB24B21A}" dt="2026-01-06T15:20:22.793" v="386"/>
          <ac:spMkLst>
            <pc:docMk/>
            <pc:sldMk cId="3845534850" sldId="2147481729"/>
            <ac:spMk id="7" creationId="{11525D63-1C9F-43F1-705C-1E5655F4D61E}"/>
          </ac:spMkLst>
        </pc:spChg>
        <pc:picChg chg="add mod">
          <ac:chgData name="HUTTNER, Benedikt" userId="16389ce8-658e-4581-ad90-8cea9774c0ed" providerId="ADAL" clId="{9EA2C1A2-69BD-4E95-8117-6367AB24B21A}" dt="2026-01-07T10:28:57.302" v="665" actId="12788"/>
          <ac:picMkLst>
            <pc:docMk/>
            <pc:sldMk cId="3845534850" sldId="2147481729"/>
            <ac:picMk id="2" creationId="{3DE03FCD-6B1E-778B-688B-0EE633B62FB1}"/>
          </ac:picMkLst>
        </pc:picChg>
        <pc:picChg chg="add mod ord">
          <ac:chgData name="HUTTNER, Benedikt" userId="16389ce8-658e-4581-ad90-8cea9774c0ed" providerId="ADAL" clId="{9EA2C1A2-69BD-4E95-8117-6367AB24B21A}" dt="2026-01-07T10:28:40.606" v="660" actId="1076"/>
          <ac:picMkLst>
            <pc:docMk/>
            <pc:sldMk cId="3845534850" sldId="2147481729"/>
            <ac:picMk id="9" creationId="{86C5A7BD-C687-54D4-9043-8F33F55BD8A1}"/>
          </ac:picMkLst>
        </pc:picChg>
        <pc:picChg chg="add mod">
          <ac:chgData name="HUTTNER, Benedikt" userId="16389ce8-658e-4581-ad90-8cea9774c0ed" providerId="ADAL" clId="{9EA2C1A2-69BD-4E95-8117-6367AB24B21A}" dt="2026-01-06T15:21:18.482" v="392" actId="1076"/>
          <ac:picMkLst>
            <pc:docMk/>
            <pc:sldMk cId="3845534850" sldId="2147481729"/>
            <ac:picMk id="10" creationId="{02B4E109-7D2B-DDD2-1BB6-381E4D5D6D26}"/>
          </ac:picMkLst>
        </pc:picChg>
        <pc:picChg chg="add mod">
          <ac:chgData name="HUTTNER, Benedikt" userId="16389ce8-658e-4581-ad90-8cea9774c0ed" providerId="ADAL" clId="{9EA2C1A2-69BD-4E95-8117-6367AB24B21A}" dt="2026-01-07T10:28:57.302" v="665" actId="12788"/>
          <ac:picMkLst>
            <pc:docMk/>
            <pc:sldMk cId="3845534850" sldId="2147481729"/>
            <ac:picMk id="12" creationId="{04103170-0DFC-421D-0223-94057CB2D21C}"/>
          </ac:picMkLst>
        </pc:picChg>
      </pc:sldChg>
      <pc:sldChg chg="addSp delSp modSp new mod">
        <pc:chgData name="HUTTNER, Benedikt" userId="16389ce8-658e-4581-ad90-8cea9774c0ed" providerId="ADAL" clId="{9EA2C1A2-69BD-4E95-8117-6367AB24B21A}" dt="2026-01-07T10:37:05.867" v="701" actId="478"/>
        <pc:sldMkLst>
          <pc:docMk/>
          <pc:sldMk cId="1912040491" sldId="2147481730"/>
        </pc:sldMkLst>
        <pc:picChg chg="add mod">
          <ac:chgData name="HUTTNER, Benedikt" userId="16389ce8-658e-4581-ad90-8cea9774c0ed" providerId="ADAL" clId="{9EA2C1A2-69BD-4E95-8117-6367AB24B21A}" dt="2026-01-07T10:37:01.721" v="700" actId="1076"/>
          <ac:picMkLst>
            <pc:docMk/>
            <pc:sldMk cId="1912040491" sldId="2147481730"/>
            <ac:picMk id="7" creationId="{093DFBDC-A2FF-EA63-B361-3631871C2C8E}"/>
          </ac:picMkLst>
        </pc:picChg>
      </pc:sldChg>
      <pc:sldChg chg="addSp delSp modSp new mod">
        <pc:chgData name="HUTTNER, Benedikt" userId="16389ce8-658e-4581-ad90-8cea9774c0ed" providerId="ADAL" clId="{9EA2C1A2-69BD-4E95-8117-6367AB24B21A}" dt="2026-01-07T10:39:17.071" v="718" actId="1076"/>
        <pc:sldMkLst>
          <pc:docMk/>
          <pc:sldMk cId="1621483441" sldId="2147481731"/>
        </pc:sldMkLst>
        <pc:picChg chg="add mod">
          <ac:chgData name="HUTTNER, Benedikt" userId="16389ce8-658e-4581-ad90-8cea9774c0ed" providerId="ADAL" clId="{9EA2C1A2-69BD-4E95-8117-6367AB24B21A}" dt="2026-01-07T10:38:07.856" v="706" actId="1076"/>
          <ac:picMkLst>
            <pc:docMk/>
            <pc:sldMk cId="1621483441" sldId="2147481731"/>
            <ac:picMk id="7" creationId="{EE3FEFF5-758A-3F5F-CA52-DD597717128D}"/>
          </ac:picMkLst>
        </pc:picChg>
        <pc:picChg chg="add mod">
          <ac:chgData name="HUTTNER, Benedikt" userId="16389ce8-658e-4581-ad90-8cea9774c0ed" providerId="ADAL" clId="{9EA2C1A2-69BD-4E95-8117-6367AB24B21A}" dt="2026-01-07T10:39:17.071" v="718" actId="1076"/>
          <ac:picMkLst>
            <pc:docMk/>
            <pc:sldMk cId="1621483441" sldId="2147481731"/>
            <ac:picMk id="9" creationId="{C7D855C7-58EB-C1A3-3862-5234B657CBCC}"/>
          </ac:picMkLst>
        </pc:picChg>
        <pc:picChg chg="add mod">
          <ac:chgData name="HUTTNER, Benedikt" userId="16389ce8-658e-4581-ad90-8cea9774c0ed" providerId="ADAL" clId="{9EA2C1A2-69BD-4E95-8117-6367AB24B21A}" dt="2026-01-07T10:39:12.338" v="715" actId="1076"/>
          <ac:picMkLst>
            <pc:docMk/>
            <pc:sldMk cId="1621483441" sldId="2147481731"/>
            <ac:picMk id="11" creationId="{7E2A0AEB-A417-1ACD-5450-F90736F01CA6}"/>
          </ac:picMkLst>
        </pc:picChg>
      </pc:sldChg>
      <pc:sldChg chg="add">
        <pc:chgData name="HUTTNER, Benedikt" userId="16389ce8-658e-4581-ad90-8cea9774c0ed" providerId="ADAL" clId="{9EA2C1A2-69BD-4E95-8117-6367AB24B21A}" dt="2026-01-07T10:40:07.971" v="720"/>
        <pc:sldMkLst>
          <pc:docMk/>
          <pc:sldMk cId="4008017970" sldId="2147481732"/>
        </pc:sldMkLst>
      </pc:sldChg>
      <pc:sldChg chg="addSp delSp modSp new mod">
        <pc:chgData name="HUTTNER, Benedikt" userId="16389ce8-658e-4581-ad90-8cea9774c0ed" providerId="ADAL" clId="{9EA2C1A2-69BD-4E95-8117-6367AB24B21A}" dt="2026-01-07T11:10:56.384" v="932" actId="1076"/>
        <pc:sldMkLst>
          <pc:docMk/>
          <pc:sldMk cId="1565913656" sldId="2147481733"/>
        </pc:sldMkLst>
        <pc:picChg chg="add mod">
          <ac:chgData name="HUTTNER, Benedikt" userId="16389ce8-658e-4581-ad90-8cea9774c0ed" providerId="ADAL" clId="{9EA2C1A2-69BD-4E95-8117-6367AB24B21A}" dt="2026-01-07T11:10:56.384" v="932" actId="1076"/>
          <ac:picMkLst>
            <pc:docMk/>
            <pc:sldMk cId="1565913656" sldId="2147481733"/>
            <ac:picMk id="8" creationId="{189B4F4C-1305-5A9E-55AD-199226AFA2FD}"/>
          </ac:picMkLst>
        </pc:picChg>
      </pc:sldChg>
      <pc:sldChg chg="addSp delSp modSp new mod">
        <pc:chgData name="HUTTNER, Benedikt" userId="16389ce8-658e-4581-ad90-8cea9774c0ed" providerId="ADAL" clId="{9EA2C1A2-69BD-4E95-8117-6367AB24B21A}" dt="2026-01-07T13:25:50.714" v="954" actId="1076"/>
        <pc:sldMkLst>
          <pc:docMk/>
          <pc:sldMk cId="3730921480" sldId="2147481734"/>
        </pc:sldMkLst>
        <pc:picChg chg="add mod">
          <ac:chgData name="HUTTNER, Benedikt" userId="16389ce8-658e-4581-ad90-8cea9774c0ed" providerId="ADAL" clId="{9EA2C1A2-69BD-4E95-8117-6367AB24B21A}" dt="2026-01-07T13:23:57.272" v="944" actId="14100"/>
          <ac:picMkLst>
            <pc:docMk/>
            <pc:sldMk cId="3730921480" sldId="2147481734"/>
            <ac:picMk id="8" creationId="{F46AC8ED-94DE-0686-1F2A-58270CBE20F3}"/>
          </ac:picMkLst>
        </pc:picChg>
        <pc:picChg chg="add mod">
          <ac:chgData name="HUTTNER, Benedikt" userId="16389ce8-658e-4581-ad90-8cea9774c0ed" providerId="ADAL" clId="{9EA2C1A2-69BD-4E95-8117-6367AB24B21A}" dt="2026-01-07T13:23:47.363" v="943" actId="14100"/>
          <ac:picMkLst>
            <pc:docMk/>
            <pc:sldMk cId="3730921480" sldId="2147481734"/>
            <ac:picMk id="10" creationId="{5FF2BBB8-E8A3-C086-00A5-713058941088}"/>
          </ac:picMkLst>
        </pc:picChg>
        <pc:picChg chg="add mod">
          <ac:chgData name="HUTTNER, Benedikt" userId="16389ce8-658e-4581-ad90-8cea9774c0ed" providerId="ADAL" clId="{9EA2C1A2-69BD-4E95-8117-6367AB24B21A}" dt="2026-01-07T13:25:37.529" v="949" actId="1076"/>
          <ac:picMkLst>
            <pc:docMk/>
            <pc:sldMk cId="3730921480" sldId="2147481734"/>
            <ac:picMk id="12" creationId="{4A1AF911-FF45-6C01-3B3B-3491E1575765}"/>
          </ac:picMkLst>
        </pc:picChg>
        <pc:picChg chg="add mod">
          <ac:chgData name="HUTTNER, Benedikt" userId="16389ce8-658e-4581-ad90-8cea9774c0ed" providerId="ADAL" clId="{9EA2C1A2-69BD-4E95-8117-6367AB24B21A}" dt="2026-01-07T13:25:50.714" v="954" actId="1076"/>
          <ac:picMkLst>
            <pc:docMk/>
            <pc:sldMk cId="3730921480" sldId="2147481734"/>
            <ac:picMk id="14" creationId="{8F8A2293-196E-BCF6-9EC1-287A6FAEB10D}"/>
          </ac:picMkLst>
        </pc:picChg>
      </pc:sldChg>
      <pc:sldMasterChg chg="delSldLayout">
        <pc:chgData name="HUTTNER, Benedikt" userId="16389ce8-658e-4581-ad90-8cea9774c0ed" providerId="ADAL" clId="{9EA2C1A2-69BD-4E95-8117-6367AB24B21A}" dt="2026-01-07T10:40:55.410" v="726" actId="47"/>
        <pc:sldMasterMkLst>
          <pc:docMk/>
          <pc:sldMasterMk cId="3732499455" sldId="2147483917"/>
        </pc:sldMasterMkLst>
      </pc:sldMasterChg>
    </pc:docChg>
  </pc:docChgLst>
</pc:chgInfo>
</file>

<file path=ppt/comments/modernComment_7FFE5ACC_A5B487F9.xml><?xml version="1.0" encoding="utf-8"?>
<p188:cmLst xmlns:a="http://schemas.openxmlformats.org/drawingml/2006/main" xmlns:r="http://schemas.openxmlformats.org/officeDocument/2006/relationships" xmlns:p188="http://schemas.microsoft.com/office/powerpoint/2018/8/main">
  <p188:cm id="{16744EF1-B9C0-4B2B-B9D5-87E684490276}" authorId="{53532C73-C223-1ADD-9661-4EAEA0693C3F}" created="2025-10-14T06:56:23.603">
    <ac:txMkLst xmlns:ac="http://schemas.microsoft.com/office/drawing/2013/main/command">
      <pc:docMk xmlns:pc="http://schemas.microsoft.com/office/powerpoint/2013/main/command"/>
      <pc:sldMk xmlns:pc="http://schemas.microsoft.com/office/powerpoint/2013/main/command" cId="2780071929" sldId="2147375820"/>
      <ac:spMk id="3" creationId="{B65B31B0-CCFF-54CF-5C34-901FF904D72A}"/>
      <ac:txMk cp="57">
        <ac:context len="112" hash="758632203"/>
      </ac:txMk>
    </ac:txMkLst>
    <p188:pos x="4604206" y="227189"/>
    <p188:txBody>
      <a:bodyPr/>
      <a:lstStyle/>
      <a:p>
        <a:pPr/>
        <a:r>
          <a:rPr lang="fr"/>
          <a:t>J'ajouterais ici votre nom, votre affiliation et vos coordonnées</a:t>
        </a:r>
      </a:p>
    </p188:txBody>
  </p188:cm>
</p188:cmLst>
</file>

<file path=ppt/comments/modernComment_7FFE5B57_BD92B1C0.xml><?xml version="1.0" encoding="utf-8"?>
<p188:cmLst xmlns:a="http://schemas.openxmlformats.org/drawingml/2006/main" xmlns:r="http://schemas.openxmlformats.org/officeDocument/2006/relationships" xmlns:p188="http://schemas.microsoft.com/office/powerpoint/2018/8/main">
  <p188:cm id="{298E83EA-4795-49A3-B149-80DDB8BB0048}" authorId="{53532C73-C223-1ADD-9661-4EAEA0693C3F}" created="2025-10-14T07:02:35.504">
    <ac:txMkLst xmlns:ac="http://schemas.microsoft.com/office/drawing/2013/main/command">
      <pc:docMk xmlns:pc="http://schemas.microsoft.com/office/powerpoint/2013/main/command"/>
      <pc:sldMk xmlns:pc="http://schemas.microsoft.com/office/powerpoint/2013/main/command" cId="3180507584" sldId="2147375959"/>
      <ac:spMk id="2" creationId="{1AC91134-9065-CF34-4591-24303B0686B3}"/>
      <ac:txMk cp="4">
        <ac:context len="56" hash="3498595921"/>
      </ac:txMk>
    </ac:txMkLst>
    <p188:pos x="5104345" y="224225"/>
    <p188:txBody>
      <a:bodyPr/>
      <a:lstStyle/>
      <a:p>
        <a:pPr/>
        <a:r>
          <a:rPr lang="fr"/>
          <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892C94-11E7-4248-90B7-B63DD1F342A2}"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4527A931-9DCA-45B3-B4FC-0480B632E701}">
      <dgm:prSet phldrT="[Text]"/>
      <dgm:spPr/>
      <dgm:t>
        <a:bodyPr/>
        <a:lstStyle/>
        <a:p>
          <a:r>
            <a:rPr lang="fr-CH" noProof="0" dirty="0">
              <a:solidFill>
                <a:schemeClr val="bg1"/>
              </a:solidFill>
            </a:rPr>
            <a:t>Éviter une utilisation inappropriée</a:t>
          </a:r>
        </a:p>
      </dgm:t>
    </dgm:pt>
    <dgm:pt modelId="{8D88D3D7-7BF2-4EA2-8B5A-40C66C9AC116}" type="parTrans" cxnId="{166750F8-7C42-4E1A-BF85-6DEC3AAC70B4}">
      <dgm:prSet/>
      <dgm:spPr/>
      <dgm:t>
        <a:bodyPr/>
        <a:lstStyle/>
        <a:p>
          <a:endParaRPr lang="en-US"/>
        </a:p>
      </dgm:t>
    </dgm:pt>
    <dgm:pt modelId="{83C6B43B-FAAF-41D9-A6C6-489C5468B6CE}" type="sibTrans" cxnId="{166750F8-7C42-4E1A-BF85-6DEC3AAC70B4}">
      <dgm:prSet/>
      <dgm:spPr/>
      <dgm:t>
        <a:bodyPr/>
        <a:lstStyle/>
        <a:p>
          <a:endParaRPr lang="en-US"/>
        </a:p>
      </dgm:t>
    </dgm:pt>
    <dgm:pt modelId="{0BEBE1DD-EBA5-40A1-8612-9815B89A77FF}">
      <dgm:prSet phldrT="[Text]"/>
      <dgm:spPr/>
      <dgm:t>
        <a:bodyPr/>
        <a:lstStyle/>
        <a:p>
          <a:r>
            <a:rPr lang="fr-CH" noProof="0" dirty="0">
              <a:solidFill>
                <a:schemeClr val="bg1"/>
              </a:solidFill>
            </a:rPr>
            <a:t>Assurer une utilisation appropriée (accès)</a:t>
          </a:r>
        </a:p>
      </dgm:t>
    </dgm:pt>
    <dgm:pt modelId="{4ABA047D-4ADA-4771-8539-3D544116FD88}" type="parTrans" cxnId="{1F36E460-6937-48C5-83DB-49E67CDA40D4}">
      <dgm:prSet/>
      <dgm:spPr/>
      <dgm:t>
        <a:bodyPr/>
        <a:lstStyle/>
        <a:p>
          <a:endParaRPr lang="en-US"/>
        </a:p>
      </dgm:t>
    </dgm:pt>
    <dgm:pt modelId="{5AAABEC3-ECBC-43FF-B6D1-3176F5B1A2F5}" type="sibTrans" cxnId="{1F36E460-6937-48C5-83DB-49E67CDA40D4}">
      <dgm:prSet/>
      <dgm:spPr/>
      <dgm:t>
        <a:bodyPr/>
        <a:lstStyle/>
        <a:p>
          <a:endParaRPr lang="en-US"/>
        </a:p>
      </dgm:t>
    </dgm:pt>
    <dgm:pt modelId="{6A00C781-7F3E-4882-BB10-5C8F94DB7593}" type="pres">
      <dgm:prSet presAssocID="{02892C94-11E7-4248-90B7-B63DD1F342A2}" presName="compositeShape" presStyleCnt="0">
        <dgm:presLayoutVars>
          <dgm:chMax val="2"/>
          <dgm:dir/>
          <dgm:resizeHandles val="exact"/>
        </dgm:presLayoutVars>
      </dgm:prSet>
      <dgm:spPr/>
    </dgm:pt>
    <dgm:pt modelId="{B9D974A5-139E-4AB4-8B0F-329E3551E918}" type="pres">
      <dgm:prSet presAssocID="{02892C94-11E7-4248-90B7-B63DD1F342A2}" presName="ribbon" presStyleLbl="node1" presStyleIdx="0" presStyleCnt="1"/>
      <dgm:spPr>
        <a:solidFill>
          <a:srgbClr val="4D2E7C"/>
        </a:solidFill>
      </dgm:spPr>
    </dgm:pt>
    <dgm:pt modelId="{47F895BA-93B7-4EDC-B961-DE874F8DB0F2}" type="pres">
      <dgm:prSet presAssocID="{02892C94-11E7-4248-90B7-B63DD1F342A2}" presName="leftArrowText" presStyleLbl="node1" presStyleIdx="0" presStyleCnt="1">
        <dgm:presLayoutVars>
          <dgm:chMax val="0"/>
          <dgm:bulletEnabled val="1"/>
        </dgm:presLayoutVars>
      </dgm:prSet>
      <dgm:spPr/>
    </dgm:pt>
    <dgm:pt modelId="{5489F652-AA97-400C-91D9-A80169AEDE22}" type="pres">
      <dgm:prSet presAssocID="{02892C94-11E7-4248-90B7-B63DD1F342A2}" presName="rightArrowText" presStyleLbl="node1" presStyleIdx="0" presStyleCnt="1">
        <dgm:presLayoutVars>
          <dgm:chMax val="0"/>
          <dgm:bulletEnabled val="1"/>
        </dgm:presLayoutVars>
      </dgm:prSet>
      <dgm:spPr/>
    </dgm:pt>
  </dgm:ptLst>
  <dgm:cxnLst>
    <dgm:cxn modelId="{8B292C06-0634-4FB4-9D9E-0D08D8F8E742}" type="presOf" srcId="{0BEBE1DD-EBA5-40A1-8612-9815B89A77FF}" destId="{5489F652-AA97-400C-91D9-A80169AEDE22}" srcOrd="0" destOrd="0" presId="urn:microsoft.com/office/officeart/2005/8/layout/arrow6"/>
    <dgm:cxn modelId="{1F36E460-6937-48C5-83DB-49E67CDA40D4}" srcId="{02892C94-11E7-4248-90B7-B63DD1F342A2}" destId="{0BEBE1DD-EBA5-40A1-8612-9815B89A77FF}" srcOrd="1" destOrd="0" parTransId="{4ABA047D-4ADA-4771-8539-3D544116FD88}" sibTransId="{5AAABEC3-ECBC-43FF-B6D1-3176F5B1A2F5}"/>
    <dgm:cxn modelId="{79A8B346-C78A-4BE4-AE3D-8F24B8E8C854}" type="presOf" srcId="{02892C94-11E7-4248-90B7-B63DD1F342A2}" destId="{6A00C781-7F3E-4882-BB10-5C8F94DB7593}" srcOrd="0" destOrd="0" presId="urn:microsoft.com/office/officeart/2005/8/layout/arrow6"/>
    <dgm:cxn modelId="{A0108BA2-9F9E-4077-AC4A-C3E5BAC780D7}" type="presOf" srcId="{4527A931-9DCA-45B3-B4FC-0480B632E701}" destId="{47F895BA-93B7-4EDC-B961-DE874F8DB0F2}" srcOrd="0" destOrd="0" presId="urn:microsoft.com/office/officeart/2005/8/layout/arrow6"/>
    <dgm:cxn modelId="{166750F8-7C42-4E1A-BF85-6DEC3AAC70B4}" srcId="{02892C94-11E7-4248-90B7-B63DD1F342A2}" destId="{4527A931-9DCA-45B3-B4FC-0480B632E701}" srcOrd="0" destOrd="0" parTransId="{8D88D3D7-7BF2-4EA2-8B5A-40C66C9AC116}" sibTransId="{83C6B43B-FAAF-41D9-A6C6-489C5468B6CE}"/>
    <dgm:cxn modelId="{DC77FB6A-DBED-47BB-BD56-8581D1516EE5}" type="presParOf" srcId="{6A00C781-7F3E-4882-BB10-5C8F94DB7593}" destId="{B9D974A5-139E-4AB4-8B0F-329E3551E918}" srcOrd="0" destOrd="0" presId="urn:microsoft.com/office/officeart/2005/8/layout/arrow6"/>
    <dgm:cxn modelId="{97BDE55F-A461-456F-8C61-EFE3BA48DC8E}" type="presParOf" srcId="{6A00C781-7F3E-4882-BB10-5C8F94DB7593}" destId="{47F895BA-93B7-4EDC-B961-DE874F8DB0F2}" srcOrd="1" destOrd="0" presId="urn:microsoft.com/office/officeart/2005/8/layout/arrow6"/>
    <dgm:cxn modelId="{052578ED-084C-458F-8AD2-585B0A2FE1F3}" type="presParOf" srcId="{6A00C781-7F3E-4882-BB10-5C8F94DB7593}" destId="{5489F652-AA97-400C-91D9-A80169AEDE2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4A4FC8-64CF-4DE0-AA96-153D4FEC70E1}"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B80AD226-0578-4083-A412-45B288867974}">
      <dgm:prSet/>
      <dgm:spPr/>
      <dgm:t>
        <a:bodyPr/>
        <a:lstStyle/>
        <a:p>
          <a:r>
            <a:rPr lang="fr-FR" b="1"/>
            <a:t>Fournir des recommandations fondées sur des preuves pour améliorer les résultats chez les patients</a:t>
          </a:r>
          <a:endParaRPr lang="en-US"/>
        </a:p>
      </dgm:t>
    </dgm:pt>
    <dgm:pt modelId="{3BA41EB4-1852-41EF-9484-6A13BB3A0866}" type="parTrans" cxnId="{4B21C6DE-4A3B-4EEE-A19C-BC55DBE81C5F}">
      <dgm:prSet/>
      <dgm:spPr/>
      <dgm:t>
        <a:bodyPr/>
        <a:lstStyle/>
        <a:p>
          <a:endParaRPr lang="en-US"/>
        </a:p>
      </dgm:t>
    </dgm:pt>
    <dgm:pt modelId="{A1E1EA91-F4FB-4003-8A9C-04FC226F7A09}" type="sibTrans" cxnId="{4B21C6DE-4A3B-4EEE-A19C-BC55DBE81C5F}">
      <dgm:prSet/>
      <dgm:spPr/>
      <dgm:t>
        <a:bodyPr/>
        <a:lstStyle/>
        <a:p>
          <a:endParaRPr lang="en-US"/>
        </a:p>
      </dgm:t>
    </dgm:pt>
    <dgm:pt modelId="{3B91DB6D-10AC-401B-BB5A-B679845D12F0}">
      <dgm:prSet/>
      <dgm:spPr/>
      <dgm:t>
        <a:bodyPr/>
        <a:lstStyle/>
        <a:p>
          <a:r>
            <a:rPr lang="fr-FR" b="1" dirty="0"/>
            <a:t>Aider à prévenir le mauvais usage ou la surutilisation des antibiotiques, qui peuvent entraîner RAM</a:t>
          </a:r>
          <a:endParaRPr lang="en-US" dirty="0"/>
        </a:p>
      </dgm:t>
    </dgm:pt>
    <dgm:pt modelId="{B6AF1217-CD57-4FCC-8E44-ADA1F2CAF1F5}" type="parTrans" cxnId="{D8B31899-20DE-465F-BB77-A7016069E764}">
      <dgm:prSet/>
      <dgm:spPr/>
      <dgm:t>
        <a:bodyPr/>
        <a:lstStyle/>
        <a:p>
          <a:endParaRPr lang="en-US"/>
        </a:p>
      </dgm:t>
    </dgm:pt>
    <dgm:pt modelId="{3DE7854E-28FA-404A-A820-47168A03E357}" type="sibTrans" cxnId="{D8B31899-20DE-465F-BB77-A7016069E764}">
      <dgm:prSet/>
      <dgm:spPr/>
      <dgm:t>
        <a:bodyPr/>
        <a:lstStyle/>
        <a:p>
          <a:endParaRPr lang="en-US"/>
        </a:p>
      </dgm:t>
    </dgm:pt>
    <dgm:pt modelId="{73B349F3-B043-4641-AE54-37364669831E}">
      <dgm:prSet/>
      <dgm:spPr/>
      <dgm:t>
        <a:bodyPr/>
        <a:lstStyle/>
        <a:p>
          <a:r>
            <a:rPr lang="fr-FR" b="1" dirty="0"/>
            <a:t>Garantir une sélection appropriée des antibiotiques pour maximiser l’efficacité et réduire la résistance</a:t>
          </a:r>
          <a:endParaRPr lang="en-US" dirty="0"/>
        </a:p>
      </dgm:t>
    </dgm:pt>
    <dgm:pt modelId="{8B26A936-1822-4A15-8EBD-0774C694904D}" type="parTrans" cxnId="{FED57ED7-5318-498F-B7F4-A3A683D90CFE}">
      <dgm:prSet/>
      <dgm:spPr/>
      <dgm:t>
        <a:bodyPr/>
        <a:lstStyle/>
        <a:p>
          <a:endParaRPr lang="en-US"/>
        </a:p>
      </dgm:t>
    </dgm:pt>
    <dgm:pt modelId="{0C6119A7-24F1-4A1B-BA0C-C6D3309AE01D}" type="sibTrans" cxnId="{FED57ED7-5318-498F-B7F4-A3A683D90CFE}">
      <dgm:prSet/>
      <dgm:spPr/>
      <dgm:t>
        <a:bodyPr/>
        <a:lstStyle/>
        <a:p>
          <a:endParaRPr lang="en-US"/>
        </a:p>
      </dgm:t>
    </dgm:pt>
    <dgm:pt modelId="{79F34F2E-D8A5-4BD8-A82D-7DC7FBB6C1BF}">
      <dgm:prSet/>
      <dgm:spPr/>
      <dgm:t>
        <a:bodyPr/>
        <a:lstStyle/>
        <a:p>
          <a:r>
            <a:rPr lang="fr-FR" b="1"/>
            <a:t>Favoriser des soins standardisés et réduire la variabilité dans la pratique clinique (établir des standards de qualité)</a:t>
          </a:r>
          <a:endParaRPr lang="en-US"/>
        </a:p>
      </dgm:t>
    </dgm:pt>
    <dgm:pt modelId="{655846F7-EF63-48EF-B5BA-CDC67235F44B}" type="parTrans" cxnId="{571773EF-B25F-4A0A-9C77-BE58BA4A756D}">
      <dgm:prSet/>
      <dgm:spPr/>
      <dgm:t>
        <a:bodyPr/>
        <a:lstStyle/>
        <a:p>
          <a:endParaRPr lang="en-US"/>
        </a:p>
      </dgm:t>
    </dgm:pt>
    <dgm:pt modelId="{F33B5FFF-4B79-407E-A8AE-170E5F6F8EEE}" type="sibTrans" cxnId="{571773EF-B25F-4A0A-9C77-BE58BA4A756D}">
      <dgm:prSet/>
      <dgm:spPr/>
      <dgm:t>
        <a:bodyPr/>
        <a:lstStyle/>
        <a:p>
          <a:endParaRPr lang="en-US"/>
        </a:p>
      </dgm:t>
    </dgm:pt>
    <dgm:pt modelId="{6D9102EB-1A95-418B-B002-42E9BD0428EB}">
      <dgm:prSet/>
      <dgm:spPr/>
      <dgm:t>
        <a:bodyPr/>
        <a:lstStyle/>
        <a:p>
          <a:r>
            <a:rPr lang="fr-FR" b="1"/>
            <a:t>Soutenir les professionnels de santé dans la prise de décisions éclairées et cohérentes (réduire la charge cognitive)</a:t>
          </a:r>
          <a:endParaRPr lang="en-US"/>
        </a:p>
      </dgm:t>
    </dgm:pt>
    <dgm:pt modelId="{613B0AB3-3525-46D3-98BF-2633515EF5D3}" type="parTrans" cxnId="{D7D9E632-63E1-4E75-A04B-86E9A2782D1C}">
      <dgm:prSet/>
      <dgm:spPr/>
      <dgm:t>
        <a:bodyPr/>
        <a:lstStyle/>
        <a:p>
          <a:endParaRPr lang="en-US"/>
        </a:p>
      </dgm:t>
    </dgm:pt>
    <dgm:pt modelId="{AB8513EE-E1F9-405E-B548-AD17A138EE1C}" type="sibTrans" cxnId="{D7D9E632-63E1-4E75-A04B-86E9A2782D1C}">
      <dgm:prSet/>
      <dgm:spPr/>
      <dgm:t>
        <a:bodyPr/>
        <a:lstStyle/>
        <a:p>
          <a:endParaRPr lang="en-US"/>
        </a:p>
      </dgm:t>
    </dgm:pt>
    <dgm:pt modelId="{20D829E1-070A-4FAD-BD12-B117D691ABFF}">
      <dgm:prSet/>
      <dgm:spPr/>
      <dgm:t>
        <a:bodyPr/>
        <a:lstStyle/>
        <a:p>
          <a:r>
            <a:rPr lang="fr-FR" b="1" dirty="0"/>
            <a:t>Les recommandations servent d’outil pédagogique pour la formation des professionnels de santé</a:t>
          </a:r>
          <a:endParaRPr lang="en-US" dirty="0"/>
        </a:p>
      </dgm:t>
    </dgm:pt>
    <dgm:pt modelId="{BAED4C07-6171-48F3-9DFA-3E68C26560F6}" type="parTrans" cxnId="{B7D33A3F-5EE7-4ABD-B5AD-1BA7B2EDAF9B}">
      <dgm:prSet/>
      <dgm:spPr/>
      <dgm:t>
        <a:bodyPr/>
        <a:lstStyle/>
        <a:p>
          <a:endParaRPr lang="en-US"/>
        </a:p>
      </dgm:t>
    </dgm:pt>
    <dgm:pt modelId="{85E56EEB-6CDF-4EAB-BFEF-9E75FDE67F65}" type="sibTrans" cxnId="{B7D33A3F-5EE7-4ABD-B5AD-1BA7B2EDAF9B}">
      <dgm:prSet/>
      <dgm:spPr/>
      <dgm:t>
        <a:bodyPr/>
        <a:lstStyle/>
        <a:p>
          <a:endParaRPr lang="en-US"/>
        </a:p>
      </dgm:t>
    </dgm:pt>
    <dgm:pt modelId="{CB6F85E7-D6AD-4FE5-A905-280992CE24C0}">
      <dgm:prSet/>
      <dgm:spPr/>
      <dgm:t>
        <a:bodyPr/>
        <a:lstStyle/>
        <a:p>
          <a:r>
            <a:rPr lang="fr-CH" dirty="0"/>
            <a:t>…</a:t>
          </a:r>
          <a:endParaRPr lang="en-US" dirty="0"/>
        </a:p>
      </dgm:t>
    </dgm:pt>
    <dgm:pt modelId="{F5743627-EAB3-4719-AC1F-7A197BDE336F}" type="parTrans" cxnId="{644F8D52-8B14-4F11-B412-684497570443}">
      <dgm:prSet/>
      <dgm:spPr/>
      <dgm:t>
        <a:bodyPr/>
        <a:lstStyle/>
        <a:p>
          <a:endParaRPr lang="en-US"/>
        </a:p>
      </dgm:t>
    </dgm:pt>
    <dgm:pt modelId="{4DBA8FFD-B83A-4013-BD6F-FCBEE7F826F0}" type="sibTrans" cxnId="{644F8D52-8B14-4F11-B412-684497570443}">
      <dgm:prSet/>
      <dgm:spPr/>
      <dgm:t>
        <a:bodyPr/>
        <a:lstStyle/>
        <a:p>
          <a:endParaRPr lang="en-US"/>
        </a:p>
      </dgm:t>
    </dgm:pt>
    <dgm:pt modelId="{C625CFB4-B4DE-454B-85AF-0F2B98989917}" type="pres">
      <dgm:prSet presAssocID="{1A4A4FC8-64CF-4DE0-AA96-153D4FEC70E1}" presName="diagram" presStyleCnt="0">
        <dgm:presLayoutVars>
          <dgm:dir/>
          <dgm:resizeHandles val="exact"/>
        </dgm:presLayoutVars>
      </dgm:prSet>
      <dgm:spPr/>
    </dgm:pt>
    <dgm:pt modelId="{B29D6C9F-B249-4C62-B0F5-88D461D50E61}" type="pres">
      <dgm:prSet presAssocID="{B80AD226-0578-4083-A412-45B288867974}" presName="node" presStyleLbl="node1" presStyleIdx="0" presStyleCnt="7">
        <dgm:presLayoutVars>
          <dgm:bulletEnabled val="1"/>
        </dgm:presLayoutVars>
      </dgm:prSet>
      <dgm:spPr/>
    </dgm:pt>
    <dgm:pt modelId="{6F214838-0255-4005-81C0-0DC39E121726}" type="pres">
      <dgm:prSet presAssocID="{A1E1EA91-F4FB-4003-8A9C-04FC226F7A09}" presName="sibTrans" presStyleCnt="0"/>
      <dgm:spPr/>
    </dgm:pt>
    <dgm:pt modelId="{240FDBCB-4C32-48FD-8A35-A7CEB7CD1BB3}" type="pres">
      <dgm:prSet presAssocID="{3B91DB6D-10AC-401B-BB5A-B679845D12F0}" presName="node" presStyleLbl="node1" presStyleIdx="1" presStyleCnt="7">
        <dgm:presLayoutVars>
          <dgm:bulletEnabled val="1"/>
        </dgm:presLayoutVars>
      </dgm:prSet>
      <dgm:spPr/>
    </dgm:pt>
    <dgm:pt modelId="{AB23D48C-FE71-4636-8FA6-FE251F51F90D}" type="pres">
      <dgm:prSet presAssocID="{3DE7854E-28FA-404A-A820-47168A03E357}" presName="sibTrans" presStyleCnt="0"/>
      <dgm:spPr/>
    </dgm:pt>
    <dgm:pt modelId="{86C96653-E1E1-424F-B5E5-4DB6BCB372BF}" type="pres">
      <dgm:prSet presAssocID="{73B349F3-B043-4641-AE54-37364669831E}" presName="node" presStyleLbl="node1" presStyleIdx="2" presStyleCnt="7">
        <dgm:presLayoutVars>
          <dgm:bulletEnabled val="1"/>
        </dgm:presLayoutVars>
      </dgm:prSet>
      <dgm:spPr/>
    </dgm:pt>
    <dgm:pt modelId="{7A406139-1BEA-43EE-99C7-2E620279E886}" type="pres">
      <dgm:prSet presAssocID="{0C6119A7-24F1-4A1B-BA0C-C6D3309AE01D}" presName="sibTrans" presStyleCnt="0"/>
      <dgm:spPr/>
    </dgm:pt>
    <dgm:pt modelId="{1A98B784-269E-456C-9C9F-8AE14C24AE15}" type="pres">
      <dgm:prSet presAssocID="{79F34F2E-D8A5-4BD8-A82D-7DC7FBB6C1BF}" presName="node" presStyleLbl="node1" presStyleIdx="3" presStyleCnt="7">
        <dgm:presLayoutVars>
          <dgm:bulletEnabled val="1"/>
        </dgm:presLayoutVars>
      </dgm:prSet>
      <dgm:spPr/>
    </dgm:pt>
    <dgm:pt modelId="{D7AA7611-53D0-4F96-AA1E-E68946EF7177}" type="pres">
      <dgm:prSet presAssocID="{F33B5FFF-4B79-407E-A8AE-170E5F6F8EEE}" presName="sibTrans" presStyleCnt="0"/>
      <dgm:spPr/>
    </dgm:pt>
    <dgm:pt modelId="{9AAFF0B1-B591-429E-B4D9-44F53CF2645C}" type="pres">
      <dgm:prSet presAssocID="{6D9102EB-1A95-418B-B002-42E9BD0428EB}" presName="node" presStyleLbl="node1" presStyleIdx="4" presStyleCnt="7">
        <dgm:presLayoutVars>
          <dgm:bulletEnabled val="1"/>
        </dgm:presLayoutVars>
      </dgm:prSet>
      <dgm:spPr/>
    </dgm:pt>
    <dgm:pt modelId="{D695134A-4BE2-46F8-B9C3-58D7C2845BF5}" type="pres">
      <dgm:prSet presAssocID="{AB8513EE-E1F9-405E-B548-AD17A138EE1C}" presName="sibTrans" presStyleCnt="0"/>
      <dgm:spPr/>
    </dgm:pt>
    <dgm:pt modelId="{E57F6A9A-7DF1-487E-8494-23EF511E8351}" type="pres">
      <dgm:prSet presAssocID="{20D829E1-070A-4FAD-BD12-B117D691ABFF}" presName="node" presStyleLbl="node1" presStyleIdx="5" presStyleCnt="7">
        <dgm:presLayoutVars>
          <dgm:bulletEnabled val="1"/>
        </dgm:presLayoutVars>
      </dgm:prSet>
      <dgm:spPr/>
    </dgm:pt>
    <dgm:pt modelId="{465DCBA7-9757-4247-A541-8829B7007447}" type="pres">
      <dgm:prSet presAssocID="{85E56EEB-6CDF-4EAB-BFEF-9E75FDE67F65}" presName="sibTrans" presStyleCnt="0"/>
      <dgm:spPr/>
    </dgm:pt>
    <dgm:pt modelId="{A39C3E4C-953B-462F-A48C-808B4D7FB180}" type="pres">
      <dgm:prSet presAssocID="{CB6F85E7-D6AD-4FE5-A905-280992CE24C0}" presName="node" presStyleLbl="node1" presStyleIdx="6" presStyleCnt="7">
        <dgm:presLayoutVars>
          <dgm:bulletEnabled val="1"/>
        </dgm:presLayoutVars>
      </dgm:prSet>
      <dgm:spPr/>
    </dgm:pt>
  </dgm:ptLst>
  <dgm:cxnLst>
    <dgm:cxn modelId="{7C59851E-89E8-4B9C-8A5C-C0EDE855D28E}" type="presOf" srcId="{B80AD226-0578-4083-A412-45B288867974}" destId="{B29D6C9F-B249-4C62-B0F5-88D461D50E61}" srcOrd="0" destOrd="0" presId="urn:microsoft.com/office/officeart/2005/8/layout/default"/>
    <dgm:cxn modelId="{D7D9E632-63E1-4E75-A04B-86E9A2782D1C}" srcId="{1A4A4FC8-64CF-4DE0-AA96-153D4FEC70E1}" destId="{6D9102EB-1A95-418B-B002-42E9BD0428EB}" srcOrd="4" destOrd="0" parTransId="{613B0AB3-3525-46D3-98BF-2633515EF5D3}" sibTransId="{AB8513EE-E1F9-405E-B548-AD17A138EE1C}"/>
    <dgm:cxn modelId="{B7D33A3F-5EE7-4ABD-B5AD-1BA7B2EDAF9B}" srcId="{1A4A4FC8-64CF-4DE0-AA96-153D4FEC70E1}" destId="{20D829E1-070A-4FAD-BD12-B117D691ABFF}" srcOrd="5" destOrd="0" parTransId="{BAED4C07-6171-48F3-9DFA-3E68C26560F6}" sibTransId="{85E56EEB-6CDF-4EAB-BFEF-9E75FDE67F65}"/>
    <dgm:cxn modelId="{EB7B0760-47D8-47AB-BACB-12862E5BFE7B}" type="presOf" srcId="{79F34F2E-D8A5-4BD8-A82D-7DC7FBB6C1BF}" destId="{1A98B784-269E-456C-9C9F-8AE14C24AE15}" srcOrd="0" destOrd="0" presId="urn:microsoft.com/office/officeart/2005/8/layout/default"/>
    <dgm:cxn modelId="{D3136D4F-8569-4224-B3A8-C97258F9071E}" type="presOf" srcId="{73B349F3-B043-4641-AE54-37364669831E}" destId="{86C96653-E1E1-424F-B5E5-4DB6BCB372BF}" srcOrd="0" destOrd="0" presId="urn:microsoft.com/office/officeart/2005/8/layout/default"/>
    <dgm:cxn modelId="{8F77FC70-A91F-479F-A884-D41F7D47DAE6}" type="presOf" srcId="{1A4A4FC8-64CF-4DE0-AA96-153D4FEC70E1}" destId="{C625CFB4-B4DE-454B-85AF-0F2B98989917}" srcOrd="0" destOrd="0" presId="urn:microsoft.com/office/officeart/2005/8/layout/default"/>
    <dgm:cxn modelId="{644F8D52-8B14-4F11-B412-684497570443}" srcId="{1A4A4FC8-64CF-4DE0-AA96-153D4FEC70E1}" destId="{CB6F85E7-D6AD-4FE5-A905-280992CE24C0}" srcOrd="6" destOrd="0" parTransId="{F5743627-EAB3-4719-AC1F-7A197BDE336F}" sibTransId="{4DBA8FFD-B83A-4013-BD6F-FCBEE7F826F0}"/>
    <dgm:cxn modelId="{90EDA254-193A-4D40-B134-439F32ACC25A}" type="presOf" srcId="{CB6F85E7-D6AD-4FE5-A905-280992CE24C0}" destId="{A39C3E4C-953B-462F-A48C-808B4D7FB180}" srcOrd="0" destOrd="0" presId="urn:microsoft.com/office/officeart/2005/8/layout/default"/>
    <dgm:cxn modelId="{170DF482-542D-4846-801C-954CBBCBB2D1}" type="presOf" srcId="{20D829E1-070A-4FAD-BD12-B117D691ABFF}" destId="{E57F6A9A-7DF1-487E-8494-23EF511E8351}" srcOrd="0" destOrd="0" presId="urn:microsoft.com/office/officeart/2005/8/layout/default"/>
    <dgm:cxn modelId="{D8B31899-20DE-465F-BB77-A7016069E764}" srcId="{1A4A4FC8-64CF-4DE0-AA96-153D4FEC70E1}" destId="{3B91DB6D-10AC-401B-BB5A-B679845D12F0}" srcOrd="1" destOrd="0" parTransId="{B6AF1217-CD57-4FCC-8E44-ADA1F2CAF1F5}" sibTransId="{3DE7854E-28FA-404A-A820-47168A03E357}"/>
    <dgm:cxn modelId="{9A495E9D-DB3E-4B12-8D7A-CC6EAE78516D}" type="presOf" srcId="{6D9102EB-1A95-418B-B002-42E9BD0428EB}" destId="{9AAFF0B1-B591-429E-B4D9-44F53CF2645C}" srcOrd="0" destOrd="0" presId="urn:microsoft.com/office/officeart/2005/8/layout/default"/>
    <dgm:cxn modelId="{FED57ED7-5318-498F-B7F4-A3A683D90CFE}" srcId="{1A4A4FC8-64CF-4DE0-AA96-153D4FEC70E1}" destId="{73B349F3-B043-4641-AE54-37364669831E}" srcOrd="2" destOrd="0" parTransId="{8B26A936-1822-4A15-8EBD-0774C694904D}" sibTransId="{0C6119A7-24F1-4A1B-BA0C-C6D3309AE01D}"/>
    <dgm:cxn modelId="{4B21C6DE-4A3B-4EEE-A19C-BC55DBE81C5F}" srcId="{1A4A4FC8-64CF-4DE0-AA96-153D4FEC70E1}" destId="{B80AD226-0578-4083-A412-45B288867974}" srcOrd="0" destOrd="0" parTransId="{3BA41EB4-1852-41EF-9484-6A13BB3A0866}" sibTransId="{A1E1EA91-F4FB-4003-8A9C-04FC226F7A09}"/>
    <dgm:cxn modelId="{17AD9ADF-5C09-4324-8D56-38538D881397}" type="presOf" srcId="{3B91DB6D-10AC-401B-BB5A-B679845D12F0}" destId="{240FDBCB-4C32-48FD-8A35-A7CEB7CD1BB3}" srcOrd="0" destOrd="0" presId="urn:microsoft.com/office/officeart/2005/8/layout/default"/>
    <dgm:cxn modelId="{571773EF-B25F-4A0A-9C77-BE58BA4A756D}" srcId="{1A4A4FC8-64CF-4DE0-AA96-153D4FEC70E1}" destId="{79F34F2E-D8A5-4BD8-A82D-7DC7FBB6C1BF}" srcOrd="3" destOrd="0" parTransId="{655846F7-EF63-48EF-B5BA-CDC67235F44B}" sibTransId="{F33B5FFF-4B79-407E-A8AE-170E5F6F8EEE}"/>
    <dgm:cxn modelId="{4BD732DC-E198-4D9C-AFCD-6CDC5417EB65}" type="presParOf" srcId="{C625CFB4-B4DE-454B-85AF-0F2B98989917}" destId="{B29D6C9F-B249-4C62-B0F5-88D461D50E61}" srcOrd="0" destOrd="0" presId="urn:microsoft.com/office/officeart/2005/8/layout/default"/>
    <dgm:cxn modelId="{5833453D-D8E0-4C57-BF6C-9589B500389D}" type="presParOf" srcId="{C625CFB4-B4DE-454B-85AF-0F2B98989917}" destId="{6F214838-0255-4005-81C0-0DC39E121726}" srcOrd="1" destOrd="0" presId="urn:microsoft.com/office/officeart/2005/8/layout/default"/>
    <dgm:cxn modelId="{05CFED6E-F993-4D75-9CFE-23F38DEB46E0}" type="presParOf" srcId="{C625CFB4-B4DE-454B-85AF-0F2B98989917}" destId="{240FDBCB-4C32-48FD-8A35-A7CEB7CD1BB3}" srcOrd="2" destOrd="0" presId="urn:microsoft.com/office/officeart/2005/8/layout/default"/>
    <dgm:cxn modelId="{2E1CAEA2-BC59-4C3E-BB91-79D21290EBE9}" type="presParOf" srcId="{C625CFB4-B4DE-454B-85AF-0F2B98989917}" destId="{AB23D48C-FE71-4636-8FA6-FE251F51F90D}" srcOrd="3" destOrd="0" presId="urn:microsoft.com/office/officeart/2005/8/layout/default"/>
    <dgm:cxn modelId="{3CD56F3C-DDE8-498F-BE73-5E155AA82C04}" type="presParOf" srcId="{C625CFB4-B4DE-454B-85AF-0F2B98989917}" destId="{86C96653-E1E1-424F-B5E5-4DB6BCB372BF}" srcOrd="4" destOrd="0" presId="urn:microsoft.com/office/officeart/2005/8/layout/default"/>
    <dgm:cxn modelId="{6D6E78C1-418A-410C-A359-984EB06D8A3D}" type="presParOf" srcId="{C625CFB4-B4DE-454B-85AF-0F2B98989917}" destId="{7A406139-1BEA-43EE-99C7-2E620279E886}" srcOrd="5" destOrd="0" presId="urn:microsoft.com/office/officeart/2005/8/layout/default"/>
    <dgm:cxn modelId="{73501808-B801-419A-B9E2-E966ABC1868E}" type="presParOf" srcId="{C625CFB4-B4DE-454B-85AF-0F2B98989917}" destId="{1A98B784-269E-456C-9C9F-8AE14C24AE15}" srcOrd="6" destOrd="0" presId="urn:microsoft.com/office/officeart/2005/8/layout/default"/>
    <dgm:cxn modelId="{A710FB4A-3061-4A29-8B65-974EBEDD9F7B}" type="presParOf" srcId="{C625CFB4-B4DE-454B-85AF-0F2B98989917}" destId="{D7AA7611-53D0-4F96-AA1E-E68946EF7177}" srcOrd="7" destOrd="0" presId="urn:microsoft.com/office/officeart/2005/8/layout/default"/>
    <dgm:cxn modelId="{C7B2AAAD-A671-4B97-ABD7-B068D291B4C7}" type="presParOf" srcId="{C625CFB4-B4DE-454B-85AF-0F2B98989917}" destId="{9AAFF0B1-B591-429E-B4D9-44F53CF2645C}" srcOrd="8" destOrd="0" presId="urn:microsoft.com/office/officeart/2005/8/layout/default"/>
    <dgm:cxn modelId="{F056AC96-1956-4AB8-9FD6-581B85E5098D}" type="presParOf" srcId="{C625CFB4-B4DE-454B-85AF-0F2B98989917}" destId="{D695134A-4BE2-46F8-B9C3-58D7C2845BF5}" srcOrd="9" destOrd="0" presId="urn:microsoft.com/office/officeart/2005/8/layout/default"/>
    <dgm:cxn modelId="{6F9928F0-8AC4-4F30-A030-DF6E6EA1206B}" type="presParOf" srcId="{C625CFB4-B4DE-454B-85AF-0F2B98989917}" destId="{E57F6A9A-7DF1-487E-8494-23EF511E8351}" srcOrd="10" destOrd="0" presId="urn:microsoft.com/office/officeart/2005/8/layout/default"/>
    <dgm:cxn modelId="{B5144824-F7D8-47D7-B406-37930E57D8CF}" type="presParOf" srcId="{C625CFB4-B4DE-454B-85AF-0F2B98989917}" destId="{465DCBA7-9757-4247-A541-8829B7007447}" srcOrd="11" destOrd="0" presId="urn:microsoft.com/office/officeart/2005/8/layout/default"/>
    <dgm:cxn modelId="{5CE910E0-7C60-4836-9AE9-B965157542B1}" type="presParOf" srcId="{C625CFB4-B4DE-454B-85AF-0F2B98989917}" destId="{A39C3E4C-953B-462F-A48C-808B4D7FB18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D195CD-3D39-44A8-831F-18B25ED947E3}"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B6CA891F-EFFC-45D6-A73C-97DC211A79A8}">
      <dgm:prSet/>
      <dgm:spPr/>
      <dgm:t>
        <a:bodyPr/>
        <a:lstStyle/>
        <a:p>
          <a:r>
            <a:rPr lang="fr-CH" noProof="0" dirty="0"/>
            <a:t>Examen des sites officiels pour les recommandations de traitement standardisées publiées dans les 55 pays de l'Union Africaine</a:t>
          </a:r>
        </a:p>
      </dgm:t>
    </dgm:pt>
    <dgm:pt modelId="{90EB771B-7C43-424F-84C9-DFDC09275306}" type="parTrans" cxnId="{8C04B2DE-E99F-417A-84B0-BD961B2B740C}">
      <dgm:prSet/>
      <dgm:spPr/>
      <dgm:t>
        <a:bodyPr/>
        <a:lstStyle/>
        <a:p>
          <a:endParaRPr lang="en-US"/>
        </a:p>
      </dgm:t>
    </dgm:pt>
    <dgm:pt modelId="{6017022F-2FE9-45FB-93A6-B4F911E1D099}" type="sibTrans" cxnId="{8C04B2DE-E99F-417A-84B0-BD961B2B740C}">
      <dgm:prSet/>
      <dgm:spPr/>
      <dgm:t>
        <a:bodyPr/>
        <a:lstStyle/>
        <a:p>
          <a:endParaRPr lang="en-US"/>
        </a:p>
      </dgm:t>
    </dgm:pt>
    <dgm:pt modelId="{23C5F2BA-A750-4D34-9826-FBCA2003911B}">
      <dgm:prSet custT="1"/>
      <dgm:spPr/>
      <dgm:t>
        <a:bodyPr/>
        <a:lstStyle/>
        <a:p>
          <a:r>
            <a:rPr lang="fr-CH" sz="2000" noProof="0" dirty="0"/>
            <a:t>Complété par des contacts avec des points de contact du CDC africain et de l'OMS</a:t>
          </a:r>
        </a:p>
      </dgm:t>
    </dgm:pt>
    <dgm:pt modelId="{4D7FD10F-728E-415F-838B-D7CEED7B3DE4}" type="parTrans" cxnId="{9C40C78F-AF5F-49E7-9649-06EEB0D03FEE}">
      <dgm:prSet/>
      <dgm:spPr/>
      <dgm:t>
        <a:bodyPr/>
        <a:lstStyle/>
        <a:p>
          <a:endParaRPr lang="en-US"/>
        </a:p>
      </dgm:t>
    </dgm:pt>
    <dgm:pt modelId="{C2E9CFF6-1A57-4982-8F18-E8B004EEAE6C}" type="sibTrans" cxnId="{9C40C78F-AF5F-49E7-9649-06EEB0D03FEE}">
      <dgm:prSet/>
      <dgm:spPr/>
      <dgm:t>
        <a:bodyPr/>
        <a:lstStyle/>
        <a:p>
          <a:endParaRPr lang="en-US"/>
        </a:p>
      </dgm:t>
    </dgm:pt>
    <dgm:pt modelId="{6320FF5E-3374-49AE-90E6-35D6CAF0DD79}">
      <dgm:prSet/>
      <dgm:spPr/>
      <dgm:t>
        <a:bodyPr/>
        <a:lstStyle/>
        <a:p>
          <a:r>
            <a:rPr lang="fr-CH" noProof="0" dirty="0"/>
            <a:t>31 recommandations de traitement standardisées provenant de 20 pays identifiées </a:t>
          </a:r>
        </a:p>
        <a:p>
          <a:r>
            <a:rPr lang="fr-CH" noProof="0" dirty="0"/>
            <a:t>(2001-2018)</a:t>
          </a:r>
        </a:p>
      </dgm:t>
    </dgm:pt>
    <dgm:pt modelId="{40909244-E044-4B4D-B504-F8764DADC859}" type="parTrans" cxnId="{2306C742-3F13-4874-AD70-02E340C2100F}">
      <dgm:prSet/>
      <dgm:spPr/>
      <dgm:t>
        <a:bodyPr/>
        <a:lstStyle/>
        <a:p>
          <a:endParaRPr lang="en-US"/>
        </a:p>
      </dgm:t>
    </dgm:pt>
    <dgm:pt modelId="{BC213C98-9C3E-4504-BFF7-FA4A3E7FDCAB}" type="sibTrans" cxnId="{2306C742-3F13-4874-AD70-02E340C2100F}">
      <dgm:prSet/>
      <dgm:spPr/>
      <dgm:t>
        <a:bodyPr/>
        <a:lstStyle/>
        <a:p>
          <a:endParaRPr lang="en-US"/>
        </a:p>
      </dgm:t>
    </dgm:pt>
    <dgm:pt modelId="{F230A62B-EA09-4D79-B953-E049EA2F6EC8}">
      <dgm:prSet/>
      <dgm:spPr/>
      <dgm:t>
        <a:bodyPr/>
        <a:lstStyle/>
        <a:p>
          <a:r>
            <a:rPr lang="fr-CH" noProof="0" dirty="0"/>
            <a:t>35 pays sans directives identifiées</a:t>
          </a:r>
        </a:p>
      </dgm:t>
    </dgm:pt>
    <dgm:pt modelId="{EFB6BB57-228B-447C-808C-84A2FBA81C19}" type="parTrans" cxnId="{AD982BB8-17F6-4FC9-A98E-CEF5BF3E4C73}">
      <dgm:prSet/>
      <dgm:spPr/>
      <dgm:t>
        <a:bodyPr/>
        <a:lstStyle/>
        <a:p>
          <a:endParaRPr lang="en-US"/>
        </a:p>
      </dgm:t>
    </dgm:pt>
    <dgm:pt modelId="{7E41D64F-2D73-4186-BF40-6BB31942A50E}" type="sibTrans" cxnId="{AD982BB8-17F6-4FC9-A98E-CEF5BF3E4C73}">
      <dgm:prSet/>
      <dgm:spPr/>
      <dgm:t>
        <a:bodyPr/>
        <a:lstStyle/>
        <a:p>
          <a:endParaRPr lang="en-US"/>
        </a:p>
      </dgm:t>
    </dgm:pt>
    <dgm:pt modelId="{709052AA-9EF8-4CC1-B706-5FDB6EE9C469}">
      <dgm:prSet/>
      <dgm:spPr/>
      <dgm:t>
        <a:bodyPr/>
        <a:lstStyle/>
        <a:p>
          <a:r>
            <a:rPr lang="fr-CH" noProof="0" dirty="0"/>
            <a:t>Aucun n'a été développé selon la méthodologie GRADE</a:t>
          </a:r>
        </a:p>
      </dgm:t>
    </dgm:pt>
    <dgm:pt modelId="{67780EEB-3D38-4A87-B792-440A9089A10C}" type="parTrans" cxnId="{FEDF436B-6EF5-4C51-8351-D9D41F02978C}">
      <dgm:prSet/>
      <dgm:spPr/>
      <dgm:t>
        <a:bodyPr/>
        <a:lstStyle/>
        <a:p>
          <a:endParaRPr lang="en-US"/>
        </a:p>
      </dgm:t>
    </dgm:pt>
    <dgm:pt modelId="{A3FE2E98-A633-4758-AA4C-5E3386B3DC9E}" type="sibTrans" cxnId="{FEDF436B-6EF5-4C51-8351-D9D41F02978C}">
      <dgm:prSet/>
      <dgm:spPr/>
      <dgm:t>
        <a:bodyPr/>
        <a:lstStyle/>
        <a:p>
          <a:endParaRPr lang="en-US"/>
        </a:p>
      </dgm:t>
    </dgm:pt>
    <dgm:pt modelId="{F3DFE038-3578-4DB4-BF2D-5CB412DF0E06}">
      <dgm:prSet/>
      <dgm:spPr/>
      <dgm:t>
        <a:bodyPr/>
        <a:lstStyle/>
        <a:p>
          <a:r>
            <a:rPr lang="fr-CH" noProof="0" dirty="0"/>
            <a:t>Variation importante dans la sélection des antimicrobiens, la posologie et la durée des traitements recommandés</a:t>
          </a:r>
        </a:p>
      </dgm:t>
    </dgm:pt>
    <dgm:pt modelId="{6537C34C-BBE0-42D1-B4F3-9A3823A4C3A3}" type="parTrans" cxnId="{00231610-91DA-42E5-9AB0-AB267A4DB2FD}">
      <dgm:prSet/>
      <dgm:spPr/>
      <dgm:t>
        <a:bodyPr/>
        <a:lstStyle/>
        <a:p>
          <a:endParaRPr lang="en-US"/>
        </a:p>
      </dgm:t>
    </dgm:pt>
    <dgm:pt modelId="{46A4B6FD-F023-4F40-9C1A-8B9112702528}" type="sibTrans" cxnId="{00231610-91DA-42E5-9AB0-AB267A4DB2FD}">
      <dgm:prSet/>
      <dgm:spPr/>
      <dgm:t>
        <a:bodyPr/>
        <a:lstStyle/>
        <a:p>
          <a:endParaRPr lang="en-US"/>
        </a:p>
      </dgm:t>
    </dgm:pt>
    <dgm:pt modelId="{1F01FD72-D5FE-4F7D-A390-23F84D2C020A}">
      <dgm:prSet/>
      <dgm:spPr/>
      <dgm:t>
        <a:bodyPr/>
        <a:lstStyle/>
        <a:p>
          <a:r>
            <a:rPr lang="fr-CH" noProof="0" dirty="0"/>
            <a:t>Aucun n'a indiqué que la sélection des antibiotiques était basée sur l'épidémiologie locale de la résistance aux antibiotiques</a:t>
          </a:r>
        </a:p>
      </dgm:t>
    </dgm:pt>
    <dgm:pt modelId="{E06EB9ED-0A57-474B-9A98-B2D757A1DFC8}" type="parTrans" cxnId="{5BCE8FC8-BFAF-4637-8182-392DD7F2693F}">
      <dgm:prSet/>
      <dgm:spPr/>
      <dgm:t>
        <a:bodyPr/>
        <a:lstStyle/>
        <a:p>
          <a:endParaRPr lang="en-US"/>
        </a:p>
      </dgm:t>
    </dgm:pt>
    <dgm:pt modelId="{D5BDD961-A65A-46A0-A207-64AC70EB2687}" type="sibTrans" cxnId="{5BCE8FC8-BFAF-4637-8182-392DD7F2693F}">
      <dgm:prSet/>
      <dgm:spPr/>
      <dgm:t>
        <a:bodyPr/>
        <a:lstStyle/>
        <a:p>
          <a:endParaRPr lang="en-US"/>
        </a:p>
      </dgm:t>
    </dgm:pt>
    <dgm:pt modelId="{855807EB-7AEF-44CC-A376-E95F60BE64BF}" type="pres">
      <dgm:prSet presAssocID="{7BD195CD-3D39-44A8-831F-18B25ED947E3}" presName="Name0" presStyleCnt="0">
        <dgm:presLayoutVars>
          <dgm:dir/>
          <dgm:animLvl val="lvl"/>
          <dgm:resizeHandles val="exact"/>
        </dgm:presLayoutVars>
      </dgm:prSet>
      <dgm:spPr/>
    </dgm:pt>
    <dgm:pt modelId="{79CC8128-2A85-4137-A6D6-AA85AC461BA9}" type="pres">
      <dgm:prSet presAssocID="{6320FF5E-3374-49AE-90E6-35D6CAF0DD79}" presName="boxAndChildren" presStyleCnt="0"/>
      <dgm:spPr/>
    </dgm:pt>
    <dgm:pt modelId="{2DF4584B-F6D8-472C-A8F9-73DFE968C955}" type="pres">
      <dgm:prSet presAssocID="{6320FF5E-3374-49AE-90E6-35D6CAF0DD79}" presName="parentTextBox" presStyleLbl="node1" presStyleIdx="0" presStyleCnt="2"/>
      <dgm:spPr/>
    </dgm:pt>
    <dgm:pt modelId="{1BD349A8-C341-4F4A-9DF5-425546708EAA}" type="pres">
      <dgm:prSet presAssocID="{6320FF5E-3374-49AE-90E6-35D6CAF0DD79}" presName="entireBox" presStyleLbl="node1" presStyleIdx="0" presStyleCnt="2"/>
      <dgm:spPr/>
    </dgm:pt>
    <dgm:pt modelId="{80338571-91ED-4B2B-A791-DD40DEA37498}" type="pres">
      <dgm:prSet presAssocID="{6320FF5E-3374-49AE-90E6-35D6CAF0DD79}" presName="descendantBox" presStyleCnt="0"/>
      <dgm:spPr/>
    </dgm:pt>
    <dgm:pt modelId="{D8F04C9B-D0A9-4C86-8FFD-EF0CE962976A}" type="pres">
      <dgm:prSet presAssocID="{F230A62B-EA09-4D79-B953-E049EA2F6EC8}" presName="childTextBox" presStyleLbl="fgAccFollowNode1" presStyleIdx="0" presStyleCnt="5">
        <dgm:presLayoutVars>
          <dgm:bulletEnabled val="1"/>
        </dgm:presLayoutVars>
      </dgm:prSet>
      <dgm:spPr/>
    </dgm:pt>
    <dgm:pt modelId="{B8B2B802-E5CB-46C7-B8C2-D70C23AE9A07}" type="pres">
      <dgm:prSet presAssocID="{709052AA-9EF8-4CC1-B706-5FDB6EE9C469}" presName="childTextBox" presStyleLbl="fgAccFollowNode1" presStyleIdx="1" presStyleCnt="5">
        <dgm:presLayoutVars>
          <dgm:bulletEnabled val="1"/>
        </dgm:presLayoutVars>
      </dgm:prSet>
      <dgm:spPr/>
    </dgm:pt>
    <dgm:pt modelId="{3FF13BF6-4743-4676-96B2-4F87EE1118FD}" type="pres">
      <dgm:prSet presAssocID="{F3DFE038-3578-4DB4-BF2D-5CB412DF0E06}" presName="childTextBox" presStyleLbl="fgAccFollowNode1" presStyleIdx="2" presStyleCnt="5">
        <dgm:presLayoutVars>
          <dgm:bulletEnabled val="1"/>
        </dgm:presLayoutVars>
      </dgm:prSet>
      <dgm:spPr/>
    </dgm:pt>
    <dgm:pt modelId="{044FC794-5878-4D72-BF71-D857797B9576}" type="pres">
      <dgm:prSet presAssocID="{1F01FD72-D5FE-4F7D-A390-23F84D2C020A}" presName="childTextBox" presStyleLbl="fgAccFollowNode1" presStyleIdx="3" presStyleCnt="5">
        <dgm:presLayoutVars>
          <dgm:bulletEnabled val="1"/>
        </dgm:presLayoutVars>
      </dgm:prSet>
      <dgm:spPr/>
    </dgm:pt>
    <dgm:pt modelId="{6B5CCFE9-945E-4872-96E8-C28E0D5BFD99}" type="pres">
      <dgm:prSet presAssocID="{6017022F-2FE9-45FB-93A6-B4F911E1D099}" presName="sp" presStyleCnt="0"/>
      <dgm:spPr/>
    </dgm:pt>
    <dgm:pt modelId="{BAACFD05-EF00-4056-B72B-2D4500228410}" type="pres">
      <dgm:prSet presAssocID="{B6CA891F-EFFC-45D6-A73C-97DC211A79A8}" presName="arrowAndChildren" presStyleCnt="0"/>
      <dgm:spPr/>
    </dgm:pt>
    <dgm:pt modelId="{405240F1-AAC4-48CC-A918-B0166B2010C8}" type="pres">
      <dgm:prSet presAssocID="{B6CA891F-EFFC-45D6-A73C-97DC211A79A8}" presName="parentTextArrow" presStyleLbl="node1" presStyleIdx="0" presStyleCnt="2"/>
      <dgm:spPr/>
    </dgm:pt>
    <dgm:pt modelId="{224EEE6E-3335-4B13-88D7-DEC2332290E3}" type="pres">
      <dgm:prSet presAssocID="{B6CA891F-EFFC-45D6-A73C-97DC211A79A8}" presName="arrow" presStyleLbl="node1" presStyleIdx="1" presStyleCnt="2"/>
      <dgm:spPr/>
    </dgm:pt>
    <dgm:pt modelId="{7C94E715-459C-4615-8A6F-60374BA7EBB4}" type="pres">
      <dgm:prSet presAssocID="{B6CA891F-EFFC-45D6-A73C-97DC211A79A8}" presName="descendantArrow" presStyleCnt="0"/>
      <dgm:spPr/>
    </dgm:pt>
    <dgm:pt modelId="{FE8D852A-D484-46F9-8907-A0F82CC1F047}" type="pres">
      <dgm:prSet presAssocID="{23C5F2BA-A750-4D34-9826-FBCA2003911B}" presName="childTextArrow" presStyleLbl="fgAccFollowNode1" presStyleIdx="4" presStyleCnt="5">
        <dgm:presLayoutVars>
          <dgm:bulletEnabled val="1"/>
        </dgm:presLayoutVars>
      </dgm:prSet>
      <dgm:spPr/>
    </dgm:pt>
  </dgm:ptLst>
  <dgm:cxnLst>
    <dgm:cxn modelId="{00231610-91DA-42E5-9AB0-AB267A4DB2FD}" srcId="{6320FF5E-3374-49AE-90E6-35D6CAF0DD79}" destId="{F3DFE038-3578-4DB4-BF2D-5CB412DF0E06}" srcOrd="2" destOrd="0" parTransId="{6537C34C-BBE0-42D1-B4F3-9A3823A4C3A3}" sibTransId="{46A4B6FD-F023-4F40-9C1A-8B9112702528}"/>
    <dgm:cxn modelId="{D5A1CC1D-C361-492B-8CE4-48F7C1AA222C}" type="presOf" srcId="{1F01FD72-D5FE-4F7D-A390-23F84D2C020A}" destId="{044FC794-5878-4D72-BF71-D857797B9576}" srcOrd="0" destOrd="0" presId="urn:microsoft.com/office/officeart/2005/8/layout/process4"/>
    <dgm:cxn modelId="{C3A4CD60-1FAF-4C7F-8251-BD2A2873DE36}" type="presOf" srcId="{F3DFE038-3578-4DB4-BF2D-5CB412DF0E06}" destId="{3FF13BF6-4743-4676-96B2-4F87EE1118FD}" srcOrd="0" destOrd="0" presId="urn:microsoft.com/office/officeart/2005/8/layout/process4"/>
    <dgm:cxn modelId="{53BCAE62-D4A7-49D3-A055-623E7CBB8EBB}" type="presOf" srcId="{F230A62B-EA09-4D79-B953-E049EA2F6EC8}" destId="{D8F04C9B-D0A9-4C86-8FFD-EF0CE962976A}" srcOrd="0" destOrd="0" presId="urn:microsoft.com/office/officeart/2005/8/layout/process4"/>
    <dgm:cxn modelId="{2306C742-3F13-4874-AD70-02E340C2100F}" srcId="{7BD195CD-3D39-44A8-831F-18B25ED947E3}" destId="{6320FF5E-3374-49AE-90E6-35D6CAF0DD79}" srcOrd="1" destOrd="0" parTransId="{40909244-E044-4B4D-B504-F8764DADC859}" sibTransId="{BC213C98-9C3E-4504-BFF7-FA4A3E7FDCAB}"/>
    <dgm:cxn modelId="{2CE93D6A-6B64-4F5D-9C32-4229EF7AC888}" type="presOf" srcId="{B6CA891F-EFFC-45D6-A73C-97DC211A79A8}" destId="{224EEE6E-3335-4B13-88D7-DEC2332290E3}" srcOrd="1" destOrd="0" presId="urn:microsoft.com/office/officeart/2005/8/layout/process4"/>
    <dgm:cxn modelId="{FEDF436B-6EF5-4C51-8351-D9D41F02978C}" srcId="{6320FF5E-3374-49AE-90E6-35D6CAF0DD79}" destId="{709052AA-9EF8-4CC1-B706-5FDB6EE9C469}" srcOrd="1" destOrd="0" parTransId="{67780EEB-3D38-4A87-B792-440A9089A10C}" sibTransId="{A3FE2E98-A633-4758-AA4C-5E3386B3DC9E}"/>
    <dgm:cxn modelId="{378C377D-7456-4CE9-BEBE-8E49C4D2CBDB}" type="presOf" srcId="{7BD195CD-3D39-44A8-831F-18B25ED947E3}" destId="{855807EB-7AEF-44CC-A376-E95F60BE64BF}" srcOrd="0" destOrd="0" presId="urn:microsoft.com/office/officeart/2005/8/layout/process4"/>
    <dgm:cxn modelId="{9C40C78F-AF5F-49E7-9649-06EEB0D03FEE}" srcId="{B6CA891F-EFFC-45D6-A73C-97DC211A79A8}" destId="{23C5F2BA-A750-4D34-9826-FBCA2003911B}" srcOrd="0" destOrd="0" parTransId="{4D7FD10F-728E-415F-838B-D7CEED7B3DE4}" sibTransId="{C2E9CFF6-1A57-4982-8F18-E8B004EEAE6C}"/>
    <dgm:cxn modelId="{99B4119F-46D1-4606-9881-F89FD8187422}" type="presOf" srcId="{6320FF5E-3374-49AE-90E6-35D6CAF0DD79}" destId="{2DF4584B-F6D8-472C-A8F9-73DFE968C955}" srcOrd="0" destOrd="0" presId="urn:microsoft.com/office/officeart/2005/8/layout/process4"/>
    <dgm:cxn modelId="{5C07F6A8-CF49-48DD-8706-CCE3E6CD59AF}" type="presOf" srcId="{709052AA-9EF8-4CC1-B706-5FDB6EE9C469}" destId="{B8B2B802-E5CB-46C7-B8C2-D70C23AE9A07}" srcOrd="0" destOrd="0" presId="urn:microsoft.com/office/officeart/2005/8/layout/process4"/>
    <dgm:cxn modelId="{AD982BB8-17F6-4FC9-A98E-CEF5BF3E4C73}" srcId="{6320FF5E-3374-49AE-90E6-35D6CAF0DD79}" destId="{F230A62B-EA09-4D79-B953-E049EA2F6EC8}" srcOrd="0" destOrd="0" parTransId="{EFB6BB57-228B-447C-808C-84A2FBA81C19}" sibTransId="{7E41D64F-2D73-4186-BF40-6BB31942A50E}"/>
    <dgm:cxn modelId="{52F138B9-0B9C-4A57-9EF8-6CD7696BC448}" type="presOf" srcId="{B6CA891F-EFFC-45D6-A73C-97DC211A79A8}" destId="{405240F1-AAC4-48CC-A918-B0166B2010C8}" srcOrd="0" destOrd="0" presId="urn:microsoft.com/office/officeart/2005/8/layout/process4"/>
    <dgm:cxn modelId="{94FACAC3-EC8E-4CDD-AFCA-54F8C1ADDA5E}" type="presOf" srcId="{6320FF5E-3374-49AE-90E6-35D6CAF0DD79}" destId="{1BD349A8-C341-4F4A-9DF5-425546708EAA}" srcOrd="1" destOrd="0" presId="urn:microsoft.com/office/officeart/2005/8/layout/process4"/>
    <dgm:cxn modelId="{5BCE8FC8-BFAF-4637-8182-392DD7F2693F}" srcId="{6320FF5E-3374-49AE-90E6-35D6CAF0DD79}" destId="{1F01FD72-D5FE-4F7D-A390-23F84D2C020A}" srcOrd="3" destOrd="0" parTransId="{E06EB9ED-0A57-474B-9A98-B2D757A1DFC8}" sibTransId="{D5BDD961-A65A-46A0-A207-64AC70EB2687}"/>
    <dgm:cxn modelId="{8C04B2DE-E99F-417A-84B0-BD961B2B740C}" srcId="{7BD195CD-3D39-44A8-831F-18B25ED947E3}" destId="{B6CA891F-EFFC-45D6-A73C-97DC211A79A8}" srcOrd="0" destOrd="0" parTransId="{90EB771B-7C43-424F-84C9-DFDC09275306}" sibTransId="{6017022F-2FE9-45FB-93A6-B4F911E1D099}"/>
    <dgm:cxn modelId="{4DFC7EFD-1D38-47A6-B5D8-A02F5C74AC5A}" type="presOf" srcId="{23C5F2BA-A750-4D34-9826-FBCA2003911B}" destId="{FE8D852A-D484-46F9-8907-A0F82CC1F047}" srcOrd="0" destOrd="0" presId="urn:microsoft.com/office/officeart/2005/8/layout/process4"/>
    <dgm:cxn modelId="{8FDF7990-F37E-468C-92F6-244EC734B3C3}" type="presParOf" srcId="{855807EB-7AEF-44CC-A376-E95F60BE64BF}" destId="{79CC8128-2A85-4137-A6D6-AA85AC461BA9}" srcOrd="0" destOrd="0" presId="urn:microsoft.com/office/officeart/2005/8/layout/process4"/>
    <dgm:cxn modelId="{D389B267-1689-4E3F-B75D-FD7976546576}" type="presParOf" srcId="{79CC8128-2A85-4137-A6D6-AA85AC461BA9}" destId="{2DF4584B-F6D8-472C-A8F9-73DFE968C955}" srcOrd="0" destOrd="0" presId="urn:microsoft.com/office/officeart/2005/8/layout/process4"/>
    <dgm:cxn modelId="{A87A70A5-5525-4502-8818-35C7CB429F06}" type="presParOf" srcId="{79CC8128-2A85-4137-A6D6-AA85AC461BA9}" destId="{1BD349A8-C341-4F4A-9DF5-425546708EAA}" srcOrd="1" destOrd="0" presId="urn:microsoft.com/office/officeart/2005/8/layout/process4"/>
    <dgm:cxn modelId="{520250B3-1524-4B3D-AEBB-DFE9A58F7090}" type="presParOf" srcId="{79CC8128-2A85-4137-A6D6-AA85AC461BA9}" destId="{80338571-91ED-4B2B-A791-DD40DEA37498}" srcOrd="2" destOrd="0" presId="urn:microsoft.com/office/officeart/2005/8/layout/process4"/>
    <dgm:cxn modelId="{563CC1DD-C0F7-40AB-87E6-47906328DD1A}" type="presParOf" srcId="{80338571-91ED-4B2B-A791-DD40DEA37498}" destId="{D8F04C9B-D0A9-4C86-8FFD-EF0CE962976A}" srcOrd="0" destOrd="0" presId="urn:microsoft.com/office/officeart/2005/8/layout/process4"/>
    <dgm:cxn modelId="{D6039284-5B8D-4531-83CA-1AAFD31B4A20}" type="presParOf" srcId="{80338571-91ED-4B2B-A791-DD40DEA37498}" destId="{B8B2B802-E5CB-46C7-B8C2-D70C23AE9A07}" srcOrd="1" destOrd="0" presId="urn:microsoft.com/office/officeart/2005/8/layout/process4"/>
    <dgm:cxn modelId="{0C87351D-11F1-4ADF-A4C5-BC6DED5BDE5C}" type="presParOf" srcId="{80338571-91ED-4B2B-A791-DD40DEA37498}" destId="{3FF13BF6-4743-4676-96B2-4F87EE1118FD}" srcOrd="2" destOrd="0" presId="urn:microsoft.com/office/officeart/2005/8/layout/process4"/>
    <dgm:cxn modelId="{F488C6DB-8AE9-4C58-88AB-620B69DC067A}" type="presParOf" srcId="{80338571-91ED-4B2B-A791-DD40DEA37498}" destId="{044FC794-5878-4D72-BF71-D857797B9576}" srcOrd="3" destOrd="0" presId="urn:microsoft.com/office/officeart/2005/8/layout/process4"/>
    <dgm:cxn modelId="{6C709C37-4DB9-440B-BAFC-A6318A02D63A}" type="presParOf" srcId="{855807EB-7AEF-44CC-A376-E95F60BE64BF}" destId="{6B5CCFE9-945E-4872-96E8-C28E0D5BFD99}" srcOrd="1" destOrd="0" presId="urn:microsoft.com/office/officeart/2005/8/layout/process4"/>
    <dgm:cxn modelId="{302629E7-CFF5-4FE9-8CF5-EF490FA0EA14}" type="presParOf" srcId="{855807EB-7AEF-44CC-A376-E95F60BE64BF}" destId="{BAACFD05-EF00-4056-B72B-2D4500228410}" srcOrd="2" destOrd="0" presId="urn:microsoft.com/office/officeart/2005/8/layout/process4"/>
    <dgm:cxn modelId="{9295F940-C649-4150-94B0-9414C6078AB6}" type="presParOf" srcId="{BAACFD05-EF00-4056-B72B-2D4500228410}" destId="{405240F1-AAC4-48CC-A918-B0166B2010C8}" srcOrd="0" destOrd="0" presId="urn:microsoft.com/office/officeart/2005/8/layout/process4"/>
    <dgm:cxn modelId="{F6EF6298-4276-4B2D-8FAE-2F2D9DC3F3F4}" type="presParOf" srcId="{BAACFD05-EF00-4056-B72B-2D4500228410}" destId="{224EEE6E-3335-4B13-88D7-DEC2332290E3}" srcOrd="1" destOrd="0" presId="urn:microsoft.com/office/officeart/2005/8/layout/process4"/>
    <dgm:cxn modelId="{CCD595DF-BFB6-4017-95DE-62A349CA4E53}" type="presParOf" srcId="{BAACFD05-EF00-4056-B72B-2D4500228410}" destId="{7C94E715-459C-4615-8A6F-60374BA7EBB4}" srcOrd="2" destOrd="0" presId="urn:microsoft.com/office/officeart/2005/8/layout/process4"/>
    <dgm:cxn modelId="{9FB8B887-FEF2-425D-9B35-7015CB09DB3A}" type="presParOf" srcId="{7C94E715-459C-4615-8A6F-60374BA7EBB4}" destId="{FE8D852A-D484-46F9-8907-A0F82CC1F047}"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226C11-DD6A-4072-A020-C5151994AFA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FAE02A2-FA67-47A4-AEF6-8BB1DAC36EC8}">
      <dgm:prSet/>
      <dgm:spPr/>
      <dgm:t>
        <a:bodyPr/>
        <a:lstStyle/>
        <a:p>
          <a:pPr>
            <a:lnSpc>
              <a:spcPct val="100000"/>
            </a:lnSpc>
          </a:pPr>
          <a:r>
            <a:rPr lang="fr-CH" noProof="0" dirty="0"/>
            <a:t>Fournir des conseils simples sur </a:t>
          </a:r>
          <a:r>
            <a:rPr lang="fr-CH" b="1" u="sng" noProof="0" dirty="0"/>
            <a:t>« COMMENT UTILISER »</a:t>
          </a:r>
          <a:r>
            <a:rPr lang="fr-CH" b="1" noProof="0" dirty="0"/>
            <a:t> </a:t>
          </a:r>
          <a:r>
            <a:rPr lang="fr-CH" noProof="0" dirty="0"/>
            <a:t>les antibiotiques de la LME pour gérer les infections courantes</a:t>
          </a:r>
        </a:p>
      </dgm:t>
    </dgm:pt>
    <dgm:pt modelId="{5FE9B752-28BA-4571-B14F-5655EDDDA4B7}" type="parTrans" cxnId="{9291C8E5-ED94-477D-9DF0-2493798AE6FF}">
      <dgm:prSet/>
      <dgm:spPr/>
      <dgm:t>
        <a:bodyPr/>
        <a:lstStyle/>
        <a:p>
          <a:endParaRPr lang="en-US"/>
        </a:p>
      </dgm:t>
    </dgm:pt>
    <dgm:pt modelId="{A1EC61C5-2D5C-4E8F-BF8F-9EF6A20D57FC}" type="sibTrans" cxnId="{9291C8E5-ED94-477D-9DF0-2493798AE6FF}">
      <dgm:prSet/>
      <dgm:spPr/>
      <dgm:t>
        <a:bodyPr/>
        <a:lstStyle/>
        <a:p>
          <a:endParaRPr lang="en-US"/>
        </a:p>
      </dgm:t>
    </dgm:pt>
    <dgm:pt modelId="{6E0D970F-7EE7-4E86-AB9F-B863EE7DF33F}">
      <dgm:prSet/>
      <dgm:spPr/>
      <dgm:t>
        <a:bodyPr/>
        <a:lstStyle/>
        <a:p>
          <a:pPr>
            <a:lnSpc>
              <a:spcPct val="100000"/>
            </a:lnSpc>
          </a:pPr>
          <a:r>
            <a:rPr lang="fr-CH" noProof="0" dirty="0"/>
            <a:t>Recommandations pour 34 infections courantes, prophylaxie chirurgicale et utilisation des antibiotiques </a:t>
          </a:r>
          <a:r>
            <a:rPr lang="fr-CH" noProof="0" dirty="0">
              <a:solidFill>
                <a:srgbClr val="FF0000"/>
              </a:solidFill>
            </a:rPr>
            <a:t>Réserve</a:t>
          </a:r>
          <a:r>
            <a:rPr lang="fr-CH" noProof="0" dirty="0"/>
            <a:t> ; </a:t>
          </a:r>
          <a:r>
            <a:rPr lang="fr-CH" b="1" u="sng" noProof="0" dirty="0"/>
            <a:t>soins </a:t>
          </a:r>
          <a:r>
            <a:rPr lang="fr-CH" noProof="0" dirty="0"/>
            <a:t>primaires et </a:t>
          </a:r>
          <a:r>
            <a:rPr lang="fr-CH" b="1" u="sng" noProof="0" dirty="0"/>
            <a:t>hôpital</a:t>
          </a:r>
          <a:r>
            <a:rPr lang="fr-CH" noProof="0" dirty="0"/>
            <a:t>, chez </a:t>
          </a:r>
          <a:r>
            <a:rPr lang="fr-CH" b="1" u="sng" noProof="0" dirty="0"/>
            <a:t>les enfants et les adultes</a:t>
          </a:r>
          <a:r>
            <a:rPr lang="fr-CH" noProof="0" dirty="0"/>
            <a:t>.</a:t>
          </a:r>
        </a:p>
      </dgm:t>
    </dgm:pt>
    <dgm:pt modelId="{B236B365-D587-4CE3-8154-B542FB8AB873}" type="parTrans" cxnId="{DEFB0BCE-E073-429F-AA16-514E9EA54983}">
      <dgm:prSet/>
      <dgm:spPr/>
      <dgm:t>
        <a:bodyPr/>
        <a:lstStyle/>
        <a:p>
          <a:endParaRPr lang="en-US"/>
        </a:p>
      </dgm:t>
    </dgm:pt>
    <dgm:pt modelId="{849F87B7-B470-42B5-8829-105C7A239B1B}" type="sibTrans" cxnId="{DEFB0BCE-E073-429F-AA16-514E9EA54983}">
      <dgm:prSet/>
      <dgm:spPr/>
      <dgm:t>
        <a:bodyPr/>
        <a:lstStyle/>
        <a:p>
          <a:endParaRPr lang="en-US"/>
        </a:p>
      </dgm:t>
    </dgm:pt>
    <dgm:pt modelId="{9898A5CB-AB75-4593-ACAD-9B7BC9D3DFC7}">
      <dgm:prSet/>
      <dgm:spPr/>
      <dgm:t>
        <a:bodyPr/>
        <a:lstStyle/>
        <a:p>
          <a:pPr>
            <a:lnSpc>
              <a:spcPct val="100000"/>
            </a:lnSpc>
          </a:pPr>
          <a:r>
            <a:rPr lang="fr-CH" b="1" noProof="0" dirty="0"/>
            <a:t>Recommandations sur le traitement </a:t>
          </a:r>
          <a:r>
            <a:rPr lang="fr-CH" b="1" u="sng" noProof="0" dirty="0"/>
            <a:t>antibiotique empirique</a:t>
          </a:r>
          <a:r>
            <a:rPr lang="fr-CH" b="1" noProof="0" dirty="0"/>
            <a:t> </a:t>
          </a:r>
        </a:p>
        <a:p>
          <a:pPr>
            <a:lnSpc>
              <a:spcPct val="100000"/>
            </a:lnSpc>
          </a:pPr>
          <a:r>
            <a:rPr lang="fr-CH" noProof="0" dirty="0"/>
            <a:t>(c'est-à-dire un diagnostic présumé ne nécessitant aucun diagnostic en laboratoire)</a:t>
          </a:r>
        </a:p>
      </dgm:t>
    </dgm:pt>
    <dgm:pt modelId="{33652635-1FB8-420F-8879-00639C66EE1A}" type="parTrans" cxnId="{2DB57DCC-90EB-4A5D-B15D-43CBE6F834E5}">
      <dgm:prSet/>
      <dgm:spPr/>
      <dgm:t>
        <a:bodyPr/>
        <a:lstStyle/>
        <a:p>
          <a:endParaRPr lang="en-US"/>
        </a:p>
      </dgm:t>
    </dgm:pt>
    <dgm:pt modelId="{1DFC75B4-BA50-4028-AAA2-ACBBF9E0F3AA}" type="sibTrans" cxnId="{2DB57DCC-90EB-4A5D-B15D-43CBE6F834E5}">
      <dgm:prSet/>
      <dgm:spPr/>
      <dgm:t>
        <a:bodyPr/>
        <a:lstStyle/>
        <a:p>
          <a:endParaRPr lang="en-US"/>
        </a:p>
      </dgm:t>
    </dgm:pt>
    <dgm:pt modelId="{9F0A8CAB-8D8C-4F43-B8A7-5E93DC3D369D}">
      <dgm:prSet/>
      <dgm:spPr/>
      <dgm:t>
        <a:bodyPr/>
        <a:lstStyle/>
        <a:p>
          <a:pPr>
            <a:lnSpc>
              <a:spcPct val="100000"/>
            </a:lnSpc>
          </a:pPr>
          <a:r>
            <a:rPr lang="fr-CH" noProof="0" dirty="0"/>
            <a:t>Comprend des conseils pour poser le </a:t>
          </a:r>
          <a:r>
            <a:rPr lang="fr-CH" b="1" u="sng" noProof="0" dirty="0"/>
            <a:t>diagnostic </a:t>
          </a:r>
          <a:r>
            <a:rPr lang="fr-CH" noProof="0" dirty="0"/>
            <a:t>clinique, la </a:t>
          </a:r>
          <a:r>
            <a:rPr lang="fr-CH" b="1" u="sng" noProof="0" dirty="0"/>
            <a:t>décision</a:t>
          </a:r>
          <a:r>
            <a:rPr lang="fr-CH" noProof="0" dirty="0"/>
            <a:t> si un antibiotique est nécessaire, le choix du </a:t>
          </a:r>
          <a:r>
            <a:rPr lang="fr-CH" b="1" u="sng" noProof="0" dirty="0"/>
            <a:t>médicament, la dose, la durée</a:t>
          </a:r>
          <a:endParaRPr lang="fr-CH" b="1" noProof="0" dirty="0"/>
        </a:p>
      </dgm:t>
    </dgm:pt>
    <dgm:pt modelId="{1F786345-7D9D-458E-88BA-B4851D2453F7}" type="parTrans" cxnId="{1D44E905-E716-470C-A926-5B59F531A970}">
      <dgm:prSet/>
      <dgm:spPr/>
      <dgm:t>
        <a:bodyPr/>
        <a:lstStyle/>
        <a:p>
          <a:endParaRPr lang="en-US"/>
        </a:p>
      </dgm:t>
    </dgm:pt>
    <dgm:pt modelId="{ECB68DC0-C499-4FFC-8956-2BB7F9C5F98C}" type="sibTrans" cxnId="{1D44E905-E716-470C-A926-5B59F531A970}">
      <dgm:prSet/>
      <dgm:spPr/>
      <dgm:t>
        <a:bodyPr/>
        <a:lstStyle/>
        <a:p>
          <a:endParaRPr lang="en-US"/>
        </a:p>
      </dgm:t>
    </dgm:pt>
    <dgm:pt modelId="{69C27930-FEE8-4623-85C0-B7B9E20DAB0E}">
      <dgm:prSet/>
      <dgm:spPr/>
      <dgm:t>
        <a:bodyPr/>
        <a:lstStyle/>
        <a:p>
          <a:pPr>
            <a:lnSpc>
              <a:spcPct val="100000"/>
            </a:lnSpc>
          </a:pPr>
          <a:r>
            <a:rPr lang="fr-CH" b="1" noProof="0" dirty="0"/>
            <a:t>Résumés rapides des principales caractéristiques </a:t>
          </a:r>
          <a:r>
            <a:rPr lang="fr-CH" noProof="0" dirty="0"/>
            <a:t>de la microbiologie, de l'épidémiologie, de la présentation clinique, du diagnostic (en collaboration avec EDL) et de la prévention</a:t>
          </a:r>
        </a:p>
      </dgm:t>
    </dgm:pt>
    <dgm:pt modelId="{7DD3E6F9-AA6C-4FB7-B9F7-A617701F8E9F}" type="parTrans" cxnId="{B0B994C4-00CD-4150-B0B0-A61B7A903BD3}">
      <dgm:prSet/>
      <dgm:spPr/>
      <dgm:t>
        <a:bodyPr/>
        <a:lstStyle/>
        <a:p>
          <a:endParaRPr lang="en-US"/>
        </a:p>
      </dgm:t>
    </dgm:pt>
    <dgm:pt modelId="{C98BE216-432C-465C-A8EE-5AE91EE3CE2D}" type="sibTrans" cxnId="{B0B994C4-00CD-4150-B0B0-A61B7A903BD3}">
      <dgm:prSet/>
      <dgm:spPr/>
      <dgm:t>
        <a:bodyPr/>
        <a:lstStyle/>
        <a:p>
          <a:endParaRPr lang="en-US"/>
        </a:p>
      </dgm:t>
    </dgm:pt>
    <dgm:pt modelId="{52447476-B1B5-4A04-B3FF-B0891B190748}">
      <dgm:prSet/>
      <dgm:spPr/>
      <dgm:t>
        <a:bodyPr/>
        <a:lstStyle/>
        <a:p>
          <a:pPr>
            <a:lnSpc>
              <a:spcPct val="100000"/>
            </a:lnSpc>
          </a:pPr>
          <a:r>
            <a:rPr lang="fr-CH" b="0" noProof="0" dirty="0"/>
            <a:t>Public cible : </a:t>
          </a:r>
          <a:r>
            <a:rPr lang="fr-CH" b="1" noProof="0" dirty="0"/>
            <a:t>tous les professionnels de santé administrant des antibiotiques</a:t>
          </a:r>
        </a:p>
      </dgm:t>
    </dgm:pt>
    <dgm:pt modelId="{790E7219-E5C0-4164-8D3E-7C7BDF3C35E8}" type="parTrans" cxnId="{73AFF32A-D6D1-4072-A5EF-E52060B5CF01}">
      <dgm:prSet/>
      <dgm:spPr/>
      <dgm:t>
        <a:bodyPr/>
        <a:lstStyle/>
        <a:p>
          <a:endParaRPr lang="en-US"/>
        </a:p>
      </dgm:t>
    </dgm:pt>
    <dgm:pt modelId="{F3A41E0F-6B1E-4C99-8A4D-113A7240B525}" type="sibTrans" cxnId="{73AFF32A-D6D1-4072-A5EF-E52060B5CF01}">
      <dgm:prSet/>
      <dgm:spPr/>
      <dgm:t>
        <a:bodyPr/>
        <a:lstStyle/>
        <a:p>
          <a:endParaRPr lang="en-US"/>
        </a:p>
      </dgm:t>
    </dgm:pt>
    <dgm:pt modelId="{F816FA8F-E95B-4AFD-A3C6-215F3F402CF6}" type="pres">
      <dgm:prSet presAssocID="{74226C11-DD6A-4072-A020-C5151994AFA8}" presName="root" presStyleCnt="0">
        <dgm:presLayoutVars>
          <dgm:dir/>
          <dgm:resizeHandles val="exact"/>
        </dgm:presLayoutVars>
      </dgm:prSet>
      <dgm:spPr/>
    </dgm:pt>
    <dgm:pt modelId="{C9A9B2D5-5472-4913-B02A-BA8BEA41CBBC}" type="pres">
      <dgm:prSet presAssocID="{EFAE02A2-FA67-47A4-AEF6-8BB1DAC36EC8}" presName="compNode" presStyleCnt="0"/>
      <dgm:spPr/>
    </dgm:pt>
    <dgm:pt modelId="{C81F34D0-B169-45F1-88AC-CCB7A1D79B2A}" type="pres">
      <dgm:prSet presAssocID="{EFAE02A2-FA67-47A4-AEF6-8BB1DAC36EC8}" presName="bgRect" presStyleLbl="bgShp" presStyleIdx="0" presStyleCnt="6"/>
      <dgm:spPr/>
    </dgm:pt>
    <dgm:pt modelId="{9CE56BB7-AC35-4067-ACE5-C052ECF03781}" type="pres">
      <dgm:prSet presAssocID="{EFAE02A2-FA67-47A4-AEF6-8BB1DAC36EC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édecine"/>
        </a:ext>
      </dgm:extLst>
    </dgm:pt>
    <dgm:pt modelId="{45A71B81-6B5C-4A57-ABC7-A05BC2A55D47}" type="pres">
      <dgm:prSet presAssocID="{EFAE02A2-FA67-47A4-AEF6-8BB1DAC36EC8}" presName="spaceRect" presStyleCnt="0"/>
      <dgm:spPr/>
    </dgm:pt>
    <dgm:pt modelId="{93EB1637-01D5-46EB-B9D8-086F205C31C5}" type="pres">
      <dgm:prSet presAssocID="{EFAE02A2-FA67-47A4-AEF6-8BB1DAC36EC8}" presName="parTx" presStyleLbl="revTx" presStyleIdx="0" presStyleCnt="6">
        <dgm:presLayoutVars>
          <dgm:chMax val="0"/>
          <dgm:chPref val="0"/>
        </dgm:presLayoutVars>
      </dgm:prSet>
      <dgm:spPr/>
    </dgm:pt>
    <dgm:pt modelId="{FC0B0280-9F33-4400-83F2-6F00EC8A16D3}" type="pres">
      <dgm:prSet presAssocID="{A1EC61C5-2D5C-4E8F-BF8F-9EF6A20D57FC}" presName="sibTrans" presStyleCnt="0"/>
      <dgm:spPr/>
    </dgm:pt>
    <dgm:pt modelId="{E339CB0A-5ACB-4069-B383-E2FD120569D2}" type="pres">
      <dgm:prSet presAssocID="{6E0D970F-7EE7-4E86-AB9F-B863EE7DF33F}" presName="compNode" presStyleCnt="0"/>
      <dgm:spPr/>
    </dgm:pt>
    <dgm:pt modelId="{4802AAB7-D3B7-42BD-8650-96BAFF08F1DF}" type="pres">
      <dgm:prSet presAssocID="{6E0D970F-7EE7-4E86-AB9F-B863EE7DF33F}" presName="bgRect" presStyleLbl="bgShp" presStyleIdx="1" presStyleCnt="6" custLinFactNeighborX="-12708" custLinFactNeighborY="-7839"/>
      <dgm:spPr/>
    </dgm:pt>
    <dgm:pt modelId="{CF6893BF-D9B4-44F0-858E-8A195BAA3283}" type="pres">
      <dgm:prSet presAssocID="{6E0D970F-7EE7-4E86-AB9F-B863EE7DF33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eur"/>
        </a:ext>
      </dgm:extLst>
    </dgm:pt>
    <dgm:pt modelId="{6ECA77B6-C82C-49F4-A86F-F27710C76497}" type="pres">
      <dgm:prSet presAssocID="{6E0D970F-7EE7-4E86-AB9F-B863EE7DF33F}" presName="spaceRect" presStyleCnt="0"/>
      <dgm:spPr/>
    </dgm:pt>
    <dgm:pt modelId="{26618A21-7AB4-48D8-BB7C-54C73568D38C}" type="pres">
      <dgm:prSet presAssocID="{6E0D970F-7EE7-4E86-AB9F-B863EE7DF33F}" presName="parTx" presStyleLbl="revTx" presStyleIdx="1" presStyleCnt="6">
        <dgm:presLayoutVars>
          <dgm:chMax val="0"/>
          <dgm:chPref val="0"/>
        </dgm:presLayoutVars>
      </dgm:prSet>
      <dgm:spPr/>
    </dgm:pt>
    <dgm:pt modelId="{05CDF159-419C-493D-A5B4-374387041BA4}" type="pres">
      <dgm:prSet presAssocID="{849F87B7-B470-42B5-8829-105C7A239B1B}" presName="sibTrans" presStyleCnt="0"/>
      <dgm:spPr/>
    </dgm:pt>
    <dgm:pt modelId="{EB5B4FF1-629A-4160-9577-6AA856471EED}" type="pres">
      <dgm:prSet presAssocID="{9898A5CB-AB75-4593-ACAD-9B7BC9D3DFC7}" presName="compNode" presStyleCnt="0"/>
      <dgm:spPr/>
    </dgm:pt>
    <dgm:pt modelId="{F5D21F7A-44A7-4AE4-9BF7-DB63FD85F4AF}" type="pres">
      <dgm:prSet presAssocID="{9898A5CB-AB75-4593-ACAD-9B7BC9D3DFC7}" presName="bgRect" presStyleLbl="bgShp" presStyleIdx="2" presStyleCnt="6"/>
      <dgm:spPr/>
    </dgm:pt>
    <dgm:pt modelId="{83A1950F-DF2F-4F1C-BAB8-0066D328854F}" type="pres">
      <dgm:prSet presAssocID="{9898A5CB-AB75-4593-ACAD-9B7BC9D3DFC7}" presName="iconRect" presStyleLbl="node1" presStyleIdx="2" presStyleCnt="6"/>
      <dgm:spPr>
        <a:ln>
          <a:noFill/>
        </a:ln>
      </dgm:spPr>
    </dgm:pt>
    <dgm:pt modelId="{0F1CCE49-C0FA-4384-83CC-031A58A24C25}" type="pres">
      <dgm:prSet presAssocID="{9898A5CB-AB75-4593-ACAD-9B7BC9D3DFC7}" presName="spaceRect" presStyleCnt="0"/>
      <dgm:spPr/>
    </dgm:pt>
    <dgm:pt modelId="{9D06F37F-30E6-40EA-AA06-B42FC5C7166D}" type="pres">
      <dgm:prSet presAssocID="{9898A5CB-AB75-4593-ACAD-9B7BC9D3DFC7}" presName="parTx" presStyleLbl="revTx" presStyleIdx="2" presStyleCnt="6">
        <dgm:presLayoutVars>
          <dgm:chMax val="0"/>
          <dgm:chPref val="0"/>
        </dgm:presLayoutVars>
      </dgm:prSet>
      <dgm:spPr/>
    </dgm:pt>
    <dgm:pt modelId="{178D775C-0B91-4907-865E-750310C22DF8}" type="pres">
      <dgm:prSet presAssocID="{1DFC75B4-BA50-4028-AAA2-ACBBF9E0F3AA}" presName="sibTrans" presStyleCnt="0"/>
      <dgm:spPr/>
    </dgm:pt>
    <dgm:pt modelId="{668DF5D5-9914-48E9-A5F0-C6B7CE3269A2}" type="pres">
      <dgm:prSet presAssocID="{9F0A8CAB-8D8C-4F43-B8A7-5E93DC3D369D}" presName="compNode" presStyleCnt="0"/>
      <dgm:spPr/>
    </dgm:pt>
    <dgm:pt modelId="{134A6E73-E349-455B-A410-987DC7D0C39D}" type="pres">
      <dgm:prSet presAssocID="{9F0A8CAB-8D8C-4F43-B8A7-5E93DC3D369D}" presName="bgRect" presStyleLbl="bgShp" presStyleIdx="3" presStyleCnt="6"/>
      <dgm:spPr/>
    </dgm:pt>
    <dgm:pt modelId="{66D0FE1D-8C23-41EA-88BA-517B0790079F}" type="pres">
      <dgm:prSet presAssocID="{9F0A8CAB-8D8C-4F43-B8A7-5E93DC3D369D}" presName="iconRect" presStyleLbl="node1" presStyleIdx="3" presStyleCnt="6"/>
      <dgm:spPr>
        <a:ln>
          <a:noFill/>
        </a:ln>
      </dgm:spPr>
    </dgm:pt>
    <dgm:pt modelId="{B8797C8E-EE60-497C-BBA5-170756F173A9}" type="pres">
      <dgm:prSet presAssocID="{9F0A8CAB-8D8C-4F43-B8A7-5E93DC3D369D}" presName="spaceRect" presStyleCnt="0"/>
      <dgm:spPr/>
    </dgm:pt>
    <dgm:pt modelId="{3046C045-77F8-49F9-9554-FED84BABF2A9}" type="pres">
      <dgm:prSet presAssocID="{9F0A8CAB-8D8C-4F43-B8A7-5E93DC3D369D}" presName="parTx" presStyleLbl="revTx" presStyleIdx="3" presStyleCnt="6">
        <dgm:presLayoutVars>
          <dgm:chMax val="0"/>
          <dgm:chPref val="0"/>
        </dgm:presLayoutVars>
      </dgm:prSet>
      <dgm:spPr/>
    </dgm:pt>
    <dgm:pt modelId="{F00D47F0-3242-4D24-B9C3-BFB7F4A902FF}" type="pres">
      <dgm:prSet presAssocID="{ECB68DC0-C499-4FFC-8956-2BB7F9C5F98C}" presName="sibTrans" presStyleCnt="0"/>
      <dgm:spPr/>
    </dgm:pt>
    <dgm:pt modelId="{DB2F62A5-D85C-424D-822D-A8DCB03A6BC9}" type="pres">
      <dgm:prSet presAssocID="{69C27930-FEE8-4623-85C0-B7B9E20DAB0E}" presName="compNode" presStyleCnt="0"/>
      <dgm:spPr/>
    </dgm:pt>
    <dgm:pt modelId="{0CA39D63-E479-4059-A055-4E39E9164155}" type="pres">
      <dgm:prSet presAssocID="{69C27930-FEE8-4623-85C0-B7B9E20DAB0E}" presName="bgRect" presStyleLbl="bgShp" presStyleIdx="4" presStyleCnt="6"/>
      <dgm:spPr/>
    </dgm:pt>
    <dgm:pt modelId="{3CEB0374-D08B-4571-8065-9758C4EDE2D6}" type="pres">
      <dgm:prSet presAssocID="{69C27930-FEE8-4623-85C0-B7B9E20DAB0E}" presName="iconRect" presStyleLbl="node1" presStyleIdx="4" presStyleCnt="6"/>
      <dgm:spPr>
        <a:ln>
          <a:noFill/>
        </a:ln>
      </dgm:spPr>
    </dgm:pt>
    <dgm:pt modelId="{31D5EA70-6E2E-4C5F-A923-01511F8A3ECA}" type="pres">
      <dgm:prSet presAssocID="{69C27930-FEE8-4623-85C0-B7B9E20DAB0E}" presName="spaceRect" presStyleCnt="0"/>
      <dgm:spPr/>
    </dgm:pt>
    <dgm:pt modelId="{CAE3A74C-EBC1-4632-8B63-4F79A4689388}" type="pres">
      <dgm:prSet presAssocID="{69C27930-FEE8-4623-85C0-B7B9E20DAB0E}" presName="parTx" presStyleLbl="revTx" presStyleIdx="4" presStyleCnt="6">
        <dgm:presLayoutVars>
          <dgm:chMax val="0"/>
          <dgm:chPref val="0"/>
        </dgm:presLayoutVars>
      </dgm:prSet>
      <dgm:spPr/>
    </dgm:pt>
    <dgm:pt modelId="{DA9BE722-10A9-4BC0-85EB-EC19D461E2DD}" type="pres">
      <dgm:prSet presAssocID="{C98BE216-432C-465C-A8EE-5AE91EE3CE2D}" presName="sibTrans" presStyleCnt="0"/>
      <dgm:spPr/>
    </dgm:pt>
    <dgm:pt modelId="{79A883EA-F1B8-457F-96D6-92298488F2B8}" type="pres">
      <dgm:prSet presAssocID="{52447476-B1B5-4A04-B3FF-B0891B190748}" presName="compNode" presStyleCnt="0"/>
      <dgm:spPr/>
    </dgm:pt>
    <dgm:pt modelId="{60291D9D-7404-463A-84FE-5540C1143FA0}" type="pres">
      <dgm:prSet presAssocID="{52447476-B1B5-4A04-B3FF-B0891B190748}" presName="bgRect" presStyleLbl="bgShp" presStyleIdx="5" presStyleCnt="6"/>
      <dgm:spPr/>
    </dgm:pt>
    <dgm:pt modelId="{3C5195DC-A3F8-4611-A568-526D61BE5BEC}" type="pres">
      <dgm:prSet presAssocID="{52447476-B1B5-4A04-B3FF-B0891B190748}" presName="iconRect" presStyleLbl="node1" presStyleIdx="5" presStyleCnt="6"/>
      <dgm:spPr>
        <a:ln>
          <a:noFill/>
        </a:ln>
      </dgm:spPr>
    </dgm:pt>
    <dgm:pt modelId="{675C01AD-B9FD-49D9-9287-F35F98558502}" type="pres">
      <dgm:prSet presAssocID="{52447476-B1B5-4A04-B3FF-B0891B190748}" presName="spaceRect" presStyleCnt="0"/>
      <dgm:spPr/>
    </dgm:pt>
    <dgm:pt modelId="{CFE9CCCC-6167-496C-A863-F7D944ACA23D}" type="pres">
      <dgm:prSet presAssocID="{52447476-B1B5-4A04-B3FF-B0891B190748}" presName="parTx" presStyleLbl="revTx" presStyleIdx="5" presStyleCnt="6">
        <dgm:presLayoutVars>
          <dgm:chMax val="0"/>
          <dgm:chPref val="0"/>
        </dgm:presLayoutVars>
      </dgm:prSet>
      <dgm:spPr/>
    </dgm:pt>
  </dgm:ptLst>
  <dgm:cxnLst>
    <dgm:cxn modelId="{1D44E905-E716-470C-A926-5B59F531A970}" srcId="{74226C11-DD6A-4072-A020-C5151994AFA8}" destId="{9F0A8CAB-8D8C-4F43-B8A7-5E93DC3D369D}" srcOrd="3" destOrd="0" parTransId="{1F786345-7D9D-458E-88BA-B4851D2453F7}" sibTransId="{ECB68DC0-C499-4FFC-8956-2BB7F9C5F98C}"/>
    <dgm:cxn modelId="{648D010D-4C8D-4243-A004-C8F4E172BF74}" type="presOf" srcId="{6E0D970F-7EE7-4E86-AB9F-B863EE7DF33F}" destId="{26618A21-7AB4-48D8-BB7C-54C73568D38C}" srcOrd="0" destOrd="0" presId="urn:microsoft.com/office/officeart/2018/2/layout/IconVerticalSolidList"/>
    <dgm:cxn modelId="{73AFF32A-D6D1-4072-A5EF-E52060B5CF01}" srcId="{74226C11-DD6A-4072-A020-C5151994AFA8}" destId="{52447476-B1B5-4A04-B3FF-B0891B190748}" srcOrd="5" destOrd="0" parTransId="{790E7219-E5C0-4164-8D3E-7C7BDF3C35E8}" sibTransId="{F3A41E0F-6B1E-4C99-8A4D-113A7240B525}"/>
    <dgm:cxn modelId="{DC338B64-D3C8-4607-975E-C5B26726759F}" type="presOf" srcId="{9898A5CB-AB75-4593-ACAD-9B7BC9D3DFC7}" destId="{9D06F37F-30E6-40EA-AA06-B42FC5C7166D}" srcOrd="0" destOrd="0" presId="urn:microsoft.com/office/officeart/2018/2/layout/IconVerticalSolidList"/>
    <dgm:cxn modelId="{7E27806F-252E-4779-AE11-B2134D13ABA1}" type="presOf" srcId="{52447476-B1B5-4A04-B3FF-B0891B190748}" destId="{CFE9CCCC-6167-496C-A863-F7D944ACA23D}" srcOrd="0" destOrd="0" presId="urn:microsoft.com/office/officeart/2018/2/layout/IconVerticalSolidList"/>
    <dgm:cxn modelId="{75A5A44F-5D1B-45D8-BB72-10460103B617}" type="presOf" srcId="{9F0A8CAB-8D8C-4F43-B8A7-5E93DC3D369D}" destId="{3046C045-77F8-49F9-9554-FED84BABF2A9}" srcOrd="0" destOrd="0" presId="urn:microsoft.com/office/officeart/2018/2/layout/IconVerticalSolidList"/>
    <dgm:cxn modelId="{6D022C78-A16C-42F1-B951-D3AF700D0602}" type="presOf" srcId="{69C27930-FEE8-4623-85C0-B7B9E20DAB0E}" destId="{CAE3A74C-EBC1-4632-8B63-4F79A4689388}" srcOrd="0" destOrd="0" presId="urn:microsoft.com/office/officeart/2018/2/layout/IconVerticalSolidList"/>
    <dgm:cxn modelId="{B0B994C4-00CD-4150-B0B0-A61B7A903BD3}" srcId="{74226C11-DD6A-4072-A020-C5151994AFA8}" destId="{69C27930-FEE8-4623-85C0-B7B9E20DAB0E}" srcOrd="4" destOrd="0" parTransId="{7DD3E6F9-AA6C-4FB7-B9F7-A617701F8E9F}" sibTransId="{C98BE216-432C-465C-A8EE-5AE91EE3CE2D}"/>
    <dgm:cxn modelId="{2DB57DCC-90EB-4A5D-B15D-43CBE6F834E5}" srcId="{74226C11-DD6A-4072-A020-C5151994AFA8}" destId="{9898A5CB-AB75-4593-ACAD-9B7BC9D3DFC7}" srcOrd="2" destOrd="0" parTransId="{33652635-1FB8-420F-8879-00639C66EE1A}" sibTransId="{1DFC75B4-BA50-4028-AAA2-ACBBF9E0F3AA}"/>
    <dgm:cxn modelId="{DEFB0BCE-E073-429F-AA16-514E9EA54983}" srcId="{74226C11-DD6A-4072-A020-C5151994AFA8}" destId="{6E0D970F-7EE7-4E86-AB9F-B863EE7DF33F}" srcOrd="1" destOrd="0" parTransId="{B236B365-D587-4CE3-8154-B542FB8AB873}" sibTransId="{849F87B7-B470-42B5-8829-105C7A239B1B}"/>
    <dgm:cxn modelId="{EEC33EDD-2018-4447-80DF-1FAE41F6BCEB}" type="presOf" srcId="{EFAE02A2-FA67-47A4-AEF6-8BB1DAC36EC8}" destId="{93EB1637-01D5-46EB-B9D8-086F205C31C5}" srcOrd="0" destOrd="0" presId="urn:microsoft.com/office/officeart/2018/2/layout/IconVerticalSolidList"/>
    <dgm:cxn modelId="{9291C8E5-ED94-477D-9DF0-2493798AE6FF}" srcId="{74226C11-DD6A-4072-A020-C5151994AFA8}" destId="{EFAE02A2-FA67-47A4-AEF6-8BB1DAC36EC8}" srcOrd="0" destOrd="0" parTransId="{5FE9B752-28BA-4571-B14F-5655EDDDA4B7}" sibTransId="{A1EC61C5-2D5C-4E8F-BF8F-9EF6A20D57FC}"/>
    <dgm:cxn modelId="{1A946BEB-8D79-4237-8135-03C80B31216F}" type="presOf" srcId="{74226C11-DD6A-4072-A020-C5151994AFA8}" destId="{F816FA8F-E95B-4AFD-A3C6-215F3F402CF6}" srcOrd="0" destOrd="0" presId="urn:microsoft.com/office/officeart/2018/2/layout/IconVerticalSolidList"/>
    <dgm:cxn modelId="{34BE731E-5229-4AEC-A17C-C59F1C34CEC8}" type="presParOf" srcId="{F816FA8F-E95B-4AFD-A3C6-215F3F402CF6}" destId="{C9A9B2D5-5472-4913-B02A-BA8BEA41CBBC}" srcOrd="0" destOrd="0" presId="urn:microsoft.com/office/officeart/2018/2/layout/IconVerticalSolidList"/>
    <dgm:cxn modelId="{EFC6851A-EBFF-45CF-8DB4-627A04D000FC}" type="presParOf" srcId="{C9A9B2D5-5472-4913-B02A-BA8BEA41CBBC}" destId="{C81F34D0-B169-45F1-88AC-CCB7A1D79B2A}" srcOrd="0" destOrd="0" presId="urn:microsoft.com/office/officeart/2018/2/layout/IconVerticalSolidList"/>
    <dgm:cxn modelId="{AD22B036-F803-4220-875F-5593E46024CA}" type="presParOf" srcId="{C9A9B2D5-5472-4913-B02A-BA8BEA41CBBC}" destId="{9CE56BB7-AC35-4067-ACE5-C052ECF03781}" srcOrd="1" destOrd="0" presId="urn:microsoft.com/office/officeart/2018/2/layout/IconVerticalSolidList"/>
    <dgm:cxn modelId="{235B431F-E604-4F5B-A080-B7CE2CF9017B}" type="presParOf" srcId="{C9A9B2D5-5472-4913-B02A-BA8BEA41CBBC}" destId="{45A71B81-6B5C-4A57-ABC7-A05BC2A55D47}" srcOrd="2" destOrd="0" presId="urn:microsoft.com/office/officeart/2018/2/layout/IconVerticalSolidList"/>
    <dgm:cxn modelId="{C61DC086-601A-4E97-9BCA-A899A74633F3}" type="presParOf" srcId="{C9A9B2D5-5472-4913-B02A-BA8BEA41CBBC}" destId="{93EB1637-01D5-46EB-B9D8-086F205C31C5}" srcOrd="3" destOrd="0" presId="urn:microsoft.com/office/officeart/2018/2/layout/IconVerticalSolidList"/>
    <dgm:cxn modelId="{884E833F-4D1C-4A5C-9C1A-58ED728E4E43}" type="presParOf" srcId="{F816FA8F-E95B-4AFD-A3C6-215F3F402CF6}" destId="{FC0B0280-9F33-4400-83F2-6F00EC8A16D3}" srcOrd="1" destOrd="0" presId="urn:microsoft.com/office/officeart/2018/2/layout/IconVerticalSolidList"/>
    <dgm:cxn modelId="{9EA3AFA3-A30D-4F2C-8CAD-5E6E5B7E8B28}" type="presParOf" srcId="{F816FA8F-E95B-4AFD-A3C6-215F3F402CF6}" destId="{E339CB0A-5ACB-4069-B383-E2FD120569D2}" srcOrd="2" destOrd="0" presId="urn:microsoft.com/office/officeart/2018/2/layout/IconVerticalSolidList"/>
    <dgm:cxn modelId="{3C2D524A-15D1-466F-875D-8C2AB05E0DBE}" type="presParOf" srcId="{E339CB0A-5ACB-4069-B383-E2FD120569D2}" destId="{4802AAB7-D3B7-42BD-8650-96BAFF08F1DF}" srcOrd="0" destOrd="0" presId="urn:microsoft.com/office/officeart/2018/2/layout/IconVerticalSolidList"/>
    <dgm:cxn modelId="{66F508A6-85CD-43E5-9A1A-77DA1AA2F134}" type="presParOf" srcId="{E339CB0A-5ACB-4069-B383-E2FD120569D2}" destId="{CF6893BF-D9B4-44F0-858E-8A195BAA3283}" srcOrd="1" destOrd="0" presId="urn:microsoft.com/office/officeart/2018/2/layout/IconVerticalSolidList"/>
    <dgm:cxn modelId="{FA0FF0F8-15C6-4D44-A03B-B4A9A4D1E18A}" type="presParOf" srcId="{E339CB0A-5ACB-4069-B383-E2FD120569D2}" destId="{6ECA77B6-C82C-49F4-A86F-F27710C76497}" srcOrd="2" destOrd="0" presId="urn:microsoft.com/office/officeart/2018/2/layout/IconVerticalSolidList"/>
    <dgm:cxn modelId="{4DC22B63-7F04-40F1-9A67-2C297DC2FC3B}" type="presParOf" srcId="{E339CB0A-5ACB-4069-B383-E2FD120569D2}" destId="{26618A21-7AB4-48D8-BB7C-54C73568D38C}" srcOrd="3" destOrd="0" presId="urn:microsoft.com/office/officeart/2018/2/layout/IconVerticalSolidList"/>
    <dgm:cxn modelId="{2CBC9B49-EE5B-4DD5-A5BD-D77827735F34}" type="presParOf" srcId="{F816FA8F-E95B-4AFD-A3C6-215F3F402CF6}" destId="{05CDF159-419C-493D-A5B4-374387041BA4}" srcOrd="3" destOrd="0" presId="urn:microsoft.com/office/officeart/2018/2/layout/IconVerticalSolidList"/>
    <dgm:cxn modelId="{04A58DED-4DE4-46F1-B42A-9D7A6DC811CD}" type="presParOf" srcId="{F816FA8F-E95B-4AFD-A3C6-215F3F402CF6}" destId="{EB5B4FF1-629A-4160-9577-6AA856471EED}" srcOrd="4" destOrd="0" presId="urn:microsoft.com/office/officeart/2018/2/layout/IconVerticalSolidList"/>
    <dgm:cxn modelId="{2A0866DC-099F-438C-9EA5-BFF767E912FE}" type="presParOf" srcId="{EB5B4FF1-629A-4160-9577-6AA856471EED}" destId="{F5D21F7A-44A7-4AE4-9BF7-DB63FD85F4AF}" srcOrd="0" destOrd="0" presId="urn:microsoft.com/office/officeart/2018/2/layout/IconVerticalSolidList"/>
    <dgm:cxn modelId="{C280357A-1A2E-4C8F-994E-E7C8CD37CCD5}" type="presParOf" srcId="{EB5B4FF1-629A-4160-9577-6AA856471EED}" destId="{83A1950F-DF2F-4F1C-BAB8-0066D328854F}" srcOrd="1" destOrd="0" presId="urn:microsoft.com/office/officeart/2018/2/layout/IconVerticalSolidList"/>
    <dgm:cxn modelId="{7DA40AA8-1A9D-4ABC-8F14-5269EA9B3959}" type="presParOf" srcId="{EB5B4FF1-629A-4160-9577-6AA856471EED}" destId="{0F1CCE49-C0FA-4384-83CC-031A58A24C25}" srcOrd="2" destOrd="0" presId="urn:microsoft.com/office/officeart/2018/2/layout/IconVerticalSolidList"/>
    <dgm:cxn modelId="{50413BCF-6E80-48E2-BA96-F0967A67FF8A}" type="presParOf" srcId="{EB5B4FF1-629A-4160-9577-6AA856471EED}" destId="{9D06F37F-30E6-40EA-AA06-B42FC5C7166D}" srcOrd="3" destOrd="0" presId="urn:microsoft.com/office/officeart/2018/2/layout/IconVerticalSolidList"/>
    <dgm:cxn modelId="{42FBB2DA-A6F1-49CF-BF50-91039E034688}" type="presParOf" srcId="{F816FA8F-E95B-4AFD-A3C6-215F3F402CF6}" destId="{178D775C-0B91-4907-865E-750310C22DF8}" srcOrd="5" destOrd="0" presId="urn:microsoft.com/office/officeart/2018/2/layout/IconVerticalSolidList"/>
    <dgm:cxn modelId="{62D51C17-1AA9-4FA7-86DF-E45DBB291CFD}" type="presParOf" srcId="{F816FA8F-E95B-4AFD-A3C6-215F3F402CF6}" destId="{668DF5D5-9914-48E9-A5F0-C6B7CE3269A2}" srcOrd="6" destOrd="0" presId="urn:microsoft.com/office/officeart/2018/2/layout/IconVerticalSolidList"/>
    <dgm:cxn modelId="{FA8156E3-A5BD-4C17-BAD7-16565ACA717D}" type="presParOf" srcId="{668DF5D5-9914-48E9-A5F0-C6B7CE3269A2}" destId="{134A6E73-E349-455B-A410-987DC7D0C39D}" srcOrd="0" destOrd="0" presId="urn:microsoft.com/office/officeart/2018/2/layout/IconVerticalSolidList"/>
    <dgm:cxn modelId="{40FAA0F1-B022-4C0E-A377-069B45E2C5AF}" type="presParOf" srcId="{668DF5D5-9914-48E9-A5F0-C6B7CE3269A2}" destId="{66D0FE1D-8C23-41EA-88BA-517B0790079F}" srcOrd="1" destOrd="0" presId="urn:microsoft.com/office/officeart/2018/2/layout/IconVerticalSolidList"/>
    <dgm:cxn modelId="{7FD216C1-9E3C-4ED0-9C49-C19E0206CDFD}" type="presParOf" srcId="{668DF5D5-9914-48E9-A5F0-C6B7CE3269A2}" destId="{B8797C8E-EE60-497C-BBA5-170756F173A9}" srcOrd="2" destOrd="0" presId="urn:microsoft.com/office/officeart/2018/2/layout/IconVerticalSolidList"/>
    <dgm:cxn modelId="{1772673B-578D-4137-8B94-619B4D4088A2}" type="presParOf" srcId="{668DF5D5-9914-48E9-A5F0-C6B7CE3269A2}" destId="{3046C045-77F8-49F9-9554-FED84BABF2A9}" srcOrd="3" destOrd="0" presId="urn:microsoft.com/office/officeart/2018/2/layout/IconVerticalSolidList"/>
    <dgm:cxn modelId="{CBF97AAD-1DB5-435D-AD68-F01DF28FBD2D}" type="presParOf" srcId="{F816FA8F-E95B-4AFD-A3C6-215F3F402CF6}" destId="{F00D47F0-3242-4D24-B9C3-BFB7F4A902FF}" srcOrd="7" destOrd="0" presId="urn:microsoft.com/office/officeart/2018/2/layout/IconVerticalSolidList"/>
    <dgm:cxn modelId="{38953002-5BF9-4C47-9034-731446CE4E1E}" type="presParOf" srcId="{F816FA8F-E95B-4AFD-A3C6-215F3F402CF6}" destId="{DB2F62A5-D85C-424D-822D-A8DCB03A6BC9}" srcOrd="8" destOrd="0" presId="urn:microsoft.com/office/officeart/2018/2/layout/IconVerticalSolidList"/>
    <dgm:cxn modelId="{568C56D6-EB6C-434D-82E4-F64ED5821309}" type="presParOf" srcId="{DB2F62A5-D85C-424D-822D-A8DCB03A6BC9}" destId="{0CA39D63-E479-4059-A055-4E39E9164155}" srcOrd="0" destOrd="0" presId="urn:microsoft.com/office/officeart/2018/2/layout/IconVerticalSolidList"/>
    <dgm:cxn modelId="{1548B769-6E59-42FB-8A81-1DB8A20C3B05}" type="presParOf" srcId="{DB2F62A5-D85C-424D-822D-A8DCB03A6BC9}" destId="{3CEB0374-D08B-4571-8065-9758C4EDE2D6}" srcOrd="1" destOrd="0" presId="urn:microsoft.com/office/officeart/2018/2/layout/IconVerticalSolidList"/>
    <dgm:cxn modelId="{2CF76A45-5476-47B1-98FE-D79D8049E42A}" type="presParOf" srcId="{DB2F62A5-D85C-424D-822D-A8DCB03A6BC9}" destId="{31D5EA70-6E2E-4C5F-A923-01511F8A3ECA}" srcOrd="2" destOrd="0" presId="urn:microsoft.com/office/officeart/2018/2/layout/IconVerticalSolidList"/>
    <dgm:cxn modelId="{54E67FE8-A0A3-4C95-B13E-F6C062218355}" type="presParOf" srcId="{DB2F62A5-D85C-424D-822D-A8DCB03A6BC9}" destId="{CAE3A74C-EBC1-4632-8B63-4F79A4689388}" srcOrd="3" destOrd="0" presId="urn:microsoft.com/office/officeart/2018/2/layout/IconVerticalSolidList"/>
    <dgm:cxn modelId="{5E892528-5388-490C-8AE8-8D32EF46D389}" type="presParOf" srcId="{F816FA8F-E95B-4AFD-A3C6-215F3F402CF6}" destId="{DA9BE722-10A9-4BC0-85EB-EC19D461E2DD}" srcOrd="9" destOrd="0" presId="urn:microsoft.com/office/officeart/2018/2/layout/IconVerticalSolidList"/>
    <dgm:cxn modelId="{756ABD4D-810A-44DA-9945-E90E9AE1F959}" type="presParOf" srcId="{F816FA8F-E95B-4AFD-A3C6-215F3F402CF6}" destId="{79A883EA-F1B8-457F-96D6-92298488F2B8}" srcOrd="10" destOrd="0" presId="urn:microsoft.com/office/officeart/2018/2/layout/IconVerticalSolidList"/>
    <dgm:cxn modelId="{4C7C4410-9C82-4E73-9403-6E3C6460C06B}" type="presParOf" srcId="{79A883EA-F1B8-457F-96D6-92298488F2B8}" destId="{60291D9D-7404-463A-84FE-5540C1143FA0}" srcOrd="0" destOrd="0" presId="urn:microsoft.com/office/officeart/2018/2/layout/IconVerticalSolidList"/>
    <dgm:cxn modelId="{F27AF34A-7518-404F-91F0-00645A7A74EC}" type="presParOf" srcId="{79A883EA-F1B8-457F-96D6-92298488F2B8}" destId="{3C5195DC-A3F8-4611-A568-526D61BE5BEC}" srcOrd="1" destOrd="0" presId="urn:microsoft.com/office/officeart/2018/2/layout/IconVerticalSolidList"/>
    <dgm:cxn modelId="{0DF59147-EF99-4E50-9130-2914510B4326}" type="presParOf" srcId="{79A883EA-F1B8-457F-96D6-92298488F2B8}" destId="{675C01AD-B9FD-49D9-9287-F35F98558502}" srcOrd="2" destOrd="0" presId="urn:microsoft.com/office/officeart/2018/2/layout/IconVerticalSolidList"/>
    <dgm:cxn modelId="{16DF44F2-D54F-44C5-A5C3-59B0E39E7207}" type="presParOf" srcId="{79A883EA-F1B8-457F-96D6-92298488F2B8}" destId="{CFE9CCCC-6167-496C-A863-F7D944ACA23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712A8E-EBDF-48DD-89D5-F9223DFBF603}" type="doc">
      <dgm:prSet loTypeId="urn:microsoft.com/office/officeart/2005/8/layout/list1" loCatId="list" qsTypeId="urn:microsoft.com/office/officeart/2005/8/quickstyle/simple5" qsCatId="simple" csTypeId="urn:microsoft.com/office/officeart/2005/8/colors/accent3_2" csCatId="accent3" phldr="1"/>
      <dgm:spPr/>
      <dgm:t>
        <a:bodyPr/>
        <a:lstStyle/>
        <a:p>
          <a:endParaRPr lang="en-US"/>
        </a:p>
      </dgm:t>
    </dgm:pt>
    <dgm:pt modelId="{72C46ACC-CB89-4C0E-A2B1-8D03EC61AD8A}">
      <dgm:prSet/>
      <dgm:spPr/>
      <dgm:t>
        <a:bodyPr/>
        <a:lstStyle/>
        <a:p>
          <a:r>
            <a:rPr lang="fr-CH" b="1" noProof="0" dirty="0"/>
            <a:t>Antibiogramme national du pays X</a:t>
          </a:r>
          <a:endParaRPr lang="fr-CH" noProof="0" dirty="0"/>
        </a:p>
      </dgm:t>
    </dgm:pt>
    <dgm:pt modelId="{7CCF4C5F-3250-4455-91F9-13E8E9D7E2AA}" type="parTrans" cxnId="{0AFCA2E4-BA8C-4AFD-B7B6-6C2720A5C68B}">
      <dgm:prSet/>
      <dgm:spPr/>
      <dgm:t>
        <a:bodyPr/>
        <a:lstStyle/>
        <a:p>
          <a:endParaRPr lang="en-US"/>
        </a:p>
      </dgm:t>
    </dgm:pt>
    <dgm:pt modelId="{2FEC2A70-FBD2-42B5-9256-03464FABFC7F}" type="sibTrans" cxnId="{0AFCA2E4-BA8C-4AFD-B7B6-6C2720A5C68B}">
      <dgm:prSet/>
      <dgm:spPr/>
      <dgm:t>
        <a:bodyPr/>
        <a:lstStyle/>
        <a:p>
          <a:endParaRPr lang="en-US"/>
        </a:p>
      </dgm:t>
    </dgm:pt>
    <dgm:pt modelId="{908BD59E-2D61-482D-AF0E-B7D6FBE1C5E5}">
      <dgm:prSet/>
      <dgm:spPr/>
      <dgm:t>
        <a:bodyPr/>
        <a:lstStyle/>
        <a:p>
          <a:r>
            <a:rPr lang="fr-CH" b="1" noProof="0" dirty="0"/>
            <a:t>36 isolats de </a:t>
          </a:r>
          <a:r>
            <a:rPr lang="fr-CH" b="1" i="1" noProof="0" dirty="0"/>
            <a:t>S. </a:t>
          </a:r>
          <a:r>
            <a:rPr lang="fr-CH" b="1" i="1" noProof="0" dirty="0" err="1"/>
            <a:t>pneumoniae</a:t>
          </a:r>
          <a:r>
            <a:rPr lang="fr-CH" b="1" i="1" noProof="0" dirty="0"/>
            <a:t> </a:t>
          </a:r>
          <a:r>
            <a:rPr lang="fr-CH" b="1" noProof="0" dirty="0"/>
            <a:t>en 2025</a:t>
          </a:r>
          <a:endParaRPr lang="fr-CH" noProof="0" dirty="0"/>
        </a:p>
      </dgm:t>
    </dgm:pt>
    <dgm:pt modelId="{EE7A887E-92AF-4C95-A534-85DAFB9AEFBC}" type="parTrans" cxnId="{23BE7614-F6CD-4AAD-8369-C259430F7B13}">
      <dgm:prSet/>
      <dgm:spPr/>
      <dgm:t>
        <a:bodyPr/>
        <a:lstStyle/>
        <a:p>
          <a:endParaRPr lang="en-US"/>
        </a:p>
      </dgm:t>
    </dgm:pt>
    <dgm:pt modelId="{0131C7BD-133A-4D8A-9662-FEFE1BFA2E7B}" type="sibTrans" cxnId="{23BE7614-F6CD-4AAD-8369-C259430F7B13}">
      <dgm:prSet/>
      <dgm:spPr/>
      <dgm:t>
        <a:bodyPr/>
        <a:lstStyle/>
        <a:p>
          <a:endParaRPr lang="en-US"/>
        </a:p>
      </dgm:t>
    </dgm:pt>
    <dgm:pt modelId="{2E3230EB-1DE4-47A6-9DFB-0B674310AE07}">
      <dgm:prSet/>
      <dgm:spPr/>
      <dgm:t>
        <a:bodyPr/>
        <a:lstStyle/>
        <a:p>
          <a:r>
            <a:rPr lang="fr-CH" noProof="0" dirty="0"/>
            <a:t>33/36 (92 %) résistantes à l’amoxicilline</a:t>
          </a:r>
        </a:p>
      </dgm:t>
    </dgm:pt>
    <dgm:pt modelId="{2E3D645D-B5C7-4D73-B1D7-34FFC3910016}" type="parTrans" cxnId="{6CC209DB-3F2A-466C-B14A-5A2DECAA7218}">
      <dgm:prSet/>
      <dgm:spPr/>
      <dgm:t>
        <a:bodyPr/>
        <a:lstStyle/>
        <a:p>
          <a:endParaRPr lang="en-US"/>
        </a:p>
      </dgm:t>
    </dgm:pt>
    <dgm:pt modelId="{26F6BEE9-EE90-4286-9E81-F6C6FD85A433}" type="sibTrans" cxnId="{6CC209DB-3F2A-466C-B14A-5A2DECAA7218}">
      <dgm:prSet/>
      <dgm:spPr/>
      <dgm:t>
        <a:bodyPr/>
        <a:lstStyle/>
        <a:p>
          <a:endParaRPr lang="en-US"/>
        </a:p>
      </dgm:t>
    </dgm:pt>
    <dgm:pt modelId="{45332484-29CB-402C-B666-96101E7699B8}">
      <dgm:prSet/>
      <dgm:spPr/>
      <dgm:t>
        <a:bodyPr/>
        <a:lstStyle/>
        <a:p>
          <a:r>
            <a:rPr lang="fr-CH" b="1" noProof="0" dirty="0"/>
            <a:t>Décision pour l'EML nationale</a:t>
          </a:r>
          <a:endParaRPr lang="fr-CH" noProof="0" dirty="0"/>
        </a:p>
      </dgm:t>
    </dgm:pt>
    <dgm:pt modelId="{4CD07FBA-0140-48BB-9945-3B99F2D4CF67}" type="parTrans" cxnId="{36279BD8-364B-4CB3-962B-E1A7B4EA148F}">
      <dgm:prSet/>
      <dgm:spPr/>
      <dgm:t>
        <a:bodyPr/>
        <a:lstStyle/>
        <a:p>
          <a:endParaRPr lang="en-US"/>
        </a:p>
      </dgm:t>
    </dgm:pt>
    <dgm:pt modelId="{7B2E9472-D15C-4296-BD30-566539A2838B}" type="sibTrans" cxnId="{36279BD8-364B-4CB3-962B-E1A7B4EA148F}">
      <dgm:prSet/>
      <dgm:spPr/>
      <dgm:t>
        <a:bodyPr/>
        <a:lstStyle/>
        <a:p>
          <a:endParaRPr lang="en-US"/>
        </a:p>
      </dgm:t>
    </dgm:pt>
    <dgm:pt modelId="{5BDED13E-189C-478A-A6AA-C53E5E3515FC}">
      <dgm:prSet/>
      <dgm:spPr/>
      <dgm:t>
        <a:bodyPr/>
        <a:lstStyle/>
        <a:p>
          <a:r>
            <a:rPr lang="fr-CH" noProof="0" dirty="0"/>
            <a:t>Retirer l’amoxicilline</a:t>
          </a:r>
        </a:p>
      </dgm:t>
    </dgm:pt>
    <dgm:pt modelId="{C05C988C-13E1-440D-BB4A-3A29D34EB9CD}" type="parTrans" cxnId="{536B847C-5297-4C51-A606-BC9C28F169C1}">
      <dgm:prSet/>
      <dgm:spPr/>
      <dgm:t>
        <a:bodyPr/>
        <a:lstStyle/>
        <a:p>
          <a:endParaRPr lang="en-US"/>
        </a:p>
      </dgm:t>
    </dgm:pt>
    <dgm:pt modelId="{2B03CA9F-2B6E-48AD-9CBB-4E1F5614DDC3}" type="sibTrans" cxnId="{536B847C-5297-4C51-A606-BC9C28F169C1}">
      <dgm:prSet/>
      <dgm:spPr/>
      <dgm:t>
        <a:bodyPr/>
        <a:lstStyle/>
        <a:p>
          <a:endParaRPr lang="en-US"/>
        </a:p>
      </dgm:t>
    </dgm:pt>
    <dgm:pt modelId="{477518F2-7F43-45A1-9DBF-6BA63A8BD419}">
      <dgm:prSet/>
      <dgm:spPr/>
      <dgm:t>
        <a:bodyPr/>
        <a:lstStyle/>
        <a:p>
          <a:r>
            <a:rPr lang="fr-CH" noProof="0" dirty="0"/>
            <a:t>Remplacer par de l’amoxicilline / </a:t>
          </a:r>
          <a:r>
            <a:rPr lang="fr-CH" noProof="0" dirty="0" err="1"/>
            <a:t>clavulanate</a:t>
          </a:r>
          <a:endParaRPr lang="fr-CH" noProof="0" dirty="0"/>
        </a:p>
      </dgm:t>
    </dgm:pt>
    <dgm:pt modelId="{BEBEC82C-080D-4202-B688-649C58168875}" type="parTrans" cxnId="{ACB008AF-738F-4628-855D-584A89508769}">
      <dgm:prSet/>
      <dgm:spPr/>
      <dgm:t>
        <a:bodyPr/>
        <a:lstStyle/>
        <a:p>
          <a:endParaRPr lang="en-US"/>
        </a:p>
      </dgm:t>
    </dgm:pt>
    <dgm:pt modelId="{166904C9-042F-4B4C-A336-84D81ECFA8EB}" type="sibTrans" cxnId="{ACB008AF-738F-4628-855D-584A89508769}">
      <dgm:prSet/>
      <dgm:spPr/>
      <dgm:t>
        <a:bodyPr/>
        <a:lstStyle/>
        <a:p>
          <a:endParaRPr lang="en-US"/>
        </a:p>
      </dgm:t>
    </dgm:pt>
    <dgm:pt modelId="{AE8CC34E-A5D6-4201-B344-74C4D0B17362}" type="pres">
      <dgm:prSet presAssocID="{3A712A8E-EBDF-48DD-89D5-F9223DFBF603}" presName="linear" presStyleCnt="0">
        <dgm:presLayoutVars>
          <dgm:dir/>
          <dgm:animLvl val="lvl"/>
          <dgm:resizeHandles val="exact"/>
        </dgm:presLayoutVars>
      </dgm:prSet>
      <dgm:spPr/>
    </dgm:pt>
    <dgm:pt modelId="{23E5C50C-0338-497A-9A9D-03C247D4C62A}" type="pres">
      <dgm:prSet presAssocID="{72C46ACC-CB89-4C0E-A2B1-8D03EC61AD8A}" presName="parentLin" presStyleCnt="0"/>
      <dgm:spPr/>
    </dgm:pt>
    <dgm:pt modelId="{0A5EDA51-F63B-4863-9D6E-88EEC22F3FEF}" type="pres">
      <dgm:prSet presAssocID="{72C46ACC-CB89-4C0E-A2B1-8D03EC61AD8A}" presName="parentLeftMargin" presStyleLbl="node1" presStyleIdx="0" presStyleCnt="3"/>
      <dgm:spPr/>
    </dgm:pt>
    <dgm:pt modelId="{0F492126-69C1-44EB-9AC3-4B5330F101F6}" type="pres">
      <dgm:prSet presAssocID="{72C46ACC-CB89-4C0E-A2B1-8D03EC61AD8A}" presName="parentText" presStyleLbl="node1" presStyleIdx="0" presStyleCnt="3">
        <dgm:presLayoutVars>
          <dgm:chMax val="0"/>
          <dgm:bulletEnabled val="1"/>
        </dgm:presLayoutVars>
      </dgm:prSet>
      <dgm:spPr/>
    </dgm:pt>
    <dgm:pt modelId="{F2D0DF83-31B0-4045-A230-921CCE4163DC}" type="pres">
      <dgm:prSet presAssocID="{72C46ACC-CB89-4C0E-A2B1-8D03EC61AD8A}" presName="negativeSpace" presStyleCnt="0"/>
      <dgm:spPr/>
    </dgm:pt>
    <dgm:pt modelId="{0362A922-1815-4C83-8DB0-A58B2F415AFC}" type="pres">
      <dgm:prSet presAssocID="{72C46ACC-CB89-4C0E-A2B1-8D03EC61AD8A}" presName="childText" presStyleLbl="conFgAcc1" presStyleIdx="0" presStyleCnt="3">
        <dgm:presLayoutVars>
          <dgm:bulletEnabled val="1"/>
        </dgm:presLayoutVars>
      </dgm:prSet>
      <dgm:spPr/>
    </dgm:pt>
    <dgm:pt modelId="{70A6167E-7989-45B0-BD6A-1557FA2071B4}" type="pres">
      <dgm:prSet presAssocID="{2FEC2A70-FBD2-42B5-9256-03464FABFC7F}" presName="spaceBetweenRectangles" presStyleCnt="0"/>
      <dgm:spPr/>
    </dgm:pt>
    <dgm:pt modelId="{0A587297-D09B-462C-8FBA-20B2ECFE8AD1}" type="pres">
      <dgm:prSet presAssocID="{908BD59E-2D61-482D-AF0E-B7D6FBE1C5E5}" presName="parentLin" presStyleCnt="0"/>
      <dgm:spPr/>
    </dgm:pt>
    <dgm:pt modelId="{7BC2866D-4DFC-4CBA-A6EF-F023A12C596F}" type="pres">
      <dgm:prSet presAssocID="{908BD59E-2D61-482D-AF0E-B7D6FBE1C5E5}" presName="parentLeftMargin" presStyleLbl="node1" presStyleIdx="0" presStyleCnt="3"/>
      <dgm:spPr/>
    </dgm:pt>
    <dgm:pt modelId="{D5C706EC-0C3B-4D58-9366-C3595031732D}" type="pres">
      <dgm:prSet presAssocID="{908BD59E-2D61-482D-AF0E-B7D6FBE1C5E5}" presName="parentText" presStyleLbl="node1" presStyleIdx="1" presStyleCnt="3">
        <dgm:presLayoutVars>
          <dgm:chMax val="0"/>
          <dgm:bulletEnabled val="1"/>
        </dgm:presLayoutVars>
      </dgm:prSet>
      <dgm:spPr/>
    </dgm:pt>
    <dgm:pt modelId="{B21ECB57-38EA-4227-A5A5-1E75BE6C0153}" type="pres">
      <dgm:prSet presAssocID="{908BD59E-2D61-482D-AF0E-B7D6FBE1C5E5}" presName="negativeSpace" presStyleCnt="0"/>
      <dgm:spPr/>
    </dgm:pt>
    <dgm:pt modelId="{7F427743-350E-4F85-A3A3-CB7531D2897E}" type="pres">
      <dgm:prSet presAssocID="{908BD59E-2D61-482D-AF0E-B7D6FBE1C5E5}" presName="childText" presStyleLbl="conFgAcc1" presStyleIdx="1" presStyleCnt="3">
        <dgm:presLayoutVars>
          <dgm:bulletEnabled val="1"/>
        </dgm:presLayoutVars>
      </dgm:prSet>
      <dgm:spPr/>
    </dgm:pt>
    <dgm:pt modelId="{356F3EF0-CF77-490C-B624-76FC934DF1DD}" type="pres">
      <dgm:prSet presAssocID="{0131C7BD-133A-4D8A-9662-FEFE1BFA2E7B}" presName="spaceBetweenRectangles" presStyleCnt="0"/>
      <dgm:spPr/>
    </dgm:pt>
    <dgm:pt modelId="{4A9BFF1D-2C0D-45AD-9E32-F8F1A22CACC4}" type="pres">
      <dgm:prSet presAssocID="{45332484-29CB-402C-B666-96101E7699B8}" presName="parentLin" presStyleCnt="0"/>
      <dgm:spPr/>
    </dgm:pt>
    <dgm:pt modelId="{3C876BBA-F030-4BBE-9310-2C4B36E47361}" type="pres">
      <dgm:prSet presAssocID="{45332484-29CB-402C-B666-96101E7699B8}" presName="parentLeftMargin" presStyleLbl="node1" presStyleIdx="1" presStyleCnt="3"/>
      <dgm:spPr/>
    </dgm:pt>
    <dgm:pt modelId="{EE73908C-29E1-4C55-94B1-3DFE23163792}" type="pres">
      <dgm:prSet presAssocID="{45332484-29CB-402C-B666-96101E7699B8}" presName="parentText" presStyleLbl="node1" presStyleIdx="2" presStyleCnt="3">
        <dgm:presLayoutVars>
          <dgm:chMax val="0"/>
          <dgm:bulletEnabled val="1"/>
        </dgm:presLayoutVars>
      </dgm:prSet>
      <dgm:spPr/>
    </dgm:pt>
    <dgm:pt modelId="{F4EBE562-27C7-42A9-8FE9-6AEB6791A6EC}" type="pres">
      <dgm:prSet presAssocID="{45332484-29CB-402C-B666-96101E7699B8}" presName="negativeSpace" presStyleCnt="0"/>
      <dgm:spPr/>
    </dgm:pt>
    <dgm:pt modelId="{DF22CD33-9BB6-44B8-8FDC-A4A34A907257}" type="pres">
      <dgm:prSet presAssocID="{45332484-29CB-402C-B666-96101E7699B8}" presName="childText" presStyleLbl="conFgAcc1" presStyleIdx="2" presStyleCnt="3">
        <dgm:presLayoutVars>
          <dgm:bulletEnabled val="1"/>
        </dgm:presLayoutVars>
      </dgm:prSet>
      <dgm:spPr/>
    </dgm:pt>
  </dgm:ptLst>
  <dgm:cxnLst>
    <dgm:cxn modelId="{23BE7614-F6CD-4AAD-8369-C259430F7B13}" srcId="{3A712A8E-EBDF-48DD-89D5-F9223DFBF603}" destId="{908BD59E-2D61-482D-AF0E-B7D6FBE1C5E5}" srcOrd="1" destOrd="0" parTransId="{EE7A887E-92AF-4C95-A534-85DAFB9AEFBC}" sibTransId="{0131C7BD-133A-4D8A-9662-FEFE1BFA2E7B}"/>
    <dgm:cxn modelId="{676B791B-0CAD-4775-A129-33D89C946717}" type="presOf" srcId="{5BDED13E-189C-478A-A6AA-C53E5E3515FC}" destId="{DF22CD33-9BB6-44B8-8FDC-A4A34A907257}" srcOrd="0" destOrd="0" presId="urn:microsoft.com/office/officeart/2005/8/layout/list1"/>
    <dgm:cxn modelId="{592A7432-9235-4C07-8327-D1F8F40CB4A5}" type="presOf" srcId="{45332484-29CB-402C-B666-96101E7699B8}" destId="{EE73908C-29E1-4C55-94B1-3DFE23163792}" srcOrd="1" destOrd="0" presId="urn:microsoft.com/office/officeart/2005/8/layout/list1"/>
    <dgm:cxn modelId="{536B847C-5297-4C51-A606-BC9C28F169C1}" srcId="{45332484-29CB-402C-B666-96101E7699B8}" destId="{5BDED13E-189C-478A-A6AA-C53E5E3515FC}" srcOrd="0" destOrd="0" parTransId="{C05C988C-13E1-440D-BB4A-3A29D34EB9CD}" sibTransId="{2B03CA9F-2B6E-48AD-9CBB-4E1F5614DDC3}"/>
    <dgm:cxn modelId="{DA6F0E95-22AA-42DA-8593-E1F06F19C57E}" type="presOf" srcId="{3A712A8E-EBDF-48DD-89D5-F9223DFBF603}" destId="{AE8CC34E-A5D6-4201-B344-74C4D0B17362}" srcOrd="0" destOrd="0" presId="urn:microsoft.com/office/officeart/2005/8/layout/list1"/>
    <dgm:cxn modelId="{7EBAABA7-C08C-423E-9008-311A776F428D}" type="presOf" srcId="{45332484-29CB-402C-B666-96101E7699B8}" destId="{3C876BBA-F030-4BBE-9310-2C4B36E47361}" srcOrd="0" destOrd="0" presId="urn:microsoft.com/office/officeart/2005/8/layout/list1"/>
    <dgm:cxn modelId="{ACB008AF-738F-4628-855D-584A89508769}" srcId="{45332484-29CB-402C-B666-96101E7699B8}" destId="{477518F2-7F43-45A1-9DBF-6BA63A8BD419}" srcOrd="1" destOrd="0" parTransId="{BEBEC82C-080D-4202-B688-649C58168875}" sibTransId="{166904C9-042F-4B4C-A336-84D81ECFA8EB}"/>
    <dgm:cxn modelId="{E43C91BB-A790-4140-944B-E3D62A69F4A2}" type="presOf" srcId="{908BD59E-2D61-482D-AF0E-B7D6FBE1C5E5}" destId="{7BC2866D-4DFC-4CBA-A6EF-F023A12C596F}" srcOrd="0" destOrd="0" presId="urn:microsoft.com/office/officeart/2005/8/layout/list1"/>
    <dgm:cxn modelId="{AFD69CBC-87F8-4DFB-AC2D-0CB357D58F36}" type="presOf" srcId="{2E3230EB-1DE4-47A6-9DFB-0B674310AE07}" destId="{7F427743-350E-4F85-A3A3-CB7531D2897E}" srcOrd="0" destOrd="0" presId="urn:microsoft.com/office/officeart/2005/8/layout/list1"/>
    <dgm:cxn modelId="{3EBC9BD1-6383-410C-B743-9D234C4F88C3}" type="presOf" srcId="{72C46ACC-CB89-4C0E-A2B1-8D03EC61AD8A}" destId="{0A5EDA51-F63B-4863-9D6E-88EEC22F3FEF}" srcOrd="0" destOrd="0" presId="urn:microsoft.com/office/officeart/2005/8/layout/list1"/>
    <dgm:cxn modelId="{36279BD8-364B-4CB3-962B-E1A7B4EA148F}" srcId="{3A712A8E-EBDF-48DD-89D5-F9223DFBF603}" destId="{45332484-29CB-402C-B666-96101E7699B8}" srcOrd="2" destOrd="0" parTransId="{4CD07FBA-0140-48BB-9945-3B99F2D4CF67}" sibTransId="{7B2E9472-D15C-4296-BD30-566539A2838B}"/>
    <dgm:cxn modelId="{6CC209DB-3F2A-466C-B14A-5A2DECAA7218}" srcId="{908BD59E-2D61-482D-AF0E-B7D6FBE1C5E5}" destId="{2E3230EB-1DE4-47A6-9DFB-0B674310AE07}" srcOrd="0" destOrd="0" parTransId="{2E3D645D-B5C7-4D73-B1D7-34FFC3910016}" sibTransId="{26F6BEE9-EE90-4286-9E81-F6C6FD85A433}"/>
    <dgm:cxn modelId="{3E98C2DC-4828-4C7E-90BA-82F974081AC7}" type="presOf" srcId="{477518F2-7F43-45A1-9DBF-6BA63A8BD419}" destId="{DF22CD33-9BB6-44B8-8FDC-A4A34A907257}" srcOrd="0" destOrd="1" presId="urn:microsoft.com/office/officeart/2005/8/layout/list1"/>
    <dgm:cxn modelId="{935FA8E3-88DD-4859-84D0-9C02F7D3BA36}" type="presOf" srcId="{908BD59E-2D61-482D-AF0E-B7D6FBE1C5E5}" destId="{D5C706EC-0C3B-4D58-9366-C3595031732D}" srcOrd="1" destOrd="0" presId="urn:microsoft.com/office/officeart/2005/8/layout/list1"/>
    <dgm:cxn modelId="{0AFCA2E4-BA8C-4AFD-B7B6-6C2720A5C68B}" srcId="{3A712A8E-EBDF-48DD-89D5-F9223DFBF603}" destId="{72C46ACC-CB89-4C0E-A2B1-8D03EC61AD8A}" srcOrd="0" destOrd="0" parTransId="{7CCF4C5F-3250-4455-91F9-13E8E9D7E2AA}" sibTransId="{2FEC2A70-FBD2-42B5-9256-03464FABFC7F}"/>
    <dgm:cxn modelId="{0C6ED9ED-9F9D-4703-9F76-FC0D67BC1C18}" type="presOf" srcId="{72C46ACC-CB89-4C0E-A2B1-8D03EC61AD8A}" destId="{0F492126-69C1-44EB-9AC3-4B5330F101F6}" srcOrd="1" destOrd="0" presId="urn:microsoft.com/office/officeart/2005/8/layout/list1"/>
    <dgm:cxn modelId="{A1EE981C-2488-41F9-9DB1-0EA8DC13FBAD}" type="presParOf" srcId="{AE8CC34E-A5D6-4201-B344-74C4D0B17362}" destId="{23E5C50C-0338-497A-9A9D-03C247D4C62A}" srcOrd="0" destOrd="0" presId="urn:microsoft.com/office/officeart/2005/8/layout/list1"/>
    <dgm:cxn modelId="{65F2B557-D2A1-4CBC-8501-F254D81454C6}" type="presParOf" srcId="{23E5C50C-0338-497A-9A9D-03C247D4C62A}" destId="{0A5EDA51-F63B-4863-9D6E-88EEC22F3FEF}" srcOrd="0" destOrd="0" presId="urn:microsoft.com/office/officeart/2005/8/layout/list1"/>
    <dgm:cxn modelId="{0725BC60-13AE-47D0-B1D5-AE22EF84FB87}" type="presParOf" srcId="{23E5C50C-0338-497A-9A9D-03C247D4C62A}" destId="{0F492126-69C1-44EB-9AC3-4B5330F101F6}" srcOrd="1" destOrd="0" presId="urn:microsoft.com/office/officeart/2005/8/layout/list1"/>
    <dgm:cxn modelId="{6139B156-77D0-4C57-8D14-ED3EB53C7625}" type="presParOf" srcId="{AE8CC34E-A5D6-4201-B344-74C4D0B17362}" destId="{F2D0DF83-31B0-4045-A230-921CCE4163DC}" srcOrd="1" destOrd="0" presId="urn:microsoft.com/office/officeart/2005/8/layout/list1"/>
    <dgm:cxn modelId="{13E399E3-0BB7-45A9-ACAC-E1AE203035A6}" type="presParOf" srcId="{AE8CC34E-A5D6-4201-B344-74C4D0B17362}" destId="{0362A922-1815-4C83-8DB0-A58B2F415AFC}" srcOrd="2" destOrd="0" presId="urn:microsoft.com/office/officeart/2005/8/layout/list1"/>
    <dgm:cxn modelId="{526E3279-B9E8-4F8F-859F-55807EABC17F}" type="presParOf" srcId="{AE8CC34E-A5D6-4201-B344-74C4D0B17362}" destId="{70A6167E-7989-45B0-BD6A-1557FA2071B4}" srcOrd="3" destOrd="0" presId="urn:microsoft.com/office/officeart/2005/8/layout/list1"/>
    <dgm:cxn modelId="{4CC3D267-13FF-454F-AAB3-FF65288E0798}" type="presParOf" srcId="{AE8CC34E-A5D6-4201-B344-74C4D0B17362}" destId="{0A587297-D09B-462C-8FBA-20B2ECFE8AD1}" srcOrd="4" destOrd="0" presId="urn:microsoft.com/office/officeart/2005/8/layout/list1"/>
    <dgm:cxn modelId="{5296876F-4571-4CAA-8F44-6CACEE438741}" type="presParOf" srcId="{0A587297-D09B-462C-8FBA-20B2ECFE8AD1}" destId="{7BC2866D-4DFC-4CBA-A6EF-F023A12C596F}" srcOrd="0" destOrd="0" presId="urn:microsoft.com/office/officeart/2005/8/layout/list1"/>
    <dgm:cxn modelId="{032DD5FC-16E9-428F-A6D0-9CFCDA35D6BE}" type="presParOf" srcId="{0A587297-D09B-462C-8FBA-20B2ECFE8AD1}" destId="{D5C706EC-0C3B-4D58-9366-C3595031732D}" srcOrd="1" destOrd="0" presId="urn:microsoft.com/office/officeart/2005/8/layout/list1"/>
    <dgm:cxn modelId="{BC218D01-0D88-4125-BA34-726218A2F42A}" type="presParOf" srcId="{AE8CC34E-A5D6-4201-B344-74C4D0B17362}" destId="{B21ECB57-38EA-4227-A5A5-1E75BE6C0153}" srcOrd="5" destOrd="0" presId="urn:microsoft.com/office/officeart/2005/8/layout/list1"/>
    <dgm:cxn modelId="{D7158EFC-95B6-4FD1-8E1A-5F51AD62976D}" type="presParOf" srcId="{AE8CC34E-A5D6-4201-B344-74C4D0B17362}" destId="{7F427743-350E-4F85-A3A3-CB7531D2897E}" srcOrd="6" destOrd="0" presId="urn:microsoft.com/office/officeart/2005/8/layout/list1"/>
    <dgm:cxn modelId="{B5AC282E-7AC3-4F2D-B5CB-E3FAE697B15D}" type="presParOf" srcId="{AE8CC34E-A5D6-4201-B344-74C4D0B17362}" destId="{356F3EF0-CF77-490C-B624-76FC934DF1DD}" srcOrd="7" destOrd="0" presId="urn:microsoft.com/office/officeart/2005/8/layout/list1"/>
    <dgm:cxn modelId="{0D7DD576-EFD3-4660-AAFA-B69C85A1E922}" type="presParOf" srcId="{AE8CC34E-A5D6-4201-B344-74C4D0B17362}" destId="{4A9BFF1D-2C0D-45AD-9E32-F8F1A22CACC4}" srcOrd="8" destOrd="0" presId="urn:microsoft.com/office/officeart/2005/8/layout/list1"/>
    <dgm:cxn modelId="{E2BEAC84-B7EC-4ED7-9A5F-4B7C55C7515D}" type="presParOf" srcId="{4A9BFF1D-2C0D-45AD-9E32-F8F1A22CACC4}" destId="{3C876BBA-F030-4BBE-9310-2C4B36E47361}" srcOrd="0" destOrd="0" presId="urn:microsoft.com/office/officeart/2005/8/layout/list1"/>
    <dgm:cxn modelId="{AE06695B-3979-4164-AE49-947C080C9F2C}" type="presParOf" srcId="{4A9BFF1D-2C0D-45AD-9E32-F8F1A22CACC4}" destId="{EE73908C-29E1-4C55-94B1-3DFE23163792}" srcOrd="1" destOrd="0" presId="urn:microsoft.com/office/officeart/2005/8/layout/list1"/>
    <dgm:cxn modelId="{FA47D41A-9A9B-47A3-9AEA-5ED2A4FEBFA1}" type="presParOf" srcId="{AE8CC34E-A5D6-4201-B344-74C4D0B17362}" destId="{F4EBE562-27C7-42A9-8FE9-6AEB6791A6EC}" srcOrd="9" destOrd="0" presId="urn:microsoft.com/office/officeart/2005/8/layout/list1"/>
    <dgm:cxn modelId="{F9DEDBC2-8507-492F-A244-A662C49E5199}" type="presParOf" srcId="{AE8CC34E-A5D6-4201-B344-74C4D0B17362}" destId="{DF22CD33-9BB6-44B8-8FDC-A4A34A90725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974A5-139E-4AB4-8B0F-329E3551E918}">
      <dsp:nvSpPr>
        <dsp:cNvPr id="0" name=""/>
        <dsp:cNvSpPr/>
      </dsp:nvSpPr>
      <dsp:spPr>
        <a:xfrm>
          <a:off x="0" y="408304"/>
          <a:ext cx="4959350" cy="1983740"/>
        </a:xfrm>
        <a:prstGeom prst="leftRightRibbon">
          <a:avLst/>
        </a:prstGeom>
        <a:solidFill>
          <a:srgbClr val="4D2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895BA-93B7-4EDC-B961-DE874F8DB0F2}">
      <dsp:nvSpPr>
        <dsp:cNvPr id="0" name=""/>
        <dsp:cNvSpPr/>
      </dsp:nvSpPr>
      <dsp:spPr>
        <a:xfrm>
          <a:off x="595122" y="755459"/>
          <a:ext cx="1636585" cy="9720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fr-CH" sz="1800" kern="1200" noProof="0" dirty="0">
              <a:solidFill>
                <a:schemeClr val="bg1"/>
              </a:solidFill>
            </a:rPr>
            <a:t>Éviter une utilisation inappropriée</a:t>
          </a:r>
        </a:p>
      </dsp:txBody>
      <dsp:txXfrm>
        <a:off x="595122" y="755459"/>
        <a:ext cx="1636585" cy="972032"/>
      </dsp:txXfrm>
    </dsp:sp>
    <dsp:sp modelId="{5489F652-AA97-400C-91D9-A80169AEDE22}">
      <dsp:nvSpPr>
        <dsp:cNvPr id="0" name=""/>
        <dsp:cNvSpPr/>
      </dsp:nvSpPr>
      <dsp:spPr>
        <a:xfrm>
          <a:off x="2479675" y="1072857"/>
          <a:ext cx="1934146" cy="9720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fr-CH" sz="1800" kern="1200" noProof="0" dirty="0">
              <a:solidFill>
                <a:schemeClr val="bg1"/>
              </a:solidFill>
            </a:rPr>
            <a:t>Assurer une utilisation appropriée (accès)</a:t>
          </a:r>
        </a:p>
      </dsp:txBody>
      <dsp:txXfrm>
        <a:off x="2479675" y="1072857"/>
        <a:ext cx="1934146" cy="972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D6C9F-B249-4C62-B0F5-88D461D50E61}">
      <dsp:nvSpPr>
        <dsp:cNvPr id="0" name=""/>
        <dsp:cNvSpPr/>
      </dsp:nvSpPr>
      <dsp:spPr>
        <a:xfrm>
          <a:off x="3369" y="563435"/>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a:t>Fournir des recommandations fondées sur des preuves pour améliorer les résultats chez les patients</a:t>
          </a:r>
          <a:endParaRPr lang="en-US" sz="1800" kern="1200"/>
        </a:p>
      </dsp:txBody>
      <dsp:txXfrm>
        <a:off x="3369" y="563435"/>
        <a:ext cx="2673391" cy="1604034"/>
      </dsp:txXfrm>
    </dsp:sp>
    <dsp:sp modelId="{240FDBCB-4C32-48FD-8A35-A7CEB7CD1BB3}">
      <dsp:nvSpPr>
        <dsp:cNvPr id="0" name=""/>
        <dsp:cNvSpPr/>
      </dsp:nvSpPr>
      <dsp:spPr>
        <a:xfrm>
          <a:off x="2944100" y="563435"/>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Aider à prévenir le mauvais usage ou la surutilisation des antibiotiques, qui peuvent entraîner RAM</a:t>
          </a:r>
          <a:endParaRPr lang="en-US" sz="1800" kern="1200" dirty="0"/>
        </a:p>
      </dsp:txBody>
      <dsp:txXfrm>
        <a:off x="2944100" y="563435"/>
        <a:ext cx="2673391" cy="1604034"/>
      </dsp:txXfrm>
    </dsp:sp>
    <dsp:sp modelId="{86C96653-E1E1-424F-B5E5-4DB6BCB372BF}">
      <dsp:nvSpPr>
        <dsp:cNvPr id="0" name=""/>
        <dsp:cNvSpPr/>
      </dsp:nvSpPr>
      <dsp:spPr>
        <a:xfrm>
          <a:off x="5884830" y="563435"/>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Garantir une sélection appropriée des antibiotiques pour maximiser l’efficacité et réduire la résistance</a:t>
          </a:r>
          <a:endParaRPr lang="en-US" sz="1800" kern="1200" dirty="0"/>
        </a:p>
      </dsp:txBody>
      <dsp:txXfrm>
        <a:off x="5884830" y="563435"/>
        <a:ext cx="2673391" cy="1604034"/>
      </dsp:txXfrm>
    </dsp:sp>
    <dsp:sp modelId="{1A98B784-269E-456C-9C9F-8AE14C24AE15}">
      <dsp:nvSpPr>
        <dsp:cNvPr id="0" name=""/>
        <dsp:cNvSpPr/>
      </dsp:nvSpPr>
      <dsp:spPr>
        <a:xfrm>
          <a:off x="8825560" y="563435"/>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a:t>Favoriser des soins standardisés et réduire la variabilité dans la pratique clinique (établir des standards de qualité)</a:t>
          </a:r>
          <a:endParaRPr lang="en-US" sz="1800" kern="1200"/>
        </a:p>
      </dsp:txBody>
      <dsp:txXfrm>
        <a:off x="8825560" y="563435"/>
        <a:ext cx="2673391" cy="1604034"/>
      </dsp:txXfrm>
    </dsp:sp>
    <dsp:sp modelId="{9AAFF0B1-B591-429E-B4D9-44F53CF2645C}">
      <dsp:nvSpPr>
        <dsp:cNvPr id="0" name=""/>
        <dsp:cNvSpPr/>
      </dsp:nvSpPr>
      <dsp:spPr>
        <a:xfrm>
          <a:off x="1473735" y="2434809"/>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a:t>Soutenir les professionnels de santé dans la prise de décisions éclairées et cohérentes (réduire la charge cognitive)</a:t>
          </a:r>
          <a:endParaRPr lang="en-US" sz="1800" kern="1200"/>
        </a:p>
      </dsp:txBody>
      <dsp:txXfrm>
        <a:off x="1473735" y="2434809"/>
        <a:ext cx="2673391" cy="1604034"/>
      </dsp:txXfrm>
    </dsp:sp>
    <dsp:sp modelId="{E57F6A9A-7DF1-487E-8494-23EF511E8351}">
      <dsp:nvSpPr>
        <dsp:cNvPr id="0" name=""/>
        <dsp:cNvSpPr/>
      </dsp:nvSpPr>
      <dsp:spPr>
        <a:xfrm>
          <a:off x="4414465" y="2434809"/>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Les recommandations servent d’outil pédagogique pour la formation des professionnels de santé</a:t>
          </a:r>
          <a:endParaRPr lang="en-US" sz="1800" kern="1200" dirty="0"/>
        </a:p>
      </dsp:txBody>
      <dsp:txXfrm>
        <a:off x="4414465" y="2434809"/>
        <a:ext cx="2673391" cy="1604034"/>
      </dsp:txXfrm>
    </dsp:sp>
    <dsp:sp modelId="{A39C3E4C-953B-462F-A48C-808B4D7FB180}">
      <dsp:nvSpPr>
        <dsp:cNvPr id="0" name=""/>
        <dsp:cNvSpPr/>
      </dsp:nvSpPr>
      <dsp:spPr>
        <a:xfrm>
          <a:off x="7355195" y="2434809"/>
          <a:ext cx="2673391" cy="16040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H" sz="1800" kern="1200" dirty="0"/>
            <a:t>…</a:t>
          </a:r>
          <a:endParaRPr lang="en-US" sz="1800" kern="1200" dirty="0"/>
        </a:p>
      </dsp:txBody>
      <dsp:txXfrm>
        <a:off x="7355195" y="2434809"/>
        <a:ext cx="2673391" cy="1604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349A8-C341-4F4A-9DF5-425546708EAA}">
      <dsp:nvSpPr>
        <dsp:cNvPr id="0" name=""/>
        <dsp:cNvSpPr/>
      </dsp:nvSpPr>
      <dsp:spPr>
        <a:xfrm>
          <a:off x="0" y="2626263"/>
          <a:ext cx="10515600" cy="17231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kern="1200" noProof="0" dirty="0"/>
            <a:t>31 recommandations de traitement standardisées provenant de 20 pays identifiées </a:t>
          </a:r>
        </a:p>
        <a:p>
          <a:pPr marL="0" lvl="0" indent="0" algn="ctr" defTabSz="889000">
            <a:lnSpc>
              <a:spcPct val="90000"/>
            </a:lnSpc>
            <a:spcBef>
              <a:spcPct val="0"/>
            </a:spcBef>
            <a:spcAft>
              <a:spcPct val="35000"/>
            </a:spcAft>
            <a:buNone/>
          </a:pPr>
          <a:r>
            <a:rPr lang="fr-CH" sz="2000" kern="1200" noProof="0" dirty="0"/>
            <a:t>(2001-2018)</a:t>
          </a:r>
        </a:p>
      </dsp:txBody>
      <dsp:txXfrm>
        <a:off x="0" y="2626263"/>
        <a:ext cx="10515600" cy="930480"/>
      </dsp:txXfrm>
    </dsp:sp>
    <dsp:sp modelId="{D8F04C9B-D0A9-4C86-8FFD-EF0CE962976A}">
      <dsp:nvSpPr>
        <dsp:cNvPr id="0" name=""/>
        <dsp:cNvSpPr/>
      </dsp:nvSpPr>
      <dsp:spPr>
        <a:xfrm>
          <a:off x="0" y="3522281"/>
          <a:ext cx="2628899" cy="79263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fr-CH" sz="1300" kern="1200" noProof="0" dirty="0"/>
            <a:t>35 pays sans directives identifiées</a:t>
          </a:r>
        </a:p>
      </dsp:txBody>
      <dsp:txXfrm>
        <a:off x="0" y="3522281"/>
        <a:ext cx="2628899" cy="792631"/>
      </dsp:txXfrm>
    </dsp:sp>
    <dsp:sp modelId="{B8B2B802-E5CB-46C7-B8C2-D70C23AE9A07}">
      <dsp:nvSpPr>
        <dsp:cNvPr id="0" name=""/>
        <dsp:cNvSpPr/>
      </dsp:nvSpPr>
      <dsp:spPr>
        <a:xfrm>
          <a:off x="2628900" y="3522281"/>
          <a:ext cx="2628899" cy="79263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fr-CH" sz="1300" kern="1200" noProof="0" dirty="0"/>
            <a:t>Aucun n'a été développé selon la méthodologie GRADE</a:t>
          </a:r>
        </a:p>
      </dsp:txBody>
      <dsp:txXfrm>
        <a:off x="2628900" y="3522281"/>
        <a:ext cx="2628899" cy="792631"/>
      </dsp:txXfrm>
    </dsp:sp>
    <dsp:sp modelId="{3FF13BF6-4743-4676-96B2-4F87EE1118FD}">
      <dsp:nvSpPr>
        <dsp:cNvPr id="0" name=""/>
        <dsp:cNvSpPr/>
      </dsp:nvSpPr>
      <dsp:spPr>
        <a:xfrm>
          <a:off x="5257800" y="3522281"/>
          <a:ext cx="2628899" cy="79263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fr-CH" sz="1300" kern="1200" noProof="0" dirty="0"/>
            <a:t>Variation importante dans la sélection des antimicrobiens, la posologie et la durée des traitements recommandés</a:t>
          </a:r>
        </a:p>
      </dsp:txBody>
      <dsp:txXfrm>
        <a:off x="5257800" y="3522281"/>
        <a:ext cx="2628899" cy="792631"/>
      </dsp:txXfrm>
    </dsp:sp>
    <dsp:sp modelId="{044FC794-5878-4D72-BF71-D857797B9576}">
      <dsp:nvSpPr>
        <dsp:cNvPr id="0" name=""/>
        <dsp:cNvSpPr/>
      </dsp:nvSpPr>
      <dsp:spPr>
        <a:xfrm>
          <a:off x="7886700" y="3522281"/>
          <a:ext cx="2628899" cy="79263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fr-CH" sz="1300" kern="1200" noProof="0" dirty="0"/>
            <a:t>Aucun n'a indiqué que la sélection des antibiotiques était basée sur l'épidémiologie locale de la résistance aux antibiotiques</a:t>
          </a:r>
        </a:p>
      </dsp:txBody>
      <dsp:txXfrm>
        <a:off x="7886700" y="3522281"/>
        <a:ext cx="2628899" cy="792631"/>
      </dsp:txXfrm>
    </dsp:sp>
    <dsp:sp modelId="{224EEE6E-3335-4B13-88D7-DEC2332290E3}">
      <dsp:nvSpPr>
        <dsp:cNvPr id="0" name=""/>
        <dsp:cNvSpPr/>
      </dsp:nvSpPr>
      <dsp:spPr>
        <a:xfrm rot="10800000">
          <a:off x="0" y="1962"/>
          <a:ext cx="10515600" cy="265014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kern="1200" noProof="0" dirty="0"/>
            <a:t>Examen des sites officiels pour les recommandations de traitement standardisées publiées dans les 55 pays de l'Union Africaine</a:t>
          </a:r>
        </a:p>
      </dsp:txBody>
      <dsp:txXfrm rot="-10800000">
        <a:off x="0" y="1962"/>
        <a:ext cx="10515600" cy="930201"/>
      </dsp:txXfrm>
    </dsp:sp>
    <dsp:sp modelId="{FE8D852A-D484-46F9-8907-A0F82CC1F047}">
      <dsp:nvSpPr>
        <dsp:cNvPr id="0" name=""/>
        <dsp:cNvSpPr/>
      </dsp:nvSpPr>
      <dsp:spPr>
        <a:xfrm>
          <a:off x="0" y="932163"/>
          <a:ext cx="10515600" cy="79239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fr-CH" sz="2000" kern="1200" noProof="0" dirty="0"/>
            <a:t>Complété par des contacts avec des points de contact du CDC africain et de l'OMS</a:t>
          </a:r>
        </a:p>
      </dsp:txBody>
      <dsp:txXfrm>
        <a:off x="0" y="932163"/>
        <a:ext cx="10515600" cy="792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F34D0-B169-45F1-88AC-CCB7A1D79B2A}">
      <dsp:nvSpPr>
        <dsp:cNvPr id="0" name=""/>
        <dsp:cNvSpPr/>
      </dsp:nvSpPr>
      <dsp:spPr>
        <a:xfrm>
          <a:off x="0" y="4375"/>
          <a:ext cx="7462181" cy="698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E56BB7-AC35-4067-ACE5-C052ECF03781}">
      <dsp:nvSpPr>
        <dsp:cNvPr id="0" name=""/>
        <dsp:cNvSpPr/>
      </dsp:nvSpPr>
      <dsp:spPr>
        <a:xfrm>
          <a:off x="211405" y="161619"/>
          <a:ext cx="384748" cy="3843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EB1637-01D5-46EB-B9D8-086F205C31C5}">
      <dsp:nvSpPr>
        <dsp:cNvPr id="0" name=""/>
        <dsp:cNvSpPr/>
      </dsp:nvSpPr>
      <dsp:spPr>
        <a:xfrm>
          <a:off x="807559" y="4375"/>
          <a:ext cx="6630161" cy="7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585" tIns="78585" rIns="78585" bIns="78585" numCol="1" spcCol="1270" anchor="ctr" anchorCtr="0">
          <a:noAutofit/>
        </a:bodyPr>
        <a:lstStyle/>
        <a:p>
          <a:pPr marL="0" lvl="0" indent="0" algn="l" defTabSz="622300">
            <a:lnSpc>
              <a:spcPct val="100000"/>
            </a:lnSpc>
            <a:spcBef>
              <a:spcPct val="0"/>
            </a:spcBef>
            <a:spcAft>
              <a:spcPct val="35000"/>
            </a:spcAft>
            <a:buNone/>
          </a:pPr>
          <a:r>
            <a:rPr lang="fr-CH" sz="1400" kern="1200" noProof="0" dirty="0"/>
            <a:t>Fournir des conseils simples sur </a:t>
          </a:r>
          <a:r>
            <a:rPr lang="fr-CH" sz="1400" b="1" u="sng" kern="1200" noProof="0" dirty="0"/>
            <a:t>« COMMENT UTILISER »</a:t>
          </a:r>
          <a:r>
            <a:rPr lang="fr-CH" sz="1400" b="1" kern="1200" noProof="0" dirty="0"/>
            <a:t> </a:t>
          </a:r>
          <a:r>
            <a:rPr lang="fr-CH" sz="1400" kern="1200" noProof="0" dirty="0"/>
            <a:t>les antibiotiques de la LME pour gérer les infections courantes</a:t>
          </a:r>
        </a:p>
      </dsp:txBody>
      <dsp:txXfrm>
        <a:off x="807559" y="4375"/>
        <a:ext cx="6630161" cy="742539"/>
      </dsp:txXfrm>
    </dsp:sp>
    <dsp:sp modelId="{4802AAB7-D3B7-42BD-8650-96BAFF08F1DF}">
      <dsp:nvSpPr>
        <dsp:cNvPr id="0" name=""/>
        <dsp:cNvSpPr/>
      </dsp:nvSpPr>
      <dsp:spPr>
        <a:xfrm>
          <a:off x="0" y="877765"/>
          <a:ext cx="7462181" cy="698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893BF-D9B4-44F0-858E-8A195BAA3283}">
      <dsp:nvSpPr>
        <dsp:cNvPr id="0" name=""/>
        <dsp:cNvSpPr/>
      </dsp:nvSpPr>
      <dsp:spPr>
        <a:xfrm>
          <a:off x="211405" y="1089793"/>
          <a:ext cx="384748" cy="3843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618A21-7AB4-48D8-BB7C-54C73568D38C}">
      <dsp:nvSpPr>
        <dsp:cNvPr id="0" name=""/>
        <dsp:cNvSpPr/>
      </dsp:nvSpPr>
      <dsp:spPr>
        <a:xfrm>
          <a:off x="807559" y="932549"/>
          <a:ext cx="6630161" cy="7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585" tIns="78585" rIns="78585" bIns="78585" numCol="1" spcCol="1270" anchor="ctr" anchorCtr="0">
          <a:noAutofit/>
        </a:bodyPr>
        <a:lstStyle/>
        <a:p>
          <a:pPr marL="0" lvl="0" indent="0" algn="l" defTabSz="622300">
            <a:lnSpc>
              <a:spcPct val="100000"/>
            </a:lnSpc>
            <a:spcBef>
              <a:spcPct val="0"/>
            </a:spcBef>
            <a:spcAft>
              <a:spcPct val="35000"/>
            </a:spcAft>
            <a:buNone/>
          </a:pPr>
          <a:r>
            <a:rPr lang="fr-CH" sz="1400" kern="1200" noProof="0" dirty="0"/>
            <a:t>Recommandations pour 34 infections courantes, prophylaxie chirurgicale et utilisation des antibiotiques </a:t>
          </a:r>
          <a:r>
            <a:rPr lang="fr-CH" sz="1400" kern="1200" noProof="0" dirty="0">
              <a:solidFill>
                <a:srgbClr val="FF0000"/>
              </a:solidFill>
            </a:rPr>
            <a:t>Réserve</a:t>
          </a:r>
          <a:r>
            <a:rPr lang="fr-CH" sz="1400" kern="1200" noProof="0" dirty="0"/>
            <a:t> ; </a:t>
          </a:r>
          <a:r>
            <a:rPr lang="fr-CH" sz="1400" b="1" u="sng" kern="1200" noProof="0" dirty="0"/>
            <a:t>soins </a:t>
          </a:r>
          <a:r>
            <a:rPr lang="fr-CH" sz="1400" kern="1200" noProof="0" dirty="0"/>
            <a:t>primaires et </a:t>
          </a:r>
          <a:r>
            <a:rPr lang="fr-CH" sz="1400" b="1" u="sng" kern="1200" noProof="0" dirty="0"/>
            <a:t>hôpital</a:t>
          </a:r>
          <a:r>
            <a:rPr lang="fr-CH" sz="1400" kern="1200" noProof="0" dirty="0"/>
            <a:t>, chez </a:t>
          </a:r>
          <a:r>
            <a:rPr lang="fr-CH" sz="1400" b="1" u="sng" kern="1200" noProof="0" dirty="0"/>
            <a:t>les enfants et les adultes</a:t>
          </a:r>
          <a:r>
            <a:rPr lang="fr-CH" sz="1400" kern="1200" noProof="0" dirty="0"/>
            <a:t>.</a:t>
          </a:r>
        </a:p>
      </dsp:txBody>
      <dsp:txXfrm>
        <a:off x="807559" y="932549"/>
        <a:ext cx="6630161" cy="742539"/>
      </dsp:txXfrm>
    </dsp:sp>
    <dsp:sp modelId="{F5D21F7A-44A7-4AE4-9BF7-DB63FD85F4AF}">
      <dsp:nvSpPr>
        <dsp:cNvPr id="0" name=""/>
        <dsp:cNvSpPr/>
      </dsp:nvSpPr>
      <dsp:spPr>
        <a:xfrm>
          <a:off x="0" y="1860723"/>
          <a:ext cx="7462181" cy="698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A1950F-DF2F-4F1C-BAB8-0066D328854F}">
      <dsp:nvSpPr>
        <dsp:cNvPr id="0" name=""/>
        <dsp:cNvSpPr/>
      </dsp:nvSpPr>
      <dsp:spPr>
        <a:xfrm>
          <a:off x="211405" y="2017967"/>
          <a:ext cx="384748" cy="384373"/>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06F37F-30E6-40EA-AA06-B42FC5C7166D}">
      <dsp:nvSpPr>
        <dsp:cNvPr id="0" name=""/>
        <dsp:cNvSpPr/>
      </dsp:nvSpPr>
      <dsp:spPr>
        <a:xfrm>
          <a:off x="807559" y="1860723"/>
          <a:ext cx="6630161" cy="7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585" tIns="78585" rIns="78585" bIns="78585" numCol="1" spcCol="1270" anchor="ctr" anchorCtr="0">
          <a:noAutofit/>
        </a:bodyPr>
        <a:lstStyle/>
        <a:p>
          <a:pPr marL="0" lvl="0" indent="0" algn="l" defTabSz="622300">
            <a:lnSpc>
              <a:spcPct val="100000"/>
            </a:lnSpc>
            <a:spcBef>
              <a:spcPct val="0"/>
            </a:spcBef>
            <a:spcAft>
              <a:spcPct val="35000"/>
            </a:spcAft>
            <a:buNone/>
          </a:pPr>
          <a:r>
            <a:rPr lang="fr-CH" sz="1400" b="1" kern="1200" noProof="0" dirty="0"/>
            <a:t>Recommandations sur le traitement </a:t>
          </a:r>
          <a:r>
            <a:rPr lang="fr-CH" sz="1400" b="1" u="sng" kern="1200" noProof="0" dirty="0"/>
            <a:t>antibiotique empirique</a:t>
          </a:r>
          <a:r>
            <a:rPr lang="fr-CH" sz="1400" b="1" kern="1200" noProof="0" dirty="0"/>
            <a:t> </a:t>
          </a:r>
        </a:p>
        <a:p>
          <a:pPr marL="0" lvl="0" indent="0" algn="l" defTabSz="622300">
            <a:lnSpc>
              <a:spcPct val="100000"/>
            </a:lnSpc>
            <a:spcBef>
              <a:spcPct val="0"/>
            </a:spcBef>
            <a:spcAft>
              <a:spcPct val="35000"/>
            </a:spcAft>
            <a:buNone/>
          </a:pPr>
          <a:r>
            <a:rPr lang="fr-CH" sz="1400" kern="1200" noProof="0" dirty="0"/>
            <a:t>(c'est-à-dire un diagnostic présumé ne nécessitant aucun diagnostic en laboratoire)</a:t>
          </a:r>
        </a:p>
      </dsp:txBody>
      <dsp:txXfrm>
        <a:off x="807559" y="1860723"/>
        <a:ext cx="6630161" cy="742539"/>
      </dsp:txXfrm>
    </dsp:sp>
    <dsp:sp modelId="{134A6E73-E349-455B-A410-987DC7D0C39D}">
      <dsp:nvSpPr>
        <dsp:cNvPr id="0" name=""/>
        <dsp:cNvSpPr/>
      </dsp:nvSpPr>
      <dsp:spPr>
        <a:xfrm>
          <a:off x="0" y="2788897"/>
          <a:ext cx="7462181" cy="698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0FE1D-8C23-41EA-88BA-517B0790079F}">
      <dsp:nvSpPr>
        <dsp:cNvPr id="0" name=""/>
        <dsp:cNvSpPr/>
      </dsp:nvSpPr>
      <dsp:spPr>
        <a:xfrm>
          <a:off x="211405" y="2946140"/>
          <a:ext cx="384748" cy="384373"/>
        </a:xfrm>
        <a:prstGeom prst="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46C045-77F8-49F9-9554-FED84BABF2A9}">
      <dsp:nvSpPr>
        <dsp:cNvPr id="0" name=""/>
        <dsp:cNvSpPr/>
      </dsp:nvSpPr>
      <dsp:spPr>
        <a:xfrm>
          <a:off x="807559" y="2788897"/>
          <a:ext cx="6630161" cy="7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585" tIns="78585" rIns="78585" bIns="78585" numCol="1" spcCol="1270" anchor="ctr" anchorCtr="0">
          <a:noAutofit/>
        </a:bodyPr>
        <a:lstStyle/>
        <a:p>
          <a:pPr marL="0" lvl="0" indent="0" algn="l" defTabSz="622300">
            <a:lnSpc>
              <a:spcPct val="100000"/>
            </a:lnSpc>
            <a:spcBef>
              <a:spcPct val="0"/>
            </a:spcBef>
            <a:spcAft>
              <a:spcPct val="35000"/>
            </a:spcAft>
            <a:buNone/>
          </a:pPr>
          <a:r>
            <a:rPr lang="fr-CH" sz="1400" kern="1200" noProof="0" dirty="0"/>
            <a:t>Comprend des conseils pour poser le </a:t>
          </a:r>
          <a:r>
            <a:rPr lang="fr-CH" sz="1400" b="1" u="sng" kern="1200" noProof="0" dirty="0"/>
            <a:t>diagnostic </a:t>
          </a:r>
          <a:r>
            <a:rPr lang="fr-CH" sz="1400" kern="1200" noProof="0" dirty="0"/>
            <a:t>clinique, la </a:t>
          </a:r>
          <a:r>
            <a:rPr lang="fr-CH" sz="1400" b="1" u="sng" kern="1200" noProof="0" dirty="0"/>
            <a:t>décision</a:t>
          </a:r>
          <a:r>
            <a:rPr lang="fr-CH" sz="1400" kern="1200" noProof="0" dirty="0"/>
            <a:t> si un antibiotique est nécessaire, le choix du </a:t>
          </a:r>
          <a:r>
            <a:rPr lang="fr-CH" sz="1400" b="1" u="sng" kern="1200" noProof="0" dirty="0"/>
            <a:t>médicament, la dose, la durée</a:t>
          </a:r>
          <a:endParaRPr lang="fr-CH" sz="1400" b="1" kern="1200" noProof="0" dirty="0"/>
        </a:p>
      </dsp:txBody>
      <dsp:txXfrm>
        <a:off x="807559" y="2788897"/>
        <a:ext cx="6630161" cy="742539"/>
      </dsp:txXfrm>
    </dsp:sp>
    <dsp:sp modelId="{0CA39D63-E479-4059-A055-4E39E9164155}">
      <dsp:nvSpPr>
        <dsp:cNvPr id="0" name=""/>
        <dsp:cNvSpPr/>
      </dsp:nvSpPr>
      <dsp:spPr>
        <a:xfrm>
          <a:off x="0" y="3717071"/>
          <a:ext cx="7462181" cy="698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EB0374-D08B-4571-8065-9758C4EDE2D6}">
      <dsp:nvSpPr>
        <dsp:cNvPr id="0" name=""/>
        <dsp:cNvSpPr/>
      </dsp:nvSpPr>
      <dsp:spPr>
        <a:xfrm>
          <a:off x="211405" y="3874314"/>
          <a:ext cx="384748" cy="384373"/>
        </a:xfrm>
        <a:prstGeom prst="rect">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3A74C-EBC1-4632-8B63-4F79A4689388}">
      <dsp:nvSpPr>
        <dsp:cNvPr id="0" name=""/>
        <dsp:cNvSpPr/>
      </dsp:nvSpPr>
      <dsp:spPr>
        <a:xfrm>
          <a:off x="807559" y="3717071"/>
          <a:ext cx="6630161" cy="7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585" tIns="78585" rIns="78585" bIns="78585" numCol="1" spcCol="1270" anchor="ctr" anchorCtr="0">
          <a:noAutofit/>
        </a:bodyPr>
        <a:lstStyle/>
        <a:p>
          <a:pPr marL="0" lvl="0" indent="0" algn="l" defTabSz="622300">
            <a:lnSpc>
              <a:spcPct val="100000"/>
            </a:lnSpc>
            <a:spcBef>
              <a:spcPct val="0"/>
            </a:spcBef>
            <a:spcAft>
              <a:spcPct val="35000"/>
            </a:spcAft>
            <a:buNone/>
          </a:pPr>
          <a:r>
            <a:rPr lang="fr-CH" sz="1400" b="1" kern="1200" noProof="0" dirty="0"/>
            <a:t>Résumés rapides des principales caractéristiques </a:t>
          </a:r>
          <a:r>
            <a:rPr lang="fr-CH" sz="1400" kern="1200" noProof="0" dirty="0"/>
            <a:t>de la microbiologie, de l'épidémiologie, de la présentation clinique, du diagnostic (en collaboration avec EDL) et de la prévention</a:t>
          </a:r>
        </a:p>
      </dsp:txBody>
      <dsp:txXfrm>
        <a:off x="807559" y="3717071"/>
        <a:ext cx="6630161" cy="742539"/>
      </dsp:txXfrm>
    </dsp:sp>
    <dsp:sp modelId="{60291D9D-7404-463A-84FE-5540C1143FA0}">
      <dsp:nvSpPr>
        <dsp:cNvPr id="0" name=""/>
        <dsp:cNvSpPr/>
      </dsp:nvSpPr>
      <dsp:spPr>
        <a:xfrm>
          <a:off x="0" y="4645245"/>
          <a:ext cx="7462181" cy="698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5195DC-A3F8-4611-A568-526D61BE5BEC}">
      <dsp:nvSpPr>
        <dsp:cNvPr id="0" name=""/>
        <dsp:cNvSpPr/>
      </dsp:nvSpPr>
      <dsp:spPr>
        <a:xfrm>
          <a:off x="211405" y="4802488"/>
          <a:ext cx="384748" cy="384373"/>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E9CCCC-6167-496C-A863-F7D944ACA23D}">
      <dsp:nvSpPr>
        <dsp:cNvPr id="0" name=""/>
        <dsp:cNvSpPr/>
      </dsp:nvSpPr>
      <dsp:spPr>
        <a:xfrm>
          <a:off x="807559" y="4645245"/>
          <a:ext cx="6630161" cy="7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585" tIns="78585" rIns="78585" bIns="78585" numCol="1" spcCol="1270" anchor="ctr" anchorCtr="0">
          <a:noAutofit/>
        </a:bodyPr>
        <a:lstStyle/>
        <a:p>
          <a:pPr marL="0" lvl="0" indent="0" algn="l" defTabSz="622300">
            <a:lnSpc>
              <a:spcPct val="100000"/>
            </a:lnSpc>
            <a:spcBef>
              <a:spcPct val="0"/>
            </a:spcBef>
            <a:spcAft>
              <a:spcPct val="35000"/>
            </a:spcAft>
            <a:buNone/>
          </a:pPr>
          <a:r>
            <a:rPr lang="fr-CH" sz="1400" b="0" kern="1200" noProof="0" dirty="0"/>
            <a:t>Public cible : </a:t>
          </a:r>
          <a:r>
            <a:rPr lang="fr-CH" sz="1400" b="1" kern="1200" noProof="0" dirty="0"/>
            <a:t>tous les professionnels de santé administrant des antibiotiques</a:t>
          </a:r>
        </a:p>
      </dsp:txBody>
      <dsp:txXfrm>
        <a:off x="807559" y="4645245"/>
        <a:ext cx="6630161" cy="742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2A922-1815-4C83-8DB0-A58B2F415AFC}">
      <dsp:nvSpPr>
        <dsp:cNvPr id="0" name=""/>
        <dsp:cNvSpPr/>
      </dsp:nvSpPr>
      <dsp:spPr>
        <a:xfrm>
          <a:off x="0" y="490349"/>
          <a:ext cx="5730875" cy="504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F492126-69C1-44EB-9AC3-4B5330F101F6}">
      <dsp:nvSpPr>
        <dsp:cNvPr id="0" name=""/>
        <dsp:cNvSpPr/>
      </dsp:nvSpPr>
      <dsp:spPr>
        <a:xfrm>
          <a:off x="286543" y="195149"/>
          <a:ext cx="4011612" cy="5904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1629" tIns="0" rIns="151629" bIns="0" numCol="1" spcCol="1270" anchor="ctr" anchorCtr="0">
          <a:noAutofit/>
        </a:bodyPr>
        <a:lstStyle/>
        <a:p>
          <a:pPr marL="0" lvl="0" indent="0" algn="l" defTabSz="889000">
            <a:lnSpc>
              <a:spcPct val="90000"/>
            </a:lnSpc>
            <a:spcBef>
              <a:spcPct val="0"/>
            </a:spcBef>
            <a:spcAft>
              <a:spcPct val="35000"/>
            </a:spcAft>
            <a:buNone/>
          </a:pPr>
          <a:r>
            <a:rPr lang="fr-CH" sz="2000" b="1" kern="1200" noProof="0" dirty="0"/>
            <a:t>Antibiogramme national du pays X</a:t>
          </a:r>
          <a:endParaRPr lang="fr-CH" sz="2000" kern="1200" noProof="0" dirty="0"/>
        </a:p>
      </dsp:txBody>
      <dsp:txXfrm>
        <a:off x="315364" y="223970"/>
        <a:ext cx="3953970" cy="532758"/>
      </dsp:txXfrm>
    </dsp:sp>
    <dsp:sp modelId="{7F427743-350E-4F85-A3A3-CB7531D2897E}">
      <dsp:nvSpPr>
        <dsp:cNvPr id="0" name=""/>
        <dsp:cNvSpPr/>
      </dsp:nvSpPr>
      <dsp:spPr>
        <a:xfrm>
          <a:off x="0" y="1397549"/>
          <a:ext cx="5730875" cy="8347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44780" tIns="416560" rIns="444780" bIns="142240" numCol="1" spcCol="1270" anchor="t" anchorCtr="0">
          <a:noAutofit/>
        </a:bodyPr>
        <a:lstStyle/>
        <a:p>
          <a:pPr marL="228600" lvl="1" indent="-228600" algn="l" defTabSz="889000">
            <a:lnSpc>
              <a:spcPct val="90000"/>
            </a:lnSpc>
            <a:spcBef>
              <a:spcPct val="0"/>
            </a:spcBef>
            <a:spcAft>
              <a:spcPct val="15000"/>
            </a:spcAft>
            <a:buChar char="•"/>
          </a:pPr>
          <a:r>
            <a:rPr lang="fr-CH" sz="2000" kern="1200" noProof="0" dirty="0"/>
            <a:t>33/36 (92 %) résistantes à l’amoxicilline</a:t>
          </a:r>
        </a:p>
      </dsp:txBody>
      <dsp:txXfrm>
        <a:off x="0" y="1397549"/>
        <a:ext cx="5730875" cy="834750"/>
      </dsp:txXfrm>
    </dsp:sp>
    <dsp:sp modelId="{D5C706EC-0C3B-4D58-9366-C3595031732D}">
      <dsp:nvSpPr>
        <dsp:cNvPr id="0" name=""/>
        <dsp:cNvSpPr/>
      </dsp:nvSpPr>
      <dsp:spPr>
        <a:xfrm>
          <a:off x="286543" y="1102349"/>
          <a:ext cx="4011612" cy="5904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1629" tIns="0" rIns="151629" bIns="0" numCol="1" spcCol="1270" anchor="ctr" anchorCtr="0">
          <a:noAutofit/>
        </a:bodyPr>
        <a:lstStyle/>
        <a:p>
          <a:pPr marL="0" lvl="0" indent="0" algn="l" defTabSz="889000">
            <a:lnSpc>
              <a:spcPct val="90000"/>
            </a:lnSpc>
            <a:spcBef>
              <a:spcPct val="0"/>
            </a:spcBef>
            <a:spcAft>
              <a:spcPct val="35000"/>
            </a:spcAft>
            <a:buNone/>
          </a:pPr>
          <a:r>
            <a:rPr lang="fr-CH" sz="2000" b="1" kern="1200" noProof="0" dirty="0"/>
            <a:t>36 isolats de </a:t>
          </a:r>
          <a:r>
            <a:rPr lang="fr-CH" sz="2000" b="1" i="1" kern="1200" noProof="0" dirty="0"/>
            <a:t>S. </a:t>
          </a:r>
          <a:r>
            <a:rPr lang="fr-CH" sz="2000" b="1" i="1" kern="1200" noProof="0" dirty="0" err="1"/>
            <a:t>pneumoniae</a:t>
          </a:r>
          <a:r>
            <a:rPr lang="fr-CH" sz="2000" b="1" i="1" kern="1200" noProof="0" dirty="0"/>
            <a:t> </a:t>
          </a:r>
          <a:r>
            <a:rPr lang="fr-CH" sz="2000" b="1" kern="1200" noProof="0" dirty="0"/>
            <a:t>en 2025</a:t>
          </a:r>
          <a:endParaRPr lang="fr-CH" sz="2000" kern="1200" noProof="0" dirty="0"/>
        </a:p>
      </dsp:txBody>
      <dsp:txXfrm>
        <a:off x="315364" y="1131170"/>
        <a:ext cx="3953970" cy="532758"/>
      </dsp:txXfrm>
    </dsp:sp>
    <dsp:sp modelId="{DF22CD33-9BB6-44B8-8FDC-A4A34A907257}">
      <dsp:nvSpPr>
        <dsp:cNvPr id="0" name=""/>
        <dsp:cNvSpPr/>
      </dsp:nvSpPr>
      <dsp:spPr>
        <a:xfrm>
          <a:off x="0" y="2635500"/>
          <a:ext cx="5730875" cy="14175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44780" tIns="416560" rIns="444780" bIns="142240" numCol="1" spcCol="1270" anchor="t" anchorCtr="0">
          <a:noAutofit/>
        </a:bodyPr>
        <a:lstStyle/>
        <a:p>
          <a:pPr marL="228600" lvl="1" indent="-228600" algn="l" defTabSz="889000">
            <a:lnSpc>
              <a:spcPct val="90000"/>
            </a:lnSpc>
            <a:spcBef>
              <a:spcPct val="0"/>
            </a:spcBef>
            <a:spcAft>
              <a:spcPct val="15000"/>
            </a:spcAft>
            <a:buChar char="•"/>
          </a:pPr>
          <a:r>
            <a:rPr lang="fr-CH" sz="2000" kern="1200" noProof="0" dirty="0"/>
            <a:t>Retirer l’amoxicilline</a:t>
          </a:r>
        </a:p>
        <a:p>
          <a:pPr marL="228600" lvl="1" indent="-228600" algn="l" defTabSz="889000">
            <a:lnSpc>
              <a:spcPct val="90000"/>
            </a:lnSpc>
            <a:spcBef>
              <a:spcPct val="0"/>
            </a:spcBef>
            <a:spcAft>
              <a:spcPct val="15000"/>
            </a:spcAft>
            <a:buChar char="•"/>
          </a:pPr>
          <a:r>
            <a:rPr lang="fr-CH" sz="2000" kern="1200" noProof="0" dirty="0"/>
            <a:t>Remplacer par de l’amoxicilline / </a:t>
          </a:r>
          <a:r>
            <a:rPr lang="fr-CH" sz="2000" kern="1200" noProof="0" dirty="0" err="1"/>
            <a:t>clavulanate</a:t>
          </a:r>
          <a:endParaRPr lang="fr-CH" sz="2000" kern="1200" noProof="0" dirty="0"/>
        </a:p>
      </dsp:txBody>
      <dsp:txXfrm>
        <a:off x="0" y="2635500"/>
        <a:ext cx="5730875" cy="1417500"/>
      </dsp:txXfrm>
    </dsp:sp>
    <dsp:sp modelId="{EE73908C-29E1-4C55-94B1-3DFE23163792}">
      <dsp:nvSpPr>
        <dsp:cNvPr id="0" name=""/>
        <dsp:cNvSpPr/>
      </dsp:nvSpPr>
      <dsp:spPr>
        <a:xfrm>
          <a:off x="286543" y="2340299"/>
          <a:ext cx="4011612" cy="5904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1629" tIns="0" rIns="151629" bIns="0" numCol="1" spcCol="1270" anchor="ctr" anchorCtr="0">
          <a:noAutofit/>
        </a:bodyPr>
        <a:lstStyle/>
        <a:p>
          <a:pPr marL="0" lvl="0" indent="0" algn="l" defTabSz="889000">
            <a:lnSpc>
              <a:spcPct val="90000"/>
            </a:lnSpc>
            <a:spcBef>
              <a:spcPct val="0"/>
            </a:spcBef>
            <a:spcAft>
              <a:spcPct val="35000"/>
            </a:spcAft>
            <a:buNone/>
          </a:pPr>
          <a:r>
            <a:rPr lang="fr-CH" sz="2000" b="1" kern="1200" noProof="0" dirty="0"/>
            <a:t>Décision pour l'EML nationale</a:t>
          </a:r>
          <a:endParaRPr lang="fr-CH" sz="2000" kern="1200" noProof="0" dirty="0"/>
        </a:p>
      </dsp:txBody>
      <dsp:txXfrm>
        <a:off x="315364" y="2369120"/>
        <a:ext cx="3953970"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0BEAE-67DA-4F08-A473-5D137DCB0EB6}"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F36D0-1781-470B-A9A6-3FE15FBFEEF2}" type="slidenum">
              <a:rPr lang="en-US" smtClean="0"/>
              <a:t>‹#›</a:t>
            </a:fld>
            <a:endParaRPr lang="en-US"/>
          </a:p>
        </p:txBody>
      </p:sp>
    </p:spTree>
    <p:extLst>
      <p:ext uri="{BB962C8B-B14F-4D97-AF65-F5344CB8AC3E}">
        <p14:creationId xmlns:p14="http://schemas.microsoft.com/office/powerpoint/2010/main" val="193498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ademic.oup.com/jac/article-lookup/doi/10.1093/jac/dkx27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32FF7-A5FF-2A49-9340-00800E478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27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Cette question demande aux participants de classer sept facteurs clés de 1 (le plus important) à 7 (le moins important) pour l’adaptation locale des lignes directrices. Les facteurs proposés incluent : l’épidémiologie locale des agents pathogènes, l’épidémiologie locale de la résistance aux antimicrobiens (RAM), la disponibilité locale des antimicrobiens, les coûts et contraintes budgétaires, les infrastructures et ressources du système de santé, les préférences des patients et facteurs culturels, ainsi que les exigences réglementaires et politiques locales. Le classement permet de visualiser les priorités collectives et de comprendre quelles dimensions sont jugées essentielles pour garantir l’efficacité et la faisabilité des recommandations. Cette étape est cruciale pour orienter les stratégies d’adaptation et de mise en œuvre.</a:t>
            </a:r>
          </a:p>
        </p:txBody>
      </p:sp>
      <p:sp>
        <p:nvSpPr>
          <p:cNvPr id="4" name="Slide Number Placeholder 3"/>
          <p:cNvSpPr>
            <a:spLocks noGrp="1"/>
          </p:cNvSpPr>
          <p:nvPr>
            <p:ph type="sldNum" sz="quarter" idx="5"/>
          </p:nvPr>
        </p:nvSpPr>
        <p:spPr/>
        <p:txBody>
          <a:bodyPr/>
          <a:lstStyle/>
          <a:p>
            <a:fld id="{6A9F795C-DDB2-44AD-92AA-6AC97BC92E7D}" type="slidenum">
              <a:t>26</a:t>
            </a:fld>
            <a:endParaRPr lang="en-US"/>
          </a:p>
        </p:txBody>
      </p:sp>
    </p:spTree>
    <p:extLst>
      <p:ext uri="{BB962C8B-B14F-4D97-AF65-F5344CB8AC3E}">
        <p14:creationId xmlns:p14="http://schemas.microsoft.com/office/powerpoint/2010/main" val="49259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82F36D0-1781-470B-A9A6-3FE15FBFEEF2}" type="slidenum">
              <a:rPr lang="en-US" smtClean="0"/>
              <a:t>27</a:t>
            </a:fld>
            <a:endParaRPr lang="en-US"/>
          </a:p>
        </p:txBody>
      </p:sp>
    </p:spTree>
    <p:extLst>
      <p:ext uri="{BB962C8B-B14F-4D97-AF65-F5344CB8AC3E}">
        <p14:creationId xmlns:p14="http://schemas.microsoft.com/office/powerpoint/2010/main" val="3728428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sz="2800"/>
              <a:t>https://www.sciencedirect.com/science/article/pii/S1198743X2100700X</a:t>
            </a:r>
          </a:p>
          <a:p>
            <a:endParaRPr lang="en-US" sz="2800"/>
          </a:p>
          <a:p>
            <a:pPr algn="l"/>
            <a:r>
              <a:rPr lang="fr" sz="4000" b="0" i="0">
                <a:solidFill>
                  <a:srgbClr val="5B616B"/>
                </a:solidFill>
                <a:effectLst/>
                <a:latin typeface="BlinkMacSystemFont"/>
              </a:rPr>
              <a:t>Infection par le microbiol clin</a:t>
            </a:r>
            <a:endParaRPr lang="en-US" sz="4000" b="0" i="0" cap="small">
              <a:solidFill>
                <a:srgbClr val="5B616B"/>
              </a:solidFill>
              <a:effectLst/>
              <a:latin typeface="BlinkMacSystemFont"/>
            </a:endParaRPr>
          </a:p>
          <a:p>
            <a:r>
              <a:rPr lang="fr" sz="4000" b="0" i="0">
                <a:solidFill>
                  <a:srgbClr val="0071BC"/>
                </a:solidFill>
                <a:effectLst/>
                <a:latin typeface="BlinkMacSystemFont"/>
              </a:rPr>
              <a:t>. </a:t>
            </a:r>
            <a:r>
              <a:rPr lang="fr" sz="4000" b="0" i="0">
                <a:solidFill>
                  <a:srgbClr val="5B616B"/>
                </a:solidFill>
                <a:effectLst/>
                <a:latin typeface="BlinkMacSystemFont"/>
              </a:rPr>
              <a:t>juillet 2022 ; 28(7) : 928-935.</a:t>
            </a:r>
            <a:endParaRPr lang="en-US" sz="2800"/>
          </a:p>
        </p:txBody>
      </p:sp>
      <p:sp>
        <p:nvSpPr>
          <p:cNvPr id="4" name="Slide Number Placeholder 3"/>
          <p:cNvSpPr>
            <a:spLocks noGrp="1"/>
          </p:cNvSpPr>
          <p:nvPr>
            <p:ph type="sldNum" sz="quarter" idx="5"/>
          </p:nvPr>
        </p:nvSpPr>
        <p:spPr/>
        <p:txBody>
          <a:bodyPr/>
          <a:lstStyle/>
          <a:p>
            <a:fld id="{E2C54863-3484-214D-BD65-30EA1BD2A105}" type="slidenum">
              <a:rPr lang="en-CH" smtClean="0"/>
              <a:t>30</a:t>
            </a:fld>
            <a:endParaRPr lang="en-CH"/>
          </a:p>
        </p:txBody>
      </p:sp>
    </p:spTree>
    <p:extLst>
      <p:ext uri="{BB962C8B-B14F-4D97-AF65-F5344CB8AC3E}">
        <p14:creationId xmlns:p14="http://schemas.microsoft.com/office/powerpoint/2010/main" val="347073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82F36D0-1781-470B-A9A6-3FE15FBFEEF2}" type="slidenum">
              <a:rPr lang="en-US" smtClean="0"/>
              <a:t>32</a:t>
            </a:fld>
            <a:endParaRPr lang="en-US"/>
          </a:p>
        </p:txBody>
      </p:sp>
    </p:spTree>
    <p:extLst>
      <p:ext uri="{BB962C8B-B14F-4D97-AF65-F5344CB8AC3E}">
        <p14:creationId xmlns:p14="http://schemas.microsoft.com/office/powerpoint/2010/main" val="1678818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sz="1200" b="0" i="0" kern="1200">
                <a:solidFill>
                  <a:schemeClr val="tx1"/>
                </a:solidFill>
                <a:effectLst/>
                <a:latin typeface="+mn-lt"/>
                <a:ea typeface="+mn-ea"/>
                <a:cs typeface="+mn-cs"/>
              </a:rPr>
              <a:t>Jamil et al. Front Pharmacol. 2025 août 7:16:1600787.doi : 10.3389/fphar.2025.1600787. eCollection 2025.</a:t>
            </a:r>
          </a:p>
          <a:p>
            <a:r>
              <a:rPr lang="fr"/>
              <a:t>https://pubmed.ncbi.nlm.nih.gov/40852607/</a:t>
            </a:r>
          </a:p>
          <a:p>
            <a:r>
              <a:rPr lang="fr"/>
              <a:t>https://www.frontiersin.org/journals/pharmacology/articles/10.3389/fphar.2025.1600787/full</a:t>
            </a:r>
          </a:p>
        </p:txBody>
      </p:sp>
      <p:sp>
        <p:nvSpPr>
          <p:cNvPr id="4" name="Slide Number Placeholder 3"/>
          <p:cNvSpPr>
            <a:spLocks noGrp="1"/>
          </p:cNvSpPr>
          <p:nvPr>
            <p:ph type="sldNum" sz="quarter" idx="5"/>
          </p:nvPr>
        </p:nvSpPr>
        <p:spPr/>
        <p:txBody>
          <a:bodyPr/>
          <a:lstStyle/>
          <a:p>
            <a:fld id="{982F36D0-1781-470B-A9A6-3FE15FBFEEF2}" type="slidenum">
              <a:rPr lang="en-US" smtClean="0"/>
              <a:t>34</a:t>
            </a:fld>
            <a:endParaRPr lang="en-US"/>
          </a:p>
        </p:txBody>
      </p:sp>
    </p:spTree>
    <p:extLst>
      <p:ext uri="{BB962C8B-B14F-4D97-AF65-F5344CB8AC3E}">
        <p14:creationId xmlns:p14="http://schemas.microsoft.com/office/powerpoint/2010/main" val="3543455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https://journals.plos.org/plosone/article?id=10.1371/journal.pone.0293562</a:t>
            </a:r>
          </a:p>
          <a:p>
            <a:r>
              <a:rPr lang="fr" sz="1200" b="0" i="0" kern="1200" err="1">
                <a:solidFill>
                  <a:schemeClr val="tx1"/>
                </a:solidFill>
                <a:effectLst/>
                <a:latin typeface="+mn-lt"/>
                <a:ea typeface="+mn-ea"/>
                <a:cs typeface="+mn-cs"/>
              </a:rPr>
              <a:t>PLoS One. 2023 Oct 31; 18(10):e0293562</a:t>
            </a:r>
            <a:endParaRPr lang="en-US"/>
          </a:p>
        </p:txBody>
      </p:sp>
      <p:sp>
        <p:nvSpPr>
          <p:cNvPr id="4" name="Slide Number Placeholder 3"/>
          <p:cNvSpPr>
            <a:spLocks noGrp="1"/>
          </p:cNvSpPr>
          <p:nvPr>
            <p:ph type="sldNum" sz="quarter" idx="5"/>
          </p:nvPr>
        </p:nvSpPr>
        <p:spPr/>
        <p:txBody>
          <a:bodyPr/>
          <a:lstStyle/>
          <a:p>
            <a:fld id="{982F36D0-1781-470B-A9A6-3FE15FBFEEF2}" type="slidenum">
              <a:rPr lang="en-US" smtClean="0"/>
              <a:t>36</a:t>
            </a:fld>
            <a:endParaRPr lang="en-US"/>
          </a:p>
        </p:txBody>
      </p:sp>
    </p:spTree>
    <p:extLst>
      <p:ext uri="{BB962C8B-B14F-4D97-AF65-F5344CB8AC3E}">
        <p14:creationId xmlns:p14="http://schemas.microsoft.com/office/powerpoint/2010/main" val="418983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https://pmc.ncbi.nlm.nih.gov/articles/PMC8514039/</a:t>
            </a:r>
          </a:p>
        </p:txBody>
      </p:sp>
      <p:sp>
        <p:nvSpPr>
          <p:cNvPr id="4" name="Slide Number Placeholder 3"/>
          <p:cNvSpPr>
            <a:spLocks noGrp="1"/>
          </p:cNvSpPr>
          <p:nvPr>
            <p:ph type="sldNum" sz="quarter" idx="5"/>
          </p:nvPr>
        </p:nvSpPr>
        <p:spPr/>
        <p:txBody>
          <a:bodyPr/>
          <a:lstStyle/>
          <a:p>
            <a:fld id="{7DDF847D-DE9A-4C0D-8F8F-3F7526CF148B}" type="slidenum">
              <a:rPr lang="en-US" smtClean="0"/>
              <a:t>37</a:t>
            </a:fld>
            <a:endParaRPr lang="en-US"/>
          </a:p>
        </p:txBody>
      </p:sp>
    </p:spTree>
    <p:extLst>
      <p:ext uri="{BB962C8B-B14F-4D97-AF65-F5344CB8AC3E}">
        <p14:creationId xmlns:p14="http://schemas.microsoft.com/office/powerpoint/2010/main" val="3155507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https://www.ncbi.nlm.nih.gov/pmc/articles/PMC7817037/</a:t>
            </a:r>
            <a:endParaRPr lang="en-CH"/>
          </a:p>
        </p:txBody>
      </p:sp>
      <p:sp>
        <p:nvSpPr>
          <p:cNvPr id="4" name="Slide Number Placeholder 3"/>
          <p:cNvSpPr>
            <a:spLocks noGrp="1"/>
          </p:cNvSpPr>
          <p:nvPr>
            <p:ph type="sldNum" sz="quarter" idx="5"/>
          </p:nvPr>
        </p:nvSpPr>
        <p:spPr/>
        <p:txBody>
          <a:bodyPr/>
          <a:lstStyle/>
          <a:p>
            <a:fld id="{E2C54863-3484-214D-BD65-30EA1BD2A105}" type="slidenum">
              <a:rPr lang="en-CH" smtClean="0"/>
              <a:t>38</a:t>
            </a:fld>
            <a:endParaRPr lang="en-CH"/>
          </a:p>
        </p:txBody>
      </p:sp>
    </p:spTree>
    <p:extLst>
      <p:ext uri="{BB962C8B-B14F-4D97-AF65-F5344CB8AC3E}">
        <p14:creationId xmlns:p14="http://schemas.microsoft.com/office/powerpoint/2010/main" val="293277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https://kathmandupost.com/health/2023/09/19/nepal-drugs-regulator-bans-103-antibiotic-combinations</a:t>
            </a:r>
          </a:p>
        </p:txBody>
      </p:sp>
      <p:sp>
        <p:nvSpPr>
          <p:cNvPr id="4" name="Slide Number Placeholder 3"/>
          <p:cNvSpPr>
            <a:spLocks noGrp="1"/>
          </p:cNvSpPr>
          <p:nvPr>
            <p:ph type="sldNum" sz="quarter" idx="5"/>
          </p:nvPr>
        </p:nvSpPr>
        <p:spPr/>
        <p:txBody>
          <a:bodyPr/>
          <a:lstStyle/>
          <a:p>
            <a:fld id="{7662641A-8525-4756-A7F0-475D27898132}" type="slidenum">
              <a:rPr lang="en-US" smtClean="0"/>
              <a:t>39</a:t>
            </a:fld>
            <a:endParaRPr lang="en-US"/>
          </a:p>
        </p:txBody>
      </p:sp>
    </p:spTree>
    <p:extLst>
      <p:ext uri="{BB962C8B-B14F-4D97-AF65-F5344CB8AC3E}">
        <p14:creationId xmlns:p14="http://schemas.microsoft.com/office/powerpoint/2010/main" val="319683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B9C5-27D6-6B47-19ED-2A2547425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4BBC9-DFDE-CE0D-B01B-E7459D105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CCDBD-F81C-4B8F-307C-C87931FEFB0B}"/>
              </a:ext>
            </a:extLst>
          </p:cNvPr>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B5B146E8-3725-69DD-7949-7D567E14CF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32FF7-A5FF-2A49-9340-00800E478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4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54863-3484-214D-BD65-30EA1BD2A105}" type="slidenum">
              <a:rPr lang="en-CH" smtClean="0"/>
              <a:t>3</a:t>
            </a:fld>
            <a:endParaRPr lang="en-CH"/>
          </a:p>
        </p:txBody>
      </p:sp>
    </p:spTree>
    <p:extLst>
      <p:ext uri="{BB962C8B-B14F-4D97-AF65-F5344CB8AC3E}">
        <p14:creationId xmlns:p14="http://schemas.microsoft.com/office/powerpoint/2010/main" val="193743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hlinkClick r:id="rId3"/>
              </a:rPr>
              <a:t>https://academic.oup.com/jac/article-lookup/doi/10.1093/jac/dkx278</a:t>
            </a:r>
            <a:endParaRPr lang="en-US"/>
          </a:p>
          <a:p>
            <a:endParaRPr lang="en-US"/>
          </a:p>
          <a:p>
            <a:r>
              <a:rPr lang="fr" err="1"/>
              <a:t>simplifuee</a:t>
            </a:r>
            <a:endParaRPr lang="en-US"/>
          </a:p>
        </p:txBody>
      </p:sp>
      <p:sp>
        <p:nvSpPr>
          <p:cNvPr id="4" name="Slide Number Placeholder 3"/>
          <p:cNvSpPr>
            <a:spLocks noGrp="1"/>
          </p:cNvSpPr>
          <p:nvPr>
            <p:ph type="sldNum" sz="quarter" idx="5"/>
          </p:nvPr>
        </p:nvSpPr>
        <p:spPr/>
        <p:txBody>
          <a:bodyPr/>
          <a:lstStyle/>
          <a:p>
            <a:fld id="{279D6100-5A2F-4634-9732-281B7A3CE860}" type="slidenum">
              <a:rPr lang="fr-CH" smtClean="0"/>
              <a:pPr/>
              <a:t>6</a:t>
            </a:fld>
            <a:endParaRPr lang="fr-CH"/>
          </a:p>
        </p:txBody>
      </p:sp>
    </p:spTree>
    <p:extLst>
      <p:ext uri="{BB962C8B-B14F-4D97-AF65-F5344CB8AC3E}">
        <p14:creationId xmlns:p14="http://schemas.microsoft.com/office/powerpoint/2010/main" val="395858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135C9E-0D83-8E4C-A8E7-7BDAE9C6A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21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https://pubmed.ncbi.nlm.nih.gov/35017757/</a:t>
            </a:r>
            <a:endParaRPr lang="en-CH"/>
          </a:p>
        </p:txBody>
      </p:sp>
      <p:sp>
        <p:nvSpPr>
          <p:cNvPr id="4" name="Slide Number Placeholder 3"/>
          <p:cNvSpPr>
            <a:spLocks noGrp="1"/>
          </p:cNvSpPr>
          <p:nvPr>
            <p:ph type="sldNum" sz="quarter" idx="5"/>
          </p:nvPr>
        </p:nvSpPr>
        <p:spPr/>
        <p:txBody>
          <a:bodyPr/>
          <a:lstStyle/>
          <a:p>
            <a:fld id="{1C0547A5-2A95-0244-8187-4FFCEC4A59C0}" type="slidenum">
              <a:rPr lang="en-CH" smtClean="0"/>
              <a:t>12</a:t>
            </a:fld>
            <a:endParaRPr lang="en-CH"/>
          </a:p>
        </p:txBody>
      </p:sp>
    </p:spTree>
    <p:extLst>
      <p:ext uri="{BB962C8B-B14F-4D97-AF65-F5344CB8AC3E}">
        <p14:creationId xmlns:p14="http://schemas.microsoft.com/office/powerpoint/2010/main" val="104613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https://africacdc.org/download/african-antibiotic-treatment-guidelines-for-common-bacterial-infections-and-syndromes-2/</a:t>
            </a:r>
          </a:p>
        </p:txBody>
      </p:sp>
      <p:sp>
        <p:nvSpPr>
          <p:cNvPr id="4" name="Slide Number Placeholder 3"/>
          <p:cNvSpPr>
            <a:spLocks noGrp="1"/>
          </p:cNvSpPr>
          <p:nvPr>
            <p:ph type="sldNum" sz="quarter" idx="5"/>
          </p:nvPr>
        </p:nvSpPr>
        <p:spPr/>
        <p:txBody>
          <a:bodyPr/>
          <a:lstStyle/>
          <a:p>
            <a:fld id="{982F36D0-1781-470B-A9A6-3FE15FBFEEF2}" type="slidenum">
              <a:rPr lang="en-US" smtClean="0"/>
              <a:t>17</a:t>
            </a:fld>
            <a:endParaRPr lang="en-US"/>
          </a:p>
        </p:txBody>
      </p:sp>
    </p:spTree>
    <p:extLst>
      <p:ext uri="{BB962C8B-B14F-4D97-AF65-F5344CB8AC3E}">
        <p14:creationId xmlns:p14="http://schemas.microsoft.com/office/powerpoint/2010/main" val="331532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latin typeface="+mn-lt"/>
                <a:ea typeface="Calibri"/>
                <a:cs typeface="Calibri"/>
              </a:rPr>
              <a:t>-&gt; 268 antibiotiques classés dans </a:t>
            </a:r>
            <a:r>
              <a:rPr lang="fr">
                <a:solidFill>
                  <a:srgbClr val="FF0000"/>
                </a:solidFill>
                <a:latin typeface="+mn-lt"/>
                <a:ea typeface="Calibri"/>
                <a:cs typeface="Calibri"/>
              </a:rPr>
              <a:t>A-Wa-Re</a:t>
            </a:r>
            <a:r>
              <a:rPr lang="fr">
                <a:latin typeface="+mn-lt"/>
                <a:ea typeface="Calibri"/>
                <a:cs typeface="Calibri"/>
              </a:rPr>
              <a:t> et plus que Tha100 comme  antibiotiques d'accès non </a:t>
            </a:r>
            <a:r>
              <a:rPr lang="fr" sz="1200" b="0" i="0">
                <a:solidFill>
                  <a:srgbClr val="212529"/>
                </a:solidFill>
                <a:effectLst/>
                <a:latin typeface="Source Sans Pro" panose="020B0503030403020204" pitchFamily="34" charset="0"/>
              </a:rPr>
              <a:t> recommandé tels que l'amoxicilline et l'amoxicilline/clavulanate ont un spectre d'activité étroit, généralement un faible prix, un bon profil de sécurité et un faible potentiel de résistance. Ils sont souvent recommandés comme options de traitement empiriques de premier ou second choix pour les infections courantes dans le livre d'antibiotiques AWaRe de l'OMS.</a:t>
            </a:r>
          </a:p>
          <a:p>
            <a:br>
              <a:rPr lang="en-US" sz="1200"/>
            </a:br>
            <a:r>
              <a:rPr lang="fr" sz="1200" b="0" i="0">
                <a:solidFill>
                  <a:srgbClr val="212529"/>
                </a:solidFill>
                <a:effectLst/>
                <a:latin typeface="Source Sans Pro" panose="020B0503030403020204" pitchFamily="34" charset="0"/>
              </a:rPr>
              <a:t> Observez : les antibiotiques tels que la ciprofloxacine et la ceftriaxone sont des antibiotiques à large spectre, généralement à un prix plus élevé, et sont recommandés dans le livre des antibiotiques AWaRe de l'OMS uniquement comme options de premier choix pour les patients présentant des présentations cliniques plus sévères ou pour les infections où les agents pathogènes responsables sont plus susceptibles d'être résistants aux antibiotiques d'accès,  comme les infections des voies urinaires supérieures (ITU). Surveillez que les antibiotiques soient des cibles clés pour les interventions de gestion antibiotique.</a:t>
            </a:r>
          </a:p>
          <a:p>
            <a:br>
              <a:rPr lang="en-US" sz="1200"/>
            </a:br>
            <a:r>
              <a:rPr lang="fr" sz="1200" b="1" i="0">
                <a:solidFill>
                  <a:srgbClr val="E30614"/>
                </a:solidFill>
                <a:effectLst/>
                <a:latin typeface="Source Sans Pro" panose="020B0503030403020204" pitchFamily="34" charset="0"/>
              </a:rPr>
              <a:t>Les antibiotiques de réserve</a:t>
            </a:r>
            <a:r>
              <a:rPr lang="fr" sz="1200" b="0" i="0">
                <a:solidFill>
                  <a:srgbClr val="212529"/>
                </a:solidFill>
                <a:effectLst/>
                <a:latin typeface="Source Sans Pro" panose="020B0503030403020204" pitchFamily="34" charset="0"/>
              </a:rPr>
              <a:t> tels que la colistine et le céfiderocol sont des antibiotiques de dernier choix utilisés pour traiter les infections multirésistantes. Éviter l'utilisation inutile et inappropriée des antibiotiques de réserve est une priorité clé en matière de gestion des antibiotiques.</a:t>
            </a:r>
          </a:p>
          <a:p>
            <a:endParaRPr lang="en-US" sz="1200" b="0" i="0">
              <a:solidFill>
                <a:srgbClr val="212529"/>
              </a:solidFill>
              <a:effectLst/>
              <a:latin typeface="Source Sans Pro" panose="020B0503030403020204" pitchFamily="34" charset="0"/>
            </a:endParaRPr>
          </a:p>
          <a:p>
            <a:r>
              <a:rPr lang="fr" sz="1200" b="1">
                <a:solidFill>
                  <a:schemeClr val="bg1">
                    <a:lumMod val="50000"/>
                  </a:schemeClr>
                </a:solidFill>
                <a:latin typeface="Source Sans Pro" panose="020B0503030403020204" pitchFamily="34" charset="0"/>
              </a:rPr>
              <a:t>Non recommandé </a:t>
            </a:r>
            <a:r>
              <a:rPr lang="fr" sz="1200">
                <a:solidFill>
                  <a:srgbClr val="212529"/>
                </a:solidFill>
                <a:latin typeface="Source Sans Pro" panose="020B0503030403020204" pitchFamily="34" charset="0"/>
              </a:rPr>
              <a:t>L'utilisation des combinaisons à dose fixe de plusieurs antibiotiques à large spectre listées ici n'est pas fondée sur des preuves, ni recommandée dans les recommandations internationales de haute qualité.  L'OMS ne recommande pas leur utilisation en pratique clinique.</a:t>
            </a:r>
            <a:endParaRPr lang="en-US" sz="1200"/>
          </a:p>
          <a:p>
            <a:endParaRPr lang="en-US"/>
          </a:p>
        </p:txBody>
      </p:sp>
      <p:sp>
        <p:nvSpPr>
          <p:cNvPr id="4" name="Slide Number Placeholder 3"/>
          <p:cNvSpPr>
            <a:spLocks noGrp="1"/>
          </p:cNvSpPr>
          <p:nvPr>
            <p:ph type="sldNum" sz="quarter" idx="5"/>
          </p:nvPr>
        </p:nvSpPr>
        <p:spPr/>
        <p:txBody>
          <a:bodyPr/>
          <a:lstStyle/>
          <a:p>
            <a:fld id="{982F36D0-1781-470B-A9A6-3FE15FBFEEF2}" type="slidenum">
              <a:rPr lang="en-US" smtClean="0"/>
              <a:t>19</a:t>
            </a:fld>
            <a:endParaRPr lang="en-US"/>
          </a:p>
        </p:txBody>
      </p:sp>
    </p:spTree>
    <p:extLst>
      <p:ext uri="{BB962C8B-B14F-4D97-AF65-F5344CB8AC3E}">
        <p14:creationId xmlns:p14="http://schemas.microsoft.com/office/powerpoint/2010/main" val="1990954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82F36D0-1781-470B-A9A6-3FE15FBFEEF2}" type="slidenum">
              <a:rPr lang="en-US" smtClean="0"/>
              <a:t>22</a:t>
            </a:fld>
            <a:endParaRPr lang="en-US"/>
          </a:p>
        </p:txBody>
      </p:sp>
    </p:spTree>
    <p:extLst>
      <p:ext uri="{BB962C8B-B14F-4D97-AF65-F5344CB8AC3E}">
        <p14:creationId xmlns:p14="http://schemas.microsoft.com/office/powerpoint/2010/main" val="384541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82F36D0-1781-470B-A9A6-3FE15FBFEEF2}" type="slidenum">
              <a:rPr lang="en-US" smtClean="0"/>
              <a:t>23</a:t>
            </a:fld>
            <a:endParaRPr lang="en-US"/>
          </a:p>
        </p:txBody>
      </p:sp>
    </p:spTree>
    <p:extLst>
      <p:ext uri="{BB962C8B-B14F-4D97-AF65-F5344CB8AC3E}">
        <p14:creationId xmlns:p14="http://schemas.microsoft.com/office/powerpoint/2010/main" val="3583084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B15B-9E43-C145-BD4B-DBC2B496B884}"/>
              </a:ext>
            </a:extLst>
          </p:cNvPr>
          <p:cNvSpPr>
            <a:spLocks noGrp="1"/>
          </p:cNvSpPr>
          <p:nvPr>
            <p:ph type="ctrTitle"/>
          </p:nvPr>
        </p:nvSpPr>
        <p:spPr>
          <a:xfrm>
            <a:off x="540000" y="1224000"/>
            <a:ext cx="6480000" cy="1980000"/>
          </a:xfrm>
        </p:spPr>
        <p:txBody>
          <a:bodyPr anchor="t" anchorCtr="0"/>
          <a:lstStyle>
            <a:lvl1pPr algn="l">
              <a:lnSpc>
                <a:spcPts val="5000"/>
              </a:lnSpc>
              <a:defRPr sz="4400" b="0">
                <a:solidFill>
                  <a:schemeClr val="accent3"/>
                </a:solidFill>
              </a:defRPr>
            </a:lvl1pPr>
          </a:lstStyle>
          <a:p>
            <a:r>
              <a:rPr lang="fr"/>
              <a:t>Cliquez pour modifier le style du titre maître</a:t>
            </a:r>
            <a:endParaRPr lang="en-US"/>
          </a:p>
        </p:txBody>
      </p:sp>
      <p:pic>
        <p:nvPicPr>
          <p:cNvPr id="7" name="Picture 6" descr="Logo de l'OMS">
            <a:extLst>
              <a:ext uri="{FF2B5EF4-FFF2-40B4-BE49-F238E27FC236}">
                <a16:creationId xmlns:a16="http://schemas.microsoft.com/office/drawing/2014/main" id="{CB9DFA5C-ABA1-F749-88A5-178A1D177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563" y="360000"/>
            <a:ext cx="1904437" cy="584465"/>
          </a:xfrm>
          <a:prstGeom prst="rect">
            <a:avLst/>
          </a:prstGeom>
        </p:spPr>
      </p:pic>
      <p:sp>
        <p:nvSpPr>
          <p:cNvPr id="10" name="Text Placeholder 9">
            <a:extLst>
              <a:ext uri="{FF2B5EF4-FFF2-40B4-BE49-F238E27FC236}">
                <a16:creationId xmlns:a16="http://schemas.microsoft.com/office/drawing/2014/main" id="{05BA442D-E9A0-4B4A-B822-CC478AA707F9}"/>
              </a:ext>
            </a:extLst>
          </p:cNvPr>
          <p:cNvSpPr>
            <a:spLocks noGrp="1"/>
          </p:cNvSpPr>
          <p:nvPr>
            <p:ph type="body" sz="quarter" idx="10"/>
          </p:nvPr>
        </p:nvSpPr>
        <p:spPr>
          <a:xfrm>
            <a:off x="540000" y="5997600"/>
            <a:ext cx="2880000" cy="540000"/>
          </a:xfrm>
        </p:spPr>
        <p:txBody>
          <a:bodyPr anchor="b" anchorCtr="0"/>
          <a:lstStyle>
            <a:lvl1pPr marL="0" indent="0">
              <a:spcAft>
                <a:spcPts val="0"/>
              </a:spcAft>
              <a:buFont typeface="Arial" panose="020B0604020202020204" pitchFamily="34" charset="0"/>
              <a:buNone/>
              <a:defRPr sz="1400"/>
            </a:lvl1pPr>
            <a:lvl2pPr marL="0" indent="0">
              <a:buNone/>
              <a:defRPr sz="1200"/>
            </a:lvl2pPr>
            <a:lvl3pPr marL="180000" indent="0">
              <a:buNone/>
              <a:defRPr sz="1200"/>
            </a:lvl3pPr>
            <a:lvl4pPr marL="360000" indent="0">
              <a:buNone/>
              <a:defRPr sz="1200"/>
            </a:lvl4pPr>
            <a:lvl5pPr marL="540000" indent="0">
              <a:buNone/>
              <a:defRPr sz="1200"/>
            </a:lvl5pPr>
          </a:lstStyle>
          <a:p>
            <a:pPr lvl="0"/>
            <a:r>
              <a:rPr lang="fr"/>
              <a:t>Cliquez pour modifier les styles de texte Master</a:t>
            </a:r>
          </a:p>
        </p:txBody>
      </p:sp>
      <p:pic>
        <p:nvPicPr>
          <p:cNvPr id="6" name="Picture 5" descr="Une image contenant un logo&#10;&#10;Description générée automatiquement">
            <a:extLst>
              <a:ext uri="{FF2B5EF4-FFF2-40B4-BE49-F238E27FC236}">
                <a16:creationId xmlns:a16="http://schemas.microsoft.com/office/drawing/2014/main" id="{D99A8E52-9DCA-1E44-A6FF-9F727D1D13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9064" y="1797751"/>
            <a:ext cx="5374511" cy="5094973"/>
          </a:xfrm>
          <a:prstGeom prst="rect">
            <a:avLst/>
          </a:prstGeom>
        </p:spPr>
      </p:pic>
      <p:sp>
        <p:nvSpPr>
          <p:cNvPr id="8" name="Text Placeholder 4">
            <a:extLst>
              <a:ext uri="{FF2B5EF4-FFF2-40B4-BE49-F238E27FC236}">
                <a16:creationId xmlns:a16="http://schemas.microsoft.com/office/drawing/2014/main" id="{278A58D2-AC9F-3E4A-8DEF-7CE239D1BBBD}"/>
              </a:ext>
            </a:extLst>
          </p:cNvPr>
          <p:cNvSpPr>
            <a:spLocks noGrp="1"/>
          </p:cNvSpPr>
          <p:nvPr>
            <p:ph type="body" sz="quarter" idx="11"/>
          </p:nvPr>
        </p:nvSpPr>
        <p:spPr>
          <a:xfrm>
            <a:off x="540001" y="3528000"/>
            <a:ext cx="3599999" cy="1800000"/>
          </a:xfrm>
        </p:spPr>
        <p:txBody>
          <a:bodyPr/>
          <a:lstStyle>
            <a:lvl1pPr>
              <a:defRPr sz="2000" b="1"/>
            </a:lvl1pPr>
            <a:lvl2pPr marL="0" indent="0">
              <a:buFontTx/>
              <a:buNone/>
              <a:defRPr sz="2000" b="0"/>
            </a:lvl2pPr>
            <a:lvl3pPr>
              <a:defRPr sz="2000" b="1"/>
            </a:lvl3pPr>
            <a:lvl4pPr>
              <a:defRPr sz="2000" b="1"/>
            </a:lvl4pPr>
            <a:lvl5pPr>
              <a:defRPr sz="2000" b="1"/>
            </a:lvl5pPr>
          </a:lstStyle>
          <a:p>
            <a:pPr lvl="0"/>
            <a:r>
              <a:rPr lang="fr"/>
              <a:t>Cliquez pour modifier les styles de texte Master</a:t>
            </a:r>
          </a:p>
          <a:p>
            <a:pPr lvl="1"/>
            <a:r>
              <a:rPr lang="fr"/>
              <a:t>Deuxième niveau</a:t>
            </a:r>
          </a:p>
        </p:txBody>
      </p:sp>
    </p:spTree>
    <p:extLst>
      <p:ext uri="{BB962C8B-B14F-4D97-AF65-F5344CB8AC3E}">
        <p14:creationId xmlns:p14="http://schemas.microsoft.com/office/powerpoint/2010/main" val="297968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2016000"/>
            <a:ext cx="5400000" cy="3600000"/>
          </a:xfrm>
        </p:spPr>
        <p:txBody>
          <a:bodyPr anchor="t" anchorCtr="0"/>
          <a:lstStyle>
            <a:lvl1pPr>
              <a:lnSpc>
                <a:spcPct val="100000"/>
              </a:lnSpc>
              <a:defRPr sz="5200" b="0">
                <a:solidFill>
                  <a:schemeClr val="bg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cxnSp>
        <p:nvCxnSpPr>
          <p:cNvPr id="12" name="Straight Connector 11">
            <a:extLst>
              <a:ext uri="{FF2B5EF4-FFF2-40B4-BE49-F238E27FC236}">
                <a16:creationId xmlns:a16="http://schemas.microsoft.com/office/drawing/2014/main" id="{14E73F77-27E2-0747-8CCB-8016B457185A}"/>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Une image contenant une interface graphique utilisateur&#10;&#10;Description générée automatiquement">
            <a:extLst>
              <a:ext uri="{FF2B5EF4-FFF2-40B4-BE49-F238E27FC236}">
                <a16:creationId xmlns:a16="http://schemas.microsoft.com/office/drawing/2014/main" id="{256E8709-1EFA-1D4A-8343-871EE082A5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sp>
        <p:nvSpPr>
          <p:cNvPr id="10" name="Picture Placeholder 4">
            <a:extLst>
              <a:ext uri="{FF2B5EF4-FFF2-40B4-BE49-F238E27FC236}">
                <a16:creationId xmlns:a16="http://schemas.microsoft.com/office/drawing/2014/main" id="{1FAEE84B-0C75-664B-B515-93D86CB17C7F}"/>
              </a:ext>
            </a:extLst>
          </p:cNvPr>
          <p:cNvSpPr>
            <a:spLocks noGrp="1"/>
          </p:cNvSpPr>
          <p:nvPr>
            <p:ph type="pic" sz="quarter" idx="13"/>
          </p:nvPr>
        </p:nvSpPr>
        <p:spPr>
          <a:xfrm>
            <a:off x="6433200" y="0"/>
            <a:ext cx="5400000" cy="5760000"/>
          </a:xfrm>
        </p:spPr>
        <p:txBody>
          <a:bodyPr/>
          <a:lstStyle/>
          <a:p>
            <a:endParaRPr lang="en-US"/>
          </a:p>
        </p:txBody>
      </p:sp>
    </p:spTree>
    <p:extLst>
      <p:ext uri="{BB962C8B-B14F-4D97-AF65-F5344CB8AC3E}">
        <p14:creationId xmlns:p14="http://schemas.microsoft.com/office/powerpoint/2010/main" val="2693081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2016000"/>
            <a:ext cx="5400000" cy="3600000"/>
          </a:xfrm>
        </p:spPr>
        <p:txBody>
          <a:bodyPr anchor="t" anchorCtr="0"/>
          <a:lstStyle>
            <a:lvl1pPr>
              <a:lnSpc>
                <a:spcPct val="100000"/>
              </a:lnSpc>
              <a:defRPr sz="5200" b="0">
                <a:solidFill>
                  <a:schemeClr val="bg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cxnSp>
        <p:nvCxnSpPr>
          <p:cNvPr id="12" name="Straight Connector 11">
            <a:extLst>
              <a:ext uri="{FF2B5EF4-FFF2-40B4-BE49-F238E27FC236}">
                <a16:creationId xmlns:a16="http://schemas.microsoft.com/office/drawing/2014/main" id="{14E73F77-27E2-0747-8CCB-8016B457185A}"/>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Une image contenant une interface graphique utilisateur&#10;&#10;Description générée automatiquement">
            <a:extLst>
              <a:ext uri="{FF2B5EF4-FFF2-40B4-BE49-F238E27FC236}">
                <a16:creationId xmlns:a16="http://schemas.microsoft.com/office/drawing/2014/main" id="{256E8709-1EFA-1D4A-8343-871EE082A5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sp>
        <p:nvSpPr>
          <p:cNvPr id="10" name="Picture Placeholder 4">
            <a:extLst>
              <a:ext uri="{FF2B5EF4-FFF2-40B4-BE49-F238E27FC236}">
                <a16:creationId xmlns:a16="http://schemas.microsoft.com/office/drawing/2014/main" id="{8CC64674-60F2-884E-B1A4-EE1F29B727AD}"/>
              </a:ext>
            </a:extLst>
          </p:cNvPr>
          <p:cNvSpPr>
            <a:spLocks noGrp="1"/>
          </p:cNvSpPr>
          <p:nvPr>
            <p:ph type="pic" sz="quarter" idx="13"/>
          </p:nvPr>
        </p:nvSpPr>
        <p:spPr>
          <a:xfrm>
            <a:off x="6433200" y="0"/>
            <a:ext cx="5400000" cy="5760000"/>
          </a:xfrm>
        </p:spPr>
        <p:txBody>
          <a:bodyPr/>
          <a:lstStyle/>
          <a:p>
            <a:endParaRPr lang="en-US"/>
          </a:p>
        </p:txBody>
      </p:sp>
    </p:spTree>
    <p:extLst>
      <p:ext uri="{BB962C8B-B14F-4D97-AF65-F5344CB8AC3E}">
        <p14:creationId xmlns:p14="http://schemas.microsoft.com/office/powerpoint/2010/main" val="3681497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A97B-6C4F-8E4E-9A29-9D498D162787}"/>
              </a:ext>
            </a:extLst>
          </p:cNvPr>
          <p:cNvSpPr>
            <a:spLocks noGrp="1"/>
          </p:cNvSpPr>
          <p:nvPr>
            <p:ph type="title"/>
          </p:nvPr>
        </p:nvSpPr>
        <p:spPr/>
        <p:txBody>
          <a:bodyPr/>
          <a:lstStyle/>
          <a:p>
            <a:r>
              <a:rPr lang="fr"/>
              <a:t>Cliquez pour modifier le style du titre maître</a:t>
            </a:r>
            <a:endParaRPr lang="en-US"/>
          </a:p>
        </p:txBody>
      </p:sp>
      <p:sp>
        <p:nvSpPr>
          <p:cNvPr id="3" name="Content Placeholder 2">
            <a:extLst>
              <a:ext uri="{FF2B5EF4-FFF2-40B4-BE49-F238E27FC236}">
                <a16:creationId xmlns:a16="http://schemas.microsoft.com/office/drawing/2014/main" id="{DDEBC1E2-49D8-3D4E-9B44-B34217FCFE4D}"/>
              </a:ext>
            </a:extLst>
          </p:cNvPr>
          <p:cNvSpPr>
            <a:spLocks noGrp="1"/>
          </p:cNvSpPr>
          <p:nvPr>
            <p:ph idx="1"/>
          </p:nvPr>
        </p:nvSpPr>
        <p:spPr>
          <a:xfrm>
            <a:off x="540000" y="1512000"/>
            <a:ext cx="11113200" cy="4248001"/>
          </a:xfrm>
        </p:spPr>
        <p:txBody>
          <a:bodyPr/>
          <a:lstStyle>
            <a:lvl1pPr>
              <a:spcBef>
                <a:spcPts val="1000"/>
              </a:spcBef>
              <a:spcAft>
                <a:spcPts val="0"/>
              </a:spcAft>
              <a:defRPr/>
            </a:lvl1pPr>
            <a:lvl2pPr marL="180000">
              <a:spcBef>
                <a:spcPts val="1000"/>
              </a:spcBef>
              <a:spcAft>
                <a:spcPts val="0"/>
              </a:spcAft>
              <a:defRPr/>
            </a:lvl2pPr>
            <a:lvl3pPr>
              <a:spcBef>
                <a:spcPts val="500"/>
              </a:spcBef>
              <a:spcAft>
                <a:spcPts val="0"/>
              </a:spcAft>
              <a:defRPr/>
            </a:lvl3pPr>
            <a:lvl4pPr>
              <a:spcBef>
                <a:spcPts val="500"/>
              </a:spcBef>
              <a:spcAft>
                <a:spcPts val="0"/>
              </a:spcAft>
              <a:defRPr/>
            </a:lvl4pPr>
            <a:lvl5pPr>
              <a:spcBef>
                <a:spcPts val="500"/>
              </a:spcBef>
              <a:defRPr/>
            </a:lvl5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4" name="Date Placeholder 3">
            <a:extLst>
              <a:ext uri="{FF2B5EF4-FFF2-40B4-BE49-F238E27FC236}">
                <a16:creationId xmlns:a16="http://schemas.microsoft.com/office/drawing/2014/main" id="{0E244DB2-D3B5-DD42-ACBE-0554B92B5705}"/>
              </a:ext>
            </a:extLst>
          </p:cNvPr>
          <p:cNvSpPr>
            <a:spLocks noGrp="1"/>
          </p:cNvSpPr>
          <p:nvPr>
            <p:ph type="dt" sz="half" idx="10"/>
          </p:nvPr>
        </p:nvSpPr>
        <p:spPr>
          <a:xfrm>
            <a:off x="918000" y="6356349"/>
            <a:ext cx="1440000" cy="180000"/>
          </a:xfrm>
        </p:spPr>
        <p:txBody>
          <a:bodyPr/>
          <a:lstStyle>
            <a:lvl1pPr>
              <a:defRPr sz="900"/>
            </a:lvl1pPr>
          </a:lstStyle>
          <a:p>
            <a:fld id="{BE3375AD-82ED-174C-BD8D-D63DC0E2B8A4}" type="datetime4">
              <a:rPr lang="en-GB" smtClean="0"/>
              <a:pPr/>
              <a:t>09 January 2026</a:t>
            </a:fld>
            <a:endParaRPr lang="en-US"/>
          </a:p>
        </p:txBody>
      </p:sp>
      <p:sp>
        <p:nvSpPr>
          <p:cNvPr id="6" name="Slide Number Placeholder 5">
            <a:extLst>
              <a:ext uri="{FF2B5EF4-FFF2-40B4-BE49-F238E27FC236}">
                <a16:creationId xmlns:a16="http://schemas.microsoft.com/office/drawing/2014/main" id="{6657B50A-0C67-8445-B138-88CF53733D51}"/>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D16A8A7F-0CA0-E54B-8C95-9678C8CA86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9" name="Text Placeholder 14">
            <a:extLst>
              <a:ext uri="{FF2B5EF4-FFF2-40B4-BE49-F238E27FC236}">
                <a16:creationId xmlns:a16="http://schemas.microsoft.com/office/drawing/2014/main" id="{21F98C82-A6B0-354B-A7C7-EF79E5AC7C8F}"/>
              </a:ext>
            </a:extLst>
          </p:cNvPr>
          <p:cNvSpPr>
            <a:spLocks noGrp="1"/>
          </p:cNvSpPr>
          <p:nvPr>
            <p:ph type="body" sz="quarter" idx="13" hasCustomPrompt="1"/>
          </p:nvPr>
        </p:nvSpPr>
        <p:spPr>
          <a:xfrm>
            <a:off x="540000" y="5760001"/>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33583E01-4F79-CF41-A3FF-6E020D849BD9}"/>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52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bold leve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F154-7A8E-1B45-AD9C-94D5762226D0}"/>
              </a:ext>
            </a:extLst>
          </p:cNvPr>
          <p:cNvSpPr>
            <a:spLocks noGrp="1"/>
          </p:cNvSpPr>
          <p:nvPr>
            <p:ph type="title"/>
          </p:nvPr>
        </p:nvSpPr>
        <p:spPr>
          <a:xfrm>
            <a:off x="539999" y="468000"/>
            <a:ext cx="11111941" cy="900000"/>
          </a:xfrm>
        </p:spPr>
        <p:txBody>
          <a:bodyPr/>
          <a:lstStyle>
            <a:lvl1pPr>
              <a:defRPr sz="3200"/>
            </a:lvl1pPr>
          </a:lstStyle>
          <a:p>
            <a:r>
              <a:rPr lang="fr"/>
              <a:t>Cliquez pour modifier le style du titre maître</a:t>
            </a:r>
            <a:endParaRPr lang="en-US"/>
          </a:p>
        </p:txBody>
      </p:sp>
      <p:sp>
        <p:nvSpPr>
          <p:cNvPr id="3" name="Date Placeholder 2">
            <a:extLst>
              <a:ext uri="{FF2B5EF4-FFF2-40B4-BE49-F238E27FC236}">
                <a16:creationId xmlns:a16="http://schemas.microsoft.com/office/drawing/2014/main" id="{0E8F8892-5033-1745-BA7D-C3324B0262E7}"/>
              </a:ext>
            </a:extLst>
          </p:cNvPr>
          <p:cNvSpPr>
            <a:spLocks noGrp="1"/>
          </p:cNvSpPr>
          <p:nvPr>
            <p:ph type="dt" sz="half" idx="10"/>
          </p:nvPr>
        </p:nvSpPr>
        <p:spPr>
          <a:xfrm>
            <a:off x="918000" y="6356349"/>
            <a:ext cx="1440000" cy="180000"/>
          </a:xfrm>
        </p:spPr>
        <p:txBody>
          <a:bodyPr/>
          <a:lstStyle>
            <a:lvl1pPr>
              <a:defRPr sz="900"/>
            </a:lvl1pPr>
          </a:lstStyle>
          <a:p>
            <a:fld id="{6DC854C2-1B77-5B48-9607-45B808076D54}" type="datetime4">
              <a:rPr lang="en-GB" smtClean="0"/>
              <a:pPr/>
              <a:t>09 January 2026</a:t>
            </a:fld>
            <a:endParaRPr lang="en-US"/>
          </a:p>
        </p:txBody>
      </p:sp>
      <p:sp>
        <p:nvSpPr>
          <p:cNvPr id="5" name="Slide Number Placeholder 4">
            <a:extLst>
              <a:ext uri="{FF2B5EF4-FFF2-40B4-BE49-F238E27FC236}">
                <a16:creationId xmlns:a16="http://schemas.microsoft.com/office/drawing/2014/main" id="{5ABE951E-68C2-0E40-8755-1A038A8FCB18}"/>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6" name="Picture 5" descr="Logo de l'OMS">
            <a:extLst>
              <a:ext uri="{FF2B5EF4-FFF2-40B4-BE49-F238E27FC236}">
                <a16:creationId xmlns:a16="http://schemas.microsoft.com/office/drawing/2014/main" id="{ACE0AAEA-7382-7B41-9C0F-C1A090D5C0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9" name="Content Placeholder 8">
            <a:extLst>
              <a:ext uri="{FF2B5EF4-FFF2-40B4-BE49-F238E27FC236}">
                <a16:creationId xmlns:a16="http://schemas.microsoft.com/office/drawing/2014/main" id="{0085EF83-256F-1F49-B8C5-B96D7CAD164B}"/>
              </a:ext>
            </a:extLst>
          </p:cNvPr>
          <p:cNvSpPr>
            <a:spLocks noGrp="1"/>
          </p:cNvSpPr>
          <p:nvPr>
            <p:ph sz="quarter" idx="13"/>
          </p:nvPr>
        </p:nvSpPr>
        <p:spPr>
          <a:xfrm>
            <a:off x="539750" y="1512000"/>
            <a:ext cx="11112250" cy="4140000"/>
          </a:xfrm>
        </p:spPr>
        <p:txBody>
          <a:bodyPr/>
          <a:lstStyle>
            <a:lvl1pPr>
              <a:defRPr sz="1600" b="1">
                <a:solidFill>
                  <a:schemeClr val="accent3"/>
                </a:solidFill>
              </a:defRPr>
            </a:lvl1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10" name="Text Placeholder 14">
            <a:extLst>
              <a:ext uri="{FF2B5EF4-FFF2-40B4-BE49-F238E27FC236}">
                <a16:creationId xmlns:a16="http://schemas.microsoft.com/office/drawing/2014/main" id="{5DD57E60-3B54-D943-A2AF-A4C5A049C131}"/>
              </a:ext>
            </a:extLst>
          </p:cNvPr>
          <p:cNvSpPr>
            <a:spLocks noGrp="1"/>
          </p:cNvSpPr>
          <p:nvPr>
            <p:ph type="body" sz="quarter" idx="14" hasCustomPrompt="1"/>
          </p:nvPr>
        </p:nvSpPr>
        <p:spPr>
          <a:xfrm>
            <a:off x="540000" y="5760000"/>
            <a:ext cx="9000000" cy="503999"/>
          </a:xfrm>
        </p:spPr>
        <p:txBody>
          <a:bodyPr anchor="b" anchorCtr="0"/>
          <a:lstStyle>
            <a:lvl1pPr>
              <a:spcAft>
                <a:spcPts val="0"/>
              </a:spcAft>
              <a:defRPr sz="900"/>
            </a:lvl1pPr>
          </a:lstStyle>
          <a:p>
            <a:pPr lvl="0"/>
            <a:r>
              <a:rPr lang="fr"/>
              <a:t>Source</a:t>
            </a:r>
            <a:endParaRPr lang="en-US"/>
          </a:p>
        </p:txBody>
      </p:sp>
      <p:cxnSp>
        <p:nvCxnSpPr>
          <p:cNvPr id="13" name="Straight Connector 12">
            <a:extLst>
              <a:ext uri="{FF2B5EF4-FFF2-40B4-BE49-F238E27FC236}">
                <a16:creationId xmlns:a16="http://schemas.microsoft.com/office/drawing/2014/main" id="{D7E4352F-D052-6243-94A9-DFDA7F433B55}"/>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34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671A-0C96-3540-B70C-83C2DF0C5247}"/>
              </a:ext>
            </a:extLst>
          </p:cNvPr>
          <p:cNvSpPr>
            <a:spLocks noGrp="1"/>
          </p:cNvSpPr>
          <p:nvPr>
            <p:ph type="title"/>
          </p:nvPr>
        </p:nvSpPr>
        <p:spPr/>
        <p:txBody>
          <a:bodyPr/>
          <a:lstStyle/>
          <a:p>
            <a:r>
              <a:rPr lang="fr"/>
              <a:t>Cliquez pour modifier le style du titre maître</a:t>
            </a:r>
            <a:endParaRPr lang="en-US"/>
          </a:p>
        </p:txBody>
      </p:sp>
      <p:sp>
        <p:nvSpPr>
          <p:cNvPr id="3" name="Content Placeholder 2">
            <a:extLst>
              <a:ext uri="{FF2B5EF4-FFF2-40B4-BE49-F238E27FC236}">
                <a16:creationId xmlns:a16="http://schemas.microsoft.com/office/drawing/2014/main" id="{A31A4F55-211E-B348-84CA-EFE05F8C4822}"/>
              </a:ext>
            </a:extLst>
          </p:cNvPr>
          <p:cNvSpPr>
            <a:spLocks noGrp="1"/>
          </p:cNvSpPr>
          <p:nvPr>
            <p:ph sz="half" idx="1"/>
          </p:nvPr>
        </p:nvSpPr>
        <p:spPr>
          <a:xfrm>
            <a:off x="540000" y="1512000"/>
            <a:ext cx="5400000" cy="4248001"/>
          </a:xfrm>
        </p:spPr>
        <p:txBody>
          <a:bodyPr/>
          <a:lstStyle>
            <a:lvl1pPr>
              <a:defRPr b="1">
                <a:solidFill>
                  <a:schemeClr val="accent3"/>
                </a:solidFill>
              </a:defRPr>
            </a:lvl1pPr>
            <a:lvl2pPr marL="0" indent="0">
              <a:buNone/>
              <a:defRPr/>
            </a:lvl2pPr>
            <a:lvl3pPr marL="180000" indent="-180000">
              <a:buFont typeface="Arial" panose="020B0604020202020204" pitchFamily="34" charset="0"/>
              <a:buChar char="•"/>
              <a:defRPr/>
            </a:lvl3pPr>
            <a:lvl4pPr marL="360000">
              <a:defRPr/>
            </a:lvl4pPr>
            <a:lvl5pPr marL="540000">
              <a:defRPr/>
            </a:lvl5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4" name="Content Placeholder 3">
            <a:extLst>
              <a:ext uri="{FF2B5EF4-FFF2-40B4-BE49-F238E27FC236}">
                <a16:creationId xmlns:a16="http://schemas.microsoft.com/office/drawing/2014/main" id="{943A9C99-F60C-0348-B624-87AE6FC3620D}"/>
              </a:ext>
            </a:extLst>
          </p:cNvPr>
          <p:cNvSpPr>
            <a:spLocks noGrp="1"/>
          </p:cNvSpPr>
          <p:nvPr>
            <p:ph sz="half" idx="2"/>
          </p:nvPr>
        </p:nvSpPr>
        <p:spPr>
          <a:xfrm>
            <a:off x="6253200" y="1512000"/>
            <a:ext cx="5400000" cy="4248001"/>
          </a:xfrm>
        </p:spPr>
        <p:txBody>
          <a:bodyPr/>
          <a:lstStyle>
            <a:lvl1pPr>
              <a:defRPr b="1">
                <a:solidFill>
                  <a:schemeClr val="accent3"/>
                </a:solidFill>
              </a:defRPr>
            </a:lvl1pPr>
            <a:lvl2pPr marL="0" indent="0">
              <a:buNone/>
              <a:defRPr/>
            </a:lvl2pPr>
            <a:lvl3pPr marL="180000" indent="-180000">
              <a:buFont typeface="Arial" panose="020B0604020202020204" pitchFamily="34" charset="0"/>
              <a:buChar char="•"/>
              <a:defRPr/>
            </a:lvl3pPr>
            <a:lvl4pPr marL="360000">
              <a:defRPr/>
            </a:lvl4pPr>
            <a:lvl5pPr marL="540000">
              <a:defRPr/>
            </a:lvl5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5" name="Date Placeholder 4">
            <a:extLst>
              <a:ext uri="{FF2B5EF4-FFF2-40B4-BE49-F238E27FC236}">
                <a16:creationId xmlns:a16="http://schemas.microsoft.com/office/drawing/2014/main" id="{332A0005-8DC2-3E41-922A-5AB37069A759}"/>
              </a:ext>
            </a:extLst>
          </p:cNvPr>
          <p:cNvSpPr>
            <a:spLocks noGrp="1"/>
          </p:cNvSpPr>
          <p:nvPr>
            <p:ph type="dt" sz="half" idx="10"/>
          </p:nvPr>
        </p:nvSpPr>
        <p:spPr>
          <a:xfrm>
            <a:off x="918000" y="6356349"/>
            <a:ext cx="1440000" cy="180000"/>
          </a:xfrm>
        </p:spPr>
        <p:txBody>
          <a:bodyPr/>
          <a:lstStyle>
            <a:lvl1pPr>
              <a:defRPr sz="900"/>
            </a:lvl1pPr>
          </a:lstStyle>
          <a:p>
            <a:fld id="{D4CE0D56-7549-EC4C-9442-B928C636A21E}" type="datetime4">
              <a:rPr lang="en-GB" smtClean="0"/>
              <a:pPr/>
              <a:t>09 January 2026</a:t>
            </a:fld>
            <a:endParaRPr lang="en-US"/>
          </a:p>
        </p:txBody>
      </p:sp>
      <p:sp>
        <p:nvSpPr>
          <p:cNvPr id="7" name="Slide Number Placeholder 6">
            <a:extLst>
              <a:ext uri="{FF2B5EF4-FFF2-40B4-BE49-F238E27FC236}">
                <a16:creationId xmlns:a16="http://schemas.microsoft.com/office/drawing/2014/main" id="{625FB4DC-683D-D643-8FD2-8F0AFB6BA8C5}"/>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8" name="Picture 7" descr="Logo de l'OMS">
            <a:extLst>
              <a:ext uri="{FF2B5EF4-FFF2-40B4-BE49-F238E27FC236}">
                <a16:creationId xmlns:a16="http://schemas.microsoft.com/office/drawing/2014/main" id="{2C2C4934-AE64-8940-AE50-398AE4C5CC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0" name="Text Placeholder 14">
            <a:extLst>
              <a:ext uri="{FF2B5EF4-FFF2-40B4-BE49-F238E27FC236}">
                <a16:creationId xmlns:a16="http://schemas.microsoft.com/office/drawing/2014/main" id="{13D10F0C-98FC-994A-9078-6998365775F8}"/>
              </a:ext>
            </a:extLst>
          </p:cNvPr>
          <p:cNvSpPr>
            <a:spLocks noGrp="1"/>
          </p:cNvSpPr>
          <p:nvPr>
            <p:ph type="body" sz="quarter" idx="13" hasCustomPrompt="1"/>
          </p:nvPr>
        </p:nvSpPr>
        <p:spPr>
          <a:xfrm>
            <a:off x="540000" y="5760001"/>
            <a:ext cx="9000000" cy="503999"/>
          </a:xfrm>
        </p:spPr>
        <p:txBody>
          <a:bodyPr anchor="b" anchorCtr="0"/>
          <a:lstStyle>
            <a:lvl1pPr>
              <a:spcAft>
                <a:spcPts val="0"/>
              </a:spcAft>
              <a:defRPr sz="800"/>
            </a:lvl1pPr>
          </a:lstStyle>
          <a:p>
            <a:pPr lvl="0"/>
            <a:r>
              <a:rPr lang="fr"/>
              <a:t>Source</a:t>
            </a:r>
            <a:endParaRPr lang="en-US"/>
          </a:p>
        </p:txBody>
      </p:sp>
      <p:cxnSp>
        <p:nvCxnSpPr>
          <p:cNvPr id="13" name="Straight Connector 12">
            <a:extLst>
              <a:ext uri="{FF2B5EF4-FFF2-40B4-BE49-F238E27FC236}">
                <a16:creationId xmlns:a16="http://schemas.microsoft.com/office/drawing/2014/main" id="{1421D030-2AA2-6047-8CB5-940FEFF4F82F}"/>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227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p>
            <a:r>
              <a:rPr lang="fr"/>
              <a:t>Cliquez pour modifier le style du titre maître</a:t>
            </a:r>
            <a:endParaRPr lang="en-US"/>
          </a:p>
        </p:txBody>
      </p:sp>
      <p:sp>
        <p:nvSpPr>
          <p:cNvPr id="3" name="Text Placeholder 2">
            <a:extLst>
              <a:ext uri="{FF2B5EF4-FFF2-40B4-BE49-F238E27FC236}">
                <a16:creationId xmlns:a16="http://schemas.microsoft.com/office/drawing/2014/main" id="{640C70B6-2224-EC41-B152-CE336BFFF069}"/>
              </a:ext>
            </a:extLst>
          </p:cNvPr>
          <p:cNvSpPr>
            <a:spLocks noGrp="1"/>
          </p:cNvSpPr>
          <p:nvPr>
            <p:ph type="body" idx="1"/>
          </p:nvPr>
        </p:nvSpPr>
        <p:spPr>
          <a:xfrm>
            <a:off x="539999" y="1260000"/>
            <a:ext cx="8280000" cy="720000"/>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4" name="Content Placeholder 3">
            <a:extLst>
              <a:ext uri="{FF2B5EF4-FFF2-40B4-BE49-F238E27FC236}">
                <a16:creationId xmlns:a16="http://schemas.microsoft.com/office/drawing/2014/main" id="{1A97FFFD-BB68-E94A-B796-7E2EDD5F8B89}"/>
              </a:ext>
            </a:extLst>
          </p:cNvPr>
          <p:cNvSpPr>
            <a:spLocks noGrp="1"/>
          </p:cNvSpPr>
          <p:nvPr>
            <p:ph sz="half" idx="2"/>
          </p:nvPr>
        </p:nvSpPr>
        <p:spPr>
          <a:xfrm>
            <a:off x="540000" y="2160000"/>
            <a:ext cx="5400000" cy="3600000"/>
          </a:xfrm>
        </p:spPr>
        <p:txBody>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6" name="Content Placeholder 5">
            <a:extLst>
              <a:ext uri="{FF2B5EF4-FFF2-40B4-BE49-F238E27FC236}">
                <a16:creationId xmlns:a16="http://schemas.microsoft.com/office/drawing/2014/main" id="{C70B65AE-4DA7-E84A-A7D9-704A22B2F91F}"/>
              </a:ext>
            </a:extLst>
          </p:cNvPr>
          <p:cNvSpPr>
            <a:spLocks noGrp="1"/>
          </p:cNvSpPr>
          <p:nvPr>
            <p:ph sz="quarter" idx="4"/>
          </p:nvPr>
        </p:nvSpPr>
        <p:spPr>
          <a:xfrm>
            <a:off x="6252002" y="2160000"/>
            <a:ext cx="5400000" cy="3600000"/>
          </a:xfrm>
        </p:spPr>
        <p:txBody>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52C46955-B5A6-0147-B18E-E5BA464F35B8}"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40000" y="5760000"/>
            <a:ext cx="9000000" cy="503999"/>
          </a:xfrm>
        </p:spPr>
        <p:txBody>
          <a:bodyPr anchor="b" anchorCtr="0"/>
          <a:lstStyle>
            <a:lvl1pPr>
              <a:spcAft>
                <a:spcPts val="0"/>
              </a:spcAft>
              <a:defRPr sz="800"/>
            </a:lvl1pPr>
          </a:lstStyle>
          <a:p>
            <a:pPr lvl="0"/>
            <a:r>
              <a:rPr lang="fr"/>
              <a:t>Source</a:t>
            </a:r>
            <a:endParaRPr lang="en-US"/>
          </a:p>
        </p:txBody>
      </p:sp>
      <p:cxnSp>
        <p:nvCxnSpPr>
          <p:cNvPr id="12" name="Straight Connector 11">
            <a:extLst>
              <a:ext uri="{FF2B5EF4-FFF2-40B4-BE49-F238E27FC236}">
                <a16:creationId xmlns:a16="http://schemas.microsoft.com/office/drawing/2014/main" id="{52A0319A-23ED-3F41-93C1-6FAEA20577A1}"/>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580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F154-7A8E-1B45-AD9C-94D5762226D0}"/>
              </a:ext>
            </a:extLst>
          </p:cNvPr>
          <p:cNvSpPr>
            <a:spLocks noGrp="1"/>
          </p:cNvSpPr>
          <p:nvPr>
            <p:ph type="title"/>
          </p:nvPr>
        </p:nvSpPr>
        <p:spPr>
          <a:xfrm>
            <a:off x="540000" y="468000"/>
            <a:ext cx="9360000" cy="900000"/>
          </a:xfrm>
        </p:spPr>
        <p:txBody>
          <a:bodyPr/>
          <a:lstStyle>
            <a:lvl1pPr>
              <a:defRPr sz="3200"/>
            </a:lvl1pPr>
          </a:lstStyle>
          <a:p>
            <a:r>
              <a:rPr lang="fr"/>
              <a:t>Cliquez pour modifier le style du titre maître</a:t>
            </a:r>
            <a:endParaRPr lang="en-US"/>
          </a:p>
        </p:txBody>
      </p:sp>
      <p:sp>
        <p:nvSpPr>
          <p:cNvPr id="3" name="Date Placeholder 2">
            <a:extLst>
              <a:ext uri="{FF2B5EF4-FFF2-40B4-BE49-F238E27FC236}">
                <a16:creationId xmlns:a16="http://schemas.microsoft.com/office/drawing/2014/main" id="{0E8F8892-5033-1745-BA7D-C3324B0262E7}"/>
              </a:ext>
            </a:extLst>
          </p:cNvPr>
          <p:cNvSpPr>
            <a:spLocks noGrp="1"/>
          </p:cNvSpPr>
          <p:nvPr>
            <p:ph type="dt" sz="half" idx="10"/>
          </p:nvPr>
        </p:nvSpPr>
        <p:spPr>
          <a:xfrm>
            <a:off x="918000" y="6356349"/>
            <a:ext cx="1440000" cy="180000"/>
          </a:xfrm>
        </p:spPr>
        <p:txBody>
          <a:bodyPr/>
          <a:lstStyle>
            <a:lvl1pPr>
              <a:defRPr sz="900"/>
            </a:lvl1pPr>
          </a:lstStyle>
          <a:p>
            <a:fld id="{39DB7F7E-28E6-5A40-BB12-65C604ECE543}" type="datetime4">
              <a:rPr lang="en-GB" smtClean="0"/>
              <a:pPr/>
              <a:t>09 January 2026</a:t>
            </a:fld>
            <a:endParaRPr lang="en-US"/>
          </a:p>
        </p:txBody>
      </p:sp>
      <p:sp>
        <p:nvSpPr>
          <p:cNvPr id="5" name="Slide Number Placeholder 4">
            <a:extLst>
              <a:ext uri="{FF2B5EF4-FFF2-40B4-BE49-F238E27FC236}">
                <a16:creationId xmlns:a16="http://schemas.microsoft.com/office/drawing/2014/main" id="{5ABE951E-68C2-0E40-8755-1A038A8FCB18}"/>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6" name="Picture 5" descr="Logo de l'OMS">
            <a:extLst>
              <a:ext uri="{FF2B5EF4-FFF2-40B4-BE49-F238E27FC236}">
                <a16:creationId xmlns:a16="http://schemas.microsoft.com/office/drawing/2014/main" id="{ACE0AAEA-7382-7B41-9C0F-C1A090D5C0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9" name="Content Placeholder 8">
            <a:extLst>
              <a:ext uri="{FF2B5EF4-FFF2-40B4-BE49-F238E27FC236}">
                <a16:creationId xmlns:a16="http://schemas.microsoft.com/office/drawing/2014/main" id="{0085EF83-256F-1F49-B8C5-B96D7CAD164B}"/>
              </a:ext>
            </a:extLst>
          </p:cNvPr>
          <p:cNvSpPr>
            <a:spLocks noGrp="1"/>
          </p:cNvSpPr>
          <p:nvPr>
            <p:ph sz="quarter" idx="13"/>
          </p:nvPr>
        </p:nvSpPr>
        <p:spPr>
          <a:xfrm>
            <a:off x="539751" y="1512000"/>
            <a:ext cx="3491999" cy="4140000"/>
          </a:xfrm>
        </p:spPr>
        <p:txBody>
          <a:bodyPr/>
          <a:lstStyle>
            <a:lvl1pPr>
              <a:spcBef>
                <a:spcPts val="1500"/>
              </a:spcBef>
              <a:defRPr sz="1600" b="1">
                <a:solidFill>
                  <a:schemeClr val="accent3"/>
                </a:solidFill>
              </a:defRPr>
            </a:lvl1pPr>
            <a:lvl2pPr marL="180000">
              <a:defRPr/>
            </a:lvl2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11" name="Content Placeholder 8">
            <a:extLst>
              <a:ext uri="{FF2B5EF4-FFF2-40B4-BE49-F238E27FC236}">
                <a16:creationId xmlns:a16="http://schemas.microsoft.com/office/drawing/2014/main" id="{917BC6F2-690C-2E47-BA64-E6934099F1A9}"/>
              </a:ext>
            </a:extLst>
          </p:cNvPr>
          <p:cNvSpPr>
            <a:spLocks noGrp="1"/>
          </p:cNvSpPr>
          <p:nvPr>
            <p:ph sz="quarter" idx="15"/>
          </p:nvPr>
        </p:nvSpPr>
        <p:spPr>
          <a:xfrm>
            <a:off x="4320000" y="1512000"/>
            <a:ext cx="3491999" cy="4140000"/>
          </a:xfrm>
        </p:spPr>
        <p:txBody>
          <a:bodyPr/>
          <a:lstStyle>
            <a:lvl1pPr>
              <a:spcBef>
                <a:spcPts val="1500"/>
              </a:spcBef>
              <a:defRPr sz="1600" b="1">
                <a:solidFill>
                  <a:schemeClr val="accent3"/>
                </a:solidFill>
              </a:defRPr>
            </a:lvl1pPr>
            <a:lvl2pPr marL="180000">
              <a:defRPr/>
            </a:lvl2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12" name="Content Placeholder 8">
            <a:extLst>
              <a:ext uri="{FF2B5EF4-FFF2-40B4-BE49-F238E27FC236}">
                <a16:creationId xmlns:a16="http://schemas.microsoft.com/office/drawing/2014/main" id="{FFE49722-98AC-D642-807F-F565161E90CF}"/>
              </a:ext>
            </a:extLst>
          </p:cNvPr>
          <p:cNvSpPr>
            <a:spLocks noGrp="1"/>
          </p:cNvSpPr>
          <p:nvPr>
            <p:ph sz="quarter" idx="16"/>
          </p:nvPr>
        </p:nvSpPr>
        <p:spPr>
          <a:xfrm>
            <a:off x="8100000" y="1512000"/>
            <a:ext cx="3491999" cy="4140000"/>
          </a:xfrm>
        </p:spPr>
        <p:txBody>
          <a:bodyPr/>
          <a:lstStyle>
            <a:lvl1pPr>
              <a:spcBef>
                <a:spcPts val="1500"/>
              </a:spcBef>
              <a:defRPr sz="1600" b="1">
                <a:solidFill>
                  <a:schemeClr val="accent3"/>
                </a:solidFill>
              </a:defRPr>
            </a:lvl1pPr>
            <a:lvl2pPr marL="180000">
              <a:defRPr/>
            </a:lvl2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13" name="Text Placeholder 14">
            <a:extLst>
              <a:ext uri="{FF2B5EF4-FFF2-40B4-BE49-F238E27FC236}">
                <a16:creationId xmlns:a16="http://schemas.microsoft.com/office/drawing/2014/main" id="{4E564046-34CB-6D45-A1AF-9F7582F34631}"/>
              </a:ext>
            </a:extLst>
          </p:cNvPr>
          <p:cNvSpPr>
            <a:spLocks noGrp="1"/>
          </p:cNvSpPr>
          <p:nvPr>
            <p:ph type="body" sz="quarter" idx="17" hasCustomPrompt="1"/>
          </p:nvPr>
        </p:nvSpPr>
        <p:spPr>
          <a:xfrm>
            <a:off x="539999" y="5760000"/>
            <a:ext cx="9000000" cy="503999"/>
          </a:xfrm>
        </p:spPr>
        <p:txBody>
          <a:bodyPr anchor="b" anchorCtr="0"/>
          <a:lstStyle>
            <a:lvl1pPr>
              <a:spcAft>
                <a:spcPts val="0"/>
              </a:spcAft>
              <a:defRPr sz="900"/>
            </a:lvl1pPr>
          </a:lstStyle>
          <a:p>
            <a:pPr lvl="0"/>
            <a:r>
              <a:rPr lang="fr"/>
              <a:t>Source</a:t>
            </a:r>
            <a:endParaRPr lang="en-US"/>
          </a:p>
        </p:txBody>
      </p:sp>
      <p:cxnSp>
        <p:nvCxnSpPr>
          <p:cNvPr id="16" name="Straight Connector 15">
            <a:extLst>
              <a:ext uri="{FF2B5EF4-FFF2-40B4-BE49-F238E27FC236}">
                <a16:creationId xmlns:a16="http://schemas.microsoft.com/office/drawing/2014/main" id="{32AEB6F5-549C-4242-B5BF-F5C61698F4DC}"/>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4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p>
            <a:r>
              <a:rPr lang="fr"/>
              <a:t>Cliquez pour modifier le style du titre maître</a:t>
            </a:r>
            <a:endParaRPr lang="en-US"/>
          </a:p>
        </p:txBody>
      </p:sp>
      <p:sp>
        <p:nvSpPr>
          <p:cNvPr id="3" name="Text Placeholder 2">
            <a:extLst>
              <a:ext uri="{FF2B5EF4-FFF2-40B4-BE49-F238E27FC236}">
                <a16:creationId xmlns:a16="http://schemas.microsoft.com/office/drawing/2014/main" id="{640C70B6-2224-EC41-B152-CE336BFFF069}"/>
              </a:ext>
            </a:extLst>
          </p:cNvPr>
          <p:cNvSpPr>
            <a:spLocks noGrp="1"/>
          </p:cNvSpPr>
          <p:nvPr>
            <p:ph type="body" idx="1"/>
          </p:nvPr>
        </p:nvSpPr>
        <p:spPr>
          <a:xfrm>
            <a:off x="539999" y="1260001"/>
            <a:ext cx="8280000" cy="503999"/>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4" name="Content Placeholder 3">
            <a:extLst>
              <a:ext uri="{FF2B5EF4-FFF2-40B4-BE49-F238E27FC236}">
                <a16:creationId xmlns:a16="http://schemas.microsoft.com/office/drawing/2014/main" id="{1A97FFFD-BB68-E94A-B796-7E2EDD5F8B89}"/>
              </a:ext>
            </a:extLst>
          </p:cNvPr>
          <p:cNvSpPr>
            <a:spLocks noGrp="1"/>
          </p:cNvSpPr>
          <p:nvPr>
            <p:ph sz="half" idx="2"/>
          </p:nvPr>
        </p:nvSpPr>
        <p:spPr>
          <a:xfrm>
            <a:off x="539999" y="1872000"/>
            <a:ext cx="8279999" cy="3600000"/>
          </a:xfrm>
        </p:spPr>
        <p:txBody>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2AF13834-1297-4443-A10C-55F048597A7A}"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39999" y="5760001"/>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E24240B9-48FA-2442-864A-4574C41F697C}"/>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738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p>
            <a:r>
              <a:rPr lang="fr"/>
              <a:t>Cliquez pour modifier le style du titre maître</a:t>
            </a:r>
            <a:endParaRPr lang="en-US"/>
          </a:p>
        </p:txBody>
      </p:sp>
      <p:sp>
        <p:nvSpPr>
          <p:cNvPr id="3" name="Text Placeholder 2">
            <a:extLst>
              <a:ext uri="{FF2B5EF4-FFF2-40B4-BE49-F238E27FC236}">
                <a16:creationId xmlns:a16="http://schemas.microsoft.com/office/drawing/2014/main" id="{640C70B6-2224-EC41-B152-CE336BFFF069}"/>
              </a:ext>
            </a:extLst>
          </p:cNvPr>
          <p:cNvSpPr>
            <a:spLocks noGrp="1"/>
          </p:cNvSpPr>
          <p:nvPr>
            <p:ph type="body" idx="1"/>
          </p:nvPr>
        </p:nvSpPr>
        <p:spPr>
          <a:xfrm>
            <a:off x="539999" y="1260000"/>
            <a:ext cx="9360000" cy="720000"/>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3CEAD670-22F4-614F-9B8E-5DE909B3EBE6}"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40000" y="5760001"/>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7DFBA669-420B-284C-AA3F-C85AC8052025}"/>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466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head_light blu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p>
            <a:r>
              <a:rPr lang="fr"/>
              <a:t>Cliquez pour modifier le style du titre maître</a:t>
            </a:r>
            <a:endParaRPr lang="en-US"/>
          </a:p>
        </p:txBody>
      </p:sp>
      <p:sp>
        <p:nvSpPr>
          <p:cNvPr id="3" name="Text Placeholder 2">
            <a:extLst>
              <a:ext uri="{FF2B5EF4-FFF2-40B4-BE49-F238E27FC236}">
                <a16:creationId xmlns:a16="http://schemas.microsoft.com/office/drawing/2014/main" id="{640C70B6-2224-EC41-B152-CE336BFFF069}"/>
              </a:ext>
            </a:extLst>
          </p:cNvPr>
          <p:cNvSpPr>
            <a:spLocks noGrp="1"/>
          </p:cNvSpPr>
          <p:nvPr>
            <p:ph type="body" idx="1"/>
          </p:nvPr>
        </p:nvSpPr>
        <p:spPr>
          <a:xfrm>
            <a:off x="539999" y="1260000"/>
            <a:ext cx="9360000" cy="720000"/>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3CEAD670-22F4-614F-9B8E-5DE909B3EBE6}"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40000" y="5760001"/>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7DFBA669-420B-284C-AA3F-C85AC8052025}"/>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42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white_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B15B-9E43-C145-BD4B-DBC2B496B884}"/>
              </a:ext>
            </a:extLst>
          </p:cNvPr>
          <p:cNvSpPr>
            <a:spLocks noGrp="1"/>
          </p:cNvSpPr>
          <p:nvPr>
            <p:ph type="ctrTitle"/>
          </p:nvPr>
        </p:nvSpPr>
        <p:spPr>
          <a:xfrm>
            <a:off x="540000" y="1224000"/>
            <a:ext cx="6480000" cy="1980000"/>
          </a:xfrm>
        </p:spPr>
        <p:txBody>
          <a:bodyPr anchor="t" anchorCtr="0"/>
          <a:lstStyle>
            <a:lvl1pPr algn="l">
              <a:lnSpc>
                <a:spcPts val="5000"/>
              </a:lnSpc>
              <a:defRPr sz="4400" b="0">
                <a:solidFill>
                  <a:schemeClr val="accent3"/>
                </a:solidFill>
              </a:defRPr>
            </a:lvl1pPr>
          </a:lstStyle>
          <a:p>
            <a:r>
              <a:rPr lang="fr"/>
              <a:t>Cliquez pour modifier le style du titre maître</a:t>
            </a:r>
            <a:endParaRPr lang="en-US"/>
          </a:p>
        </p:txBody>
      </p:sp>
      <p:pic>
        <p:nvPicPr>
          <p:cNvPr id="7" name="Picture 6" descr="Logo de l'OMS">
            <a:extLst>
              <a:ext uri="{FF2B5EF4-FFF2-40B4-BE49-F238E27FC236}">
                <a16:creationId xmlns:a16="http://schemas.microsoft.com/office/drawing/2014/main" id="{CB9DFA5C-ABA1-F749-88A5-178A1D177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563" y="360000"/>
            <a:ext cx="1904437" cy="584465"/>
          </a:xfrm>
          <a:prstGeom prst="rect">
            <a:avLst/>
          </a:prstGeom>
        </p:spPr>
      </p:pic>
      <p:sp>
        <p:nvSpPr>
          <p:cNvPr id="10" name="Text Placeholder 9">
            <a:extLst>
              <a:ext uri="{FF2B5EF4-FFF2-40B4-BE49-F238E27FC236}">
                <a16:creationId xmlns:a16="http://schemas.microsoft.com/office/drawing/2014/main" id="{05BA442D-E9A0-4B4A-B822-CC478AA707F9}"/>
              </a:ext>
            </a:extLst>
          </p:cNvPr>
          <p:cNvSpPr>
            <a:spLocks noGrp="1"/>
          </p:cNvSpPr>
          <p:nvPr>
            <p:ph type="body" sz="quarter" idx="10"/>
          </p:nvPr>
        </p:nvSpPr>
        <p:spPr>
          <a:xfrm>
            <a:off x="540000" y="5997600"/>
            <a:ext cx="2880000" cy="540000"/>
          </a:xfrm>
        </p:spPr>
        <p:txBody>
          <a:bodyPr anchor="b" anchorCtr="0"/>
          <a:lstStyle>
            <a:lvl1pPr marL="0" indent="0">
              <a:spcAft>
                <a:spcPts val="0"/>
              </a:spcAft>
              <a:buFont typeface="Arial" panose="020B0604020202020204" pitchFamily="34" charset="0"/>
              <a:buNone/>
              <a:defRPr sz="1400"/>
            </a:lvl1pPr>
            <a:lvl2pPr marL="0" indent="0">
              <a:buNone/>
              <a:defRPr sz="1200"/>
            </a:lvl2pPr>
            <a:lvl3pPr marL="180000" indent="0">
              <a:buNone/>
              <a:defRPr sz="1200"/>
            </a:lvl3pPr>
            <a:lvl4pPr marL="360000" indent="0">
              <a:buNone/>
              <a:defRPr sz="1200"/>
            </a:lvl4pPr>
            <a:lvl5pPr marL="540000" indent="0">
              <a:buNone/>
              <a:defRPr sz="1200"/>
            </a:lvl5pPr>
          </a:lstStyle>
          <a:p>
            <a:pPr lvl="0"/>
            <a:r>
              <a:rPr lang="fr"/>
              <a:t>Cliquez pour modifier les styles de texte Master</a:t>
            </a:r>
          </a:p>
        </p:txBody>
      </p:sp>
      <p:pic>
        <p:nvPicPr>
          <p:cNvPr id="6" name="Picture 5" descr="Une image contenant un logo&#10;&#10;Description générée automatiquement">
            <a:extLst>
              <a:ext uri="{FF2B5EF4-FFF2-40B4-BE49-F238E27FC236}">
                <a16:creationId xmlns:a16="http://schemas.microsoft.com/office/drawing/2014/main" id="{D99A8E52-9DCA-1E44-A6FF-9F727D1D13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9064" y="1797751"/>
            <a:ext cx="5374511" cy="5094973"/>
          </a:xfrm>
          <a:prstGeom prst="rect">
            <a:avLst/>
          </a:prstGeom>
        </p:spPr>
      </p:pic>
      <p:sp>
        <p:nvSpPr>
          <p:cNvPr id="5" name="Text Placeholder 4">
            <a:extLst>
              <a:ext uri="{FF2B5EF4-FFF2-40B4-BE49-F238E27FC236}">
                <a16:creationId xmlns:a16="http://schemas.microsoft.com/office/drawing/2014/main" id="{B1B42087-72CB-F44C-AE8D-35A7934E9FA6}"/>
              </a:ext>
            </a:extLst>
          </p:cNvPr>
          <p:cNvSpPr>
            <a:spLocks noGrp="1"/>
          </p:cNvSpPr>
          <p:nvPr>
            <p:ph type="body" sz="quarter" idx="11"/>
          </p:nvPr>
        </p:nvSpPr>
        <p:spPr>
          <a:xfrm>
            <a:off x="540001" y="3528000"/>
            <a:ext cx="3599999" cy="1800000"/>
          </a:xfrm>
        </p:spPr>
        <p:txBody>
          <a:bodyPr/>
          <a:lstStyle>
            <a:lvl1pPr>
              <a:defRPr sz="2000" b="1"/>
            </a:lvl1pPr>
            <a:lvl2pPr marL="0" indent="0">
              <a:buFontTx/>
              <a:buNone/>
              <a:defRPr sz="2000" b="0"/>
            </a:lvl2pPr>
            <a:lvl3pPr>
              <a:defRPr sz="2000" b="1"/>
            </a:lvl3pPr>
            <a:lvl4pPr>
              <a:defRPr sz="2000" b="1"/>
            </a:lvl4pPr>
            <a:lvl5pPr>
              <a:defRPr sz="2000" b="1"/>
            </a:lvl5pPr>
          </a:lstStyle>
          <a:p>
            <a:pPr lvl="0"/>
            <a:r>
              <a:rPr lang="fr"/>
              <a:t>Cliquez pour modifier les styles de texte Master</a:t>
            </a:r>
          </a:p>
          <a:p>
            <a:pPr lvl="1"/>
            <a:r>
              <a:rPr lang="fr"/>
              <a:t>Deuxième niveau</a:t>
            </a:r>
          </a:p>
        </p:txBody>
      </p:sp>
    </p:spTree>
    <p:extLst>
      <p:ext uri="{BB962C8B-B14F-4D97-AF65-F5344CB8AC3E}">
        <p14:creationId xmlns:p14="http://schemas.microsoft.com/office/powerpoint/2010/main" val="1837998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sub-hea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lvl1pPr>
              <a:defRPr>
                <a:solidFill>
                  <a:schemeClr val="bg1"/>
                </a:solidFill>
              </a:defRPr>
            </a:lvl1pPr>
          </a:lstStyle>
          <a:p>
            <a:r>
              <a:rPr lang="fr"/>
              <a:t>Cliquez pour modifier le style du titre maître</a:t>
            </a:r>
            <a:endParaRPr lang="en-US"/>
          </a:p>
        </p:txBody>
      </p:sp>
      <p:sp>
        <p:nvSpPr>
          <p:cNvPr id="3" name="Text Placeholder 2">
            <a:extLst>
              <a:ext uri="{FF2B5EF4-FFF2-40B4-BE49-F238E27FC236}">
                <a16:creationId xmlns:a16="http://schemas.microsoft.com/office/drawing/2014/main" id="{640C70B6-2224-EC41-B152-CE336BFFF069}"/>
              </a:ext>
            </a:extLst>
          </p:cNvPr>
          <p:cNvSpPr>
            <a:spLocks noGrp="1"/>
          </p:cNvSpPr>
          <p:nvPr>
            <p:ph type="body" idx="1"/>
          </p:nvPr>
        </p:nvSpPr>
        <p:spPr>
          <a:xfrm>
            <a:off x="539999" y="1260000"/>
            <a:ext cx="8280000" cy="720000"/>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224000" cy="180000"/>
          </a:xfrm>
        </p:spPr>
        <p:txBody>
          <a:bodyPr/>
          <a:lstStyle>
            <a:lvl1pPr>
              <a:defRPr sz="900">
                <a:solidFill>
                  <a:schemeClr val="bg1"/>
                </a:solidFill>
              </a:defRPr>
            </a:lvl1pPr>
          </a:lstStyle>
          <a:p>
            <a:fld id="{E0F5F179-D515-C749-9215-3A70064C2446}"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40000" y="5760001"/>
            <a:ext cx="9000000" cy="503999"/>
          </a:xfrm>
        </p:spPr>
        <p:txBody>
          <a:bodyPr anchor="b" anchorCtr="0"/>
          <a:lstStyle>
            <a:lvl1pPr>
              <a:spcAft>
                <a:spcPts val="0"/>
              </a:spcAft>
              <a:defRPr sz="800">
                <a:solidFill>
                  <a:schemeClr val="bg1"/>
                </a:solidFill>
              </a:defRPr>
            </a:lvl1pPr>
          </a:lstStyle>
          <a:p>
            <a:pPr lvl="0"/>
            <a:r>
              <a:rPr lang="fr"/>
              <a:t>Source</a:t>
            </a:r>
            <a:endParaRPr lang="en-US"/>
          </a:p>
        </p:txBody>
      </p:sp>
      <p:pic>
        <p:nvPicPr>
          <p:cNvPr id="11" name="Picture 10" descr="Une image contenant une interface graphique utilisateur&#10;&#10;Description générée automatiquement">
            <a:extLst>
              <a:ext uri="{FF2B5EF4-FFF2-40B4-BE49-F238E27FC236}">
                <a16:creationId xmlns:a16="http://schemas.microsoft.com/office/drawing/2014/main" id="{8E02B6E1-95EC-7548-B91C-51D68001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cxnSp>
        <p:nvCxnSpPr>
          <p:cNvPr id="10" name="Straight Connector 9">
            <a:extLst>
              <a:ext uri="{FF2B5EF4-FFF2-40B4-BE49-F238E27FC236}">
                <a16:creationId xmlns:a16="http://schemas.microsoft.com/office/drawing/2014/main" id="{0BE297FA-FB68-D54A-A37D-15F457265BDD}"/>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592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lvl1pPr>
              <a:defRPr sz="3200"/>
            </a:lvl1pPr>
          </a:lstStyle>
          <a:p>
            <a:r>
              <a:rPr lang="fr"/>
              <a:t>Cliquez pour modifier le style du titre maître</a:t>
            </a:r>
            <a:endParaRPr lang="en-US"/>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35437F0F-F398-BB4F-B3CF-BD8AAE03006C}"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39999" y="5760000"/>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8473336D-A89D-224F-9301-ADFE8BB0D731}"/>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11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lank_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lvl1pPr>
              <a:defRPr sz="3200"/>
            </a:lvl1pPr>
          </a:lstStyle>
          <a:p>
            <a:r>
              <a:rPr lang="fr"/>
              <a:t>Cliquez pour modifier le style du titre maître</a:t>
            </a:r>
            <a:endParaRPr lang="en-US"/>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35437F0F-F398-BB4F-B3CF-BD8AAE03006C}"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39999" y="5760000"/>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8473336D-A89D-224F-9301-ADFE8BB0D731}"/>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05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lank_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lvl1pPr>
              <a:defRPr>
                <a:solidFill>
                  <a:schemeClr val="bg1"/>
                </a:solidFill>
              </a:defRPr>
            </a:lvl1pPr>
          </a:lstStyle>
          <a:p>
            <a:r>
              <a:rPr lang="fr"/>
              <a:t>Cliquez pour modifier le style du titre maître</a:t>
            </a:r>
            <a:endParaRPr lang="en-US"/>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C38F6DCC-ABFC-F044-B360-81943FFBA2CF}"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40000" y="5760000"/>
            <a:ext cx="9000000" cy="503999"/>
          </a:xfrm>
        </p:spPr>
        <p:txBody>
          <a:bodyPr anchor="b" anchorCtr="0"/>
          <a:lstStyle>
            <a:lvl1pPr>
              <a:spcAft>
                <a:spcPts val="0"/>
              </a:spcAft>
              <a:defRPr sz="800">
                <a:solidFill>
                  <a:schemeClr val="bg1"/>
                </a:solidFill>
              </a:defRPr>
            </a:lvl1pPr>
          </a:lstStyle>
          <a:p>
            <a:pPr lvl="0"/>
            <a:r>
              <a:rPr lang="fr"/>
              <a:t>Source</a:t>
            </a:r>
            <a:endParaRPr lang="en-US"/>
          </a:p>
        </p:txBody>
      </p:sp>
      <p:pic>
        <p:nvPicPr>
          <p:cNvPr id="13" name="Picture 12" descr="Une image contenant une interface graphique utilisateur&#10;&#10;Description générée automatiquement">
            <a:extLst>
              <a:ext uri="{FF2B5EF4-FFF2-40B4-BE49-F238E27FC236}">
                <a16:creationId xmlns:a16="http://schemas.microsoft.com/office/drawing/2014/main" id="{7378AC9E-2ED6-694E-9589-7BBB75E507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cxnSp>
        <p:nvCxnSpPr>
          <p:cNvPr id="14" name="Straight Connector 13">
            <a:extLst>
              <a:ext uri="{FF2B5EF4-FFF2-40B4-BE49-F238E27FC236}">
                <a16:creationId xmlns:a16="http://schemas.microsoft.com/office/drawing/2014/main" id="{E1F938E1-1C48-DD46-830F-AF94F4A97CBC}"/>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310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4 column_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C21-7D6A-0445-AB40-9DD2723CAAB4}"/>
              </a:ext>
            </a:extLst>
          </p:cNvPr>
          <p:cNvSpPr>
            <a:spLocks noGrp="1"/>
          </p:cNvSpPr>
          <p:nvPr>
            <p:ph type="title"/>
          </p:nvPr>
        </p:nvSpPr>
        <p:spPr>
          <a:xfrm>
            <a:off x="540000" y="468000"/>
            <a:ext cx="11113200" cy="720000"/>
          </a:xfrm>
        </p:spPr>
        <p:txBody>
          <a:bodyPr/>
          <a:lstStyle>
            <a:lvl1pPr>
              <a:defRPr sz="3200"/>
            </a:lvl1pPr>
          </a:lstStyle>
          <a:p>
            <a:r>
              <a:rPr lang="fr"/>
              <a:t>Cliquez pour modifier le style du titre maître</a:t>
            </a:r>
            <a:endParaRPr lang="en-US"/>
          </a:p>
        </p:txBody>
      </p:sp>
      <p:sp>
        <p:nvSpPr>
          <p:cNvPr id="7" name="Date Placeholder 6">
            <a:extLst>
              <a:ext uri="{FF2B5EF4-FFF2-40B4-BE49-F238E27FC236}">
                <a16:creationId xmlns:a16="http://schemas.microsoft.com/office/drawing/2014/main" id="{26926A27-B9D4-7A4D-BD3E-A4F5B83AB2D5}"/>
              </a:ext>
            </a:extLst>
          </p:cNvPr>
          <p:cNvSpPr>
            <a:spLocks noGrp="1"/>
          </p:cNvSpPr>
          <p:nvPr>
            <p:ph type="dt" sz="half" idx="10"/>
          </p:nvPr>
        </p:nvSpPr>
        <p:spPr>
          <a:xfrm>
            <a:off x="918000" y="6356349"/>
            <a:ext cx="1440000" cy="180000"/>
          </a:xfrm>
        </p:spPr>
        <p:txBody>
          <a:bodyPr/>
          <a:lstStyle>
            <a:lvl1pPr>
              <a:defRPr sz="900"/>
            </a:lvl1pPr>
          </a:lstStyle>
          <a:p>
            <a:fld id="{35437F0F-F398-BB4F-B3CF-BD8AAE03006C}" type="datetime4">
              <a:rPr lang="en-GB" smtClean="0"/>
              <a:pPr/>
              <a:t>09 January 2026</a:t>
            </a:fld>
            <a:endParaRPr lang="en-US"/>
          </a:p>
        </p:txBody>
      </p:sp>
      <p:sp>
        <p:nvSpPr>
          <p:cNvPr id="9" name="Slide Number Placeholder 8">
            <a:extLst>
              <a:ext uri="{FF2B5EF4-FFF2-40B4-BE49-F238E27FC236}">
                <a16:creationId xmlns:a16="http://schemas.microsoft.com/office/drawing/2014/main" id="{E7F958FF-04EA-A44B-A95D-D75816B21E62}"/>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10" name="Picture 9" descr="Logo de l'OMS">
            <a:extLst>
              <a:ext uri="{FF2B5EF4-FFF2-40B4-BE49-F238E27FC236}">
                <a16:creationId xmlns:a16="http://schemas.microsoft.com/office/drawing/2014/main" id="{72B84B8F-B484-1C43-AD4A-9304D8D75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5" name="Text Placeholder 14">
            <a:extLst>
              <a:ext uri="{FF2B5EF4-FFF2-40B4-BE49-F238E27FC236}">
                <a16:creationId xmlns:a16="http://schemas.microsoft.com/office/drawing/2014/main" id="{59B923BC-61D3-D44D-99BE-0CBFAC098A3D}"/>
              </a:ext>
            </a:extLst>
          </p:cNvPr>
          <p:cNvSpPr>
            <a:spLocks noGrp="1"/>
          </p:cNvSpPr>
          <p:nvPr>
            <p:ph type="body" sz="quarter" idx="13" hasCustomPrompt="1"/>
          </p:nvPr>
        </p:nvSpPr>
        <p:spPr>
          <a:xfrm>
            <a:off x="539999" y="5760000"/>
            <a:ext cx="9000000" cy="503999"/>
          </a:xfrm>
        </p:spPr>
        <p:txBody>
          <a:bodyPr anchor="b" anchorCtr="0"/>
          <a:lstStyle>
            <a:lvl1pPr>
              <a:spcAft>
                <a:spcPts val="0"/>
              </a:spcAft>
              <a:defRPr sz="900"/>
            </a:lvl1pPr>
          </a:lstStyle>
          <a:p>
            <a:pPr lvl="0"/>
            <a:r>
              <a:rPr lang="fr"/>
              <a:t>Source</a:t>
            </a:r>
            <a:endParaRPr lang="en-US"/>
          </a:p>
        </p:txBody>
      </p:sp>
      <p:cxnSp>
        <p:nvCxnSpPr>
          <p:cNvPr id="11" name="Straight Connector 10">
            <a:extLst>
              <a:ext uri="{FF2B5EF4-FFF2-40B4-BE49-F238E27FC236}">
                <a16:creationId xmlns:a16="http://schemas.microsoft.com/office/drawing/2014/main" id="{8473336D-A89D-224F-9301-ADFE8BB0D731}"/>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F8C29D5-0E55-7540-A18F-787FF93D14BD}"/>
              </a:ext>
            </a:extLst>
          </p:cNvPr>
          <p:cNvCxnSpPr>
            <a:cxnSpLocks/>
          </p:cNvCxnSpPr>
          <p:nvPr userDrawn="1"/>
        </p:nvCxnSpPr>
        <p:spPr>
          <a:xfrm flipV="1">
            <a:off x="6084000" y="1512000"/>
            <a:ext cx="0" cy="37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E1513E-31EC-0545-B287-98A73E60736B}"/>
              </a:ext>
            </a:extLst>
          </p:cNvPr>
          <p:cNvCxnSpPr>
            <a:cxnSpLocks/>
          </p:cNvCxnSpPr>
          <p:nvPr userDrawn="1"/>
        </p:nvCxnSpPr>
        <p:spPr>
          <a:xfrm flipV="1">
            <a:off x="3204000" y="1512000"/>
            <a:ext cx="0" cy="37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FEECD4-A988-1848-A2E0-1755CC1AACC8}"/>
              </a:ext>
            </a:extLst>
          </p:cNvPr>
          <p:cNvCxnSpPr>
            <a:cxnSpLocks/>
          </p:cNvCxnSpPr>
          <p:nvPr userDrawn="1"/>
        </p:nvCxnSpPr>
        <p:spPr>
          <a:xfrm flipV="1">
            <a:off x="8964000" y="1512000"/>
            <a:ext cx="0" cy="37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27EDBBA-2EF2-AE40-9E9A-F69D4B48A7E0}"/>
              </a:ext>
            </a:extLst>
          </p:cNvPr>
          <p:cNvSpPr>
            <a:spLocks noGrp="1"/>
          </p:cNvSpPr>
          <p:nvPr>
            <p:ph sz="quarter" idx="14"/>
          </p:nvPr>
        </p:nvSpPr>
        <p:spPr>
          <a:xfrm>
            <a:off x="540000" y="2808000"/>
            <a:ext cx="2448000" cy="2448000"/>
          </a:xfrm>
          <a:prstGeom prst="ellipse">
            <a:avLst/>
          </a:prstGeom>
          <a:solidFill>
            <a:schemeClr val="accent4">
              <a:lumMod val="90000"/>
            </a:schemeClr>
          </a:solidFill>
        </p:spPr>
        <p:txBody>
          <a:bodyPr lIns="108000" rIns="108000" anchor="ctr" anchorCtr="0"/>
          <a:lstStyle>
            <a:lvl1pPr algn="ctr">
              <a:defRPr sz="1800"/>
            </a:lvl1pPr>
            <a:lvl2pPr algn="ctr">
              <a:defRPr sz="1800"/>
            </a:lvl2pPr>
            <a:lvl3pPr algn="ctr">
              <a:defRPr sz="1800"/>
            </a:lvl3pPr>
            <a:lvl4pPr algn="ctr">
              <a:defRPr sz="1800"/>
            </a:lvl4pPr>
            <a:lvl5pPr algn="ctr">
              <a:defRPr sz="1800"/>
            </a:lvl5pPr>
          </a:lstStyle>
          <a:p>
            <a:pPr lvl="0"/>
            <a:r>
              <a:rPr lang="fr"/>
              <a:t>Cliquez pour modifier les styles de texte Master</a:t>
            </a:r>
            <a:endParaRPr lang="en-US"/>
          </a:p>
        </p:txBody>
      </p:sp>
      <p:sp>
        <p:nvSpPr>
          <p:cNvPr id="16" name="Content Placeholder 5">
            <a:extLst>
              <a:ext uri="{FF2B5EF4-FFF2-40B4-BE49-F238E27FC236}">
                <a16:creationId xmlns:a16="http://schemas.microsoft.com/office/drawing/2014/main" id="{3430C466-8B58-A745-92E5-E3F252AF146F}"/>
              </a:ext>
            </a:extLst>
          </p:cNvPr>
          <p:cNvSpPr>
            <a:spLocks noGrp="1"/>
          </p:cNvSpPr>
          <p:nvPr>
            <p:ph sz="quarter" idx="15"/>
          </p:nvPr>
        </p:nvSpPr>
        <p:spPr>
          <a:xfrm>
            <a:off x="3420000" y="2808000"/>
            <a:ext cx="2448000" cy="2448000"/>
          </a:xfrm>
          <a:prstGeom prst="ellipse">
            <a:avLst/>
          </a:prstGeom>
          <a:solidFill>
            <a:schemeClr val="accent3"/>
          </a:solidFill>
        </p:spPr>
        <p:txBody>
          <a:bodyPr lIns="108000" rIns="108000" anchor="ctr" anchorCtr="0"/>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fr"/>
              <a:t>Cliquez pour modifier les styles de texte Master</a:t>
            </a:r>
            <a:endParaRPr lang="en-US"/>
          </a:p>
        </p:txBody>
      </p:sp>
      <p:sp>
        <p:nvSpPr>
          <p:cNvPr id="17" name="Content Placeholder 5">
            <a:extLst>
              <a:ext uri="{FF2B5EF4-FFF2-40B4-BE49-F238E27FC236}">
                <a16:creationId xmlns:a16="http://schemas.microsoft.com/office/drawing/2014/main" id="{1BD28F44-6ABC-C74B-AE8E-1A4F7A59C703}"/>
              </a:ext>
            </a:extLst>
          </p:cNvPr>
          <p:cNvSpPr>
            <a:spLocks noGrp="1"/>
          </p:cNvSpPr>
          <p:nvPr>
            <p:ph sz="quarter" idx="16"/>
          </p:nvPr>
        </p:nvSpPr>
        <p:spPr>
          <a:xfrm>
            <a:off x="6299999" y="2808000"/>
            <a:ext cx="2448000" cy="2448000"/>
          </a:xfrm>
          <a:prstGeom prst="ellipse">
            <a:avLst/>
          </a:prstGeom>
          <a:solidFill>
            <a:schemeClr val="accent2"/>
          </a:solidFill>
        </p:spPr>
        <p:txBody>
          <a:bodyPr lIns="108000" rIns="108000" anchor="ctr" anchorCtr="0"/>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fr"/>
              <a:t>Cliquez pour modifier les styles de texte Master</a:t>
            </a:r>
            <a:endParaRPr lang="en-US"/>
          </a:p>
        </p:txBody>
      </p:sp>
      <p:sp>
        <p:nvSpPr>
          <p:cNvPr id="18" name="Content Placeholder 5">
            <a:extLst>
              <a:ext uri="{FF2B5EF4-FFF2-40B4-BE49-F238E27FC236}">
                <a16:creationId xmlns:a16="http://schemas.microsoft.com/office/drawing/2014/main" id="{C3EEA292-85B9-BC47-A942-F787E6B490F3}"/>
              </a:ext>
            </a:extLst>
          </p:cNvPr>
          <p:cNvSpPr>
            <a:spLocks noGrp="1"/>
          </p:cNvSpPr>
          <p:nvPr>
            <p:ph sz="quarter" idx="17"/>
          </p:nvPr>
        </p:nvSpPr>
        <p:spPr>
          <a:xfrm>
            <a:off x="9179998" y="2808000"/>
            <a:ext cx="2448000" cy="2448000"/>
          </a:xfrm>
          <a:prstGeom prst="ellipse">
            <a:avLst/>
          </a:prstGeom>
          <a:solidFill>
            <a:schemeClr val="tx1"/>
          </a:solidFill>
        </p:spPr>
        <p:txBody>
          <a:bodyPr lIns="108000" rIns="108000" anchor="ctr" anchorCtr="0"/>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fr"/>
              <a:t>Cliquez pour modifier les styles de texte Master</a:t>
            </a:r>
            <a:endParaRPr lang="en-US"/>
          </a:p>
        </p:txBody>
      </p:sp>
      <p:sp>
        <p:nvSpPr>
          <p:cNvPr id="24" name="Picture Placeholder 23">
            <a:extLst>
              <a:ext uri="{FF2B5EF4-FFF2-40B4-BE49-F238E27FC236}">
                <a16:creationId xmlns:a16="http://schemas.microsoft.com/office/drawing/2014/main" id="{BA17FD53-F22F-C34E-BE12-8101F4917852}"/>
              </a:ext>
            </a:extLst>
          </p:cNvPr>
          <p:cNvSpPr>
            <a:spLocks noGrp="1"/>
          </p:cNvSpPr>
          <p:nvPr>
            <p:ph type="pic" sz="quarter" idx="18"/>
          </p:nvPr>
        </p:nvSpPr>
        <p:spPr>
          <a:xfrm>
            <a:off x="1044000" y="1710000"/>
            <a:ext cx="1440000" cy="1440000"/>
          </a:xfrm>
          <a:prstGeom prst="ellipse">
            <a:avLst/>
          </a:prstGeom>
          <a:solidFill>
            <a:schemeClr val="bg1"/>
          </a:solidFill>
        </p:spPr>
        <p:txBody>
          <a:bodyPr/>
          <a:lstStyle/>
          <a:p>
            <a:endParaRPr lang="en-US"/>
          </a:p>
        </p:txBody>
      </p:sp>
      <p:sp>
        <p:nvSpPr>
          <p:cNvPr id="25" name="Picture Placeholder 23">
            <a:extLst>
              <a:ext uri="{FF2B5EF4-FFF2-40B4-BE49-F238E27FC236}">
                <a16:creationId xmlns:a16="http://schemas.microsoft.com/office/drawing/2014/main" id="{3958DDC5-9A97-C744-93C7-2674489DCD09}"/>
              </a:ext>
            </a:extLst>
          </p:cNvPr>
          <p:cNvSpPr>
            <a:spLocks noGrp="1"/>
          </p:cNvSpPr>
          <p:nvPr>
            <p:ph type="pic" sz="quarter" idx="19"/>
          </p:nvPr>
        </p:nvSpPr>
        <p:spPr>
          <a:xfrm>
            <a:off x="3924000" y="1710000"/>
            <a:ext cx="1440000" cy="1440000"/>
          </a:xfrm>
          <a:prstGeom prst="ellipse">
            <a:avLst/>
          </a:prstGeom>
          <a:solidFill>
            <a:schemeClr val="bg1"/>
          </a:solidFill>
        </p:spPr>
        <p:txBody>
          <a:bodyPr/>
          <a:lstStyle/>
          <a:p>
            <a:endParaRPr lang="en-US"/>
          </a:p>
        </p:txBody>
      </p:sp>
      <p:sp>
        <p:nvSpPr>
          <p:cNvPr id="26" name="Picture Placeholder 23">
            <a:extLst>
              <a:ext uri="{FF2B5EF4-FFF2-40B4-BE49-F238E27FC236}">
                <a16:creationId xmlns:a16="http://schemas.microsoft.com/office/drawing/2014/main" id="{11AD893D-6F84-7F4B-A26E-DA891F049D4B}"/>
              </a:ext>
            </a:extLst>
          </p:cNvPr>
          <p:cNvSpPr>
            <a:spLocks noGrp="1"/>
          </p:cNvSpPr>
          <p:nvPr>
            <p:ph type="pic" sz="quarter" idx="20"/>
          </p:nvPr>
        </p:nvSpPr>
        <p:spPr>
          <a:xfrm>
            <a:off x="6804000" y="1710000"/>
            <a:ext cx="1440000" cy="1440000"/>
          </a:xfrm>
          <a:prstGeom prst="ellipse">
            <a:avLst/>
          </a:prstGeom>
          <a:solidFill>
            <a:schemeClr val="bg1"/>
          </a:solidFill>
        </p:spPr>
        <p:txBody>
          <a:bodyPr/>
          <a:lstStyle/>
          <a:p>
            <a:endParaRPr lang="en-US"/>
          </a:p>
        </p:txBody>
      </p:sp>
      <p:sp>
        <p:nvSpPr>
          <p:cNvPr id="27" name="Picture Placeholder 23">
            <a:extLst>
              <a:ext uri="{FF2B5EF4-FFF2-40B4-BE49-F238E27FC236}">
                <a16:creationId xmlns:a16="http://schemas.microsoft.com/office/drawing/2014/main" id="{33ECD3A5-2D96-7640-89FB-1834A0DC4BA4}"/>
              </a:ext>
            </a:extLst>
          </p:cNvPr>
          <p:cNvSpPr>
            <a:spLocks noGrp="1"/>
          </p:cNvSpPr>
          <p:nvPr>
            <p:ph type="pic" sz="quarter" idx="21"/>
          </p:nvPr>
        </p:nvSpPr>
        <p:spPr>
          <a:xfrm>
            <a:off x="9684000" y="1710000"/>
            <a:ext cx="1440000" cy="1440000"/>
          </a:xfrm>
          <a:prstGeom prst="ellipse">
            <a:avLst/>
          </a:prstGeom>
          <a:solidFill>
            <a:schemeClr val="bg1"/>
          </a:solidFill>
        </p:spPr>
        <p:txBody>
          <a:bodyPr/>
          <a:lstStyle/>
          <a:p>
            <a:endParaRPr lang="en-US"/>
          </a:p>
        </p:txBody>
      </p:sp>
    </p:spTree>
    <p:extLst>
      <p:ext uri="{BB962C8B-B14F-4D97-AF65-F5344CB8AC3E}">
        <p14:creationId xmlns:p14="http://schemas.microsoft.com/office/powerpoint/2010/main" val="175905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graphic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83F607-9AB9-D246-A7E6-49629D58F383}"/>
              </a:ext>
            </a:extLst>
          </p:cNvPr>
          <p:cNvSpPr>
            <a:spLocks noGrp="1"/>
          </p:cNvSpPr>
          <p:nvPr>
            <p:ph type="pic" sz="quarter" idx="16"/>
          </p:nvPr>
        </p:nvSpPr>
        <p:spPr>
          <a:xfrm>
            <a:off x="8752115" y="648000"/>
            <a:ext cx="2939074" cy="6209999"/>
          </a:xfrm>
        </p:spPr>
        <p:txBody>
          <a:bodyPr/>
          <a:lstStyle/>
          <a:p>
            <a:endParaRPr lang="en-US"/>
          </a:p>
        </p:txBody>
      </p:sp>
      <p:sp>
        <p:nvSpPr>
          <p:cNvPr id="2" name="Title 1">
            <a:extLst>
              <a:ext uri="{FF2B5EF4-FFF2-40B4-BE49-F238E27FC236}">
                <a16:creationId xmlns:a16="http://schemas.microsoft.com/office/drawing/2014/main" id="{8B6AF154-7A8E-1B45-AD9C-94D5762226D0}"/>
              </a:ext>
            </a:extLst>
          </p:cNvPr>
          <p:cNvSpPr>
            <a:spLocks noGrp="1"/>
          </p:cNvSpPr>
          <p:nvPr>
            <p:ph type="title"/>
          </p:nvPr>
        </p:nvSpPr>
        <p:spPr>
          <a:xfrm>
            <a:off x="540000" y="468000"/>
            <a:ext cx="7200000" cy="900000"/>
          </a:xfrm>
        </p:spPr>
        <p:txBody>
          <a:bodyPr/>
          <a:lstStyle>
            <a:lvl1pPr>
              <a:defRPr sz="3200"/>
            </a:lvl1pPr>
          </a:lstStyle>
          <a:p>
            <a:r>
              <a:rPr lang="fr"/>
              <a:t>Cliquez pour modifier le style du titre maître</a:t>
            </a:r>
            <a:endParaRPr lang="en-US"/>
          </a:p>
        </p:txBody>
      </p:sp>
      <p:sp>
        <p:nvSpPr>
          <p:cNvPr id="3" name="Date Placeholder 2">
            <a:extLst>
              <a:ext uri="{FF2B5EF4-FFF2-40B4-BE49-F238E27FC236}">
                <a16:creationId xmlns:a16="http://schemas.microsoft.com/office/drawing/2014/main" id="{0E8F8892-5033-1745-BA7D-C3324B0262E7}"/>
              </a:ext>
            </a:extLst>
          </p:cNvPr>
          <p:cNvSpPr>
            <a:spLocks noGrp="1"/>
          </p:cNvSpPr>
          <p:nvPr>
            <p:ph type="dt" sz="half" idx="10"/>
          </p:nvPr>
        </p:nvSpPr>
        <p:spPr>
          <a:xfrm>
            <a:off x="918000" y="6356349"/>
            <a:ext cx="1440000" cy="180000"/>
          </a:xfrm>
        </p:spPr>
        <p:txBody>
          <a:bodyPr/>
          <a:lstStyle>
            <a:lvl1pPr>
              <a:defRPr sz="900"/>
            </a:lvl1pPr>
          </a:lstStyle>
          <a:p>
            <a:fld id="{894A55CC-C74F-F24A-830F-151BB33B6341}" type="datetime4">
              <a:rPr lang="en-GB" smtClean="0"/>
              <a:pPr/>
              <a:t>09 January 2026</a:t>
            </a:fld>
            <a:endParaRPr lang="en-US"/>
          </a:p>
        </p:txBody>
      </p:sp>
      <p:sp>
        <p:nvSpPr>
          <p:cNvPr id="5" name="Slide Number Placeholder 4">
            <a:extLst>
              <a:ext uri="{FF2B5EF4-FFF2-40B4-BE49-F238E27FC236}">
                <a16:creationId xmlns:a16="http://schemas.microsoft.com/office/drawing/2014/main" id="{5ABE951E-68C2-0E40-8755-1A038A8FCB18}"/>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sp>
        <p:nvSpPr>
          <p:cNvPr id="8" name="Text Placeholder 14">
            <a:extLst>
              <a:ext uri="{FF2B5EF4-FFF2-40B4-BE49-F238E27FC236}">
                <a16:creationId xmlns:a16="http://schemas.microsoft.com/office/drawing/2014/main" id="{ADA75D4B-2E8B-E348-994B-83262C0F62F0}"/>
              </a:ext>
            </a:extLst>
          </p:cNvPr>
          <p:cNvSpPr>
            <a:spLocks noGrp="1"/>
          </p:cNvSpPr>
          <p:nvPr>
            <p:ph type="body" sz="quarter" idx="15" hasCustomPrompt="1"/>
          </p:nvPr>
        </p:nvSpPr>
        <p:spPr>
          <a:xfrm>
            <a:off x="540000" y="5760000"/>
            <a:ext cx="7560000" cy="503999"/>
          </a:xfrm>
        </p:spPr>
        <p:txBody>
          <a:bodyPr anchor="b" anchorCtr="0"/>
          <a:lstStyle>
            <a:lvl1pPr>
              <a:spcAft>
                <a:spcPts val="0"/>
              </a:spcAft>
              <a:defRPr sz="900">
                <a:solidFill>
                  <a:schemeClr val="accent1"/>
                </a:solidFill>
              </a:defRPr>
            </a:lvl1pPr>
          </a:lstStyle>
          <a:p>
            <a:pPr lvl="0"/>
            <a:r>
              <a:rPr lang="fr"/>
              <a:t>Source</a:t>
            </a:r>
            <a:endParaRPr lang="en-US"/>
          </a:p>
        </p:txBody>
      </p:sp>
      <p:cxnSp>
        <p:nvCxnSpPr>
          <p:cNvPr id="11" name="Straight Connector 10">
            <a:extLst>
              <a:ext uri="{FF2B5EF4-FFF2-40B4-BE49-F238E27FC236}">
                <a16:creationId xmlns:a16="http://schemas.microsoft.com/office/drawing/2014/main" id="{F6DDCAB7-F1BB-7B46-9726-A4AB6AC27FF2}"/>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EFCC7751-573E-6343-B8F7-F391114F9ABA}"/>
              </a:ext>
            </a:extLst>
          </p:cNvPr>
          <p:cNvSpPr>
            <a:spLocks noGrp="1"/>
          </p:cNvSpPr>
          <p:nvPr>
            <p:ph type="body" idx="1"/>
          </p:nvPr>
        </p:nvSpPr>
        <p:spPr>
          <a:xfrm>
            <a:off x="539999" y="1260001"/>
            <a:ext cx="7560000" cy="503999"/>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16" name="Content Placeholder 3">
            <a:extLst>
              <a:ext uri="{FF2B5EF4-FFF2-40B4-BE49-F238E27FC236}">
                <a16:creationId xmlns:a16="http://schemas.microsoft.com/office/drawing/2014/main" id="{DECA1781-C9A0-1A43-B6D7-41AF6D07DE8D}"/>
              </a:ext>
            </a:extLst>
          </p:cNvPr>
          <p:cNvSpPr>
            <a:spLocks noGrp="1"/>
          </p:cNvSpPr>
          <p:nvPr>
            <p:ph sz="half" idx="2"/>
          </p:nvPr>
        </p:nvSpPr>
        <p:spPr>
          <a:xfrm>
            <a:off x="539998" y="1872000"/>
            <a:ext cx="7560000" cy="3600000"/>
          </a:xfrm>
        </p:spPr>
        <p:txBody>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Tree>
    <p:extLst>
      <p:ext uri="{BB962C8B-B14F-4D97-AF65-F5344CB8AC3E}">
        <p14:creationId xmlns:p14="http://schemas.microsoft.com/office/powerpoint/2010/main" val="2480414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graphic light blu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83F607-9AB9-D246-A7E6-49629D58F383}"/>
              </a:ext>
            </a:extLst>
          </p:cNvPr>
          <p:cNvSpPr>
            <a:spLocks noGrp="1"/>
          </p:cNvSpPr>
          <p:nvPr>
            <p:ph type="pic" sz="quarter" idx="16"/>
          </p:nvPr>
        </p:nvSpPr>
        <p:spPr>
          <a:xfrm>
            <a:off x="8752115" y="648000"/>
            <a:ext cx="2939074" cy="6209999"/>
          </a:xfrm>
        </p:spPr>
        <p:txBody>
          <a:bodyPr/>
          <a:lstStyle/>
          <a:p>
            <a:endParaRPr lang="en-US"/>
          </a:p>
        </p:txBody>
      </p:sp>
      <p:sp>
        <p:nvSpPr>
          <p:cNvPr id="2" name="Title 1">
            <a:extLst>
              <a:ext uri="{FF2B5EF4-FFF2-40B4-BE49-F238E27FC236}">
                <a16:creationId xmlns:a16="http://schemas.microsoft.com/office/drawing/2014/main" id="{8B6AF154-7A8E-1B45-AD9C-94D5762226D0}"/>
              </a:ext>
            </a:extLst>
          </p:cNvPr>
          <p:cNvSpPr>
            <a:spLocks noGrp="1"/>
          </p:cNvSpPr>
          <p:nvPr>
            <p:ph type="title"/>
          </p:nvPr>
        </p:nvSpPr>
        <p:spPr>
          <a:xfrm>
            <a:off x="540000" y="468000"/>
            <a:ext cx="7200000" cy="900000"/>
          </a:xfrm>
        </p:spPr>
        <p:txBody>
          <a:bodyPr/>
          <a:lstStyle>
            <a:lvl1pPr>
              <a:defRPr sz="3200"/>
            </a:lvl1pPr>
          </a:lstStyle>
          <a:p>
            <a:r>
              <a:rPr lang="fr"/>
              <a:t>Cliquez pour modifier le style du titre maître</a:t>
            </a:r>
            <a:endParaRPr lang="en-US"/>
          </a:p>
        </p:txBody>
      </p:sp>
      <p:sp>
        <p:nvSpPr>
          <p:cNvPr id="3" name="Date Placeholder 2">
            <a:extLst>
              <a:ext uri="{FF2B5EF4-FFF2-40B4-BE49-F238E27FC236}">
                <a16:creationId xmlns:a16="http://schemas.microsoft.com/office/drawing/2014/main" id="{0E8F8892-5033-1745-BA7D-C3324B0262E7}"/>
              </a:ext>
            </a:extLst>
          </p:cNvPr>
          <p:cNvSpPr>
            <a:spLocks noGrp="1"/>
          </p:cNvSpPr>
          <p:nvPr>
            <p:ph type="dt" sz="half" idx="10"/>
          </p:nvPr>
        </p:nvSpPr>
        <p:spPr>
          <a:xfrm>
            <a:off x="918000" y="6356349"/>
            <a:ext cx="1440000" cy="180000"/>
          </a:xfrm>
        </p:spPr>
        <p:txBody>
          <a:bodyPr/>
          <a:lstStyle>
            <a:lvl1pPr>
              <a:defRPr sz="900"/>
            </a:lvl1pPr>
          </a:lstStyle>
          <a:p>
            <a:fld id="{894A55CC-C74F-F24A-830F-151BB33B6341}" type="datetime4">
              <a:rPr lang="en-GB" smtClean="0"/>
              <a:pPr/>
              <a:t>09 January 2026</a:t>
            </a:fld>
            <a:endParaRPr lang="en-US"/>
          </a:p>
        </p:txBody>
      </p:sp>
      <p:sp>
        <p:nvSpPr>
          <p:cNvPr id="5" name="Slide Number Placeholder 4">
            <a:extLst>
              <a:ext uri="{FF2B5EF4-FFF2-40B4-BE49-F238E27FC236}">
                <a16:creationId xmlns:a16="http://schemas.microsoft.com/office/drawing/2014/main" id="{5ABE951E-68C2-0E40-8755-1A038A8FCB18}"/>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sp>
        <p:nvSpPr>
          <p:cNvPr id="8" name="Text Placeholder 14">
            <a:extLst>
              <a:ext uri="{FF2B5EF4-FFF2-40B4-BE49-F238E27FC236}">
                <a16:creationId xmlns:a16="http://schemas.microsoft.com/office/drawing/2014/main" id="{ADA75D4B-2E8B-E348-994B-83262C0F62F0}"/>
              </a:ext>
            </a:extLst>
          </p:cNvPr>
          <p:cNvSpPr>
            <a:spLocks noGrp="1"/>
          </p:cNvSpPr>
          <p:nvPr>
            <p:ph type="body" sz="quarter" idx="15" hasCustomPrompt="1"/>
          </p:nvPr>
        </p:nvSpPr>
        <p:spPr>
          <a:xfrm>
            <a:off x="540000" y="5760000"/>
            <a:ext cx="7560000" cy="503999"/>
          </a:xfrm>
        </p:spPr>
        <p:txBody>
          <a:bodyPr anchor="b" anchorCtr="0"/>
          <a:lstStyle>
            <a:lvl1pPr>
              <a:spcAft>
                <a:spcPts val="0"/>
              </a:spcAft>
              <a:defRPr sz="900">
                <a:solidFill>
                  <a:schemeClr val="accent1"/>
                </a:solidFill>
              </a:defRPr>
            </a:lvl1pPr>
          </a:lstStyle>
          <a:p>
            <a:pPr lvl="0"/>
            <a:r>
              <a:rPr lang="fr"/>
              <a:t>Source</a:t>
            </a:r>
            <a:endParaRPr lang="en-US"/>
          </a:p>
        </p:txBody>
      </p:sp>
      <p:cxnSp>
        <p:nvCxnSpPr>
          <p:cNvPr id="11" name="Straight Connector 10">
            <a:extLst>
              <a:ext uri="{FF2B5EF4-FFF2-40B4-BE49-F238E27FC236}">
                <a16:creationId xmlns:a16="http://schemas.microsoft.com/office/drawing/2014/main" id="{F6DDCAB7-F1BB-7B46-9726-A4AB6AC27FF2}"/>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EFCC7751-573E-6343-B8F7-F391114F9ABA}"/>
              </a:ext>
            </a:extLst>
          </p:cNvPr>
          <p:cNvSpPr>
            <a:spLocks noGrp="1"/>
          </p:cNvSpPr>
          <p:nvPr>
            <p:ph type="body" idx="1"/>
          </p:nvPr>
        </p:nvSpPr>
        <p:spPr>
          <a:xfrm>
            <a:off x="539999" y="1260001"/>
            <a:ext cx="7560000" cy="503999"/>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16" name="Content Placeholder 3">
            <a:extLst>
              <a:ext uri="{FF2B5EF4-FFF2-40B4-BE49-F238E27FC236}">
                <a16:creationId xmlns:a16="http://schemas.microsoft.com/office/drawing/2014/main" id="{DECA1781-C9A0-1A43-B6D7-41AF6D07DE8D}"/>
              </a:ext>
            </a:extLst>
          </p:cNvPr>
          <p:cNvSpPr>
            <a:spLocks noGrp="1"/>
          </p:cNvSpPr>
          <p:nvPr>
            <p:ph sz="half" idx="2"/>
          </p:nvPr>
        </p:nvSpPr>
        <p:spPr>
          <a:xfrm>
            <a:off x="539998" y="1872000"/>
            <a:ext cx="7560000" cy="3600000"/>
          </a:xfrm>
        </p:spPr>
        <p:txBody>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Tree>
    <p:extLst>
      <p:ext uri="{BB962C8B-B14F-4D97-AF65-F5344CB8AC3E}">
        <p14:creationId xmlns:p14="http://schemas.microsoft.com/office/powerpoint/2010/main" val="1492500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graphic nav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83F607-9AB9-D246-A7E6-49629D58F383}"/>
              </a:ext>
            </a:extLst>
          </p:cNvPr>
          <p:cNvSpPr>
            <a:spLocks noGrp="1"/>
          </p:cNvSpPr>
          <p:nvPr>
            <p:ph type="pic" sz="quarter" idx="16"/>
          </p:nvPr>
        </p:nvSpPr>
        <p:spPr>
          <a:xfrm>
            <a:off x="8752115" y="648000"/>
            <a:ext cx="2939074" cy="6209999"/>
          </a:xfrm>
        </p:spPr>
        <p:txBody>
          <a:bodyPr/>
          <a:lstStyle/>
          <a:p>
            <a:endParaRPr lang="en-US"/>
          </a:p>
        </p:txBody>
      </p:sp>
      <p:sp>
        <p:nvSpPr>
          <p:cNvPr id="2" name="Title 1">
            <a:extLst>
              <a:ext uri="{FF2B5EF4-FFF2-40B4-BE49-F238E27FC236}">
                <a16:creationId xmlns:a16="http://schemas.microsoft.com/office/drawing/2014/main" id="{8B6AF154-7A8E-1B45-AD9C-94D5762226D0}"/>
              </a:ext>
            </a:extLst>
          </p:cNvPr>
          <p:cNvSpPr>
            <a:spLocks noGrp="1"/>
          </p:cNvSpPr>
          <p:nvPr>
            <p:ph type="title"/>
          </p:nvPr>
        </p:nvSpPr>
        <p:spPr>
          <a:xfrm>
            <a:off x="540000" y="468000"/>
            <a:ext cx="7200000" cy="900000"/>
          </a:xfrm>
        </p:spPr>
        <p:txBody>
          <a:bodyPr/>
          <a:lstStyle>
            <a:lvl1pPr>
              <a:defRPr sz="3200">
                <a:solidFill>
                  <a:schemeClr val="bg1"/>
                </a:solidFill>
              </a:defRPr>
            </a:lvl1pPr>
          </a:lstStyle>
          <a:p>
            <a:r>
              <a:rPr lang="fr"/>
              <a:t>Cliquez pour modifier le style du titre maître</a:t>
            </a:r>
            <a:endParaRPr lang="en-US"/>
          </a:p>
        </p:txBody>
      </p:sp>
      <p:sp>
        <p:nvSpPr>
          <p:cNvPr id="3" name="Date Placeholder 2">
            <a:extLst>
              <a:ext uri="{FF2B5EF4-FFF2-40B4-BE49-F238E27FC236}">
                <a16:creationId xmlns:a16="http://schemas.microsoft.com/office/drawing/2014/main" id="{0E8F8892-5033-1745-BA7D-C3324B0262E7}"/>
              </a:ext>
            </a:extLst>
          </p:cNvPr>
          <p:cNvSpPr>
            <a:spLocks noGrp="1"/>
          </p:cNvSpPr>
          <p:nvPr>
            <p:ph type="dt" sz="half" idx="10"/>
          </p:nvPr>
        </p:nvSpPr>
        <p:spPr>
          <a:xfrm>
            <a:off x="918000" y="6356349"/>
            <a:ext cx="1440000" cy="180000"/>
          </a:xfrm>
        </p:spPr>
        <p:txBody>
          <a:bodyPr/>
          <a:lstStyle>
            <a:lvl1pPr>
              <a:defRPr sz="900"/>
            </a:lvl1pPr>
          </a:lstStyle>
          <a:p>
            <a:fld id="{894A55CC-C74F-F24A-830F-151BB33B6341}" type="datetime4">
              <a:rPr lang="en-GB" smtClean="0"/>
              <a:pPr/>
              <a:t>09 January 2026</a:t>
            </a:fld>
            <a:endParaRPr lang="en-US"/>
          </a:p>
        </p:txBody>
      </p:sp>
      <p:sp>
        <p:nvSpPr>
          <p:cNvPr id="5" name="Slide Number Placeholder 4">
            <a:extLst>
              <a:ext uri="{FF2B5EF4-FFF2-40B4-BE49-F238E27FC236}">
                <a16:creationId xmlns:a16="http://schemas.microsoft.com/office/drawing/2014/main" id="{5ABE951E-68C2-0E40-8755-1A038A8FCB18}"/>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sp>
        <p:nvSpPr>
          <p:cNvPr id="8" name="Text Placeholder 14">
            <a:extLst>
              <a:ext uri="{FF2B5EF4-FFF2-40B4-BE49-F238E27FC236}">
                <a16:creationId xmlns:a16="http://schemas.microsoft.com/office/drawing/2014/main" id="{ADA75D4B-2E8B-E348-994B-83262C0F62F0}"/>
              </a:ext>
            </a:extLst>
          </p:cNvPr>
          <p:cNvSpPr>
            <a:spLocks noGrp="1"/>
          </p:cNvSpPr>
          <p:nvPr>
            <p:ph type="body" sz="quarter" idx="15" hasCustomPrompt="1"/>
          </p:nvPr>
        </p:nvSpPr>
        <p:spPr>
          <a:xfrm>
            <a:off x="540000" y="5760000"/>
            <a:ext cx="7560000" cy="503999"/>
          </a:xfrm>
        </p:spPr>
        <p:txBody>
          <a:bodyPr anchor="b" anchorCtr="0"/>
          <a:lstStyle>
            <a:lvl1pPr>
              <a:spcAft>
                <a:spcPts val="0"/>
              </a:spcAft>
              <a:defRPr sz="900">
                <a:solidFill>
                  <a:schemeClr val="bg1"/>
                </a:solidFill>
              </a:defRPr>
            </a:lvl1pPr>
          </a:lstStyle>
          <a:p>
            <a:pPr lvl="0"/>
            <a:r>
              <a:rPr lang="fr"/>
              <a:t>Source</a:t>
            </a:r>
            <a:endParaRPr lang="en-US"/>
          </a:p>
        </p:txBody>
      </p:sp>
      <p:cxnSp>
        <p:nvCxnSpPr>
          <p:cNvPr id="11" name="Straight Connector 10">
            <a:extLst>
              <a:ext uri="{FF2B5EF4-FFF2-40B4-BE49-F238E27FC236}">
                <a16:creationId xmlns:a16="http://schemas.microsoft.com/office/drawing/2014/main" id="{F6DDCAB7-F1BB-7B46-9726-A4AB6AC27FF2}"/>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EFCC7751-573E-6343-B8F7-F391114F9ABA}"/>
              </a:ext>
            </a:extLst>
          </p:cNvPr>
          <p:cNvSpPr>
            <a:spLocks noGrp="1"/>
          </p:cNvSpPr>
          <p:nvPr>
            <p:ph type="body" idx="1"/>
          </p:nvPr>
        </p:nvSpPr>
        <p:spPr>
          <a:xfrm>
            <a:off x="539999" y="1260001"/>
            <a:ext cx="7560000" cy="503999"/>
          </a:xfrm>
        </p:spPr>
        <p:txBody>
          <a:bodyPr anchor="t" anchorCtr="0"/>
          <a:lstStyle>
            <a:lvl1pPr marL="0" indent="0">
              <a:spcAft>
                <a:spcPts val="0"/>
              </a:spcAft>
              <a:buNone/>
              <a:defRPr sz="20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Master</a:t>
            </a:r>
          </a:p>
        </p:txBody>
      </p:sp>
      <p:sp>
        <p:nvSpPr>
          <p:cNvPr id="16" name="Content Placeholder 3">
            <a:extLst>
              <a:ext uri="{FF2B5EF4-FFF2-40B4-BE49-F238E27FC236}">
                <a16:creationId xmlns:a16="http://schemas.microsoft.com/office/drawing/2014/main" id="{DECA1781-C9A0-1A43-B6D7-41AF6D07DE8D}"/>
              </a:ext>
            </a:extLst>
          </p:cNvPr>
          <p:cNvSpPr>
            <a:spLocks noGrp="1"/>
          </p:cNvSpPr>
          <p:nvPr>
            <p:ph sz="half" idx="2"/>
          </p:nvPr>
        </p:nvSpPr>
        <p:spPr>
          <a:xfrm>
            <a:off x="539998" y="1872000"/>
            <a:ext cx="7560000" cy="36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Tree>
    <p:extLst>
      <p:ext uri="{BB962C8B-B14F-4D97-AF65-F5344CB8AC3E}">
        <p14:creationId xmlns:p14="http://schemas.microsoft.com/office/powerpoint/2010/main" val="413094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blank blue">
    <p:bg>
      <p:bgPr>
        <a:solidFill>
          <a:schemeClr val="accent3"/>
        </a:solidFill>
        <a:effectLst/>
      </p:bgPr>
    </p:bg>
    <p:spTree>
      <p:nvGrpSpPr>
        <p:cNvPr id="1" name=""/>
        <p:cNvGrpSpPr/>
        <p:nvPr/>
      </p:nvGrpSpPr>
      <p:grpSpPr>
        <a:xfrm>
          <a:off x="0" y="0"/>
          <a:ext cx="0" cy="0"/>
          <a:chOff x="0" y="0"/>
          <a:chExt cx="0" cy="0"/>
        </a:xfrm>
      </p:grpSpPr>
      <p:pic>
        <p:nvPicPr>
          <p:cNvPr id="9" name="Picture 8" descr="Une image contenant une interface graphique utilisateur&#10;&#10;Description générée automatiquement">
            <a:extLst>
              <a:ext uri="{FF2B5EF4-FFF2-40B4-BE49-F238E27FC236}">
                <a16:creationId xmlns:a16="http://schemas.microsoft.com/office/drawing/2014/main" id="{39F95C69-9C8C-634E-81FD-9C9E52846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sp>
        <p:nvSpPr>
          <p:cNvPr id="2" name="Title 1">
            <a:extLst>
              <a:ext uri="{FF2B5EF4-FFF2-40B4-BE49-F238E27FC236}">
                <a16:creationId xmlns:a16="http://schemas.microsoft.com/office/drawing/2014/main" id="{8B6AF154-7A8E-1B45-AD9C-94D5762226D0}"/>
              </a:ext>
            </a:extLst>
          </p:cNvPr>
          <p:cNvSpPr>
            <a:spLocks noGrp="1"/>
          </p:cNvSpPr>
          <p:nvPr>
            <p:ph type="title"/>
          </p:nvPr>
        </p:nvSpPr>
        <p:spPr>
          <a:xfrm>
            <a:off x="540000" y="468000"/>
            <a:ext cx="7200000" cy="900000"/>
          </a:xfrm>
        </p:spPr>
        <p:txBody>
          <a:bodyPr/>
          <a:lstStyle>
            <a:lvl1pPr>
              <a:defRPr sz="3200">
                <a:solidFill>
                  <a:schemeClr val="bg1"/>
                </a:solidFill>
              </a:defRPr>
            </a:lvl1pPr>
          </a:lstStyle>
          <a:p>
            <a:r>
              <a:rPr lang="fr"/>
              <a:t>Cliquez pour modifier le style du titre maître</a:t>
            </a:r>
            <a:endParaRPr lang="en-US"/>
          </a:p>
        </p:txBody>
      </p:sp>
      <p:sp>
        <p:nvSpPr>
          <p:cNvPr id="3" name="Date Placeholder 2">
            <a:extLst>
              <a:ext uri="{FF2B5EF4-FFF2-40B4-BE49-F238E27FC236}">
                <a16:creationId xmlns:a16="http://schemas.microsoft.com/office/drawing/2014/main" id="{0E8F8892-5033-1745-BA7D-C3324B0262E7}"/>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271F15BE-93EC-904F-9E9D-AC3F907E0BB4}" type="datetime4">
              <a:rPr lang="en-GB" smtClean="0"/>
              <a:pPr/>
              <a:t>09 January 2026</a:t>
            </a:fld>
            <a:endParaRPr lang="en-US"/>
          </a:p>
        </p:txBody>
      </p:sp>
      <p:sp>
        <p:nvSpPr>
          <p:cNvPr id="5" name="Slide Number Placeholder 4">
            <a:extLst>
              <a:ext uri="{FF2B5EF4-FFF2-40B4-BE49-F238E27FC236}">
                <a16:creationId xmlns:a16="http://schemas.microsoft.com/office/drawing/2014/main" id="{5ABE951E-68C2-0E40-8755-1A038A8FCB18}"/>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sp>
        <p:nvSpPr>
          <p:cNvPr id="10" name="Picture Placeholder 7">
            <a:extLst>
              <a:ext uri="{FF2B5EF4-FFF2-40B4-BE49-F238E27FC236}">
                <a16:creationId xmlns:a16="http://schemas.microsoft.com/office/drawing/2014/main" id="{8CF9C841-19AF-2A42-B6DD-16669F4C1CB2}"/>
              </a:ext>
            </a:extLst>
          </p:cNvPr>
          <p:cNvSpPr>
            <a:spLocks noGrp="1"/>
          </p:cNvSpPr>
          <p:nvPr>
            <p:ph type="pic" sz="quarter" idx="13"/>
          </p:nvPr>
        </p:nvSpPr>
        <p:spPr>
          <a:xfrm>
            <a:off x="7403340" y="1967057"/>
            <a:ext cx="3246072" cy="3246074"/>
          </a:xfrm>
          <a:prstGeom prst="ellipse">
            <a:avLst/>
          </a:prstGeom>
          <a:solidFill>
            <a:schemeClr val="bg1"/>
          </a:solidFill>
        </p:spPr>
        <p:txBody>
          <a:bodyPr/>
          <a:lstStyle/>
          <a:p>
            <a:endParaRPr lang="en-US"/>
          </a:p>
        </p:txBody>
      </p:sp>
      <p:cxnSp>
        <p:nvCxnSpPr>
          <p:cNvPr id="13" name="Straight Connector 12">
            <a:extLst>
              <a:ext uri="{FF2B5EF4-FFF2-40B4-BE49-F238E27FC236}">
                <a16:creationId xmlns:a16="http://schemas.microsoft.com/office/drawing/2014/main" id="{6201C431-44BA-FA47-87A0-8AAE1BD8C88F}"/>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369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048A9-511E-3C4F-9FCB-AACE39868958}"/>
              </a:ext>
            </a:extLst>
          </p:cNvPr>
          <p:cNvSpPr>
            <a:spLocks noGrp="1"/>
          </p:cNvSpPr>
          <p:nvPr>
            <p:ph type="dt" sz="half" idx="10"/>
          </p:nvPr>
        </p:nvSpPr>
        <p:spPr>
          <a:xfrm>
            <a:off x="918000" y="6356349"/>
            <a:ext cx="1440000" cy="180000"/>
          </a:xfrm>
        </p:spPr>
        <p:txBody>
          <a:bodyPr/>
          <a:lstStyle>
            <a:lvl1pPr>
              <a:defRPr sz="900"/>
            </a:lvl1pPr>
          </a:lstStyle>
          <a:p>
            <a:fld id="{7493A621-B780-C147-BC45-4AE1B67448FE}" type="datetime4">
              <a:rPr lang="en-GB" smtClean="0"/>
              <a:pPr/>
              <a:t>09 January 2026</a:t>
            </a:fld>
            <a:endParaRPr lang="en-US"/>
          </a:p>
        </p:txBody>
      </p:sp>
      <p:sp>
        <p:nvSpPr>
          <p:cNvPr id="4" name="Slide Number Placeholder 3">
            <a:extLst>
              <a:ext uri="{FF2B5EF4-FFF2-40B4-BE49-F238E27FC236}">
                <a16:creationId xmlns:a16="http://schemas.microsoft.com/office/drawing/2014/main" id="{A9DADDB1-848B-CA41-AC1F-6EF7A855BF47}"/>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5" name="Picture 4" descr="Logo de l'OMS">
            <a:extLst>
              <a:ext uri="{FF2B5EF4-FFF2-40B4-BE49-F238E27FC236}">
                <a16:creationId xmlns:a16="http://schemas.microsoft.com/office/drawing/2014/main" id="{F88FD8B5-E5F3-1D49-AEE5-58501560AC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cxnSp>
        <p:nvCxnSpPr>
          <p:cNvPr id="9" name="Straight Connector 8">
            <a:extLst>
              <a:ext uri="{FF2B5EF4-FFF2-40B4-BE49-F238E27FC236}">
                <a16:creationId xmlns:a16="http://schemas.microsoft.com/office/drawing/2014/main" id="{37FA4E79-358E-624E-8A2A-3CF4926C8039}"/>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64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white_light blue">
    <p:bg>
      <p:bgPr>
        <a:solidFill>
          <a:schemeClr val="accent1"/>
        </a:solidFill>
        <a:effectLst/>
      </p:bgPr>
    </p:bg>
    <p:spTree>
      <p:nvGrpSpPr>
        <p:cNvPr id="1" name=""/>
        <p:cNvGrpSpPr/>
        <p:nvPr/>
      </p:nvGrpSpPr>
      <p:grpSpPr>
        <a:xfrm>
          <a:off x="0" y="0"/>
          <a:ext cx="0" cy="0"/>
          <a:chOff x="0" y="0"/>
          <a:chExt cx="0" cy="0"/>
        </a:xfrm>
      </p:grpSpPr>
      <p:pic>
        <p:nvPicPr>
          <p:cNvPr id="8" name="Picture 7" descr="Une image contenant une interface graphique utilisateur&#10;&#10;Description générée automatiquement">
            <a:extLst>
              <a:ext uri="{FF2B5EF4-FFF2-40B4-BE49-F238E27FC236}">
                <a16:creationId xmlns:a16="http://schemas.microsoft.com/office/drawing/2014/main" id="{750916BD-4400-4046-808A-388C56DBD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7742" y="360000"/>
            <a:ext cx="1914257" cy="584465"/>
          </a:xfrm>
          <a:prstGeom prst="rect">
            <a:avLst/>
          </a:prstGeom>
        </p:spPr>
      </p:pic>
      <p:sp>
        <p:nvSpPr>
          <p:cNvPr id="2" name="Title 1">
            <a:extLst>
              <a:ext uri="{FF2B5EF4-FFF2-40B4-BE49-F238E27FC236}">
                <a16:creationId xmlns:a16="http://schemas.microsoft.com/office/drawing/2014/main" id="{8A8DB15B-9E43-C145-BD4B-DBC2B496B884}"/>
              </a:ext>
            </a:extLst>
          </p:cNvPr>
          <p:cNvSpPr>
            <a:spLocks noGrp="1"/>
          </p:cNvSpPr>
          <p:nvPr>
            <p:ph type="ctrTitle"/>
          </p:nvPr>
        </p:nvSpPr>
        <p:spPr>
          <a:xfrm>
            <a:off x="540000" y="1224000"/>
            <a:ext cx="6480000" cy="1980000"/>
          </a:xfrm>
        </p:spPr>
        <p:txBody>
          <a:bodyPr anchor="t" anchorCtr="0"/>
          <a:lstStyle>
            <a:lvl1pPr algn="l">
              <a:lnSpc>
                <a:spcPts val="5000"/>
              </a:lnSpc>
              <a:defRPr sz="4400" b="0">
                <a:solidFill>
                  <a:schemeClr val="bg1"/>
                </a:solidFill>
              </a:defRPr>
            </a:lvl1pPr>
          </a:lstStyle>
          <a:p>
            <a:r>
              <a:rPr lang="fr"/>
              <a:t>Cliquez pour modifier le style du titre maître</a:t>
            </a:r>
            <a:endParaRPr lang="en-US"/>
          </a:p>
        </p:txBody>
      </p:sp>
      <p:sp>
        <p:nvSpPr>
          <p:cNvPr id="10" name="Text Placeholder 9">
            <a:extLst>
              <a:ext uri="{FF2B5EF4-FFF2-40B4-BE49-F238E27FC236}">
                <a16:creationId xmlns:a16="http://schemas.microsoft.com/office/drawing/2014/main" id="{05BA442D-E9A0-4B4A-B822-CC478AA707F9}"/>
              </a:ext>
            </a:extLst>
          </p:cNvPr>
          <p:cNvSpPr>
            <a:spLocks noGrp="1"/>
          </p:cNvSpPr>
          <p:nvPr>
            <p:ph type="body" sz="quarter" idx="10"/>
          </p:nvPr>
        </p:nvSpPr>
        <p:spPr>
          <a:xfrm>
            <a:off x="540000" y="5997600"/>
            <a:ext cx="2880000" cy="540000"/>
          </a:xfrm>
        </p:spPr>
        <p:txBody>
          <a:bodyPr anchor="b" anchorCtr="0"/>
          <a:lstStyle>
            <a:lvl1pPr marL="0" indent="0">
              <a:spcAft>
                <a:spcPts val="0"/>
              </a:spcAft>
              <a:buFont typeface="Arial" panose="020B0604020202020204" pitchFamily="34" charset="0"/>
              <a:buNone/>
              <a:defRPr sz="1400">
                <a:solidFill>
                  <a:schemeClr val="bg1"/>
                </a:solidFill>
              </a:defRPr>
            </a:lvl1pPr>
            <a:lvl2pPr marL="0" indent="0">
              <a:buNone/>
              <a:defRPr sz="1200"/>
            </a:lvl2pPr>
            <a:lvl3pPr marL="180000" indent="0">
              <a:buNone/>
              <a:defRPr sz="1200"/>
            </a:lvl3pPr>
            <a:lvl4pPr marL="360000" indent="0">
              <a:buNone/>
              <a:defRPr sz="1200"/>
            </a:lvl4pPr>
            <a:lvl5pPr marL="540000" indent="0">
              <a:buNone/>
              <a:defRPr sz="1200"/>
            </a:lvl5pPr>
          </a:lstStyle>
          <a:p>
            <a:pPr lvl="0"/>
            <a:r>
              <a:rPr lang="fr"/>
              <a:t>Cliquez pour modifier les styles de texte Master</a:t>
            </a:r>
          </a:p>
        </p:txBody>
      </p:sp>
      <p:pic>
        <p:nvPicPr>
          <p:cNvPr id="5" name="Picture 4" descr="Logo&#10;&#10;Description générée automatiquement avec une faible confiance">
            <a:extLst>
              <a:ext uri="{FF2B5EF4-FFF2-40B4-BE49-F238E27FC236}">
                <a16:creationId xmlns:a16="http://schemas.microsoft.com/office/drawing/2014/main" id="{8EA4C785-8E30-B84F-8DCE-C78B983672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4118" y="1797750"/>
            <a:ext cx="5337882" cy="5060249"/>
          </a:xfrm>
          <a:prstGeom prst="rect">
            <a:avLst/>
          </a:prstGeom>
        </p:spPr>
      </p:pic>
      <p:sp>
        <p:nvSpPr>
          <p:cNvPr id="7" name="Text Placeholder 4">
            <a:extLst>
              <a:ext uri="{FF2B5EF4-FFF2-40B4-BE49-F238E27FC236}">
                <a16:creationId xmlns:a16="http://schemas.microsoft.com/office/drawing/2014/main" id="{8A2A4845-36EB-BE4A-892C-57B9DC6E1BC5}"/>
              </a:ext>
            </a:extLst>
          </p:cNvPr>
          <p:cNvSpPr>
            <a:spLocks noGrp="1"/>
          </p:cNvSpPr>
          <p:nvPr>
            <p:ph type="body" sz="quarter" idx="11"/>
          </p:nvPr>
        </p:nvSpPr>
        <p:spPr>
          <a:xfrm>
            <a:off x="540001" y="3528000"/>
            <a:ext cx="3599999" cy="1800000"/>
          </a:xfrm>
        </p:spPr>
        <p:txBody>
          <a:bodyPr/>
          <a:lstStyle>
            <a:lvl1pPr>
              <a:defRPr sz="2000" b="1">
                <a:solidFill>
                  <a:schemeClr val="accent3"/>
                </a:solidFill>
              </a:defRPr>
            </a:lvl1pPr>
            <a:lvl2pPr marL="0" indent="0">
              <a:buFontTx/>
              <a:buNone/>
              <a:defRPr sz="2000" b="0">
                <a:solidFill>
                  <a:schemeClr val="accent3"/>
                </a:solidFill>
              </a:defRPr>
            </a:lvl2pPr>
            <a:lvl3pPr>
              <a:defRPr sz="2000" b="1"/>
            </a:lvl3pPr>
            <a:lvl4pPr>
              <a:defRPr sz="2000" b="1"/>
            </a:lvl4pPr>
            <a:lvl5pPr>
              <a:defRPr sz="2000" b="1"/>
            </a:lvl5pPr>
          </a:lstStyle>
          <a:p>
            <a:pPr lvl="0"/>
            <a:r>
              <a:rPr lang="fr"/>
              <a:t>Cliquez pour modifier les styles de texte Master</a:t>
            </a:r>
          </a:p>
          <a:p>
            <a:pPr lvl="1"/>
            <a:r>
              <a:rPr lang="fr"/>
              <a:t>Deuxième niveau</a:t>
            </a:r>
          </a:p>
        </p:txBody>
      </p:sp>
    </p:spTree>
    <p:extLst>
      <p:ext uri="{BB962C8B-B14F-4D97-AF65-F5344CB8AC3E}">
        <p14:creationId xmlns:p14="http://schemas.microsoft.com/office/powerpoint/2010/main" val="2473673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048A9-511E-3C4F-9FCB-AACE39868958}"/>
              </a:ext>
            </a:extLst>
          </p:cNvPr>
          <p:cNvSpPr>
            <a:spLocks noGrp="1"/>
          </p:cNvSpPr>
          <p:nvPr>
            <p:ph type="dt" sz="half" idx="10"/>
          </p:nvPr>
        </p:nvSpPr>
        <p:spPr>
          <a:xfrm>
            <a:off x="918000" y="6356349"/>
            <a:ext cx="1440000" cy="180000"/>
          </a:xfrm>
        </p:spPr>
        <p:txBody>
          <a:bodyPr/>
          <a:lstStyle>
            <a:lvl1pPr>
              <a:defRPr sz="900"/>
            </a:lvl1pPr>
          </a:lstStyle>
          <a:p>
            <a:fld id="{7493A621-B780-C147-BC45-4AE1B67448FE}" type="datetime4">
              <a:rPr lang="en-GB" smtClean="0"/>
              <a:pPr/>
              <a:t>09 January 2026</a:t>
            </a:fld>
            <a:endParaRPr lang="en-US"/>
          </a:p>
        </p:txBody>
      </p:sp>
      <p:sp>
        <p:nvSpPr>
          <p:cNvPr id="4" name="Slide Number Placeholder 3">
            <a:extLst>
              <a:ext uri="{FF2B5EF4-FFF2-40B4-BE49-F238E27FC236}">
                <a16:creationId xmlns:a16="http://schemas.microsoft.com/office/drawing/2014/main" id="{A9DADDB1-848B-CA41-AC1F-6EF7A855BF47}"/>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5" name="Picture 4" descr="Logo de l'OMS">
            <a:extLst>
              <a:ext uri="{FF2B5EF4-FFF2-40B4-BE49-F238E27FC236}">
                <a16:creationId xmlns:a16="http://schemas.microsoft.com/office/drawing/2014/main" id="{F88FD8B5-E5F3-1D49-AEE5-58501560AC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cxnSp>
        <p:nvCxnSpPr>
          <p:cNvPr id="9" name="Straight Connector 8">
            <a:extLst>
              <a:ext uri="{FF2B5EF4-FFF2-40B4-BE49-F238E27FC236}">
                <a16:creationId xmlns:a16="http://schemas.microsoft.com/office/drawing/2014/main" id="{37FA4E79-358E-624E-8A2A-3CF4926C8039}"/>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1EFD256-01E5-1545-9D59-55F36DEDC59A}"/>
              </a:ext>
            </a:extLst>
          </p:cNvPr>
          <p:cNvSpPr>
            <a:spLocks noGrp="1"/>
          </p:cNvSpPr>
          <p:nvPr>
            <p:ph type="pic" sz="quarter" idx="13"/>
          </p:nvPr>
        </p:nvSpPr>
        <p:spPr>
          <a:xfrm>
            <a:off x="540000" y="828000"/>
            <a:ext cx="1080000" cy="1080000"/>
          </a:xfrm>
        </p:spPr>
        <p:txBody>
          <a:bodyPr/>
          <a:lstStyle/>
          <a:p>
            <a:endParaRPr lang="en-US"/>
          </a:p>
        </p:txBody>
      </p:sp>
      <p:sp>
        <p:nvSpPr>
          <p:cNvPr id="16" name="Picture Placeholder 5">
            <a:extLst>
              <a:ext uri="{FF2B5EF4-FFF2-40B4-BE49-F238E27FC236}">
                <a16:creationId xmlns:a16="http://schemas.microsoft.com/office/drawing/2014/main" id="{69C6936D-9AAD-774C-A1EE-D67280A55D09}"/>
              </a:ext>
            </a:extLst>
          </p:cNvPr>
          <p:cNvSpPr>
            <a:spLocks noGrp="1"/>
          </p:cNvSpPr>
          <p:nvPr>
            <p:ph type="pic" sz="quarter" idx="14"/>
          </p:nvPr>
        </p:nvSpPr>
        <p:spPr>
          <a:xfrm>
            <a:off x="1800000" y="828000"/>
            <a:ext cx="1080000" cy="1080000"/>
          </a:xfrm>
        </p:spPr>
        <p:txBody>
          <a:bodyPr/>
          <a:lstStyle/>
          <a:p>
            <a:endParaRPr lang="en-US"/>
          </a:p>
        </p:txBody>
      </p:sp>
      <p:sp>
        <p:nvSpPr>
          <p:cNvPr id="17" name="Picture Placeholder 5">
            <a:extLst>
              <a:ext uri="{FF2B5EF4-FFF2-40B4-BE49-F238E27FC236}">
                <a16:creationId xmlns:a16="http://schemas.microsoft.com/office/drawing/2014/main" id="{0E527A5A-6BDF-B444-A133-58D4A0DCA40F}"/>
              </a:ext>
            </a:extLst>
          </p:cNvPr>
          <p:cNvSpPr>
            <a:spLocks noGrp="1"/>
          </p:cNvSpPr>
          <p:nvPr>
            <p:ph type="pic" sz="quarter" idx="15"/>
          </p:nvPr>
        </p:nvSpPr>
        <p:spPr>
          <a:xfrm>
            <a:off x="3060000" y="828000"/>
            <a:ext cx="1080000" cy="1080000"/>
          </a:xfrm>
        </p:spPr>
        <p:txBody>
          <a:bodyPr/>
          <a:lstStyle/>
          <a:p>
            <a:endParaRPr lang="en-US"/>
          </a:p>
        </p:txBody>
      </p:sp>
      <p:sp>
        <p:nvSpPr>
          <p:cNvPr id="18" name="Picture Placeholder 5">
            <a:extLst>
              <a:ext uri="{FF2B5EF4-FFF2-40B4-BE49-F238E27FC236}">
                <a16:creationId xmlns:a16="http://schemas.microsoft.com/office/drawing/2014/main" id="{0011AD41-508B-984E-B596-D3EE519E9983}"/>
              </a:ext>
            </a:extLst>
          </p:cNvPr>
          <p:cNvSpPr>
            <a:spLocks noGrp="1"/>
          </p:cNvSpPr>
          <p:nvPr>
            <p:ph type="pic" sz="quarter" idx="16"/>
          </p:nvPr>
        </p:nvSpPr>
        <p:spPr>
          <a:xfrm>
            <a:off x="4320000" y="828000"/>
            <a:ext cx="1080000" cy="1080000"/>
          </a:xfrm>
        </p:spPr>
        <p:txBody>
          <a:bodyPr/>
          <a:lstStyle/>
          <a:p>
            <a:endParaRPr lang="en-US"/>
          </a:p>
        </p:txBody>
      </p:sp>
      <p:sp>
        <p:nvSpPr>
          <p:cNvPr id="19" name="Picture Placeholder 5">
            <a:extLst>
              <a:ext uri="{FF2B5EF4-FFF2-40B4-BE49-F238E27FC236}">
                <a16:creationId xmlns:a16="http://schemas.microsoft.com/office/drawing/2014/main" id="{1F9060EF-E7D3-1A49-A440-C3918E4F2052}"/>
              </a:ext>
            </a:extLst>
          </p:cNvPr>
          <p:cNvSpPr>
            <a:spLocks noGrp="1"/>
          </p:cNvSpPr>
          <p:nvPr>
            <p:ph type="pic" sz="quarter" idx="17"/>
          </p:nvPr>
        </p:nvSpPr>
        <p:spPr>
          <a:xfrm>
            <a:off x="5580000" y="828000"/>
            <a:ext cx="1080000" cy="1080000"/>
          </a:xfrm>
        </p:spPr>
        <p:txBody>
          <a:bodyPr/>
          <a:lstStyle/>
          <a:p>
            <a:endParaRPr lang="en-US"/>
          </a:p>
        </p:txBody>
      </p:sp>
      <p:sp>
        <p:nvSpPr>
          <p:cNvPr id="20" name="Picture Placeholder 5">
            <a:extLst>
              <a:ext uri="{FF2B5EF4-FFF2-40B4-BE49-F238E27FC236}">
                <a16:creationId xmlns:a16="http://schemas.microsoft.com/office/drawing/2014/main" id="{C1E20FFF-5892-7843-BCF8-4E8276998A0B}"/>
              </a:ext>
            </a:extLst>
          </p:cNvPr>
          <p:cNvSpPr>
            <a:spLocks noGrp="1"/>
          </p:cNvSpPr>
          <p:nvPr>
            <p:ph type="pic" sz="quarter" idx="18"/>
          </p:nvPr>
        </p:nvSpPr>
        <p:spPr>
          <a:xfrm>
            <a:off x="6840000" y="828000"/>
            <a:ext cx="1080000" cy="1080000"/>
          </a:xfrm>
        </p:spPr>
        <p:txBody>
          <a:bodyPr/>
          <a:lstStyle/>
          <a:p>
            <a:endParaRPr lang="en-US"/>
          </a:p>
        </p:txBody>
      </p:sp>
      <p:sp>
        <p:nvSpPr>
          <p:cNvPr id="21" name="Picture Placeholder 5">
            <a:extLst>
              <a:ext uri="{FF2B5EF4-FFF2-40B4-BE49-F238E27FC236}">
                <a16:creationId xmlns:a16="http://schemas.microsoft.com/office/drawing/2014/main" id="{D0B17546-E8A9-F14D-B26C-5EBC09353D70}"/>
              </a:ext>
            </a:extLst>
          </p:cNvPr>
          <p:cNvSpPr>
            <a:spLocks noGrp="1"/>
          </p:cNvSpPr>
          <p:nvPr>
            <p:ph type="pic" sz="quarter" idx="19"/>
          </p:nvPr>
        </p:nvSpPr>
        <p:spPr>
          <a:xfrm>
            <a:off x="8100000" y="828000"/>
            <a:ext cx="1080000" cy="1080000"/>
          </a:xfrm>
        </p:spPr>
        <p:txBody>
          <a:bodyPr/>
          <a:lstStyle/>
          <a:p>
            <a:endParaRPr lang="en-US"/>
          </a:p>
        </p:txBody>
      </p:sp>
      <p:sp>
        <p:nvSpPr>
          <p:cNvPr id="22" name="Picture Placeholder 5">
            <a:extLst>
              <a:ext uri="{FF2B5EF4-FFF2-40B4-BE49-F238E27FC236}">
                <a16:creationId xmlns:a16="http://schemas.microsoft.com/office/drawing/2014/main" id="{8FD5B453-BC5D-B345-B36C-FE55EB156BC4}"/>
              </a:ext>
            </a:extLst>
          </p:cNvPr>
          <p:cNvSpPr>
            <a:spLocks noGrp="1"/>
          </p:cNvSpPr>
          <p:nvPr>
            <p:ph type="pic" sz="quarter" idx="20"/>
          </p:nvPr>
        </p:nvSpPr>
        <p:spPr>
          <a:xfrm>
            <a:off x="9360000" y="828000"/>
            <a:ext cx="1080000" cy="1080000"/>
          </a:xfrm>
        </p:spPr>
        <p:txBody>
          <a:bodyPr/>
          <a:lstStyle/>
          <a:p>
            <a:endParaRPr lang="en-US"/>
          </a:p>
        </p:txBody>
      </p:sp>
      <p:sp>
        <p:nvSpPr>
          <p:cNvPr id="23" name="Picture Placeholder 5">
            <a:extLst>
              <a:ext uri="{FF2B5EF4-FFF2-40B4-BE49-F238E27FC236}">
                <a16:creationId xmlns:a16="http://schemas.microsoft.com/office/drawing/2014/main" id="{B49BC6A4-6581-7041-9395-41D27A873E94}"/>
              </a:ext>
            </a:extLst>
          </p:cNvPr>
          <p:cNvSpPr>
            <a:spLocks noGrp="1"/>
          </p:cNvSpPr>
          <p:nvPr>
            <p:ph type="pic" sz="quarter" idx="21"/>
          </p:nvPr>
        </p:nvSpPr>
        <p:spPr>
          <a:xfrm>
            <a:off x="10620000" y="828000"/>
            <a:ext cx="1080000" cy="1080000"/>
          </a:xfrm>
        </p:spPr>
        <p:txBody>
          <a:bodyPr/>
          <a:lstStyle/>
          <a:p>
            <a:endParaRPr lang="en-US"/>
          </a:p>
        </p:txBody>
      </p:sp>
      <p:sp>
        <p:nvSpPr>
          <p:cNvPr id="24" name="Picture Placeholder 5">
            <a:extLst>
              <a:ext uri="{FF2B5EF4-FFF2-40B4-BE49-F238E27FC236}">
                <a16:creationId xmlns:a16="http://schemas.microsoft.com/office/drawing/2014/main" id="{83D5535F-8D68-A640-A82E-01DEB7478D22}"/>
              </a:ext>
            </a:extLst>
          </p:cNvPr>
          <p:cNvSpPr>
            <a:spLocks noGrp="1"/>
          </p:cNvSpPr>
          <p:nvPr>
            <p:ph type="pic" sz="quarter" idx="22"/>
          </p:nvPr>
        </p:nvSpPr>
        <p:spPr>
          <a:xfrm>
            <a:off x="540000" y="2088000"/>
            <a:ext cx="1080000" cy="1080000"/>
          </a:xfrm>
        </p:spPr>
        <p:txBody>
          <a:bodyPr/>
          <a:lstStyle/>
          <a:p>
            <a:endParaRPr lang="en-US"/>
          </a:p>
        </p:txBody>
      </p:sp>
      <p:sp>
        <p:nvSpPr>
          <p:cNvPr id="25" name="Picture Placeholder 5">
            <a:extLst>
              <a:ext uri="{FF2B5EF4-FFF2-40B4-BE49-F238E27FC236}">
                <a16:creationId xmlns:a16="http://schemas.microsoft.com/office/drawing/2014/main" id="{98782B56-5926-6343-A160-7AFD3BEFEDDD}"/>
              </a:ext>
            </a:extLst>
          </p:cNvPr>
          <p:cNvSpPr>
            <a:spLocks noGrp="1"/>
          </p:cNvSpPr>
          <p:nvPr>
            <p:ph type="pic" sz="quarter" idx="23"/>
          </p:nvPr>
        </p:nvSpPr>
        <p:spPr>
          <a:xfrm>
            <a:off x="1800000" y="2088000"/>
            <a:ext cx="1080000" cy="1080000"/>
          </a:xfrm>
        </p:spPr>
        <p:txBody>
          <a:bodyPr/>
          <a:lstStyle/>
          <a:p>
            <a:endParaRPr lang="en-US"/>
          </a:p>
        </p:txBody>
      </p:sp>
      <p:sp>
        <p:nvSpPr>
          <p:cNvPr id="26" name="Picture Placeholder 5">
            <a:extLst>
              <a:ext uri="{FF2B5EF4-FFF2-40B4-BE49-F238E27FC236}">
                <a16:creationId xmlns:a16="http://schemas.microsoft.com/office/drawing/2014/main" id="{62D2C4A4-C917-7741-BCC2-6BE5C85F63DB}"/>
              </a:ext>
            </a:extLst>
          </p:cNvPr>
          <p:cNvSpPr>
            <a:spLocks noGrp="1"/>
          </p:cNvSpPr>
          <p:nvPr>
            <p:ph type="pic" sz="quarter" idx="24"/>
          </p:nvPr>
        </p:nvSpPr>
        <p:spPr>
          <a:xfrm>
            <a:off x="3060000" y="2088000"/>
            <a:ext cx="1080000" cy="1080000"/>
          </a:xfrm>
        </p:spPr>
        <p:txBody>
          <a:bodyPr/>
          <a:lstStyle/>
          <a:p>
            <a:endParaRPr lang="en-US"/>
          </a:p>
        </p:txBody>
      </p:sp>
      <p:sp>
        <p:nvSpPr>
          <p:cNvPr id="27" name="Picture Placeholder 5">
            <a:extLst>
              <a:ext uri="{FF2B5EF4-FFF2-40B4-BE49-F238E27FC236}">
                <a16:creationId xmlns:a16="http://schemas.microsoft.com/office/drawing/2014/main" id="{71F91038-C1C6-9D4B-9F15-ADBF01D79353}"/>
              </a:ext>
            </a:extLst>
          </p:cNvPr>
          <p:cNvSpPr>
            <a:spLocks noGrp="1"/>
          </p:cNvSpPr>
          <p:nvPr>
            <p:ph type="pic" sz="quarter" idx="25"/>
          </p:nvPr>
        </p:nvSpPr>
        <p:spPr>
          <a:xfrm>
            <a:off x="4320000" y="2088000"/>
            <a:ext cx="1080000" cy="1080000"/>
          </a:xfrm>
        </p:spPr>
        <p:txBody>
          <a:bodyPr/>
          <a:lstStyle/>
          <a:p>
            <a:endParaRPr lang="en-US"/>
          </a:p>
        </p:txBody>
      </p:sp>
      <p:sp>
        <p:nvSpPr>
          <p:cNvPr id="28" name="Picture Placeholder 5">
            <a:extLst>
              <a:ext uri="{FF2B5EF4-FFF2-40B4-BE49-F238E27FC236}">
                <a16:creationId xmlns:a16="http://schemas.microsoft.com/office/drawing/2014/main" id="{1A88EBE2-0F86-F84D-81B0-0BF63751EE50}"/>
              </a:ext>
            </a:extLst>
          </p:cNvPr>
          <p:cNvSpPr>
            <a:spLocks noGrp="1"/>
          </p:cNvSpPr>
          <p:nvPr>
            <p:ph type="pic" sz="quarter" idx="26"/>
          </p:nvPr>
        </p:nvSpPr>
        <p:spPr>
          <a:xfrm>
            <a:off x="5580000" y="2088000"/>
            <a:ext cx="1080000" cy="1080000"/>
          </a:xfrm>
        </p:spPr>
        <p:txBody>
          <a:bodyPr/>
          <a:lstStyle/>
          <a:p>
            <a:endParaRPr lang="en-US"/>
          </a:p>
        </p:txBody>
      </p:sp>
      <p:sp>
        <p:nvSpPr>
          <p:cNvPr id="29" name="Picture Placeholder 5">
            <a:extLst>
              <a:ext uri="{FF2B5EF4-FFF2-40B4-BE49-F238E27FC236}">
                <a16:creationId xmlns:a16="http://schemas.microsoft.com/office/drawing/2014/main" id="{47CDEF0F-8556-9046-A57D-0A9B2D38AD28}"/>
              </a:ext>
            </a:extLst>
          </p:cNvPr>
          <p:cNvSpPr>
            <a:spLocks noGrp="1"/>
          </p:cNvSpPr>
          <p:nvPr>
            <p:ph type="pic" sz="quarter" idx="27"/>
          </p:nvPr>
        </p:nvSpPr>
        <p:spPr>
          <a:xfrm>
            <a:off x="6840000" y="2088000"/>
            <a:ext cx="1080000" cy="1080000"/>
          </a:xfrm>
        </p:spPr>
        <p:txBody>
          <a:bodyPr/>
          <a:lstStyle/>
          <a:p>
            <a:endParaRPr lang="en-US"/>
          </a:p>
        </p:txBody>
      </p:sp>
      <p:sp>
        <p:nvSpPr>
          <p:cNvPr id="30" name="Picture Placeholder 5">
            <a:extLst>
              <a:ext uri="{FF2B5EF4-FFF2-40B4-BE49-F238E27FC236}">
                <a16:creationId xmlns:a16="http://schemas.microsoft.com/office/drawing/2014/main" id="{2D2D119B-2F0D-024C-8D87-5B81646E2C3C}"/>
              </a:ext>
            </a:extLst>
          </p:cNvPr>
          <p:cNvSpPr>
            <a:spLocks noGrp="1"/>
          </p:cNvSpPr>
          <p:nvPr>
            <p:ph type="pic" sz="quarter" idx="28"/>
          </p:nvPr>
        </p:nvSpPr>
        <p:spPr>
          <a:xfrm>
            <a:off x="8100000" y="2088000"/>
            <a:ext cx="1080000" cy="1080000"/>
          </a:xfrm>
        </p:spPr>
        <p:txBody>
          <a:bodyPr/>
          <a:lstStyle/>
          <a:p>
            <a:endParaRPr lang="en-US"/>
          </a:p>
        </p:txBody>
      </p:sp>
      <p:sp>
        <p:nvSpPr>
          <p:cNvPr id="31" name="Picture Placeholder 5">
            <a:extLst>
              <a:ext uri="{FF2B5EF4-FFF2-40B4-BE49-F238E27FC236}">
                <a16:creationId xmlns:a16="http://schemas.microsoft.com/office/drawing/2014/main" id="{E600DAE1-DF20-A845-8987-D38D2F859A77}"/>
              </a:ext>
            </a:extLst>
          </p:cNvPr>
          <p:cNvSpPr>
            <a:spLocks noGrp="1"/>
          </p:cNvSpPr>
          <p:nvPr>
            <p:ph type="pic" sz="quarter" idx="29"/>
          </p:nvPr>
        </p:nvSpPr>
        <p:spPr>
          <a:xfrm>
            <a:off x="9360000" y="2088000"/>
            <a:ext cx="1080000" cy="1080000"/>
          </a:xfrm>
        </p:spPr>
        <p:txBody>
          <a:bodyPr/>
          <a:lstStyle/>
          <a:p>
            <a:endParaRPr lang="en-US"/>
          </a:p>
        </p:txBody>
      </p:sp>
      <p:sp>
        <p:nvSpPr>
          <p:cNvPr id="32" name="Picture Placeholder 5">
            <a:extLst>
              <a:ext uri="{FF2B5EF4-FFF2-40B4-BE49-F238E27FC236}">
                <a16:creationId xmlns:a16="http://schemas.microsoft.com/office/drawing/2014/main" id="{250CC4CC-EE75-FD40-A04B-18ACA772D434}"/>
              </a:ext>
            </a:extLst>
          </p:cNvPr>
          <p:cNvSpPr>
            <a:spLocks noGrp="1"/>
          </p:cNvSpPr>
          <p:nvPr>
            <p:ph type="pic" sz="quarter" idx="30"/>
          </p:nvPr>
        </p:nvSpPr>
        <p:spPr>
          <a:xfrm>
            <a:off x="10620000" y="2088000"/>
            <a:ext cx="1080000" cy="1080000"/>
          </a:xfrm>
        </p:spPr>
        <p:txBody>
          <a:bodyPr/>
          <a:lstStyle/>
          <a:p>
            <a:endParaRPr lang="en-US"/>
          </a:p>
        </p:txBody>
      </p:sp>
      <p:sp>
        <p:nvSpPr>
          <p:cNvPr id="33" name="Picture Placeholder 5">
            <a:extLst>
              <a:ext uri="{FF2B5EF4-FFF2-40B4-BE49-F238E27FC236}">
                <a16:creationId xmlns:a16="http://schemas.microsoft.com/office/drawing/2014/main" id="{6EEA00CA-22F3-1D40-B1B2-728127035CFB}"/>
              </a:ext>
            </a:extLst>
          </p:cNvPr>
          <p:cNvSpPr>
            <a:spLocks noGrp="1"/>
          </p:cNvSpPr>
          <p:nvPr>
            <p:ph type="pic" sz="quarter" idx="31"/>
          </p:nvPr>
        </p:nvSpPr>
        <p:spPr>
          <a:xfrm>
            <a:off x="540000" y="3348000"/>
            <a:ext cx="1080000" cy="1080000"/>
          </a:xfrm>
        </p:spPr>
        <p:txBody>
          <a:bodyPr/>
          <a:lstStyle/>
          <a:p>
            <a:endParaRPr lang="en-US"/>
          </a:p>
        </p:txBody>
      </p:sp>
      <p:sp>
        <p:nvSpPr>
          <p:cNvPr id="34" name="Picture Placeholder 5">
            <a:extLst>
              <a:ext uri="{FF2B5EF4-FFF2-40B4-BE49-F238E27FC236}">
                <a16:creationId xmlns:a16="http://schemas.microsoft.com/office/drawing/2014/main" id="{70D3E003-8BEA-6F40-8D48-BED73173CA6C}"/>
              </a:ext>
            </a:extLst>
          </p:cNvPr>
          <p:cNvSpPr>
            <a:spLocks noGrp="1"/>
          </p:cNvSpPr>
          <p:nvPr>
            <p:ph type="pic" sz="quarter" idx="32"/>
          </p:nvPr>
        </p:nvSpPr>
        <p:spPr>
          <a:xfrm>
            <a:off x="1800000" y="3348000"/>
            <a:ext cx="1080000" cy="1080000"/>
          </a:xfrm>
        </p:spPr>
        <p:txBody>
          <a:bodyPr/>
          <a:lstStyle/>
          <a:p>
            <a:endParaRPr lang="en-US"/>
          </a:p>
        </p:txBody>
      </p:sp>
      <p:sp>
        <p:nvSpPr>
          <p:cNvPr id="35" name="Picture Placeholder 5">
            <a:extLst>
              <a:ext uri="{FF2B5EF4-FFF2-40B4-BE49-F238E27FC236}">
                <a16:creationId xmlns:a16="http://schemas.microsoft.com/office/drawing/2014/main" id="{59CB885F-E4E6-9042-9C8C-966CD061BAE9}"/>
              </a:ext>
            </a:extLst>
          </p:cNvPr>
          <p:cNvSpPr>
            <a:spLocks noGrp="1"/>
          </p:cNvSpPr>
          <p:nvPr>
            <p:ph type="pic" sz="quarter" idx="33"/>
          </p:nvPr>
        </p:nvSpPr>
        <p:spPr>
          <a:xfrm>
            <a:off x="3060000" y="3348000"/>
            <a:ext cx="1080000" cy="1080000"/>
          </a:xfrm>
        </p:spPr>
        <p:txBody>
          <a:bodyPr/>
          <a:lstStyle/>
          <a:p>
            <a:endParaRPr lang="en-US"/>
          </a:p>
        </p:txBody>
      </p:sp>
      <p:sp>
        <p:nvSpPr>
          <p:cNvPr id="36" name="Picture Placeholder 5">
            <a:extLst>
              <a:ext uri="{FF2B5EF4-FFF2-40B4-BE49-F238E27FC236}">
                <a16:creationId xmlns:a16="http://schemas.microsoft.com/office/drawing/2014/main" id="{4FC553E2-8524-3542-913D-771720ECC441}"/>
              </a:ext>
            </a:extLst>
          </p:cNvPr>
          <p:cNvSpPr>
            <a:spLocks noGrp="1"/>
          </p:cNvSpPr>
          <p:nvPr>
            <p:ph type="pic" sz="quarter" idx="34"/>
          </p:nvPr>
        </p:nvSpPr>
        <p:spPr>
          <a:xfrm>
            <a:off x="4320000" y="3348000"/>
            <a:ext cx="1080000" cy="1080000"/>
          </a:xfrm>
        </p:spPr>
        <p:txBody>
          <a:bodyPr/>
          <a:lstStyle/>
          <a:p>
            <a:endParaRPr lang="en-US"/>
          </a:p>
        </p:txBody>
      </p:sp>
      <p:sp>
        <p:nvSpPr>
          <p:cNvPr id="37" name="Picture Placeholder 5">
            <a:extLst>
              <a:ext uri="{FF2B5EF4-FFF2-40B4-BE49-F238E27FC236}">
                <a16:creationId xmlns:a16="http://schemas.microsoft.com/office/drawing/2014/main" id="{9D52DFB4-3D9E-A74D-B2E6-ABAC72621AE8}"/>
              </a:ext>
            </a:extLst>
          </p:cNvPr>
          <p:cNvSpPr>
            <a:spLocks noGrp="1"/>
          </p:cNvSpPr>
          <p:nvPr>
            <p:ph type="pic" sz="quarter" idx="35"/>
          </p:nvPr>
        </p:nvSpPr>
        <p:spPr>
          <a:xfrm>
            <a:off x="5580000" y="3348000"/>
            <a:ext cx="1080000" cy="1080000"/>
          </a:xfrm>
        </p:spPr>
        <p:txBody>
          <a:bodyPr/>
          <a:lstStyle/>
          <a:p>
            <a:endParaRPr lang="en-US"/>
          </a:p>
        </p:txBody>
      </p:sp>
      <p:sp>
        <p:nvSpPr>
          <p:cNvPr id="38" name="Picture Placeholder 5">
            <a:extLst>
              <a:ext uri="{FF2B5EF4-FFF2-40B4-BE49-F238E27FC236}">
                <a16:creationId xmlns:a16="http://schemas.microsoft.com/office/drawing/2014/main" id="{7287DBDB-7ED8-FB45-AB97-6E63F934BF8B}"/>
              </a:ext>
            </a:extLst>
          </p:cNvPr>
          <p:cNvSpPr>
            <a:spLocks noGrp="1"/>
          </p:cNvSpPr>
          <p:nvPr>
            <p:ph type="pic" sz="quarter" idx="36"/>
          </p:nvPr>
        </p:nvSpPr>
        <p:spPr>
          <a:xfrm>
            <a:off x="6840000" y="3348000"/>
            <a:ext cx="1080000" cy="1080000"/>
          </a:xfrm>
        </p:spPr>
        <p:txBody>
          <a:bodyPr/>
          <a:lstStyle/>
          <a:p>
            <a:endParaRPr lang="en-US"/>
          </a:p>
        </p:txBody>
      </p:sp>
      <p:sp>
        <p:nvSpPr>
          <p:cNvPr id="39" name="Picture Placeholder 5">
            <a:extLst>
              <a:ext uri="{FF2B5EF4-FFF2-40B4-BE49-F238E27FC236}">
                <a16:creationId xmlns:a16="http://schemas.microsoft.com/office/drawing/2014/main" id="{8166C9FC-F076-2643-B424-99497B779DC8}"/>
              </a:ext>
            </a:extLst>
          </p:cNvPr>
          <p:cNvSpPr>
            <a:spLocks noGrp="1"/>
          </p:cNvSpPr>
          <p:nvPr>
            <p:ph type="pic" sz="quarter" idx="37"/>
          </p:nvPr>
        </p:nvSpPr>
        <p:spPr>
          <a:xfrm>
            <a:off x="8100000" y="3348000"/>
            <a:ext cx="1080000" cy="1080000"/>
          </a:xfrm>
        </p:spPr>
        <p:txBody>
          <a:bodyPr/>
          <a:lstStyle/>
          <a:p>
            <a:endParaRPr lang="en-US"/>
          </a:p>
        </p:txBody>
      </p:sp>
      <p:sp>
        <p:nvSpPr>
          <p:cNvPr id="40" name="Picture Placeholder 5">
            <a:extLst>
              <a:ext uri="{FF2B5EF4-FFF2-40B4-BE49-F238E27FC236}">
                <a16:creationId xmlns:a16="http://schemas.microsoft.com/office/drawing/2014/main" id="{754FF029-7248-F345-8E92-C493172E00A0}"/>
              </a:ext>
            </a:extLst>
          </p:cNvPr>
          <p:cNvSpPr>
            <a:spLocks noGrp="1"/>
          </p:cNvSpPr>
          <p:nvPr>
            <p:ph type="pic" sz="quarter" idx="38"/>
          </p:nvPr>
        </p:nvSpPr>
        <p:spPr>
          <a:xfrm>
            <a:off x="9360000" y="3348000"/>
            <a:ext cx="1080000" cy="1080000"/>
          </a:xfrm>
        </p:spPr>
        <p:txBody>
          <a:bodyPr/>
          <a:lstStyle/>
          <a:p>
            <a:endParaRPr lang="en-US"/>
          </a:p>
        </p:txBody>
      </p:sp>
      <p:sp>
        <p:nvSpPr>
          <p:cNvPr id="41" name="Picture Placeholder 5">
            <a:extLst>
              <a:ext uri="{FF2B5EF4-FFF2-40B4-BE49-F238E27FC236}">
                <a16:creationId xmlns:a16="http://schemas.microsoft.com/office/drawing/2014/main" id="{B001AEB5-A006-3741-9798-E88BEDD9110B}"/>
              </a:ext>
            </a:extLst>
          </p:cNvPr>
          <p:cNvSpPr>
            <a:spLocks noGrp="1"/>
          </p:cNvSpPr>
          <p:nvPr>
            <p:ph type="pic" sz="quarter" idx="39"/>
          </p:nvPr>
        </p:nvSpPr>
        <p:spPr>
          <a:xfrm>
            <a:off x="10620000" y="3348000"/>
            <a:ext cx="1080000" cy="1080000"/>
          </a:xfrm>
        </p:spPr>
        <p:txBody>
          <a:bodyPr/>
          <a:lstStyle/>
          <a:p>
            <a:endParaRPr lang="en-US"/>
          </a:p>
        </p:txBody>
      </p:sp>
      <p:sp>
        <p:nvSpPr>
          <p:cNvPr id="42" name="Picture Placeholder 5">
            <a:extLst>
              <a:ext uri="{FF2B5EF4-FFF2-40B4-BE49-F238E27FC236}">
                <a16:creationId xmlns:a16="http://schemas.microsoft.com/office/drawing/2014/main" id="{8D639BC5-2014-744E-AA51-304F79154D71}"/>
              </a:ext>
            </a:extLst>
          </p:cNvPr>
          <p:cNvSpPr>
            <a:spLocks noGrp="1"/>
          </p:cNvSpPr>
          <p:nvPr>
            <p:ph type="pic" sz="quarter" idx="40"/>
          </p:nvPr>
        </p:nvSpPr>
        <p:spPr>
          <a:xfrm>
            <a:off x="540000" y="4608000"/>
            <a:ext cx="1080000" cy="1080000"/>
          </a:xfrm>
        </p:spPr>
        <p:txBody>
          <a:bodyPr/>
          <a:lstStyle/>
          <a:p>
            <a:endParaRPr lang="en-US"/>
          </a:p>
        </p:txBody>
      </p:sp>
      <p:sp>
        <p:nvSpPr>
          <p:cNvPr id="43" name="Picture Placeholder 5">
            <a:extLst>
              <a:ext uri="{FF2B5EF4-FFF2-40B4-BE49-F238E27FC236}">
                <a16:creationId xmlns:a16="http://schemas.microsoft.com/office/drawing/2014/main" id="{02B36E35-3588-3C44-A6B7-7E155BF4DED5}"/>
              </a:ext>
            </a:extLst>
          </p:cNvPr>
          <p:cNvSpPr>
            <a:spLocks noGrp="1"/>
          </p:cNvSpPr>
          <p:nvPr>
            <p:ph type="pic" sz="quarter" idx="41"/>
          </p:nvPr>
        </p:nvSpPr>
        <p:spPr>
          <a:xfrm>
            <a:off x="1800000" y="4608000"/>
            <a:ext cx="1080000" cy="1080000"/>
          </a:xfrm>
        </p:spPr>
        <p:txBody>
          <a:bodyPr/>
          <a:lstStyle/>
          <a:p>
            <a:endParaRPr lang="en-US"/>
          </a:p>
        </p:txBody>
      </p:sp>
      <p:sp>
        <p:nvSpPr>
          <p:cNvPr id="44" name="Picture Placeholder 5">
            <a:extLst>
              <a:ext uri="{FF2B5EF4-FFF2-40B4-BE49-F238E27FC236}">
                <a16:creationId xmlns:a16="http://schemas.microsoft.com/office/drawing/2014/main" id="{DF27852C-8FAD-A049-B3B7-71251C608921}"/>
              </a:ext>
            </a:extLst>
          </p:cNvPr>
          <p:cNvSpPr>
            <a:spLocks noGrp="1"/>
          </p:cNvSpPr>
          <p:nvPr>
            <p:ph type="pic" sz="quarter" idx="42"/>
          </p:nvPr>
        </p:nvSpPr>
        <p:spPr>
          <a:xfrm>
            <a:off x="3060000" y="4608000"/>
            <a:ext cx="1080000" cy="1080000"/>
          </a:xfrm>
        </p:spPr>
        <p:txBody>
          <a:bodyPr/>
          <a:lstStyle/>
          <a:p>
            <a:endParaRPr lang="en-US"/>
          </a:p>
        </p:txBody>
      </p:sp>
      <p:sp>
        <p:nvSpPr>
          <p:cNvPr id="45" name="Picture Placeholder 5">
            <a:extLst>
              <a:ext uri="{FF2B5EF4-FFF2-40B4-BE49-F238E27FC236}">
                <a16:creationId xmlns:a16="http://schemas.microsoft.com/office/drawing/2014/main" id="{00BD0596-E3DF-F346-87E5-FEB4997A785C}"/>
              </a:ext>
            </a:extLst>
          </p:cNvPr>
          <p:cNvSpPr>
            <a:spLocks noGrp="1"/>
          </p:cNvSpPr>
          <p:nvPr>
            <p:ph type="pic" sz="quarter" idx="43"/>
          </p:nvPr>
        </p:nvSpPr>
        <p:spPr>
          <a:xfrm>
            <a:off x="4320000" y="4608000"/>
            <a:ext cx="1080000" cy="1080000"/>
          </a:xfrm>
        </p:spPr>
        <p:txBody>
          <a:bodyPr/>
          <a:lstStyle/>
          <a:p>
            <a:endParaRPr lang="en-US"/>
          </a:p>
        </p:txBody>
      </p:sp>
      <p:sp>
        <p:nvSpPr>
          <p:cNvPr id="46" name="Picture Placeholder 5">
            <a:extLst>
              <a:ext uri="{FF2B5EF4-FFF2-40B4-BE49-F238E27FC236}">
                <a16:creationId xmlns:a16="http://schemas.microsoft.com/office/drawing/2014/main" id="{43CFD6F2-BA20-FC40-A643-48C6484CB6D9}"/>
              </a:ext>
            </a:extLst>
          </p:cNvPr>
          <p:cNvSpPr>
            <a:spLocks noGrp="1"/>
          </p:cNvSpPr>
          <p:nvPr>
            <p:ph type="pic" sz="quarter" idx="44"/>
          </p:nvPr>
        </p:nvSpPr>
        <p:spPr>
          <a:xfrm>
            <a:off x="5580000" y="4608000"/>
            <a:ext cx="1080000" cy="1080000"/>
          </a:xfrm>
        </p:spPr>
        <p:txBody>
          <a:bodyPr/>
          <a:lstStyle/>
          <a:p>
            <a:endParaRPr lang="en-US"/>
          </a:p>
        </p:txBody>
      </p:sp>
      <p:sp>
        <p:nvSpPr>
          <p:cNvPr id="47" name="Picture Placeholder 5">
            <a:extLst>
              <a:ext uri="{FF2B5EF4-FFF2-40B4-BE49-F238E27FC236}">
                <a16:creationId xmlns:a16="http://schemas.microsoft.com/office/drawing/2014/main" id="{E93C8EBF-7B8B-1F46-AB06-CDC8EC50357E}"/>
              </a:ext>
            </a:extLst>
          </p:cNvPr>
          <p:cNvSpPr>
            <a:spLocks noGrp="1"/>
          </p:cNvSpPr>
          <p:nvPr>
            <p:ph type="pic" sz="quarter" idx="45"/>
          </p:nvPr>
        </p:nvSpPr>
        <p:spPr>
          <a:xfrm>
            <a:off x="6840000" y="4608000"/>
            <a:ext cx="1080000" cy="1080000"/>
          </a:xfrm>
        </p:spPr>
        <p:txBody>
          <a:bodyPr/>
          <a:lstStyle/>
          <a:p>
            <a:endParaRPr lang="en-US"/>
          </a:p>
        </p:txBody>
      </p:sp>
      <p:sp>
        <p:nvSpPr>
          <p:cNvPr id="48" name="Picture Placeholder 5">
            <a:extLst>
              <a:ext uri="{FF2B5EF4-FFF2-40B4-BE49-F238E27FC236}">
                <a16:creationId xmlns:a16="http://schemas.microsoft.com/office/drawing/2014/main" id="{9A329538-A22D-E549-97F1-84F31135F514}"/>
              </a:ext>
            </a:extLst>
          </p:cNvPr>
          <p:cNvSpPr>
            <a:spLocks noGrp="1"/>
          </p:cNvSpPr>
          <p:nvPr>
            <p:ph type="pic" sz="quarter" idx="46"/>
          </p:nvPr>
        </p:nvSpPr>
        <p:spPr>
          <a:xfrm>
            <a:off x="8100000" y="4608000"/>
            <a:ext cx="1080000" cy="1080000"/>
          </a:xfrm>
        </p:spPr>
        <p:txBody>
          <a:bodyPr/>
          <a:lstStyle/>
          <a:p>
            <a:endParaRPr lang="en-US"/>
          </a:p>
        </p:txBody>
      </p:sp>
      <p:sp>
        <p:nvSpPr>
          <p:cNvPr id="49" name="Picture Placeholder 5">
            <a:extLst>
              <a:ext uri="{FF2B5EF4-FFF2-40B4-BE49-F238E27FC236}">
                <a16:creationId xmlns:a16="http://schemas.microsoft.com/office/drawing/2014/main" id="{FCCA3A53-3A06-0443-868B-4BCB8FA863AA}"/>
              </a:ext>
            </a:extLst>
          </p:cNvPr>
          <p:cNvSpPr>
            <a:spLocks noGrp="1"/>
          </p:cNvSpPr>
          <p:nvPr>
            <p:ph type="pic" sz="quarter" idx="47"/>
          </p:nvPr>
        </p:nvSpPr>
        <p:spPr>
          <a:xfrm>
            <a:off x="9360000" y="4608000"/>
            <a:ext cx="1080000" cy="1080000"/>
          </a:xfrm>
        </p:spPr>
        <p:txBody>
          <a:bodyPr/>
          <a:lstStyle/>
          <a:p>
            <a:endParaRPr lang="en-US"/>
          </a:p>
        </p:txBody>
      </p:sp>
      <p:sp>
        <p:nvSpPr>
          <p:cNvPr id="50" name="Picture Placeholder 5">
            <a:extLst>
              <a:ext uri="{FF2B5EF4-FFF2-40B4-BE49-F238E27FC236}">
                <a16:creationId xmlns:a16="http://schemas.microsoft.com/office/drawing/2014/main" id="{2B15F145-5E68-3141-B87A-66717C88E736}"/>
              </a:ext>
            </a:extLst>
          </p:cNvPr>
          <p:cNvSpPr>
            <a:spLocks noGrp="1"/>
          </p:cNvSpPr>
          <p:nvPr>
            <p:ph type="pic" sz="quarter" idx="48"/>
          </p:nvPr>
        </p:nvSpPr>
        <p:spPr>
          <a:xfrm>
            <a:off x="10620000" y="4608000"/>
            <a:ext cx="1080000" cy="1080000"/>
          </a:xfrm>
        </p:spPr>
        <p:txBody>
          <a:bodyPr/>
          <a:lstStyle/>
          <a:p>
            <a:endParaRPr lang="en-US"/>
          </a:p>
        </p:txBody>
      </p:sp>
      <p:sp>
        <p:nvSpPr>
          <p:cNvPr id="51" name="Text Placeholder 50">
            <a:extLst>
              <a:ext uri="{FF2B5EF4-FFF2-40B4-BE49-F238E27FC236}">
                <a16:creationId xmlns:a16="http://schemas.microsoft.com/office/drawing/2014/main" id="{3EA6B9E9-D918-C64B-82D4-B13335A1C860}"/>
              </a:ext>
            </a:extLst>
          </p:cNvPr>
          <p:cNvSpPr>
            <a:spLocks noGrp="1"/>
          </p:cNvSpPr>
          <p:nvPr>
            <p:ph type="body" sz="quarter" idx="49"/>
          </p:nvPr>
        </p:nvSpPr>
        <p:spPr>
          <a:xfrm>
            <a:off x="539750" y="360000"/>
            <a:ext cx="2935288" cy="261938"/>
          </a:xfrm>
        </p:spPr>
        <p:txBody>
          <a:bodyPr/>
          <a:lstStyle>
            <a:lvl1pPr>
              <a:defRPr sz="1200" b="1"/>
            </a:lvl1pPr>
          </a:lstStyle>
          <a:p>
            <a:pPr lvl="0"/>
            <a:r>
              <a:rPr lang="fr"/>
              <a:t>Cliquez pour modifier les styles de texte Master</a:t>
            </a:r>
            <a:endParaRPr lang="en-US"/>
          </a:p>
        </p:txBody>
      </p:sp>
    </p:spTree>
    <p:extLst>
      <p:ext uri="{BB962C8B-B14F-4D97-AF65-F5344CB8AC3E}">
        <p14:creationId xmlns:p14="http://schemas.microsoft.com/office/powerpoint/2010/main" val="4175996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 cover_bright blue">
    <p:bg>
      <p:bgPr>
        <a:solidFill>
          <a:schemeClr val="accent3"/>
        </a:solidFill>
        <a:effectLst/>
      </p:bgPr>
    </p:bg>
    <p:spTree>
      <p:nvGrpSpPr>
        <p:cNvPr id="1" name=""/>
        <p:cNvGrpSpPr/>
        <p:nvPr/>
      </p:nvGrpSpPr>
      <p:grpSpPr>
        <a:xfrm>
          <a:off x="0" y="0"/>
          <a:ext cx="0" cy="0"/>
          <a:chOff x="0" y="0"/>
          <a:chExt cx="0" cy="0"/>
        </a:xfrm>
      </p:grpSpPr>
      <p:pic>
        <p:nvPicPr>
          <p:cNvPr id="6" name="Picture 5" descr="Une image contenant une interface graphique utilisateur&#10;&#10;Description générée automatiquement">
            <a:extLst>
              <a:ext uri="{FF2B5EF4-FFF2-40B4-BE49-F238E27FC236}">
                <a16:creationId xmlns:a16="http://schemas.microsoft.com/office/drawing/2014/main" id="{03E0F6DF-64D7-AB4B-9BA2-E27ECD25BA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563" y="360000"/>
            <a:ext cx="1910116" cy="583200"/>
          </a:xfrm>
          <a:prstGeom prst="rect">
            <a:avLst/>
          </a:prstGeom>
        </p:spPr>
      </p:pic>
      <p:sp>
        <p:nvSpPr>
          <p:cNvPr id="2" name="Title 1">
            <a:extLst>
              <a:ext uri="{FF2B5EF4-FFF2-40B4-BE49-F238E27FC236}">
                <a16:creationId xmlns:a16="http://schemas.microsoft.com/office/drawing/2014/main" id="{8A8DB15B-9E43-C145-BD4B-DBC2B496B884}"/>
              </a:ext>
            </a:extLst>
          </p:cNvPr>
          <p:cNvSpPr>
            <a:spLocks noGrp="1"/>
          </p:cNvSpPr>
          <p:nvPr>
            <p:ph type="ctrTitle"/>
          </p:nvPr>
        </p:nvSpPr>
        <p:spPr>
          <a:xfrm>
            <a:off x="540000" y="1224000"/>
            <a:ext cx="6480000" cy="1980000"/>
          </a:xfrm>
        </p:spPr>
        <p:txBody>
          <a:bodyPr anchor="t" anchorCtr="0"/>
          <a:lstStyle>
            <a:lvl1pPr algn="l">
              <a:lnSpc>
                <a:spcPts val="5000"/>
              </a:lnSpc>
              <a:defRPr sz="4400" b="0">
                <a:solidFill>
                  <a:schemeClr val="bg1"/>
                </a:solidFill>
              </a:defRPr>
            </a:lvl1pPr>
          </a:lstStyle>
          <a:p>
            <a:r>
              <a:rPr lang="fr"/>
              <a:t>Cliquez pour modifier le style du titre maître</a:t>
            </a:r>
            <a:endParaRPr lang="en-US"/>
          </a:p>
        </p:txBody>
      </p:sp>
      <p:sp>
        <p:nvSpPr>
          <p:cNvPr id="3" name="Subtitle 2">
            <a:extLst>
              <a:ext uri="{FF2B5EF4-FFF2-40B4-BE49-F238E27FC236}">
                <a16:creationId xmlns:a16="http://schemas.microsoft.com/office/drawing/2014/main" id="{1B50DCF7-FE7C-9541-9AC4-A0D976926F10}"/>
              </a:ext>
            </a:extLst>
          </p:cNvPr>
          <p:cNvSpPr>
            <a:spLocks noGrp="1"/>
          </p:cNvSpPr>
          <p:nvPr>
            <p:ph type="subTitle" idx="1"/>
          </p:nvPr>
        </p:nvSpPr>
        <p:spPr>
          <a:xfrm>
            <a:off x="540000" y="3528000"/>
            <a:ext cx="3600000" cy="1800000"/>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
              <a:t>Cliquez pour modifier le style de sous-titres Master</a:t>
            </a:r>
            <a:endParaRPr lang="en-US"/>
          </a:p>
        </p:txBody>
      </p:sp>
      <p:sp>
        <p:nvSpPr>
          <p:cNvPr id="10" name="Text Placeholder 9">
            <a:extLst>
              <a:ext uri="{FF2B5EF4-FFF2-40B4-BE49-F238E27FC236}">
                <a16:creationId xmlns:a16="http://schemas.microsoft.com/office/drawing/2014/main" id="{05BA442D-E9A0-4B4A-B822-CC478AA707F9}"/>
              </a:ext>
            </a:extLst>
          </p:cNvPr>
          <p:cNvSpPr>
            <a:spLocks noGrp="1"/>
          </p:cNvSpPr>
          <p:nvPr>
            <p:ph type="body" sz="quarter" idx="10"/>
          </p:nvPr>
        </p:nvSpPr>
        <p:spPr>
          <a:xfrm>
            <a:off x="540000" y="5997600"/>
            <a:ext cx="2880000" cy="540000"/>
          </a:xfrm>
        </p:spPr>
        <p:txBody>
          <a:bodyPr anchor="b" anchorCtr="0"/>
          <a:lstStyle>
            <a:lvl1pPr marL="0" indent="0">
              <a:spcAft>
                <a:spcPts val="0"/>
              </a:spcAft>
              <a:buFont typeface="Arial" panose="020B0604020202020204" pitchFamily="34" charset="0"/>
              <a:buNone/>
              <a:defRPr sz="1400"/>
            </a:lvl1pPr>
            <a:lvl2pPr marL="0" indent="0">
              <a:buNone/>
              <a:defRPr sz="1200"/>
            </a:lvl2pPr>
            <a:lvl3pPr marL="180000" indent="0">
              <a:buNone/>
              <a:defRPr sz="1200"/>
            </a:lvl3pPr>
            <a:lvl4pPr marL="360000" indent="0">
              <a:buNone/>
              <a:defRPr sz="1200"/>
            </a:lvl4pPr>
            <a:lvl5pPr marL="540000" indent="0">
              <a:buNone/>
              <a:defRPr sz="1200"/>
            </a:lvl5pPr>
          </a:lstStyle>
          <a:p>
            <a:pPr lvl="0"/>
            <a:r>
              <a:rPr lang="fr"/>
              <a:t>Cliquez pour modifier les styles de texte Master</a:t>
            </a:r>
          </a:p>
        </p:txBody>
      </p:sp>
      <p:pic>
        <p:nvPicPr>
          <p:cNvPr id="8" name="Picture 7" descr="Logo&#10;&#10;Description générée automatiquement">
            <a:extLst>
              <a:ext uri="{FF2B5EF4-FFF2-40B4-BE49-F238E27FC236}">
                <a16:creationId xmlns:a16="http://schemas.microsoft.com/office/drawing/2014/main" id="{AD97A3A0-9206-D445-B62F-E2E2CBB93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4694" y="1751451"/>
            <a:ext cx="6059424" cy="5152644"/>
          </a:xfrm>
          <a:prstGeom prst="rect">
            <a:avLst/>
          </a:prstGeom>
        </p:spPr>
      </p:pic>
    </p:spTree>
    <p:extLst>
      <p:ext uri="{BB962C8B-B14F-4D97-AF65-F5344CB8AC3E}">
        <p14:creationId xmlns:p14="http://schemas.microsoft.com/office/powerpoint/2010/main" val="1421596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 cover_blue">
    <p:bg>
      <p:bgPr>
        <a:solidFill>
          <a:schemeClr val="tx2"/>
        </a:solidFill>
        <a:effectLst/>
      </p:bgPr>
    </p:bg>
    <p:spTree>
      <p:nvGrpSpPr>
        <p:cNvPr id="1" name=""/>
        <p:cNvGrpSpPr/>
        <p:nvPr/>
      </p:nvGrpSpPr>
      <p:grpSpPr>
        <a:xfrm>
          <a:off x="0" y="0"/>
          <a:ext cx="0" cy="0"/>
          <a:chOff x="0" y="0"/>
          <a:chExt cx="0" cy="0"/>
        </a:xfrm>
      </p:grpSpPr>
      <p:pic>
        <p:nvPicPr>
          <p:cNvPr id="6" name="Picture 5" descr="Une image contenant une interface graphique utilisateur&#10;&#10;Description générée automatiquement">
            <a:extLst>
              <a:ext uri="{FF2B5EF4-FFF2-40B4-BE49-F238E27FC236}">
                <a16:creationId xmlns:a16="http://schemas.microsoft.com/office/drawing/2014/main" id="{03E0F6DF-64D7-AB4B-9BA2-E27ECD25BA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563" y="360000"/>
            <a:ext cx="1910116" cy="583200"/>
          </a:xfrm>
          <a:prstGeom prst="rect">
            <a:avLst/>
          </a:prstGeom>
        </p:spPr>
      </p:pic>
      <p:sp>
        <p:nvSpPr>
          <p:cNvPr id="2" name="Title 1">
            <a:extLst>
              <a:ext uri="{FF2B5EF4-FFF2-40B4-BE49-F238E27FC236}">
                <a16:creationId xmlns:a16="http://schemas.microsoft.com/office/drawing/2014/main" id="{8A8DB15B-9E43-C145-BD4B-DBC2B496B884}"/>
              </a:ext>
            </a:extLst>
          </p:cNvPr>
          <p:cNvSpPr>
            <a:spLocks noGrp="1"/>
          </p:cNvSpPr>
          <p:nvPr>
            <p:ph type="ctrTitle"/>
          </p:nvPr>
        </p:nvSpPr>
        <p:spPr>
          <a:xfrm>
            <a:off x="540000" y="1224000"/>
            <a:ext cx="6480000" cy="1980000"/>
          </a:xfrm>
        </p:spPr>
        <p:txBody>
          <a:bodyPr anchor="t" anchorCtr="0"/>
          <a:lstStyle>
            <a:lvl1pPr algn="l">
              <a:lnSpc>
                <a:spcPts val="5000"/>
              </a:lnSpc>
              <a:defRPr sz="4400" b="0">
                <a:solidFill>
                  <a:schemeClr val="bg1"/>
                </a:solidFill>
              </a:defRPr>
            </a:lvl1pPr>
          </a:lstStyle>
          <a:p>
            <a:r>
              <a:rPr lang="fr"/>
              <a:t>Cliquez pour modifier le style du titre maître</a:t>
            </a:r>
            <a:endParaRPr lang="en-US"/>
          </a:p>
        </p:txBody>
      </p:sp>
      <p:sp>
        <p:nvSpPr>
          <p:cNvPr id="3" name="Subtitle 2">
            <a:extLst>
              <a:ext uri="{FF2B5EF4-FFF2-40B4-BE49-F238E27FC236}">
                <a16:creationId xmlns:a16="http://schemas.microsoft.com/office/drawing/2014/main" id="{1B50DCF7-FE7C-9541-9AC4-A0D976926F10}"/>
              </a:ext>
            </a:extLst>
          </p:cNvPr>
          <p:cNvSpPr>
            <a:spLocks noGrp="1"/>
          </p:cNvSpPr>
          <p:nvPr>
            <p:ph type="subTitle" idx="1"/>
          </p:nvPr>
        </p:nvSpPr>
        <p:spPr>
          <a:xfrm>
            <a:off x="540000" y="3528000"/>
            <a:ext cx="3600000" cy="1800000"/>
          </a:xfrm>
        </p:spPr>
        <p:txBody>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
              <a:t>Cliquez pour modifier le style de sous-titres Master</a:t>
            </a:r>
            <a:endParaRPr lang="en-US"/>
          </a:p>
        </p:txBody>
      </p:sp>
      <p:sp>
        <p:nvSpPr>
          <p:cNvPr id="10" name="Text Placeholder 9">
            <a:extLst>
              <a:ext uri="{FF2B5EF4-FFF2-40B4-BE49-F238E27FC236}">
                <a16:creationId xmlns:a16="http://schemas.microsoft.com/office/drawing/2014/main" id="{05BA442D-E9A0-4B4A-B822-CC478AA707F9}"/>
              </a:ext>
            </a:extLst>
          </p:cNvPr>
          <p:cNvSpPr>
            <a:spLocks noGrp="1"/>
          </p:cNvSpPr>
          <p:nvPr>
            <p:ph type="body" sz="quarter" idx="10"/>
          </p:nvPr>
        </p:nvSpPr>
        <p:spPr>
          <a:xfrm>
            <a:off x="540000" y="5997600"/>
            <a:ext cx="2880000" cy="540000"/>
          </a:xfrm>
        </p:spPr>
        <p:txBody>
          <a:bodyPr anchor="b" anchorCtr="0"/>
          <a:lstStyle>
            <a:lvl1pPr marL="0" indent="0">
              <a:spcAft>
                <a:spcPts val="0"/>
              </a:spcAft>
              <a:buFont typeface="Arial" panose="020B0604020202020204" pitchFamily="34" charset="0"/>
              <a:buNone/>
              <a:defRPr sz="1400">
                <a:solidFill>
                  <a:schemeClr val="bg1"/>
                </a:solidFill>
              </a:defRPr>
            </a:lvl1pPr>
            <a:lvl2pPr marL="0" indent="0">
              <a:buNone/>
              <a:defRPr sz="1200"/>
            </a:lvl2pPr>
            <a:lvl3pPr marL="180000" indent="0">
              <a:buNone/>
              <a:defRPr sz="1200"/>
            </a:lvl3pPr>
            <a:lvl4pPr marL="360000" indent="0">
              <a:buNone/>
              <a:defRPr sz="1200"/>
            </a:lvl4pPr>
            <a:lvl5pPr marL="540000" indent="0">
              <a:buNone/>
              <a:defRPr sz="1200"/>
            </a:lvl5pPr>
          </a:lstStyle>
          <a:p>
            <a:pPr lvl="0"/>
            <a:r>
              <a:rPr lang="fr"/>
              <a:t>Cliquez pour modifier les styles de texte Master</a:t>
            </a:r>
          </a:p>
        </p:txBody>
      </p:sp>
      <p:pic>
        <p:nvPicPr>
          <p:cNvPr id="8" name="Picture 7" descr="Logo&#10;&#10;Description générée automatiquement">
            <a:extLst>
              <a:ext uri="{FF2B5EF4-FFF2-40B4-BE49-F238E27FC236}">
                <a16:creationId xmlns:a16="http://schemas.microsoft.com/office/drawing/2014/main" id="{AD97A3A0-9206-D445-B62F-E2E2CBB93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4694" y="1751451"/>
            <a:ext cx="6059424" cy="5152644"/>
          </a:xfrm>
          <a:prstGeom prst="rect">
            <a:avLst/>
          </a:prstGeom>
        </p:spPr>
      </p:pic>
    </p:spTree>
    <p:extLst>
      <p:ext uri="{BB962C8B-B14F-4D97-AF65-F5344CB8AC3E}">
        <p14:creationId xmlns:p14="http://schemas.microsoft.com/office/powerpoint/2010/main" val="3244613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_navy">
    <p:bg>
      <p:bgPr>
        <a:solidFill>
          <a:schemeClr val="tx1"/>
        </a:solidFill>
        <a:effectLst/>
      </p:bgPr>
    </p:bg>
    <p:spTree>
      <p:nvGrpSpPr>
        <p:cNvPr id="1" name=""/>
        <p:cNvGrpSpPr/>
        <p:nvPr/>
      </p:nvGrpSpPr>
      <p:grpSpPr>
        <a:xfrm>
          <a:off x="0" y="0"/>
          <a:ext cx="0" cy="0"/>
          <a:chOff x="0" y="0"/>
          <a:chExt cx="0" cy="0"/>
        </a:xfrm>
      </p:grpSpPr>
      <p:pic>
        <p:nvPicPr>
          <p:cNvPr id="6" name="Picture 5" descr="Une image contenant une interface graphique utilisateur&#10;&#10;Description générée automatiquement">
            <a:extLst>
              <a:ext uri="{FF2B5EF4-FFF2-40B4-BE49-F238E27FC236}">
                <a16:creationId xmlns:a16="http://schemas.microsoft.com/office/drawing/2014/main" id="{03E0F6DF-64D7-AB4B-9BA2-E27ECD25BA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563" y="360000"/>
            <a:ext cx="1910116" cy="583200"/>
          </a:xfrm>
          <a:prstGeom prst="rect">
            <a:avLst/>
          </a:prstGeom>
        </p:spPr>
      </p:pic>
      <p:sp>
        <p:nvSpPr>
          <p:cNvPr id="2" name="Title 1">
            <a:extLst>
              <a:ext uri="{FF2B5EF4-FFF2-40B4-BE49-F238E27FC236}">
                <a16:creationId xmlns:a16="http://schemas.microsoft.com/office/drawing/2014/main" id="{8A8DB15B-9E43-C145-BD4B-DBC2B496B884}"/>
              </a:ext>
            </a:extLst>
          </p:cNvPr>
          <p:cNvSpPr>
            <a:spLocks noGrp="1"/>
          </p:cNvSpPr>
          <p:nvPr>
            <p:ph type="ctrTitle"/>
          </p:nvPr>
        </p:nvSpPr>
        <p:spPr>
          <a:xfrm>
            <a:off x="540000" y="1224000"/>
            <a:ext cx="6480000" cy="1980000"/>
          </a:xfrm>
        </p:spPr>
        <p:txBody>
          <a:bodyPr anchor="t" anchorCtr="0"/>
          <a:lstStyle>
            <a:lvl1pPr algn="l">
              <a:lnSpc>
                <a:spcPts val="5000"/>
              </a:lnSpc>
              <a:defRPr sz="4400" b="0">
                <a:solidFill>
                  <a:schemeClr val="bg1"/>
                </a:solidFill>
              </a:defRPr>
            </a:lvl1pPr>
          </a:lstStyle>
          <a:p>
            <a:r>
              <a:rPr lang="fr"/>
              <a:t>Cliquez pour modifier le style du titre maître</a:t>
            </a:r>
            <a:endParaRPr lang="en-US"/>
          </a:p>
        </p:txBody>
      </p:sp>
      <p:sp>
        <p:nvSpPr>
          <p:cNvPr id="3" name="Subtitle 2">
            <a:extLst>
              <a:ext uri="{FF2B5EF4-FFF2-40B4-BE49-F238E27FC236}">
                <a16:creationId xmlns:a16="http://schemas.microsoft.com/office/drawing/2014/main" id="{1B50DCF7-FE7C-9541-9AC4-A0D976926F10}"/>
              </a:ext>
            </a:extLst>
          </p:cNvPr>
          <p:cNvSpPr>
            <a:spLocks noGrp="1"/>
          </p:cNvSpPr>
          <p:nvPr>
            <p:ph type="subTitle" idx="1"/>
          </p:nvPr>
        </p:nvSpPr>
        <p:spPr>
          <a:xfrm>
            <a:off x="540000" y="3528000"/>
            <a:ext cx="3600000" cy="1800000"/>
          </a:xfrm>
        </p:spPr>
        <p:txBody>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
              <a:t>Cliquez pour modifier le style de sous-titres Master</a:t>
            </a:r>
            <a:endParaRPr lang="en-US"/>
          </a:p>
        </p:txBody>
      </p:sp>
      <p:sp>
        <p:nvSpPr>
          <p:cNvPr id="10" name="Text Placeholder 9">
            <a:extLst>
              <a:ext uri="{FF2B5EF4-FFF2-40B4-BE49-F238E27FC236}">
                <a16:creationId xmlns:a16="http://schemas.microsoft.com/office/drawing/2014/main" id="{05BA442D-E9A0-4B4A-B822-CC478AA707F9}"/>
              </a:ext>
            </a:extLst>
          </p:cNvPr>
          <p:cNvSpPr>
            <a:spLocks noGrp="1"/>
          </p:cNvSpPr>
          <p:nvPr>
            <p:ph type="body" sz="quarter" idx="10"/>
          </p:nvPr>
        </p:nvSpPr>
        <p:spPr>
          <a:xfrm>
            <a:off x="540000" y="5997600"/>
            <a:ext cx="2880000" cy="540000"/>
          </a:xfrm>
        </p:spPr>
        <p:txBody>
          <a:bodyPr anchor="b" anchorCtr="0"/>
          <a:lstStyle>
            <a:lvl1pPr marL="0" indent="0">
              <a:spcAft>
                <a:spcPts val="0"/>
              </a:spcAft>
              <a:buFont typeface="Arial" panose="020B0604020202020204" pitchFamily="34" charset="0"/>
              <a:buNone/>
              <a:defRPr sz="1400">
                <a:solidFill>
                  <a:schemeClr val="bg1"/>
                </a:solidFill>
              </a:defRPr>
            </a:lvl1pPr>
            <a:lvl2pPr marL="0" indent="0">
              <a:buNone/>
              <a:defRPr sz="1200"/>
            </a:lvl2pPr>
            <a:lvl3pPr marL="180000" indent="0">
              <a:buNone/>
              <a:defRPr sz="1200"/>
            </a:lvl3pPr>
            <a:lvl4pPr marL="360000" indent="0">
              <a:buNone/>
              <a:defRPr sz="1200"/>
            </a:lvl4pPr>
            <a:lvl5pPr marL="540000" indent="0">
              <a:buNone/>
              <a:defRPr sz="1200"/>
            </a:lvl5pPr>
          </a:lstStyle>
          <a:p>
            <a:pPr lvl="0"/>
            <a:r>
              <a:rPr lang="fr"/>
              <a:t>Cliquez pour modifier les styles de texte Master</a:t>
            </a:r>
          </a:p>
        </p:txBody>
      </p:sp>
      <p:pic>
        <p:nvPicPr>
          <p:cNvPr id="8" name="Picture 7" descr="Logo&#10;&#10;Description générée automatiquement">
            <a:extLst>
              <a:ext uri="{FF2B5EF4-FFF2-40B4-BE49-F238E27FC236}">
                <a16:creationId xmlns:a16="http://schemas.microsoft.com/office/drawing/2014/main" id="{AD97A3A0-9206-D445-B62F-E2E2CBB93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4694" y="1751451"/>
            <a:ext cx="6059424" cy="5152644"/>
          </a:xfrm>
          <a:prstGeom prst="rect">
            <a:avLst/>
          </a:prstGeom>
        </p:spPr>
      </p:pic>
    </p:spTree>
    <p:extLst>
      <p:ext uri="{BB962C8B-B14F-4D97-AF65-F5344CB8AC3E}">
        <p14:creationId xmlns:p14="http://schemas.microsoft.com/office/powerpoint/2010/main" val="1277419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B5EA-221E-2692-8AD0-96E288685E39}"/>
              </a:ext>
            </a:extLst>
          </p:cNvPr>
          <p:cNvSpPr>
            <a:spLocks noGrp="1"/>
          </p:cNvSpPr>
          <p:nvPr>
            <p:ph type="title"/>
          </p:nvPr>
        </p:nvSpPr>
        <p:spPr/>
        <p:txBody>
          <a:bodyPr/>
          <a:lstStyle/>
          <a:p>
            <a:r>
              <a:rPr lang="fr"/>
              <a:t>Cliquez pour modifier le style du titre maître</a:t>
            </a:r>
            <a:endParaRPr lang="en-CH"/>
          </a:p>
        </p:txBody>
      </p:sp>
      <p:sp>
        <p:nvSpPr>
          <p:cNvPr id="3" name="Content Placeholder 2">
            <a:extLst>
              <a:ext uri="{FF2B5EF4-FFF2-40B4-BE49-F238E27FC236}">
                <a16:creationId xmlns:a16="http://schemas.microsoft.com/office/drawing/2014/main" id="{C5C9652B-E698-5813-1DE7-F28D97DDC240}"/>
              </a:ext>
            </a:extLst>
          </p:cNvPr>
          <p:cNvSpPr>
            <a:spLocks noGrp="1"/>
          </p:cNvSpPr>
          <p:nvPr>
            <p:ph idx="1"/>
          </p:nvPr>
        </p:nvSpPr>
        <p:spPr/>
        <p:txBody>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CH"/>
          </a:p>
        </p:txBody>
      </p:sp>
      <p:sp>
        <p:nvSpPr>
          <p:cNvPr id="4" name="Date Placeholder 3">
            <a:extLst>
              <a:ext uri="{FF2B5EF4-FFF2-40B4-BE49-F238E27FC236}">
                <a16:creationId xmlns:a16="http://schemas.microsoft.com/office/drawing/2014/main" id="{1CC9CFD3-2A93-E282-D6C7-5D6A54CC50D0}"/>
              </a:ext>
            </a:extLst>
          </p:cNvPr>
          <p:cNvSpPr>
            <a:spLocks noGrp="1"/>
          </p:cNvSpPr>
          <p:nvPr>
            <p:ph type="dt" sz="half" idx="10"/>
          </p:nvPr>
        </p:nvSpPr>
        <p:spPr/>
        <p:txBody>
          <a:bodyPr/>
          <a:lstStyle/>
          <a:p>
            <a:fld id="{991719FB-8CE5-F049-B1DB-CE7A9ED5B6F9}" type="datetimeFigureOut">
              <a:rPr lang="en-CH" smtClean="0"/>
              <a:t>01/09/2026</a:t>
            </a:fld>
            <a:endParaRPr lang="en-CH"/>
          </a:p>
        </p:txBody>
      </p:sp>
      <p:sp>
        <p:nvSpPr>
          <p:cNvPr id="5" name="Footer Placeholder 4">
            <a:extLst>
              <a:ext uri="{FF2B5EF4-FFF2-40B4-BE49-F238E27FC236}">
                <a16:creationId xmlns:a16="http://schemas.microsoft.com/office/drawing/2014/main" id="{59F7137A-930A-1B43-B033-8E22B20DC49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ACE68A5-7227-DC2F-A44F-3307B9174A01}"/>
              </a:ext>
            </a:extLst>
          </p:cNvPr>
          <p:cNvSpPr>
            <a:spLocks noGrp="1"/>
          </p:cNvSpPr>
          <p:nvPr>
            <p:ph type="sldNum" sz="quarter" idx="12"/>
          </p:nvPr>
        </p:nvSpPr>
        <p:spPr/>
        <p:txBody>
          <a:bodyPr/>
          <a:lstStyle/>
          <a:p>
            <a:fld id="{AD4A496D-7C86-A046-A99E-DF1A8A2210DC}" type="slidenum">
              <a:rPr lang="en-CH" smtClean="0"/>
              <a:t>‹#›</a:t>
            </a:fld>
            <a:endParaRPr lang="en-CH"/>
          </a:p>
        </p:txBody>
      </p:sp>
    </p:spTree>
    <p:extLst>
      <p:ext uri="{BB962C8B-B14F-4D97-AF65-F5344CB8AC3E}">
        <p14:creationId xmlns:p14="http://schemas.microsoft.com/office/powerpoint/2010/main" val="3262836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13" name="Title 12"/>
          <p:cNvSpPr>
            <a:spLocks noGrp="1"/>
          </p:cNvSpPr>
          <p:nvPr>
            <p:ph type="title"/>
          </p:nvPr>
        </p:nvSpPr>
        <p:spPr bwMode="invGray"/>
        <p:txBody>
          <a:bodyPr/>
          <a:lstStyle/>
          <a:p>
            <a:r>
              <a:rPr lang="fr" noProof="0"/>
              <a:t>Cliquez pour modifier le style du titre maître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fr" noProof="0"/>
              <a:t>Sous-titres en une ligne (optionnel)</a:t>
            </a:r>
          </a:p>
        </p:txBody>
      </p:sp>
    </p:spTree>
    <p:extLst>
      <p:ext uri="{BB962C8B-B14F-4D97-AF65-F5344CB8AC3E}">
        <p14:creationId xmlns:p14="http://schemas.microsoft.com/office/powerpoint/2010/main" val="3540300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95CC-49C2-0045-4D6D-01C83027A48A}"/>
              </a:ext>
            </a:extLst>
          </p:cNvPr>
          <p:cNvSpPr>
            <a:spLocks noGrp="1"/>
          </p:cNvSpPr>
          <p:nvPr>
            <p:ph type="title"/>
          </p:nvPr>
        </p:nvSpPr>
        <p:spPr/>
        <p:txBody>
          <a:bodyPr/>
          <a:lstStyle/>
          <a:p>
            <a:r>
              <a:rPr lang="fr"/>
              <a:t>Cliquez pour modifier le style du titre maître</a:t>
            </a:r>
            <a:endParaRPr lang="en-CH"/>
          </a:p>
        </p:txBody>
      </p:sp>
      <p:sp>
        <p:nvSpPr>
          <p:cNvPr id="3" name="Date Placeholder 2">
            <a:extLst>
              <a:ext uri="{FF2B5EF4-FFF2-40B4-BE49-F238E27FC236}">
                <a16:creationId xmlns:a16="http://schemas.microsoft.com/office/drawing/2014/main" id="{B5C5C9F8-5F75-3E36-13C8-9849736A5955}"/>
              </a:ext>
            </a:extLst>
          </p:cNvPr>
          <p:cNvSpPr>
            <a:spLocks noGrp="1"/>
          </p:cNvSpPr>
          <p:nvPr>
            <p:ph type="dt" sz="half" idx="10"/>
          </p:nvPr>
        </p:nvSpPr>
        <p:spPr/>
        <p:txBody>
          <a:bodyPr/>
          <a:lstStyle/>
          <a:p>
            <a:fld id="{991719FB-8CE5-F049-B1DB-CE7A9ED5B6F9}" type="datetimeFigureOut">
              <a:rPr lang="en-CH" smtClean="0"/>
              <a:t>01/09/2026</a:t>
            </a:fld>
            <a:endParaRPr lang="en-CH"/>
          </a:p>
        </p:txBody>
      </p:sp>
      <p:sp>
        <p:nvSpPr>
          <p:cNvPr id="4" name="Footer Placeholder 3">
            <a:extLst>
              <a:ext uri="{FF2B5EF4-FFF2-40B4-BE49-F238E27FC236}">
                <a16:creationId xmlns:a16="http://schemas.microsoft.com/office/drawing/2014/main" id="{1F7B2E7D-C018-E7FF-21A7-D1ED624DCCDD}"/>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3F5B2C27-51C4-3E80-8013-ECB6C68884C6}"/>
              </a:ext>
            </a:extLst>
          </p:cNvPr>
          <p:cNvSpPr>
            <a:spLocks noGrp="1"/>
          </p:cNvSpPr>
          <p:nvPr>
            <p:ph type="sldNum" sz="quarter" idx="12"/>
          </p:nvPr>
        </p:nvSpPr>
        <p:spPr/>
        <p:txBody>
          <a:bodyPr/>
          <a:lstStyle/>
          <a:p>
            <a:fld id="{AD4A496D-7C86-A046-A99E-DF1A8A2210DC}" type="slidenum">
              <a:rPr lang="en-CH" smtClean="0"/>
              <a:t>‹#›</a:t>
            </a:fld>
            <a:endParaRPr lang="en-CH"/>
          </a:p>
        </p:txBody>
      </p:sp>
    </p:spTree>
    <p:extLst>
      <p:ext uri="{BB962C8B-B14F-4D97-AF65-F5344CB8AC3E}">
        <p14:creationId xmlns:p14="http://schemas.microsoft.com/office/powerpoint/2010/main" val="388087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
              <a:t>Cliquez pour modifier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
              <a:t>Cliquez pour modifier les styles du texte du masque</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
              <a:t>Cliquez pour modifier les styles du texte du masque</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5" name="Espace réservé de la date 4"/>
          <p:cNvSpPr>
            <a:spLocks noGrp="1"/>
          </p:cNvSpPr>
          <p:nvPr>
            <p:ph type="dt" sz="half" idx="10"/>
          </p:nvPr>
        </p:nvSpPr>
        <p:spPr/>
        <p:txBody>
          <a:bodyPr/>
          <a:lstStyle/>
          <a:p>
            <a:fld id="{7D17875F-AC2F-4FB1-8E95-E51C31AC7D91}" type="datetimeFigureOut">
              <a:rPr lang="fr-FR" smtClean="0"/>
              <a:pPr/>
              <a:t>09/01/2026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D265DCDB-9247-47EE-B8E5-7BC50E48DDA8}" type="slidenum">
              <a:rPr lang="en-US" smtClean="0"/>
              <a:pPr/>
              <a:t>‹#›</a:t>
            </a:fld>
            <a:endParaRPr lang="en-US"/>
          </a:p>
        </p:txBody>
      </p:sp>
    </p:spTree>
    <p:extLst>
      <p:ext uri="{BB962C8B-B14F-4D97-AF65-F5344CB8AC3E}">
        <p14:creationId xmlns:p14="http://schemas.microsoft.com/office/powerpoint/2010/main" val="3005354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Nombre en grand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rtlCol="0" anchor="ctr">
            <a:normAutofit/>
          </a:bodyPr>
          <a:lstStyle>
            <a:lvl1pPr algn="ctr">
              <a:defRPr sz="2800">
                <a:solidFill>
                  <a:schemeClr val="tx1"/>
                </a:solidFill>
                <a:latin typeface="+mj-lt"/>
              </a:defRPr>
            </a:lvl1pPr>
          </a:lstStyle>
          <a:p>
            <a:pPr rtl="0"/>
            <a:r>
              <a:rPr lang="fr"/>
              <a:t>Cliquez pour modifier le texte</a:t>
            </a:r>
          </a:p>
        </p:txBody>
      </p:sp>
      <p:sp>
        <p:nvSpPr>
          <p:cNvPr id="7" name="Espace réservé du contenu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684675"/>
            <a:ext cx="11159163" cy="4229674"/>
          </a:xfrm>
        </p:spPr>
        <p:txBody>
          <a:bodyPr rtlCol="0" anchor="ctr">
            <a:normAutofit/>
          </a:bodyPr>
          <a:lstStyle>
            <a:lvl1pPr marL="0" indent="0" algn="ctr">
              <a:lnSpc>
                <a:spcPct val="90000"/>
              </a:lnSpc>
              <a:buNone/>
              <a:defRPr sz="32000" cap="none" baseline="0">
                <a:solidFill>
                  <a:schemeClr val="tx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rtl="0"/>
            <a:r>
              <a:rPr lang="fr"/>
              <a:t>##%</a:t>
            </a:r>
          </a:p>
        </p:txBody>
      </p:sp>
      <p:sp>
        <p:nvSpPr>
          <p:cNvPr id="10" name="Espace réservé du pied de page 9">
            <a:extLst>
              <a:ext uri="{FF2B5EF4-FFF2-40B4-BE49-F238E27FC236}">
                <a16:creationId xmlns:a16="http://schemas.microsoft.com/office/drawing/2014/main" id="{897B8847-6473-457E-E96C-6389E70595B5}"/>
              </a:ext>
            </a:extLst>
          </p:cNvPr>
          <p:cNvSpPr>
            <a:spLocks noGrp="1"/>
          </p:cNvSpPr>
          <p:nvPr>
            <p:ph type="ftr" sz="quarter" idx="15"/>
          </p:nvPr>
        </p:nvSpPr>
        <p:spPr/>
        <p:txBody>
          <a:bodyPr rtlCol="0"/>
          <a:lstStyle>
            <a:lvl1pPr>
              <a:defRPr>
                <a:solidFill>
                  <a:schemeClr val="tx1"/>
                </a:solidFill>
              </a:defRPr>
            </a:lvl1pPr>
          </a:lstStyle>
          <a:p>
            <a:pPr rtl="0"/>
            <a:r>
              <a:rPr lang="fr"/>
              <a:t>Exemple de Texte de Pied de page</a:t>
            </a:r>
          </a:p>
        </p:txBody>
      </p:sp>
      <p:sp>
        <p:nvSpPr>
          <p:cNvPr id="9" name="Espace réservé de la date 8">
            <a:extLst>
              <a:ext uri="{FF2B5EF4-FFF2-40B4-BE49-F238E27FC236}">
                <a16:creationId xmlns:a16="http://schemas.microsoft.com/office/drawing/2014/main" id="{397385FA-3FF0-FCCA-55E3-8E053BA2CA47}"/>
              </a:ext>
            </a:extLst>
          </p:cNvPr>
          <p:cNvSpPr>
            <a:spLocks noGrp="1"/>
          </p:cNvSpPr>
          <p:nvPr>
            <p:ph type="dt" sz="half" idx="14"/>
          </p:nvPr>
        </p:nvSpPr>
        <p:spPr/>
        <p:txBody>
          <a:bodyPr rtlCol="0"/>
          <a:lstStyle>
            <a:lvl1pPr>
              <a:defRPr>
                <a:solidFill>
                  <a:schemeClr val="tx1"/>
                </a:solidFill>
              </a:defRPr>
            </a:lvl1pPr>
          </a:lstStyle>
          <a:p>
            <a:pPr rtl="0"/>
            <a:r>
              <a:rPr lang="en-US"/>
              <a:t>4/8/2025</a:t>
            </a:r>
          </a:p>
        </p:txBody>
      </p:sp>
      <p:sp>
        <p:nvSpPr>
          <p:cNvPr id="11" name="Espace réservé du numéro de diapositive 10">
            <a:extLst>
              <a:ext uri="{FF2B5EF4-FFF2-40B4-BE49-F238E27FC236}">
                <a16:creationId xmlns:a16="http://schemas.microsoft.com/office/drawing/2014/main" id="{E72B5E7B-6D54-E7B9-4307-C655E0BCABB3}"/>
              </a:ext>
            </a:extLst>
          </p:cNvPr>
          <p:cNvSpPr>
            <a:spLocks noGrp="1"/>
          </p:cNvSpPr>
          <p:nvPr>
            <p:ph type="sldNum" sz="quarter" idx="16"/>
          </p:nvPr>
        </p:nvSpPr>
        <p:spPr/>
        <p:txBody>
          <a:bodyPr rtlCol="0"/>
          <a:lstStyle>
            <a:lvl1pPr>
              <a:defRPr>
                <a:solidFill>
                  <a:schemeClr val="tx1"/>
                </a:solidFill>
              </a:defRPr>
            </a:lvl1pPr>
          </a:lstStyle>
          <a:p>
            <a:pPr rtl="0"/>
            <a:fld id="{DD84031F-D6BF-4677-B12E-7D8B88BA70F7}" type="slidenum">
              <a:rPr lang="en-US" smtClean="0"/>
              <a:t>‹#›</a:t>
            </a:fld>
            <a:endParaRPr lang="en-US"/>
          </a:p>
        </p:txBody>
      </p:sp>
      <p:cxnSp>
        <p:nvCxnSpPr>
          <p:cNvPr id="6" name="Connecteur droit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9FE9B0A1-4C47-68AF-0383-4819E2242D4E}"/>
              </a:ext>
            </a:extLst>
          </p:cNvPr>
          <p:cNvCxnSpPr>
            <a:cxnSpLocks/>
          </p:cNvCxnSpPr>
          <p:nvPr/>
        </p:nvCxnSpPr>
        <p:spPr>
          <a:xfrm>
            <a:off x="530352" y="6328597"/>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4671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_light blue">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1224000"/>
            <a:ext cx="6480000" cy="720000"/>
          </a:xfrm>
        </p:spPr>
        <p:txBody>
          <a:bodyPr anchor="t" anchorCtr="0"/>
          <a:lstStyle>
            <a:lvl1pPr>
              <a:lnSpc>
                <a:spcPct val="100000"/>
              </a:lnSpc>
              <a:defRPr sz="4400" b="0">
                <a:solidFill>
                  <a:schemeClr val="accent3"/>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lvl1pPr>
          </a:lstStyle>
          <a:p>
            <a:fld id="{97A6CAE0-687B-D44E-98DD-6E2AB2CF1B46}" type="slidenum">
              <a:rPr lang="en-US" smtClean="0"/>
              <a:pPr/>
              <a:t>‹#›</a:t>
            </a:fld>
            <a:endParaRPr lang="en-US"/>
          </a:p>
        </p:txBody>
      </p:sp>
      <p:pic>
        <p:nvPicPr>
          <p:cNvPr id="7" name="Picture 6" descr="Logo de l'OMS">
            <a:extLst>
              <a:ext uri="{FF2B5EF4-FFF2-40B4-BE49-F238E27FC236}">
                <a16:creationId xmlns:a16="http://schemas.microsoft.com/office/drawing/2014/main" id="{7DE4E7BA-7AD0-3A46-88C2-BA559118F6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10" name="Text Placeholder 9">
            <a:extLst>
              <a:ext uri="{FF2B5EF4-FFF2-40B4-BE49-F238E27FC236}">
                <a16:creationId xmlns:a16="http://schemas.microsoft.com/office/drawing/2014/main" id="{75A8B8DC-E88D-3449-A4BA-2CF853F50026}"/>
              </a:ext>
            </a:extLst>
          </p:cNvPr>
          <p:cNvSpPr>
            <a:spLocks noGrp="1"/>
          </p:cNvSpPr>
          <p:nvPr>
            <p:ph type="body" sz="quarter" idx="13"/>
          </p:nvPr>
        </p:nvSpPr>
        <p:spPr>
          <a:xfrm>
            <a:off x="539999" y="2160000"/>
            <a:ext cx="6480000" cy="3780000"/>
          </a:xfrm>
        </p:spPr>
        <p:txBody>
          <a:bodyPr/>
          <a:lstStyle>
            <a:lvl1pPr marL="288000" indent="-288000">
              <a:spcBef>
                <a:spcPts val="2000"/>
              </a:spcBef>
              <a:spcAft>
                <a:spcPts val="0"/>
              </a:spcAft>
              <a:buClr>
                <a:schemeClr val="accent3"/>
              </a:buClr>
              <a:buFont typeface="Arial" panose="020B0604020202020204" pitchFamily="34" charset="0"/>
              <a:buChar char="•"/>
              <a:defRPr sz="2000"/>
            </a:lvl1pPr>
            <a:lvl2pPr marL="576000" indent="-288000">
              <a:spcBef>
                <a:spcPts val="500"/>
              </a:spcBef>
              <a:spcAft>
                <a:spcPts val="0"/>
              </a:spcAft>
              <a:buFont typeface="+mj-lt"/>
              <a:buAutoNum type="arabicPeriod"/>
              <a:defRPr/>
            </a:lvl2pPr>
          </a:lstStyle>
          <a:p>
            <a:pPr lvl="0"/>
            <a:r>
              <a:rPr lang="fr"/>
              <a:t>Cliquez pour modifier les styles de texte Master</a:t>
            </a:r>
          </a:p>
          <a:p>
            <a:pPr lvl="1"/>
            <a:r>
              <a:rPr lang="fr"/>
              <a:t>Deuxième niveau</a:t>
            </a:r>
          </a:p>
        </p:txBody>
      </p:sp>
      <p:cxnSp>
        <p:nvCxnSpPr>
          <p:cNvPr id="18" name="Straight Connector 17">
            <a:extLst>
              <a:ext uri="{FF2B5EF4-FFF2-40B4-BE49-F238E27FC236}">
                <a16:creationId xmlns:a16="http://schemas.microsoft.com/office/drawing/2014/main" id="{091E7C78-8270-1944-9367-7EBFFF253A33}"/>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329F4CF6-5ECA-4948-A9E8-D815A323E35F}"/>
              </a:ext>
            </a:extLst>
          </p:cNvPr>
          <p:cNvSpPr>
            <a:spLocks noGrp="1"/>
          </p:cNvSpPr>
          <p:nvPr>
            <p:ph type="pic" sz="quarter" idx="14"/>
          </p:nvPr>
        </p:nvSpPr>
        <p:spPr>
          <a:xfrm>
            <a:off x="7380000" y="0"/>
            <a:ext cx="4451999" cy="5940000"/>
          </a:xfrm>
        </p:spPr>
        <p:txBody>
          <a:bodyPr/>
          <a:lstStyle/>
          <a:p>
            <a:endParaRPr lang="en-US"/>
          </a:p>
        </p:txBody>
      </p:sp>
    </p:spTree>
    <p:extLst>
      <p:ext uri="{BB962C8B-B14F-4D97-AF65-F5344CB8AC3E}">
        <p14:creationId xmlns:p14="http://schemas.microsoft.com/office/powerpoint/2010/main" val="76532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_brigh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1224000"/>
            <a:ext cx="6480000" cy="720000"/>
          </a:xfrm>
        </p:spPr>
        <p:txBody>
          <a:bodyPr anchor="t" anchorCtr="0"/>
          <a:lstStyle>
            <a:lvl1pPr>
              <a:lnSpc>
                <a:spcPct val="100000"/>
              </a:lnSpc>
              <a:defRPr sz="4400" b="0">
                <a:solidFill>
                  <a:schemeClr val="bg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sp>
        <p:nvSpPr>
          <p:cNvPr id="10" name="Text Placeholder 9">
            <a:extLst>
              <a:ext uri="{FF2B5EF4-FFF2-40B4-BE49-F238E27FC236}">
                <a16:creationId xmlns:a16="http://schemas.microsoft.com/office/drawing/2014/main" id="{75A8B8DC-E88D-3449-A4BA-2CF853F50026}"/>
              </a:ext>
            </a:extLst>
          </p:cNvPr>
          <p:cNvSpPr>
            <a:spLocks noGrp="1"/>
          </p:cNvSpPr>
          <p:nvPr>
            <p:ph type="body" sz="quarter" idx="13"/>
          </p:nvPr>
        </p:nvSpPr>
        <p:spPr>
          <a:xfrm>
            <a:off x="539999" y="2160000"/>
            <a:ext cx="6480000" cy="3780000"/>
          </a:xfrm>
        </p:spPr>
        <p:txBody>
          <a:bodyPr/>
          <a:lstStyle>
            <a:lvl1pPr marL="288000" indent="-288000">
              <a:spcBef>
                <a:spcPts val="2000"/>
              </a:spcBef>
              <a:spcAft>
                <a:spcPts val="0"/>
              </a:spcAft>
              <a:buClr>
                <a:schemeClr val="bg1"/>
              </a:buClr>
              <a:buFont typeface="Arial" panose="020B0604020202020204" pitchFamily="34" charset="0"/>
              <a:buChar char="•"/>
              <a:defRPr sz="2000"/>
            </a:lvl1pPr>
            <a:lvl2pPr marL="576000" indent="-288000">
              <a:spcBef>
                <a:spcPts val="500"/>
              </a:spcBef>
              <a:spcAft>
                <a:spcPts val="0"/>
              </a:spcAft>
              <a:buClr>
                <a:schemeClr val="bg1"/>
              </a:buClr>
              <a:buFont typeface="+mj-lt"/>
              <a:buAutoNum type="arabicPeriod"/>
              <a:defRPr/>
            </a:lvl2pPr>
          </a:lstStyle>
          <a:p>
            <a:pPr lvl="0"/>
            <a:r>
              <a:rPr lang="fr"/>
              <a:t>Cliquez pour modifier les styles de texte Master</a:t>
            </a:r>
          </a:p>
          <a:p>
            <a:pPr lvl="1"/>
            <a:r>
              <a:rPr lang="fr"/>
              <a:t>Deuxième niveau</a:t>
            </a:r>
          </a:p>
        </p:txBody>
      </p:sp>
      <p:cxnSp>
        <p:nvCxnSpPr>
          <p:cNvPr id="13" name="Straight Connector 12">
            <a:extLst>
              <a:ext uri="{FF2B5EF4-FFF2-40B4-BE49-F238E27FC236}">
                <a16:creationId xmlns:a16="http://schemas.microsoft.com/office/drawing/2014/main" id="{5B9453F3-1EF7-A940-95BA-57C42DA34E9E}"/>
              </a:ext>
            </a:extLst>
          </p:cNvPr>
          <p:cNvCxnSpPr>
            <a:cxnSpLocks/>
          </p:cNvCxnSpPr>
          <p:nvPr userDrawn="1"/>
        </p:nvCxnSpPr>
        <p:spPr>
          <a:xfrm>
            <a:off x="2214000" y="6390000"/>
            <a:ext cx="0" cy="144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descr="Une image contenant une interface graphique utilisateur&#10;&#10;Description générée automatiquement">
            <a:extLst>
              <a:ext uri="{FF2B5EF4-FFF2-40B4-BE49-F238E27FC236}">
                <a16:creationId xmlns:a16="http://schemas.microsoft.com/office/drawing/2014/main" id="{6D069F3E-3E81-5F49-8DF3-4F9353C8B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cxnSp>
        <p:nvCxnSpPr>
          <p:cNvPr id="15" name="Straight Connector 14">
            <a:extLst>
              <a:ext uri="{FF2B5EF4-FFF2-40B4-BE49-F238E27FC236}">
                <a16:creationId xmlns:a16="http://schemas.microsoft.com/office/drawing/2014/main" id="{4408F604-DE4D-0A42-87B2-0153520488A8}"/>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4">
            <a:extLst>
              <a:ext uri="{FF2B5EF4-FFF2-40B4-BE49-F238E27FC236}">
                <a16:creationId xmlns:a16="http://schemas.microsoft.com/office/drawing/2014/main" id="{3DCCEA8E-BF23-6C45-A083-AECFF0B74956}"/>
              </a:ext>
            </a:extLst>
          </p:cNvPr>
          <p:cNvSpPr>
            <a:spLocks noGrp="1"/>
          </p:cNvSpPr>
          <p:nvPr>
            <p:ph type="pic" sz="quarter" idx="14"/>
          </p:nvPr>
        </p:nvSpPr>
        <p:spPr>
          <a:xfrm>
            <a:off x="7380000" y="0"/>
            <a:ext cx="4451999" cy="5940000"/>
          </a:xfrm>
        </p:spPr>
        <p:txBody>
          <a:bodyPr/>
          <a:lstStyle/>
          <a:p>
            <a:endParaRPr lang="en-US"/>
          </a:p>
        </p:txBody>
      </p:sp>
    </p:spTree>
    <p:extLst>
      <p:ext uri="{BB962C8B-B14F-4D97-AF65-F5344CB8AC3E}">
        <p14:creationId xmlns:p14="http://schemas.microsoft.com/office/powerpoint/2010/main" val="3411721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_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1224000"/>
            <a:ext cx="6480000" cy="720000"/>
          </a:xfrm>
        </p:spPr>
        <p:txBody>
          <a:bodyPr anchor="t" anchorCtr="0"/>
          <a:lstStyle>
            <a:lvl1pPr>
              <a:lnSpc>
                <a:spcPct val="100000"/>
              </a:lnSpc>
              <a:defRPr sz="4400" b="0">
                <a:solidFill>
                  <a:schemeClr val="bg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sp>
        <p:nvSpPr>
          <p:cNvPr id="10" name="Text Placeholder 9">
            <a:extLst>
              <a:ext uri="{FF2B5EF4-FFF2-40B4-BE49-F238E27FC236}">
                <a16:creationId xmlns:a16="http://schemas.microsoft.com/office/drawing/2014/main" id="{75A8B8DC-E88D-3449-A4BA-2CF853F50026}"/>
              </a:ext>
            </a:extLst>
          </p:cNvPr>
          <p:cNvSpPr>
            <a:spLocks noGrp="1"/>
          </p:cNvSpPr>
          <p:nvPr>
            <p:ph type="body" sz="quarter" idx="13"/>
          </p:nvPr>
        </p:nvSpPr>
        <p:spPr>
          <a:xfrm>
            <a:off x="539999" y="2160000"/>
            <a:ext cx="6480000" cy="3780000"/>
          </a:xfrm>
        </p:spPr>
        <p:txBody>
          <a:bodyPr/>
          <a:lstStyle>
            <a:lvl1pPr marL="288000" indent="-288000">
              <a:spcBef>
                <a:spcPts val="2000"/>
              </a:spcBef>
              <a:spcAft>
                <a:spcPts val="0"/>
              </a:spcAft>
              <a:buClr>
                <a:schemeClr val="accent3"/>
              </a:buClr>
              <a:buFont typeface="Arial" panose="020B0604020202020204" pitchFamily="34" charset="0"/>
              <a:buChar char="•"/>
              <a:defRPr sz="2000">
                <a:solidFill>
                  <a:schemeClr val="bg1"/>
                </a:solidFill>
              </a:defRPr>
            </a:lvl1pPr>
            <a:lvl2pPr marL="576000" indent="-288000">
              <a:spcBef>
                <a:spcPts val="500"/>
              </a:spcBef>
              <a:spcAft>
                <a:spcPts val="0"/>
              </a:spcAft>
              <a:buClr>
                <a:schemeClr val="accent3"/>
              </a:buClr>
              <a:buFont typeface="+mj-lt"/>
              <a:buAutoNum type="arabicPeriod"/>
              <a:defRPr>
                <a:solidFill>
                  <a:schemeClr val="bg1"/>
                </a:solidFill>
              </a:defRPr>
            </a:lvl2pPr>
          </a:lstStyle>
          <a:p>
            <a:pPr lvl="0"/>
            <a:r>
              <a:rPr lang="fr"/>
              <a:t>Cliquez pour modifier les styles de texte Master</a:t>
            </a:r>
          </a:p>
          <a:p>
            <a:pPr lvl="1"/>
            <a:r>
              <a:rPr lang="fr"/>
              <a:t>Deuxième niveau</a:t>
            </a:r>
          </a:p>
        </p:txBody>
      </p:sp>
      <p:pic>
        <p:nvPicPr>
          <p:cNvPr id="14" name="Picture 13" descr="Une image contenant une interface graphique utilisateur&#10;&#10;Description générée automatiquement">
            <a:extLst>
              <a:ext uri="{FF2B5EF4-FFF2-40B4-BE49-F238E27FC236}">
                <a16:creationId xmlns:a16="http://schemas.microsoft.com/office/drawing/2014/main" id="{6D069F3E-3E81-5F49-8DF3-4F9353C8B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cxnSp>
        <p:nvCxnSpPr>
          <p:cNvPr id="15" name="Straight Connector 14">
            <a:extLst>
              <a:ext uri="{FF2B5EF4-FFF2-40B4-BE49-F238E27FC236}">
                <a16:creationId xmlns:a16="http://schemas.microsoft.com/office/drawing/2014/main" id="{EE80ED86-A0F2-674A-821A-26FD611D51DE}"/>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716EB86F-2340-9F4D-9561-BDD35A86333F}"/>
              </a:ext>
            </a:extLst>
          </p:cNvPr>
          <p:cNvSpPr>
            <a:spLocks noGrp="1"/>
          </p:cNvSpPr>
          <p:nvPr>
            <p:ph type="pic" sz="quarter" idx="14"/>
          </p:nvPr>
        </p:nvSpPr>
        <p:spPr>
          <a:xfrm>
            <a:off x="7380000" y="0"/>
            <a:ext cx="4451999" cy="5940000"/>
          </a:xfrm>
        </p:spPr>
        <p:txBody>
          <a:bodyPr/>
          <a:lstStyle/>
          <a:p>
            <a:endParaRPr lang="en-US"/>
          </a:p>
        </p:txBody>
      </p:sp>
    </p:spTree>
    <p:extLst>
      <p:ext uri="{BB962C8B-B14F-4D97-AF65-F5344CB8AC3E}">
        <p14:creationId xmlns:p14="http://schemas.microsoft.com/office/powerpoint/2010/main" val="238076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_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1224000"/>
            <a:ext cx="6480000" cy="720000"/>
          </a:xfrm>
        </p:spPr>
        <p:txBody>
          <a:bodyPr anchor="t" anchorCtr="0"/>
          <a:lstStyle>
            <a:lvl1pPr>
              <a:lnSpc>
                <a:spcPct val="100000"/>
              </a:lnSpc>
              <a:defRPr sz="4400" b="0">
                <a:solidFill>
                  <a:schemeClr val="bg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sp>
        <p:nvSpPr>
          <p:cNvPr id="10" name="Text Placeholder 9">
            <a:extLst>
              <a:ext uri="{FF2B5EF4-FFF2-40B4-BE49-F238E27FC236}">
                <a16:creationId xmlns:a16="http://schemas.microsoft.com/office/drawing/2014/main" id="{75A8B8DC-E88D-3449-A4BA-2CF853F50026}"/>
              </a:ext>
            </a:extLst>
          </p:cNvPr>
          <p:cNvSpPr>
            <a:spLocks noGrp="1"/>
          </p:cNvSpPr>
          <p:nvPr>
            <p:ph type="body" sz="quarter" idx="13"/>
          </p:nvPr>
        </p:nvSpPr>
        <p:spPr>
          <a:xfrm>
            <a:off x="539999" y="2160000"/>
            <a:ext cx="6480000" cy="3780000"/>
          </a:xfrm>
        </p:spPr>
        <p:txBody>
          <a:bodyPr/>
          <a:lstStyle>
            <a:lvl1pPr marL="288000" indent="-288000">
              <a:spcBef>
                <a:spcPts val="2000"/>
              </a:spcBef>
              <a:spcAft>
                <a:spcPts val="0"/>
              </a:spcAft>
              <a:buClr>
                <a:schemeClr val="accent3"/>
              </a:buClr>
              <a:buFont typeface="Arial" panose="020B0604020202020204" pitchFamily="34" charset="0"/>
              <a:buChar char="•"/>
              <a:defRPr sz="2000">
                <a:solidFill>
                  <a:schemeClr val="bg1"/>
                </a:solidFill>
              </a:defRPr>
            </a:lvl1pPr>
            <a:lvl2pPr marL="576000" indent="-288000">
              <a:spcBef>
                <a:spcPts val="500"/>
              </a:spcBef>
              <a:spcAft>
                <a:spcPts val="0"/>
              </a:spcAft>
              <a:buClr>
                <a:schemeClr val="accent3"/>
              </a:buClr>
              <a:buFont typeface="+mj-lt"/>
              <a:buAutoNum type="arabicPeriod"/>
              <a:defRPr>
                <a:solidFill>
                  <a:schemeClr val="bg1"/>
                </a:solidFill>
              </a:defRPr>
            </a:lvl2pPr>
          </a:lstStyle>
          <a:p>
            <a:pPr lvl="0"/>
            <a:r>
              <a:rPr lang="fr"/>
              <a:t>Cliquez pour modifier les styles de texte Master</a:t>
            </a:r>
          </a:p>
          <a:p>
            <a:pPr lvl="1"/>
            <a:r>
              <a:rPr lang="fr"/>
              <a:t>Deuxième niveau</a:t>
            </a:r>
          </a:p>
        </p:txBody>
      </p:sp>
      <p:pic>
        <p:nvPicPr>
          <p:cNvPr id="14" name="Picture 13" descr="Une image contenant une interface graphique utilisateur&#10;&#10;Description générée automatiquement">
            <a:extLst>
              <a:ext uri="{FF2B5EF4-FFF2-40B4-BE49-F238E27FC236}">
                <a16:creationId xmlns:a16="http://schemas.microsoft.com/office/drawing/2014/main" id="{6D069F3E-3E81-5F49-8DF3-4F9353C8B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cxnSp>
        <p:nvCxnSpPr>
          <p:cNvPr id="15" name="Straight Connector 14">
            <a:extLst>
              <a:ext uri="{FF2B5EF4-FFF2-40B4-BE49-F238E27FC236}">
                <a16:creationId xmlns:a16="http://schemas.microsoft.com/office/drawing/2014/main" id="{EE80ED86-A0F2-674A-821A-26FD611D51DE}"/>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F412D77D-DDA7-6444-AA1B-7D18552B07CE}"/>
              </a:ext>
            </a:extLst>
          </p:cNvPr>
          <p:cNvSpPr>
            <a:spLocks noGrp="1"/>
          </p:cNvSpPr>
          <p:nvPr>
            <p:ph type="pic" sz="quarter" idx="14"/>
          </p:nvPr>
        </p:nvSpPr>
        <p:spPr>
          <a:xfrm>
            <a:off x="7380000" y="0"/>
            <a:ext cx="4451999" cy="5940000"/>
          </a:xfrm>
        </p:spPr>
        <p:txBody>
          <a:bodyPr/>
          <a:lstStyle/>
          <a:p>
            <a:endParaRPr lang="en-US"/>
          </a:p>
        </p:txBody>
      </p:sp>
    </p:spTree>
    <p:extLst>
      <p:ext uri="{BB962C8B-B14F-4D97-AF65-F5344CB8AC3E}">
        <p14:creationId xmlns:p14="http://schemas.microsoft.com/office/powerpoint/2010/main" val="334603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_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2016000"/>
            <a:ext cx="5400000" cy="3600000"/>
          </a:xfrm>
        </p:spPr>
        <p:txBody>
          <a:bodyPr anchor="t" anchorCtr="0"/>
          <a:lstStyle>
            <a:lvl1pPr>
              <a:lnSpc>
                <a:spcPct val="100000"/>
              </a:lnSpc>
              <a:defRPr sz="5200" b="0">
                <a:solidFill>
                  <a:schemeClr val="tx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accent3"/>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accent3"/>
                </a:solidFill>
              </a:defRPr>
            </a:lvl1pPr>
          </a:lstStyle>
          <a:p>
            <a:fld id="{97A6CAE0-687B-D44E-98DD-6E2AB2CF1B46}" type="slidenum">
              <a:rPr lang="en-US" smtClean="0"/>
              <a:pPr/>
              <a:t>‹#›</a:t>
            </a:fld>
            <a:endParaRPr lang="en-US"/>
          </a:p>
        </p:txBody>
      </p:sp>
      <p:cxnSp>
        <p:nvCxnSpPr>
          <p:cNvPr id="12" name="Straight Connector 11">
            <a:extLst>
              <a:ext uri="{FF2B5EF4-FFF2-40B4-BE49-F238E27FC236}">
                <a16:creationId xmlns:a16="http://schemas.microsoft.com/office/drawing/2014/main" id="{14E73F77-27E2-0747-8CCB-8016B457185A}"/>
              </a:ext>
            </a:extLst>
          </p:cNvPr>
          <p:cNvCxnSpPr/>
          <p:nvPr userDrawn="1"/>
        </p:nvCxnSpPr>
        <p:spPr>
          <a:xfrm>
            <a:off x="828000" y="6426000"/>
            <a:ext cx="0" cy="90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descr="Logo de l'OMS">
            <a:extLst>
              <a:ext uri="{FF2B5EF4-FFF2-40B4-BE49-F238E27FC236}">
                <a16:creationId xmlns:a16="http://schemas.microsoft.com/office/drawing/2014/main" id="{467211CD-08CE-B644-A543-08E8B6C91A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460" y="6145200"/>
            <a:ext cx="1399540" cy="429514"/>
          </a:xfrm>
          <a:prstGeom prst="rect">
            <a:avLst/>
          </a:prstGeom>
        </p:spPr>
      </p:pic>
      <p:sp>
        <p:nvSpPr>
          <p:cNvPr id="5" name="Picture Placeholder 4">
            <a:extLst>
              <a:ext uri="{FF2B5EF4-FFF2-40B4-BE49-F238E27FC236}">
                <a16:creationId xmlns:a16="http://schemas.microsoft.com/office/drawing/2014/main" id="{B3DE472F-702B-ED47-A74E-21ED28CBDF51}"/>
              </a:ext>
            </a:extLst>
          </p:cNvPr>
          <p:cNvSpPr>
            <a:spLocks noGrp="1"/>
          </p:cNvSpPr>
          <p:nvPr>
            <p:ph type="pic" sz="quarter" idx="13"/>
          </p:nvPr>
        </p:nvSpPr>
        <p:spPr>
          <a:xfrm>
            <a:off x="6433200" y="0"/>
            <a:ext cx="5400000" cy="5760000"/>
          </a:xfrm>
        </p:spPr>
        <p:txBody>
          <a:bodyPr/>
          <a:lstStyle/>
          <a:p>
            <a:endParaRPr lang="en-US"/>
          </a:p>
        </p:txBody>
      </p:sp>
    </p:spTree>
    <p:extLst>
      <p:ext uri="{BB962C8B-B14F-4D97-AF65-F5344CB8AC3E}">
        <p14:creationId xmlns:p14="http://schemas.microsoft.com/office/powerpoint/2010/main" val="69983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_brigh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C954-7CA6-EB40-AC27-D0E58212772C}"/>
              </a:ext>
            </a:extLst>
          </p:cNvPr>
          <p:cNvSpPr>
            <a:spLocks noGrp="1"/>
          </p:cNvSpPr>
          <p:nvPr>
            <p:ph type="title"/>
          </p:nvPr>
        </p:nvSpPr>
        <p:spPr>
          <a:xfrm>
            <a:off x="540000" y="2016000"/>
            <a:ext cx="5400000" cy="3600000"/>
          </a:xfrm>
        </p:spPr>
        <p:txBody>
          <a:bodyPr anchor="t" anchorCtr="0"/>
          <a:lstStyle>
            <a:lvl1pPr>
              <a:lnSpc>
                <a:spcPct val="100000"/>
              </a:lnSpc>
              <a:defRPr sz="5200" b="0">
                <a:solidFill>
                  <a:schemeClr val="bg1"/>
                </a:solidFill>
              </a:defRPr>
            </a:lvl1pPr>
          </a:lstStyle>
          <a:p>
            <a:r>
              <a:rPr lang="fr"/>
              <a:t>Cliquez pour modifier le style du titre maître</a:t>
            </a:r>
            <a:endParaRPr lang="en-US"/>
          </a:p>
        </p:txBody>
      </p:sp>
      <p:sp>
        <p:nvSpPr>
          <p:cNvPr id="4" name="Date Placeholder 3">
            <a:extLst>
              <a:ext uri="{FF2B5EF4-FFF2-40B4-BE49-F238E27FC236}">
                <a16:creationId xmlns:a16="http://schemas.microsoft.com/office/drawing/2014/main" id="{0666DD60-806F-FC42-B1D4-158C1F8E1504}"/>
              </a:ext>
            </a:extLst>
          </p:cNvPr>
          <p:cNvSpPr>
            <a:spLocks noGrp="1"/>
          </p:cNvSpPr>
          <p:nvPr>
            <p:ph type="dt" sz="half" idx="10"/>
          </p:nvPr>
        </p:nvSpPr>
        <p:spPr>
          <a:xfrm>
            <a:off x="918000" y="6356349"/>
            <a:ext cx="1440000" cy="180000"/>
          </a:xfrm>
        </p:spPr>
        <p:txBody>
          <a:bodyPr/>
          <a:lstStyle>
            <a:lvl1pPr>
              <a:defRPr sz="900">
                <a:solidFill>
                  <a:schemeClr val="bg1"/>
                </a:solidFill>
              </a:defRPr>
            </a:lvl1pPr>
          </a:lstStyle>
          <a:p>
            <a:fld id="{A714025A-0A01-6C44-BBE6-0822879C53F1}" type="datetime4">
              <a:rPr lang="en-GB" smtClean="0"/>
              <a:pPr/>
              <a:t>09 January 2026</a:t>
            </a:fld>
            <a:endParaRPr lang="en-US"/>
          </a:p>
        </p:txBody>
      </p:sp>
      <p:sp>
        <p:nvSpPr>
          <p:cNvPr id="6" name="Slide Number Placeholder 5">
            <a:extLst>
              <a:ext uri="{FF2B5EF4-FFF2-40B4-BE49-F238E27FC236}">
                <a16:creationId xmlns:a16="http://schemas.microsoft.com/office/drawing/2014/main" id="{A5BCD27E-2DDC-2D48-AD92-31DA4BE165E7}"/>
              </a:ext>
            </a:extLst>
          </p:cNvPr>
          <p:cNvSpPr>
            <a:spLocks noGrp="1"/>
          </p:cNvSpPr>
          <p:nvPr>
            <p:ph type="sldNum" sz="quarter" idx="12"/>
          </p:nvPr>
        </p:nvSpPr>
        <p:spPr/>
        <p:txBody>
          <a:bodyPr/>
          <a:lstStyle>
            <a:lvl1pPr>
              <a:defRPr sz="900">
                <a:solidFill>
                  <a:schemeClr val="bg1"/>
                </a:solidFill>
              </a:defRPr>
            </a:lvl1pPr>
          </a:lstStyle>
          <a:p>
            <a:fld id="{97A6CAE0-687B-D44E-98DD-6E2AB2CF1B46}" type="slidenum">
              <a:rPr lang="en-US" smtClean="0"/>
              <a:pPr/>
              <a:t>‹#›</a:t>
            </a:fld>
            <a:endParaRPr lang="en-US"/>
          </a:p>
        </p:txBody>
      </p:sp>
      <p:cxnSp>
        <p:nvCxnSpPr>
          <p:cNvPr id="12" name="Straight Connector 11">
            <a:extLst>
              <a:ext uri="{FF2B5EF4-FFF2-40B4-BE49-F238E27FC236}">
                <a16:creationId xmlns:a16="http://schemas.microsoft.com/office/drawing/2014/main" id="{14E73F77-27E2-0747-8CCB-8016B457185A}"/>
              </a:ext>
            </a:extLst>
          </p:cNvPr>
          <p:cNvCxnSpPr/>
          <p:nvPr userDrawn="1"/>
        </p:nvCxnSpPr>
        <p:spPr>
          <a:xfrm>
            <a:off x="828000" y="6426000"/>
            <a:ext cx="0" cy="9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Une image contenant une interface graphique utilisateur&#10;&#10;Description générée automatiquement">
            <a:extLst>
              <a:ext uri="{FF2B5EF4-FFF2-40B4-BE49-F238E27FC236}">
                <a16:creationId xmlns:a16="http://schemas.microsoft.com/office/drawing/2014/main" id="{256E8709-1EFA-1D4A-8343-871EE082A5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490" y="6145581"/>
            <a:ext cx="1405509" cy="429133"/>
          </a:xfrm>
          <a:prstGeom prst="rect">
            <a:avLst/>
          </a:prstGeom>
        </p:spPr>
      </p:pic>
      <p:sp>
        <p:nvSpPr>
          <p:cNvPr id="10" name="Picture Placeholder 4">
            <a:extLst>
              <a:ext uri="{FF2B5EF4-FFF2-40B4-BE49-F238E27FC236}">
                <a16:creationId xmlns:a16="http://schemas.microsoft.com/office/drawing/2014/main" id="{84C6EB3A-2637-5D42-BF3E-08CA7170176E}"/>
              </a:ext>
            </a:extLst>
          </p:cNvPr>
          <p:cNvSpPr>
            <a:spLocks noGrp="1"/>
          </p:cNvSpPr>
          <p:nvPr>
            <p:ph type="pic" sz="quarter" idx="13"/>
          </p:nvPr>
        </p:nvSpPr>
        <p:spPr>
          <a:xfrm>
            <a:off x="6433200" y="0"/>
            <a:ext cx="5400000" cy="5760000"/>
          </a:xfrm>
        </p:spPr>
        <p:txBody>
          <a:bodyPr/>
          <a:lstStyle/>
          <a:p>
            <a:endParaRPr lang="en-US"/>
          </a:p>
        </p:txBody>
      </p:sp>
    </p:spTree>
    <p:extLst>
      <p:ext uri="{BB962C8B-B14F-4D97-AF65-F5344CB8AC3E}">
        <p14:creationId xmlns:p14="http://schemas.microsoft.com/office/powerpoint/2010/main" val="5484429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518EB-63E6-E145-BA75-9053B334D8FA}"/>
              </a:ext>
            </a:extLst>
          </p:cNvPr>
          <p:cNvSpPr>
            <a:spLocks noGrp="1"/>
          </p:cNvSpPr>
          <p:nvPr>
            <p:ph type="title"/>
          </p:nvPr>
        </p:nvSpPr>
        <p:spPr>
          <a:xfrm>
            <a:off x="540000" y="468000"/>
            <a:ext cx="11113200" cy="720000"/>
          </a:xfrm>
          <a:prstGeom prst="rect">
            <a:avLst/>
          </a:prstGeom>
        </p:spPr>
        <p:txBody>
          <a:bodyPr vert="horz" lIns="0" tIns="0" rIns="0" bIns="0" rtlCol="0" anchor="t" anchorCtr="0">
            <a:noAutofit/>
          </a:bodyPr>
          <a:lstStyle/>
          <a:p>
            <a:r>
              <a:rPr lang="fr"/>
              <a:t>Cliquez pour modifier le style du titre maître</a:t>
            </a:r>
            <a:endParaRPr lang="en-US"/>
          </a:p>
        </p:txBody>
      </p:sp>
      <p:sp>
        <p:nvSpPr>
          <p:cNvPr id="3" name="Text Placeholder 2">
            <a:extLst>
              <a:ext uri="{FF2B5EF4-FFF2-40B4-BE49-F238E27FC236}">
                <a16:creationId xmlns:a16="http://schemas.microsoft.com/office/drawing/2014/main" id="{54EDC632-5DAB-284B-B781-C5ED8C7E4759}"/>
              </a:ext>
            </a:extLst>
          </p:cNvPr>
          <p:cNvSpPr>
            <a:spLocks noGrp="1"/>
          </p:cNvSpPr>
          <p:nvPr>
            <p:ph type="body" idx="1"/>
          </p:nvPr>
        </p:nvSpPr>
        <p:spPr>
          <a:xfrm>
            <a:off x="540000" y="1512000"/>
            <a:ext cx="11113200" cy="4320000"/>
          </a:xfrm>
          <a:prstGeom prst="rect">
            <a:avLst/>
          </a:prstGeom>
        </p:spPr>
        <p:txBody>
          <a:bodyPr vert="horz" lIns="0" tIns="0" rIns="0" bIns="0" rtlCol="0">
            <a:noAutofit/>
          </a:bodyPr>
          <a:lstStyle/>
          <a:p>
            <a:pPr lvl="0"/>
            <a:r>
              <a:rPr lang="fr"/>
              <a:t>Cliquez pour modifier les styles de texte Master</a:t>
            </a:r>
          </a:p>
          <a:p>
            <a:pPr lvl="1"/>
            <a:r>
              <a:rPr lang="fr"/>
              <a:t>Deuxième niveau</a:t>
            </a:r>
          </a:p>
          <a:p>
            <a:pPr lvl="2"/>
            <a:r>
              <a:rPr lang="fr"/>
              <a:t>Troisième niveau</a:t>
            </a:r>
          </a:p>
          <a:p>
            <a:pPr lvl="3"/>
            <a:r>
              <a:rPr lang="fr"/>
              <a:t>Quatrième niveau</a:t>
            </a:r>
          </a:p>
          <a:p>
            <a:pPr lvl="4"/>
            <a:r>
              <a:rPr lang="fr"/>
              <a:t>Cinquième niveau</a:t>
            </a:r>
            <a:endParaRPr lang="en-US"/>
          </a:p>
        </p:txBody>
      </p:sp>
      <p:sp>
        <p:nvSpPr>
          <p:cNvPr id="4" name="Date Placeholder 3">
            <a:extLst>
              <a:ext uri="{FF2B5EF4-FFF2-40B4-BE49-F238E27FC236}">
                <a16:creationId xmlns:a16="http://schemas.microsoft.com/office/drawing/2014/main" id="{D340D809-677E-7040-8663-86256371F1A6}"/>
              </a:ext>
            </a:extLst>
          </p:cNvPr>
          <p:cNvSpPr>
            <a:spLocks noGrp="1"/>
          </p:cNvSpPr>
          <p:nvPr>
            <p:ph type="dt" sz="half" idx="2"/>
          </p:nvPr>
        </p:nvSpPr>
        <p:spPr>
          <a:xfrm>
            <a:off x="7560000" y="6356349"/>
            <a:ext cx="1440000" cy="180000"/>
          </a:xfrm>
          <a:prstGeom prst="rect">
            <a:avLst/>
          </a:prstGeom>
        </p:spPr>
        <p:txBody>
          <a:bodyPr vert="horz" lIns="0" tIns="0" rIns="0" bIns="0" rtlCol="0" anchor="b" anchorCtr="0"/>
          <a:lstStyle>
            <a:lvl1pPr algn="l">
              <a:defRPr sz="1000" b="0">
                <a:solidFill>
                  <a:schemeClr val="accent3"/>
                </a:solidFill>
              </a:defRPr>
            </a:lvl1pPr>
          </a:lstStyle>
          <a:p>
            <a:fld id="{807BB57C-8D32-B046-900A-7579EFFCA09C}" type="datetime4">
              <a:rPr lang="en-GB" smtClean="0"/>
              <a:t>09 January 2026</a:t>
            </a:fld>
            <a:endParaRPr lang="en-US"/>
          </a:p>
        </p:txBody>
      </p:sp>
      <p:sp>
        <p:nvSpPr>
          <p:cNvPr id="5" name="Footer Placeholder 4">
            <a:extLst>
              <a:ext uri="{FF2B5EF4-FFF2-40B4-BE49-F238E27FC236}">
                <a16:creationId xmlns:a16="http://schemas.microsoft.com/office/drawing/2014/main" id="{ABF131C1-FF37-294C-BB3C-69161AE119CA}"/>
              </a:ext>
            </a:extLst>
          </p:cNvPr>
          <p:cNvSpPr>
            <a:spLocks noGrp="1"/>
          </p:cNvSpPr>
          <p:nvPr>
            <p:ph type="ftr" sz="quarter" idx="3"/>
          </p:nvPr>
        </p:nvSpPr>
        <p:spPr>
          <a:xfrm>
            <a:off x="900000" y="6356350"/>
            <a:ext cx="6480000" cy="180000"/>
          </a:xfrm>
          <a:prstGeom prst="rect">
            <a:avLst/>
          </a:prstGeom>
        </p:spPr>
        <p:txBody>
          <a:bodyPr vert="horz" lIns="0" tIns="0" rIns="0" bIns="0" rtlCol="0" anchor="b" anchorCtr="0"/>
          <a:lstStyle>
            <a:lvl1pPr algn="l">
              <a:defRPr sz="1000" b="1">
                <a:solidFill>
                  <a:schemeClr val="accent3"/>
                </a:solidFill>
              </a:defRPr>
            </a:lvl1pPr>
          </a:lstStyle>
          <a:p>
            <a:endParaRPr lang="en-US"/>
          </a:p>
        </p:txBody>
      </p:sp>
      <p:sp>
        <p:nvSpPr>
          <p:cNvPr id="6" name="Slide Number Placeholder 5">
            <a:extLst>
              <a:ext uri="{FF2B5EF4-FFF2-40B4-BE49-F238E27FC236}">
                <a16:creationId xmlns:a16="http://schemas.microsoft.com/office/drawing/2014/main" id="{DAFEEC18-03DE-4B48-A46F-22BB8022875B}"/>
              </a:ext>
            </a:extLst>
          </p:cNvPr>
          <p:cNvSpPr>
            <a:spLocks noGrp="1"/>
          </p:cNvSpPr>
          <p:nvPr>
            <p:ph type="sldNum" sz="quarter" idx="4"/>
          </p:nvPr>
        </p:nvSpPr>
        <p:spPr>
          <a:xfrm>
            <a:off x="540000" y="6356350"/>
            <a:ext cx="360000" cy="180000"/>
          </a:xfrm>
          <a:prstGeom prst="rect">
            <a:avLst/>
          </a:prstGeom>
        </p:spPr>
        <p:txBody>
          <a:bodyPr vert="horz" lIns="0" tIns="0" rIns="0" bIns="0" rtlCol="0" anchor="b" anchorCtr="0"/>
          <a:lstStyle>
            <a:lvl1pPr algn="l">
              <a:defRPr sz="1000">
                <a:solidFill>
                  <a:schemeClr val="accent3"/>
                </a:solidFill>
              </a:defRPr>
            </a:lvl1pPr>
          </a:lstStyle>
          <a:p>
            <a:fld id="{97A6CAE0-687B-D44E-98DD-6E2AB2CF1B46}" type="slidenum">
              <a:rPr lang="en-US" smtClean="0"/>
              <a:pPr/>
              <a:t>‹#›</a:t>
            </a:fld>
            <a:endParaRPr lang="en-US"/>
          </a:p>
        </p:txBody>
      </p:sp>
    </p:spTree>
    <p:extLst>
      <p:ext uri="{BB962C8B-B14F-4D97-AF65-F5344CB8AC3E}">
        <p14:creationId xmlns:p14="http://schemas.microsoft.com/office/powerpoint/2010/main" val="3732499455"/>
      </p:ext>
    </p:extLst>
  </p:cSld>
  <p:clrMap bg1="lt1" tx1="dk1" bg2="lt2" tx2="dk2" accent1="accent1" accent2="accent2" accent3="accent3" accent4="accent4" accent5="accent5" accent6="accent6" hlink="hlink" folHlink="folHlink"/>
  <p:sldLayoutIdLst>
    <p:sldLayoutId id="2147483918" r:id="rId1"/>
    <p:sldLayoutId id="2147483957" r:id="rId2"/>
    <p:sldLayoutId id="2147483958" r:id="rId3"/>
    <p:sldLayoutId id="2147483920" r:id="rId4"/>
    <p:sldLayoutId id="2147483948" r:id="rId5"/>
    <p:sldLayoutId id="2147483949" r:id="rId6"/>
    <p:sldLayoutId id="2147483950" r:id="rId7"/>
    <p:sldLayoutId id="2147483947" r:id="rId8"/>
    <p:sldLayoutId id="2147483951" r:id="rId9"/>
    <p:sldLayoutId id="2147483952" r:id="rId10"/>
    <p:sldLayoutId id="2147483953" r:id="rId11"/>
    <p:sldLayoutId id="2147483919" r:id="rId12"/>
    <p:sldLayoutId id="2147483942" r:id="rId13"/>
    <p:sldLayoutId id="2147483921" r:id="rId14"/>
    <p:sldLayoutId id="2147483922" r:id="rId15"/>
    <p:sldLayoutId id="2147483929" r:id="rId16"/>
    <p:sldLayoutId id="2147483943" r:id="rId17"/>
    <p:sldLayoutId id="2147483923" r:id="rId18"/>
    <p:sldLayoutId id="2147483959" r:id="rId19"/>
    <p:sldLayoutId id="2147483946" r:id="rId20"/>
    <p:sldLayoutId id="2147483944" r:id="rId21"/>
    <p:sldLayoutId id="2147483954" r:id="rId22"/>
    <p:sldLayoutId id="2147483924" r:id="rId23"/>
    <p:sldLayoutId id="2147483960" r:id="rId24"/>
    <p:sldLayoutId id="2147483962" r:id="rId25"/>
    <p:sldLayoutId id="2147483930" r:id="rId26"/>
    <p:sldLayoutId id="2147483963" r:id="rId27"/>
    <p:sldLayoutId id="2147483931" r:id="rId28"/>
    <p:sldLayoutId id="2147483932" r:id="rId29"/>
    <p:sldLayoutId id="2147483961" r:id="rId30"/>
    <p:sldLayoutId id="2147483933" r:id="rId31"/>
    <p:sldLayoutId id="2147483955" r:id="rId32"/>
    <p:sldLayoutId id="2147483956" r:id="rId33"/>
    <p:sldLayoutId id="2147483964" r:id="rId34"/>
    <p:sldLayoutId id="2147483967" r:id="rId35"/>
    <p:sldLayoutId id="2147483971" r:id="rId36"/>
    <p:sldLayoutId id="2147483972" r:id="rId37"/>
    <p:sldLayoutId id="2147483973" r:id="rId38"/>
  </p:sldLayoutIdLst>
  <p:hf hdr="0" ftr="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1000"/>
        </a:spcBef>
        <a:spcAft>
          <a:spcPts val="0"/>
        </a:spcAft>
        <a:buClr>
          <a:schemeClr val="accent3"/>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7FFE5ACC_A5B487F9.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mailto:bhuttner@who.int"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E5B57_BD92B1C0.xm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9.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77FF84-3FD1-9240-8B30-E608D89485C2}"/>
              </a:ext>
            </a:extLst>
          </p:cNvPr>
          <p:cNvSpPr>
            <a:spLocks noGrp="1"/>
          </p:cNvSpPr>
          <p:nvPr>
            <p:ph type="ctrTitle"/>
          </p:nvPr>
        </p:nvSpPr>
        <p:spPr>
          <a:xfrm>
            <a:off x="540000" y="433778"/>
            <a:ext cx="8023898" cy="2200365"/>
          </a:xfrm>
        </p:spPr>
        <p:txBody>
          <a:bodyPr/>
          <a:lstStyle/>
          <a:p>
            <a:pPr>
              <a:lnSpc>
                <a:spcPct val="150000"/>
              </a:lnSpc>
            </a:pPr>
            <a:r>
              <a:rPr lang="fr-CH" sz="2800" noProof="0" dirty="0"/>
              <a:t>Situation actuelle des recommandations en matière d'antibiotiques dans les pays à revenu faible ou intermédiaire </a:t>
            </a:r>
            <a:br>
              <a:rPr lang="fr-CH" noProof="0" dirty="0"/>
            </a:br>
            <a:br>
              <a:rPr lang="fr-CH" noProof="0" dirty="0"/>
            </a:br>
            <a:r>
              <a:rPr lang="fr-CH" sz="1800" noProof="0" dirty="0"/>
              <a:t>Benedikt HUTTNER - </a:t>
            </a:r>
            <a:r>
              <a:rPr lang="fr-CH" sz="1800" noProof="0" dirty="0">
                <a:hlinkClick r:id="rId4"/>
              </a:rPr>
              <a:t>bhuttner@who.int</a:t>
            </a:r>
            <a:br>
              <a:rPr lang="fr-CH" sz="1800" noProof="0" dirty="0"/>
            </a:br>
            <a:r>
              <a:rPr lang="en-US" sz="1800" noProof="0" dirty="0"/>
              <a:t>Research, Access , Stewardship  and AMU surveillance (RSA)</a:t>
            </a:r>
            <a:br>
              <a:rPr lang="fr-CH" sz="1800" noProof="0" dirty="0"/>
            </a:br>
            <a:r>
              <a:rPr lang="fr-CH" sz="1800" noProof="0" dirty="0"/>
              <a:t>WHO AMR </a:t>
            </a:r>
            <a:r>
              <a:rPr lang="fr-CH" sz="1800" noProof="0" dirty="0" err="1"/>
              <a:t>department</a:t>
            </a:r>
            <a:br>
              <a:rPr lang="fr-CH" sz="1800" noProof="0" dirty="0"/>
            </a:br>
            <a:r>
              <a:rPr lang="en-US" sz="1800" noProof="0" dirty="0"/>
              <a:t>Health Systems, Access and Data (HSD) Division</a:t>
            </a:r>
            <a:endParaRPr lang="fr-CH" noProof="0" dirty="0"/>
          </a:p>
        </p:txBody>
      </p:sp>
      <p:sp>
        <p:nvSpPr>
          <p:cNvPr id="3" name="Subtitle 6">
            <a:extLst>
              <a:ext uri="{FF2B5EF4-FFF2-40B4-BE49-F238E27FC236}">
                <a16:creationId xmlns:a16="http://schemas.microsoft.com/office/drawing/2014/main" id="{B65B31B0-CCFF-54CF-5C34-901FF904D72A}"/>
              </a:ext>
            </a:extLst>
          </p:cNvPr>
          <p:cNvSpPr>
            <a:spLocks noGrp="1"/>
          </p:cNvSpPr>
          <p:nvPr>
            <p:ph type="body" sz="quarter" idx="11"/>
          </p:nvPr>
        </p:nvSpPr>
        <p:spPr>
          <a:xfrm>
            <a:off x="539999" y="5633812"/>
            <a:ext cx="6288060" cy="1800225"/>
          </a:xfrm>
        </p:spPr>
        <p:txBody>
          <a:bodyPr/>
          <a:lstStyle/>
          <a:p>
            <a:r>
              <a:rPr lang="fr-CH" sz="1800" noProof="0" dirty="0">
                <a:latin typeface="Aptos" panose="020B0004020202020204" pitchFamily="34" charset="0"/>
                <a:ea typeface="Aptos" panose="020B0004020202020204" pitchFamily="34" charset="0"/>
                <a:cs typeface="Times New Roman" panose="02020603050405020304" pitchFamily="18" charset="0"/>
              </a:rPr>
              <a:t>S</a:t>
            </a:r>
            <a:r>
              <a:rPr lang="fr-CH" sz="1800" noProof="0" dirty="0">
                <a:effectLst/>
                <a:latin typeface="Aptos" panose="020B0004020202020204" pitchFamily="34" charset="0"/>
                <a:ea typeface="Aptos" panose="020B0004020202020204" pitchFamily="34" charset="0"/>
                <a:cs typeface="Times New Roman" panose="02020603050405020304" pitchFamily="18" charset="0"/>
              </a:rPr>
              <a:t>éminaire "Bon Usage des Antibiotiques dans les Pays à Revenu Faible et Intermédiaire"</a:t>
            </a:r>
            <a:endParaRPr lang="fr-CH" sz="1800" noProof="0" dirty="0">
              <a:solidFill>
                <a:schemeClr val="accent4">
                  <a:lumMod val="50000"/>
                </a:schemeClr>
              </a:solidFill>
              <a:latin typeface="Aptos" panose="020B0004020202020204" pitchFamily="34" charset="0"/>
              <a:cs typeface="Times New Roman" panose="02020603050405020304" pitchFamily="18" charset="0"/>
            </a:endParaRPr>
          </a:p>
          <a:p>
            <a:r>
              <a:rPr lang="fr-CH" sz="1800" noProof="0" dirty="0">
                <a:solidFill>
                  <a:schemeClr val="accent4">
                    <a:lumMod val="50000"/>
                  </a:schemeClr>
                </a:solidFill>
                <a:latin typeface="Aptos" panose="020B0004020202020204" pitchFamily="34" charset="0"/>
                <a:cs typeface="Times New Roman" panose="02020603050405020304" pitchFamily="18" charset="0"/>
              </a:rPr>
              <a:t>Lundi, 12 Janvier, 2026</a:t>
            </a:r>
            <a:endParaRPr lang="fr-CH" sz="1400" noProof="0" dirty="0">
              <a:solidFill>
                <a:schemeClr val="bg1"/>
              </a:solidFill>
            </a:endParaRPr>
          </a:p>
          <a:p>
            <a:endParaRPr lang="fr-CH" sz="1400" noProof="0" dirty="0">
              <a:solidFill>
                <a:schemeClr val="bg1"/>
              </a:solidFill>
            </a:endParaRPr>
          </a:p>
        </p:txBody>
      </p:sp>
    </p:spTree>
    <p:extLst>
      <p:ext uri="{BB962C8B-B14F-4D97-AF65-F5344CB8AC3E}">
        <p14:creationId xmlns:p14="http://schemas.microsoft.com/office/powerpoint/2010/main" val="2780071929"/>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E3DB48-8701-7770-D545-4309656908BF}"/>
              </a:ext>
            </a:extLst>
          </p:cNvPr>
          <p:cNvSpPr>
            <a:spLocks noGrp="1"/>
          </p:cNvSpPr>
          <p:nvPr>
            <p:ph type="title"/>
          </p:nvPr>
        </p:nvSpPr>
        <p:spPr>
          <a:xfrm>
            <a:off x="383781" y="480246"/>
            <a:ext cx="11425858" cy="720000"/>
          </a:xfrm>
        </p:spPr>
        <p:txBody>
          <a:bodyPr anchor="t">
            <a:normAutofit/>
          </a:bodyPr>
          <a:lstStyle/>
          <a:p>
            <a:pPr>
              <a:lnSpc>
                <a:spcPct val="90000"/>
              </a:lnSpc>
            </a:pPr>
            <a:r>
              <a:rPr lang="fr-CH" sz="2500" dirty="0"/>
              <a:t>Pourquoi les lignes directrices en matière d'antibiotiques sont importantes</a:t>
            </a:r>
            <a:endParaRPr lang="en-US" sz="2500" dirty="0"/>
          </a:p>
        </p:txBody>
      </p:sp>
      <p:sp>
        <p:nvSpPr>
          <p:cNvPr id="15" name="Date Placeholder 4">
            <a:extLst>
              <a:ext uri="{FF2B5EF4-FFF2-40B4-BE49-F238E27FC236}">
                <a16:creationId xmlns:a16="http://schemas.microsoft.com/office/drawing/2014/main" id="{C13C577D-4D11-CC96-E0AC-A955E1193E1A}"/>
              </a:ext>
            </a:extLst>
          </p:cNvPr>
          <p:cNvSpPr>
            <a:spLocks noGrp="1"/>
          </p:cNvSpPr>
          <p:nvPr>
            <p:ph type="dt" sz="half" idx="10"/>
          </p:nvPr>
        </p:nvSpPr>
        <p:spPr>
          <a:xfrm>
            <a:off x="918000" y="6356349"/>
            <a:ext cx="1440000" cy="180000"/>
          </a:xfrm>
        </p:spPr>
        <p:txBody>
          <a:bodyPr/>
          <a:lstStyle/>
          <a:p>
            <a:pPr>
              <a:spcAft>
                <a:spcPts val="600"/>
              </a:spcAft>
            </a:pPr>
            <a:fld id="{2AF13834-1297-4443-A10C-55F048597A7A}" type="datetime4">
              <a:rPr lang="en-GB" smtClean="0"/>
              <a:pPr>
                <a:spcAft>
                  <a:spcPts val="600"/>
                </a:spcAft>
              </a:pPr>
              <a:t>09 January 2026</a:t>
            </a:fld>
            <a:endParaRPr lang="en-US"/>
          </a:p>
        </p:txBody>
      </p:sp>
      <p:sp>
        <p:nvSpPr>
          <p:cNvPr id="17" name="Slide Number Placeholder 5">
            <a:extLst>
              <a:ext uri="{FF2B5EF4-FFF2-40B4-BE49-F238E27FC236}">
                <a16:creationId xmlns:a16="http://schemas.microsoft.com/office/drawing/2014/main" id="{49A3852A-EE0D-F478-AD3F-E2E3FA23D204}"/>
              </a:ext>
            </a:extLst>
          </p:cNvPr>
          <p:cNvSpPr>
            <a:spLocks noGrp="1"/>
          </p:cNvSpPr>
          <p:nvPr>
            <p:ph type="sldNum" sz="quarter" idx="12"/>
          </p:nvPr>
        </p:nvSpPr>
        <p:spPr>
          <a:xfrm>
            <a:off x="540000" y="6356350"/>
            <a:ext cx="360000" cy="180000"/>
          </a:xfrm>
        </p:spPr>
        <p:txBody>
          <a:bodyPr/>
          <a:lstStyle/>
          <a:p>
            <a:pPr>
              <a:spcAft>
                <a:spcPts val="600"/>
              </a:spcAft>
            </a:pPr>
            <a:fld id="{97A6CAE0-687B-D44E-98DD-6E2AB2CF1B46}" type="slidenum">
              <a:rPr lang="en-US" smtClean="0"/>
              <a:pPr>
                <a:spcAft>
                  <a:spcPts val="600"/>
                </a:spcAft>
              </a:pPr>
              <a:t>10</a:t>
            </a:fld>
            <a:endParaRPr lang="en-US"/>
          </a:p>
        </p:txBody>
      </p:sp>
      <p:graphicFrame>
        <p:nvGraphicFramePr>
          <p:cNvPr id="12" name="Content Placeholder 6">
            <a:extLst>
              <a:ext uri="{FF2B5EF4-FFF2-40B4-BE49-F238E27FC236}">
                <a16:creationId xmlns:a16="http://schemas.microsoft.com/office/drawing/2014/main" id="{76C31E31-7B07-EEF3-A1A3-FBA3B4D917B5}"/>
              </a:ext>
            </a:extLst>
          </p:cNvPr>
          <p:cNvGraphicFramePr>
            <a:graphicFrameLocks noGrp="1"/>
          </p:cNvGraphicFramePr>
          <p:nvPr>
            <p:ph sz="half" idx="2"/>
            <p:extLst>
              <p:ext uri="{D42A27DB-BD31-4B8C-83A1-F6EECF244321}">
                <p14:modId xmlns:p14="http://schemas.microsoft.com/office/powerpoint/2010/main" val="602423682"/>
              </p:ext>
            </p:extLst>
          </p:nvPr>
        </p:nvGraphicFramePr>
        <p:xfrm>
          <a:off x="307317" y="1243350"/>
          <a:ext cx="11502322" cy="4602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955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A38B7-A11B-FD40-31E0-21C708DDBDD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08C6AA-BA04-AC5B-804A-33A65001F1F1}"/>
              </a:ext>
            </a:extLst>
          </p:cNvPr>
          <p:cNvSpPr txBox="1">
            <a:spLocks/>
          </p:cNvSpPr>
          <p:nvPr/>
        </p:nvSpPr>
        <p:spPr>
          <a:xfrm>
            <a:off x="8531074" y="2882822"/>
            <a:ext cx="2881660" cy="1504545"/>
          </a:xfrm>
          <a:prstGeom prst="rect">
            <a:avLst/>
          </a:prstGeom>
          <a:solidFill>
            <a:schemeClr val="bg2">
              <a:lumMod val="50000"/>
            </a:schemeClr>
          </a:solidFill>
        </p:spPr>
        <p:txBody>
          <a:bodyPr vert="horz" lIns="0" tIns="0" rIns="0" bIns="0" rtlCol="0" anchor="t" anchorCtr="0">
            <a:normAutofit fontScale="77500" lnSpcReduction="20000"/>
          </a:bodyPr>
          <a:lstStyle>
            <a:lvl1pPr>
              <a:lnSpc>
                <a:spcPct val="100000"/>
              </a:lnSpc>
              <a:spcBef>
                <a:spcPct val="0"/>
              </a:spcBef>
              <a:buNone/>
              <a:defRPr sz="2400" b="1">
                <a:solidFill>
                  <a:schemeClr val="bg1"/>
                </a:solidFill>
                <a:latin typeface="Calibri" panose="020F0502020204030204" pitchFamily="34" charset="0"/>
                <a:ea typeface="+mj-ea"/>
                <a:cs typeface="Calibri" panose="020F0502020204030204" pitchFamily="34" charset="0"/>
              </a:defRPr>
            </a:lvl1pPr>
          </a:lstStyle>
          <a:p>
            <a:r>
              <a:rPr lang="fr-CH" sz="2800" noProof="0" dirty="0"/>
              <a:t>À l'échelle mondiale, en moyenne, 18 personnes sur 1 000 prennent un antibiotique chaque jour</a:t>
            </a:r>
          </a:p>
        </p:txBody>
      </p:sp>
      <p:pic>
        <p:nvPicPr>
          <p:cNvPr id="10" name="Picture 9" descr="Un tableau avec des points colorés&#10;&#10;Le contenu généré par l'IA peut être incorrect.">
            <a:extLst>
              <a:ext uri="{FF2B5EF4-FFF2-40B4-BE49-F238E27FC236}">
                <a16:creationId xmlns:a16="http://schemas.microsoft.com/office/drawing/2014/main" id="{B7E2DEC3-AA12-B264-DF02-142225956FA9}"/>
              </a:ext>
            </a:extLst>
          </p:cNvPr>
          <p:cNvPicPr>
            <a:picLocks noChangeAspect="1"/>
          </p:cNvPicPr>
          <p:nvPr/>
        </p:nvPicPr>
        <p:blipFill>
          <a:blip r:embed="rId2"/>
          <a:srcRect l="5402" b="4366"/>
          <a:stretch>
            <a:fillRect/>
          </a:stretch>
        </p:blipFill>
        <p:spPr>
          <a:xfrm>
            <a:off x="1557371" y="2185091"/>
            <a:ext cx="6533423" cy="4404553"/>
          </a:xfrm>
          <a:prstGeom prst="rect">
            <a:avLst/>
          </a:prstGeom>
        </p:spPr>
      </p:pic>
      <p:sp>
        <p:nvSpPr>
          <p:cNvPr id="7" name="TextBox 6">
            <a:extLst>
              <a:ext uri="{FF2B5EF4-FFF2-40B4-BE49-F238E27FC236}">
                <a16:creationId xmlns:a16="http://schemas.microsoft.com/office/drawing/2014/main" id="{F920A0FE-7794-D569-21E5-A9F3D08A93D4}"/>
              </a:ext>
            </a:extLst>
          </p:cNvPr>
          <p:cNvSpPr txBox="1"/>
          <p:nvPr/>
        </p:nvSpPr>
        <p:spPr>
          <a:xfrm>
            <a:off x="696693" y="1240287"/>
            <a:ext cx="7763860" cy="923330"/>
          </a:xfrm>
          <a:prstGeom prst="rect">
            <a:avLst/>
          </a:prstGeom>
          <a:noFill/>
        </p:spPr>
        <p:txBody>
          <a:bodyPr wrap="square">
            <a:spAutoFit/>
          </a:bodyPr>
          <a:lstStyle/>
          <a:p>
            <a:r>
              <a:rPr lang="fr-CH" b="1" i="0" u="none" strike="noStrike" baseline="0" noProof="0" dirty="0">
                <a:solidFill>
                  <a:srgbClr val="000000"/>
                </a:solidFill>
                <a:latin typeface="Source Sans Pro" panose="020B0503030403020204" pitchFamily="34" charset="0"/>
              </a:rPr>
              <a:t>Utilisation totale d'antibiotiques exprimée </a:t>
            </a:r>
            <a:r>
              <a:rPr lang="fr-CH" b="1" dirty="0">
                <a:solidFill>
                  <a:srgbClr val="000000"/>
                </a:solidFill>
                <a:latin typeface="Source Sans Pro" panose="020B0503030403020204" pitchFamily="34" charset="0"/>
              </a:rPr>
              <a:t>en DID</a:t>
            </a:r>
            <a:r>
              <a:rPr lang="fr-CH" b="1" i="0" u="none" strike="noStrike" baseline="0" noProof="0" dirty="0">
                <a:solidFill>
                  <a:srgbClr val="000000"/>
                </a:solidFill>
                <a:latin typeface="Source Sans Pro" panose="020B0503030403020204" pitchFamily="34" charset="0"/>
              </a:rPr>
              <a:t> dans 65 </a:t>
            </a:r>
            <a:r>
              <a:rPr lang="fr-CH" b="1" dirty="0">
                <a:solidFill>
                  <a:srgbClr val="000000"/>
                </a:solidFill>
                <a:latin typeface="Source Sans Pro" panose="020B0503030403020204" pitchFamily="34" charset="0"/>
              </a:rPr>
              <a:t>pays</a:t>
            </a:r>
            <a:r>
              <a:rPr lang="fr-CH" b="1" i="0" u="none" strike="noStrike" baseline="0" noProof="0" dirty="0">
                <a:solidFill>
                  <a:srgbClr val="000000"/>
                </a:solidFill>
                <a:latin typeface="Source Sans Pro" panose="020B0503030403020204" pitchFamily="34" charset="0"/>
              </a:rPr>
              <a:t> en 2023, à l'échelle mondiale, par région de l'OMS et par classification des groupes de revenus de la Banque Mondiale</a:t>
            </a:r>
          </a:p>
        </p:txBody>
      </p:sp>
      <p:sp>
        <p:nvSpPr>
          <p:cNvPr id="2" name="Title 1">
            <a:extLst>
              <a:ext uri="{FF2B5EF4-FFF2-40B4-BE49-F238E27FC236}">
                <a16:creationId xmlns:a16="http://schemas.microsoft.com/office/drawing/2014/main" id="{98B74CE1-FD25-0FE8-9CA4-B5C0D97CAEFD}"/>
              </a:ext>
            </a:extLst>
          </p:cNvPr>
          <p:cNvSpPr>
            <a:spLocks noGrp="1"/>
          </p:cNvSpPr>
          <p:nvPr>
            <p:ph type="title"/>
          </p:nvPr>
        </p:nvSpPr>
        <p:spPr>
          <a:xfrm>
            <a:off x="539400" y="170415"/>
            <a:ext cx="11113200" cy="720000"/>
          </a:xfrm>
        </p:spPr>
        <p:txBody>
          <a:bodyPr/>
          <a:lstStyle/>
          <a:p>
            <a:r>
              <a:rPr lang="fr-CH" noProof="0" dirty="0"/>
              <a:t>Variation considérable dans l'utilisation des antibiotiques selon les régions et les niveaux de revenu</a:t>
            </a:r>
            <a:br>
              <a:rPr lang="fr-CH" noProof="0" dirty="0"/>
            </a:br>
            <a:endParaRPr lang="fr-CH" noProof="0" dirty="0"/>
          </a:p>
        </p:txBody>
      </p:sp>
    </p:spTree>
    <p:extLst>
      <p:ext uri="{BB962C8B-B14F-4D97-AF65-F5344CB8AC3E}">
        <p14:creationId xmlns:p14="http://schemas.microsoft.com/office/powerpoint/2010/main" val="1337577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AE4EAEB-9AB9-D521-19EA-921B289522F1}"/>
              </a:ext>
            </a:extLst>
          </p:cNvPr>
          <p:cNvPicPr>
            <a:picLocks noChangeAspect="1"/>
          </p:cNvPicPr>
          <p:nvPr/>
        </p:nvPicPr>
        <p:blipFill rotWithShape="1">
          <a:blip r:embed="rId3" cstate="screen">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BDBE94D-FB30-4C4C-B52F-8E9FBE7CCE98}"/>
              </a:ext>
            </a:extLst>
          </p:cNvPr>
          <p:cNvSpPr>
            <a:spLocks noGrp="1"/>
          </p:cNvSpPr>
          <p:nvPr>
            <p:ph type="title"/>
          </p:nvPr>
        </p:nvSpPr>
        <p:spPr>
          <a:xfrm>
            <a:off x="838200" y="365125"/>
            <a:ext cx="10515600" cy="1325563"/>
          </a:xfrm>
        </p:spPr>
        <p:txBody>
          <a:bodyPr>
            <a:normAutofit/>
          </a:bodyPr>
          <a:lstStyle/>
          <a:p>
            <a:r>
              <a:rPr lang="fr-CH" noProof="0" dirty="0"/>
              <a:t>Disponibilité limitée des recommandations nationales en matière d'antibiotiques: exemple Union Africaine</a:t>
            </a:r>
          </a:p>
        </p:txBody>
      </p:sp>
      <p:graphicFrame>
        <p:nvGraphicFramePr>
          <p:cNvPr id="5" name="Content Placeholder 2">
            <a:extLst>
              <a:ext uri="{FF2B5EF4-FFF2-40B4-BE49-F238E27FC236}">
                <a16:creationId xmlns:a16="http://schemas.microsoft.com/office/drawing/2014/main" id="{F964C84B-DFA3-5265-32F8-77BF26824210}"/>
              </a:ext>
            </a:extLst>
          </p:cNvPr>
          <p:cNvGraphicFramePr>
            <a:graphicFrameLocks noGrp="1"/>
          </p:cNvGraphicFramePr>
          <p:nvPr>
            <p:ph idx="1"/>
            <p:extLst>
              <p:ext uri="{D42A27DB-BD31-4B8C-83A1-F6EECF244321}">
                <p14:modId xmlns:p14="http://schemas.microsoft.com/office/powerpoint/2010/main" val="17625436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AC3177C1-2951-49AA-8E44-11CFA90193B3}"/>
              </a:ext>
            </a:extLst>
          </p:cNvPr>
          <p:cNvSpPr txBox="1"/>
          <p:nvPr/>
        </p:nvSpPr>
        <p:spPr>
          <a:xfrm>
            <a:off x="5193793" y="6311900"/>
            <a:ext cx="6866402" cy="307777"/>
          </a:xfrm>
          <a:prstGeom prst="rect">
            <a:avLst/>
          </a:prstGeom>
          <a:noFill/>
        </p:spPr>
        <p:txBody>
          <a:bodyPr wrap="square" rtlCol="0">
            <a:spAutoFit/>
          </a:bodyPr>
          <a:lstStyle/>
          <a:p>
            <a:pPr algn="r"/>
            <a:r>
              <a:rPr lang="fr-CH" sz="1400" noProof="0" dirty="0"/>
              <a:t>Craig et al. Bull World Health </a:t>
            </a:r>
            <a:r>
              <a:rPr lang="fr-CH" sz="1400" noProof="0" dirty="0" err="1"/>
              <a:t>Organ</a:t>
            </a:r>
            <a:r>
              <a:rPr lang="fr-CH" sz="1400" noProof="0" dirty="0"/>
              <a:t>. 1er janvier 2022 ; 100(1):50-59.</a:t>
            </a:r>
          </a:p>
        </p:txBody>
      </p:sp>
    </p:spTree>
    <p:extLst>
      <p:ext uri="{BB962C8B-B14F-4D97-AF65-F5344CB8AC3E}">
        <p14:creationId xmlns:p14="http://schemas.microsoft.com/office/powerpoint/2010/main" val="385560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C32023-F4A9-F28C-9253-DA246CF2E862}"/>
              </a:ext>
            </a:extLst>
          </p:cNvPr>
          <p:cNvSpPr>
            <a:spLocks noGrp="1"/>
          </p:cNvSpPr>
          <p:nvPr>
            <p:ph type="sldNum" sz="quarter" idx="12"/>
          </p:nvPr>
        </p:nvSpPr>
        <p:spPr/>
        <p:txBody>
          <a:bodyPr/>
          <a:lstStyle/>
          <a:p>
            <a:fld id="{AD4A496D-7C86-A046-A99E-DF1A8A2210DC}" type="slidenum">
              <a:rPr lang="en-CH" smtClean="0"/>
              <a:t>13</a:t>
            </a:fld>
            <a:endParaRPr lang="en-CH"/>
          </a:p>
        </p:txBody>
      </p:sp>
      <p:sp>
        <p:nvSpPr>
          <p:cNvPr id="7" name="Rectangle 1">
            <a:extLst>
              <a:ext uri="{FF2B5EF4-FFF2-40B4-BE49-F238E27FC236}">
                <a16:creationId xmlns:a16="http://schemas.microsoft.com/office/drawing/2014/main" id="{11525D63-1C9F-43F1-705C-1E5655F4D61E}"/>
              </a:ext>
            </a:extLst>
          </p:cNvPr>
          <p:cNvSpPr>
            <a:spLocks noChangeArrowheads="1"/>
          </p:cNvSpPr>
          <p:nvPr/>
        </p:nvSpPr>
        <p:spPr bwMode="auto">
          <a:xfrm>
            <a:off x="4424363" y="1747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02B4E109-7D2B-DDD2-1BB6-381E4D5D6D26}"/>
              </a:ext>
            </a:extLst>
          </p:cNvPr>
          <p:cNvPicPr>
            <a:picLocks noChangeAspect="1"/>
          </p:cNvPicPr>
          <p:nvPr/>
        </p:nvPicPr>
        <p:blipFill>
          <a:blip r:embed="rId2"/>
          <a:stretch>
            <a:fillRect/>
          </a:stretch>
        </p:blipFill>
        <p:spPr>
          <a:xfrm>
            <a:off x="-45686" y="0"/>
            <a:ext cx="4615314" cy="6858000"/>
          </a:xfrm>
          <a:prstGeom prst="rect">
            <a:avLst/>
          </a:prstGeom>
        </p:spPr>
      </p:pic>
      <p:pic>
        <p:nvPicPr>
          <p:cNvPr id="12" name="Picture 11">
            <a:extLst>
              <a:ext uri="{FF2B5EF4-FFF2-40B4-BE49-F238E27FC236}">
                <a16:creationId xmlns:a16="http://schemas.microsoft.com/office/drawing/2014/main" id="{04103170-0DFC-421D-0223-94057CB2D21C}"/>
              </a:ext>
            </a:extLst>
          </p:cNvPr>
          <p:cNvPicPr>
            <a:picLocks noChangeAspect="1"/>
          </p:cNvPicPr>
          <p:nvPr/>
        </p:nvPicPr>
        <p:blipFill>
          <a:blip r:embed="rId3"/>
          <a:stretch>
            <a:fillRect/>
          </a:stretch>
        </p:blipFill>
        <p:spPr>
          <a:xfrm>
            <a:off x="7519987" y="3807772"/>
            <a:ext cx="1655199" cy="1655199"/>
          </a:xfrm>
          <a:prstGeom prst="rect">
            <a:avLst/>
          </a:prstGeom>
        </p:spPr>
      </p:pic>
      <p:pic>
        <p:nvPicPr>
          <p:cNvPr id="2" name="Picture 1">
            <a:extLst>
              <a:ext uri="{FF2B5EF4-FFF2-40B4-BE49-F238E27FC236}">
                <a16:creationId xmlns:a16="http://schemas.microsoft.com/office/drawing/2014/main" id="{3DE03FCD-6B1E-778B-688B-0EE633B62FB1}"/>
              </a:ext>
            </a:extLst>
          </p:cNvPr>
          <p:cNvPicPr>
            <a:picLocks noChangeAspect="1"/>
          </p:cNvPicPr>
          <p:nvPr/>
        </p:nvPicPr>
        <p:blipFill>
          <a:blip r:embed="rId4"/>
          <a:stretch>
            <a:fillRect/>
          </a:stretch>
        </p:blipFill>
        <p:spPr>
          <a:xfrm>
            <a:off x="5599624" y="952194"/>
            <a:ext cx="5495925" cy="2190750"/>
          </a:xfrm>
          <a:prstGeom prst="rect">
            <a:avLst/>
          </a:prstGeom>
        </p:spPr>
      </p:pic>
      <p:pic>
        <p:nvPicPr>
          <p:cNvPr id="9" name="Picture 8">
            <a:extLst>
              <a:ext uri="{FF2B5EF4-FFF2-40B4-BE49-F238E27FC236}">
                <a16:creationId xmlns:a16="http://schemas.microsoft.com/office/drawing/2014/main" id="{86C5A7BD-C687-54D4-9043-8F33F55BD8A1}"/>
              </a:ext>
            </a:extLst>
          </p:cNvPr>
          <p:cNvPicPr>
            <a:picLocks noChangeAspect="1"/>
          </p:cNvPicPr>
          <p:nvPr/>
        </p:nvPicPr>
        <p:blipFill>
          <a:blip r:embed="rId5"/>
          <a:stretch>
            <a:fillRect/>
          </a:stretch>
        </p:blipFill>
        <p:spPr>
          <a:xfrm>
            <a:off x="1599005" y="3968853"/>
            <a:ext cx="1333038" cy="1333038"/>
          </a:xfrm>
          <a:prstGeom prst="rect">
            <a:avLst/>
          </a:prstGeom>
        </p:spPr>
      </p:pic>
    </p:spTree>
    <p:extLst>
      <p:ext uri="{BB962C8B-B14F-4D97-AF65-F5344CB8AC3E}">
        <p14:creationId xmlns:p14="http://schemas.microsoft.com/office/powerpoint/2010/main" val="3845534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DF31-21FA-01CA-01E8-62E1C66E5D8F}"/>
              </a:ext>
            </a:extLst>
          </p:cNvPr>
          <p:cNvSpPr>
            <a:spLocks noGrp="1"/>
          </p:cNvSpPr>
          <p:nvPr>
            <p:ph type="title"/>
          </p:nvPr>
        </p:nvSpPr>
        <p:spPr/>
        <p:txBody>
          <a:bodyPr/>
          <a:lstStyle/>
          <a:p>
            <a:pPr algn="ctr"/>
            <a:r>
              <a:rPr lang="fr-CH" dirty="0"/>
              <a:t>Avantages et inconvénients de </a:t>
            </a:r>
            <a:r>
              <a:rPr lang="fr-CH" dirty="0">
                <a:solidFill>
                  <a:srgbClr val="FF0000"/>
                </a:solidFill>
              </a:rPr>
              <a:t>GRADE</a:t>
            </a:r>
            <a:endParaRPr lang="en-US" dirty="0">
              <a:solidFill>
                <a:srgbClr val="FF0000"/>
              </a:solidFill>
            </a:endParaRPr>
          </a:p>
        </p:txBody>
      </p:sp>
      <p:sp>
        <p:nvSpPr>
          <p:cNvPr id="5" name="Slide Number Placeholder 4">
            <a:extLst>
              <a:ext uri="{FF2B5EF4-FFF2-40B4-BE49-F238E27FC236}">
                <a16:creationId xmlns:a16="http://schemas.microsoft.com/office/drawing/2014/main" id="{4711FA4E-85B9-9752-F33C-659ED2CBFACC}"/>
              </a:ext>
            </a:extLst>
          </p:cNvPr>
          <p:cNvSpPr>
            <a:spLocks noGrp="1"/>
          </p:cNvSpPr>
          <p:nvPr>
            <p:ph type="sldNum" sz="quarter" idx="12"/>
          </p:nvPr>
        </p:nvSpPr>
        <p:spPr/>
        <p:txBody>
          <a:bodyPr/>
          <a:lstStyle/>
          <a:p>
            <a:fld id="{AD4A496D-7C86-A046-A99E-DF1A8A2210DC}" type="slidenum">
              <a:rPr lang="en-CH" smtClean="0"/>
              <a:t>14</a:t>
            </a:fld>
            <a:endParaRPr lang="en-CH"/>
          </a:p>
        </p:txBody>
      </p:sp>
      <p:graphicFrame>
        <p:nvGraphicFramePr>
          <p:cNvPr id="6" name="Table 5">
            <a:extLst>
              <a:ext uri="{FF2B5EF4-FFF2-40B4-BE49-F238E27FC236}">
                <a16:creationId xmlns:a16="http://schemas.microsoft.com/office/drawing/2014/main" id="{2BF724E5-8D95-5A14-8BAC-1A79CBFFBBCD}"/>
              </a:ext>
            </a:extLst>
          </p:cNvPr>
          <p:cNvGraphicFramePr>
            <a:graphicFrameLocks noGrp="1"/>
          </p:cNvGraphicFramePr>
          <p:nvPr>
            <p:extLst>
              <p:ext uri="{D42A27DB-BD31-4B8C-83A1-F6EECF244321}">
                <p14:modId xmlns:p14="http://schemas.microsoft.com/office/powerpoint/2010/main" val="1920535128"/>
              </p:ext>
            </p:extLst>
          </p:nvPr>
        </p:nvGraphicFramePr>
        <p:xfrm>
          <a:off x="442452" y="1669178"/>
          <a:ext cx="11378669" cy="4416983"/>
        </p:xfrm>
        <a:graphic>
          <a:graphicData uri="http://schemas.openxmlformats.org/drawingml/2006/table">
            <a:tbl>
              <a:tblPr firstRow="1" bandRow="1">
                <a:tableStyleId>{9DCAF9ED-07DC-4A11-8D7F-57B35C25682E}</a:tableStyleId>
              </a:tblPr>
              <a:tblGrid>
                <a:gridCol w="4798142">
                  <a:extLst>
                    <a:ext uri="{9D8B030D-6E8A-4147-A177-3AD203B41FA5}">
                      <a16:colId xmlns:a16="http://schemas.microsoft.com/office/drawing/2014/main" val="660209175"/>
                    </a:ext>
                  </a:extLst>
                </a:gridCol>
                <a:gridCol w="6580527">
                  <a:extLst>
                    <a:ext uri="{9D8B030D-6E8A-4147-A177-3AD203B41FA5}">
                      <a16:colId xmlns:a16="http://schemas.microsoft.com/office/drawing/2014/main" val="3071298874"/>
                    </a:ext>
                  </a:extLst>
                </a:gridCol>
              </a:tblGrid>
              <a:tr h="653847">
                <a:tc>
                  <a:txBody>
                    <a:bodyPr/>
                    <a:lstStyle/>
                    <a:p>
                      <a:pPr algn="l" fontAlgn="base">
                        <a:lnSpc>
                          <a:spcPts val="1575"/>
                        </a:lnSpc>
                        <a:buNone/>
                      </a:pPr>
                      <a:r>
                        <a:rPr lang="fr-CH" sz="2400" b="1" cap="all" noProof="0" dirty="0">
                          <a:solidFill>
                            <a:schemeClr val="bg1"/>
                          </a:solidFill>
                          <a:effectLst/>
                        </a:rPr>
                        <a:t>Avantages</a:t>
                      </a:r>
                      <a:r>
                        <a:rPr lang="fr-CH" sz="2400" b="1" noProof="0" dirty="0">
                          <a:solidFill>
                            <a:schemeClr val="bg1"/>
                          </a:solidFill>
                          <a:effectLst/>
                        </a:rPr>
                        <a:t>​</a:t>
                      </a:r>
                      <a:endParaRPr lang="fr-CH" sz="3600" b="1" i="0" noProof="0" dirty="0">
                        <a:solidFill>
                          <a:schemeClr val="bg1"/>
                        </a:solidFill>
                        <a:effectLst/>
                        <a:latin typeface="+mn-lt"/>
                      </a:endParaRPr>
                    </a:p>
                  </a:txBody>
                  <a:tcPr anchor="ctr"/>
                </a:tc>
                <a:tc>
                  <a:txBody>
                    <a:bodyPr/>
                    <a:lstStyle/>
                    <a:p>
                      <a:pPr algn="l" fontAlgn="base">
                        <a:lnSpc>
                          <a:spcPts val="1575"/>
                        </a:lnSpc>
                        <a:buNone/>
                      </a:pPr>
                      <a:r>
                        <a:rPr lang="fr-CH" sz="2400" b="1" cap="all" noProof="0" dirty="0">
                          <a:solidFill>
                            <a:schemeClr val="bg1"/>
                          </a:solidFill>
                          <a:effectLst/>
                        </a:rPr>
                        <a:t>Inconvénients</a:t>
                      </a:r>
                      <a:r>
                        <a:rPr lang="fr-CH" sz="2400" b="0" noProof="0" dirty="0">
                          <a:solidFill>
                            <a:schemeClr val="bg1"/>
                          </a:solidFill>
                          <a:effectLst/>
                        </a:rPr>
                        <a:t>​</a:t>
                      </a:r>
                      <a:endParaRPr lang="fr-CH" sz="3600" b="0" i="0" noProof="0" dirty="0">
                        <a:solidFill>
                          <a:schemeClr val="bg1"/>
                        </a:solidFill>
                        <a:effectLst/>
                        <a:latin typeface="+mn-lt"/>
                      </a:endParaRPr>
                    </a:p>
                  </a:txBody>
                  <a:tcPr anchor="ctr"/>
                </a:tc>
                <a:extLst>
                  <a:ext uri="{0D108BD9-81ED-4DB2-BD59-A6C34878D82A}">
                    <a16:rowId xmlns:a16="http://schemas.microsoft.com/office/drawing/2014/main" val="2196401869"/>
                  </a:ext>
                </a:extLst>
              </a:tr>
              <a:tr h="733101">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Transparence et explicitation des jugements​</a:t>
                      </a:r>
                      <a:endParaRPr lang="fr-CH" sz="3600" b="0" i="0" noProof="0" dirty="0">
                        <a:solidFill>
                          <a:schemeClr val="tx2"/>
                        </a:solidFill>
                        <a:effectLst/>
                        <a:latin typeface="+mn-lt"/>
                      </a:endParaRPr>
                    </a:p>
                  </a:txBody>
                  <a:tcPr anchor="ctr"/>
                </a:tc>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Complexité et intensité des ressources​ nécessaires</a:t>
                      </a:r>
                      <a:endParaRPr lang="fr-CH" sz="3600" b="0" i="0" noProof="0" dirty="0">
                        <a:solidFill>
                          <a:schemeClr val="tx2"/>
                        </a:solidFill>
                        <a:effectLst/>
                        <a:latin typeface="+mn-lt"/>
                      </a:endParaRPr>
                    </a:p>
                  </a:txBody>
                  <a:tcPr anchor="ctr"/>
                </a:tc>
                <a:extLst>
                  <a:ext uri="{0D108BD9-81ED-4DB2-BD59-A6C34878D82A}">
                    <a16:rowId xmlns:a16="http://schemas.microsoft.com/office/drawing/2014/main" val="3373244641"/>
                  </a:ext>
                </a:extLst>
              </a:tr>
              <a:tr h="733101">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Processus systématique et structuré​</a:t>
                      </a:r>
                      <a:endParaRPr lang="fr-CH" sz="3600" b="0" i="0" noProof="0" dirty="0">
                        <a:solidFill>
                          <a:schemeClr val="tx2"/>
                        </a:solidFill>
                        <a:effectLst/>
                        <a:latin typeface="+mn-lt"/>
                      </a:endParaRPr>
                    </a:p>
                  </a:txBody>
                  <a:tcPr anchor="ctr"/>
                </a:tc>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Besoin de formation spécialisée​</a:t>
                      </a:r>
                      <a:endParaRPr lang="fr-CH" sz="3600" b="0" i="0" noProof="0" dirty="0">
                        <a:solidFill>
                          <a:schemeClr val="tx2"/>
                        </a:solidFill>
                        <a:effectLst/>
                        <a:latin typeface="+mn-lt"/>
                      </a:endParaRPr>
                    </a:p>
                  </a:txBody>
                  <a:tcPr anchor="ctr"/>
                </a:tc>
                <a:extLst>
                  <a:ext uri="{0D108BD9-81ED-4DB2-BD59-A6C34878D82A}">
                    <a16:rowId xmlns:a16="http://schemas.microsoft.com/office/drawing/2014/main" val="1776301687"/>
                  </a:ext>
                </a:extLst>
              </a:tr>
              <a:tr h="574593">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Évaluation complète des preuves​</a:t>
                      </a:r>
                      <a:endParaRPr lang="fr-CH" sz="3600" b="0" i="0" noProof="0" dirty="0">
                        <a:solidFill>
                          <a:schemeClr val="tx2"/>
                        </a:solidFill>
                        <a:effectLst/>
                        <a:latin typeface="+mn-lt"/>
                      </a:endParaRPr>
                    </a:p>
                  </a:txBody>
                  <a:tcPr anchor="ctr"/>
                </a:tc>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Jugement et subjectivité restent une partie intégrale​</a:t>
                      </a:r>
                      <a:endParaRPr lang="fr-CH" sz="3600" b="0" i="0" noProof="0" dirty="0">
                        <a:solidFill>
                          <a:schemeClr val="tx2"/>
                        </a:solidFill>
                        <a:effectLst/>
                        <a:latin typeface="+mn-lt"/>
                      </a:endParaRPr>
                    </a:p>
                  </a:txBody>
                  <a:tcPr anchor="ctr"/>
                </a:tc>
                <a:extLst>
                  <a:ext uri="{0D108BD9-81ED-4DB2-BD59-A6C34878D82A}">
                    <a16:rowId xmlns:a16="http://schemas.microsoft.com/office/drawing/2014/main" val="499925518"/>
                  </a:ext>
                </a:extLst>
              </a:tr>
              <a:tr h="989240">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Acceptation mondiale (OMS) / standardisation​</a:t>
                      </a:r>
                      <a:endParaRPr lang="fr-CH" sz="3600" b="0" i="0" noProof="0" dirty="0">
                        <a:solidFill>
                          <a:schemeClr val="tx2"/>
                        </a:solidFill>
                        <a:effectLst/>
                        <a:latin typeface="+mn-lt"/>
                      </a:endParaRPr>
                    </a:p>
                  </a:txBody>
                  <a:tcPr anchor="ctr"/>
                </a:tc>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Risque de mauvaise application​</a:t>
                      </a:r>
                      <a:endParaRPr lang="fr-CH" sz="3600" b="0" i="0" noProof="0" dirty="0">
                        <a:solidFill>
                          <a:schemeClr val="tx2"/>
                        </a:solidFill>
                        <a:effectLst/>
                        <a:latin typeface="+mn-lt"/>
                      </a:endParaRPr>
                    </a:p>
                  </a:txBody>
                  <a:tcPr anchor="ctr"/>
                </a:tc>
                <a:extLst>
                  <a:ext uri="{0D108BD9-81ED-4DB2-BD59-A6C34878D82A}">
                    <a16:rowId xmlns:a16="http://schemas.microsoft.com/office/drawing/2014/main" val="2082732462"/>
                  </a:ext>
                </a:extLst>
              </a:tr>
              <a:tr h="733101">
                <a:tc>
                  <a:txBody>
                    <a:bodyPr/>
                    <a:lstStyle/>
                    <a:p>
                      <a:pPr marL="571500" indent="-571500" algn="l" fontAlgn="base">
                        <a:lnSpc>
                          <a:spcPts val="1200"/>
                        </a:lnSpc>
                        <a:buFont typeface="Arial" panose="020B0604020202020204" pitchFamily="34" charset="0"/>
                        <a:buChar char="•"/>
                      </a:pPr>
                      <a:endParaRPr lang="fr-CH" sz="3600" b="0" i="0" noProof="0" dirty="0">
                        <a:solidFill>
                          <a:schemeClr val="tx2"/>
                        </a:solidFill>
                        <a:effectLst/>
                        <a:latin typeface="+mn-lt"/>
                      </a:endParaRPr>
                    </a:p>
                  </a:txBody>
                  <a:tcPr anchor="ctr"/>
                </a:tc>
                <a:tc>
                  <a:txBody>
                    <a:bodyPr/>
                    <a:lstStyle/>
                    <a:p>
                      <a:pPr marL="285750" indent="-285750" algn="l" fontAlgn="base">
                        <a:lnSpc>
                          <a:spcPts val="1200"/>
                        </a:lnSpc>
                        <a:buFont typeface="Arial" panose="020B0604020202020204" pitchFamily="34" charset="0"/>
                        <a:buChar char="•"/>
                      </a:pPr>
                      <a:r>
                        <a:rPr lang="fr-CH" sz="1600" b="0" noProof="0" dirty="0">
                          <a:solidFill>
                            <a:schemeClr val="tx2"/>
                          </a:solidFill>
                          <a:effectLst/>
                        </a:rPr>
                        <a:t>Difficultés d’interprétation des recommandations conditionnelles​</a:t>
                      </a:r>
                      <a:endParaRPr lang="fr-CH" sz="3600" b="0" i="0" noProof="0" dirty="0">
                        <a:solidFill>
                          <a:schemeClr val="tx2"/>
                        </a:solidFill>
                        <a:effectLst/>
                        <a:latin typeface="+mn-lt"/>
                      </a:endParaRPr>
                    </a:p>
                  </a:txBody>
                  <a:tcPr anchor="ctr"/>
                </a:tc>
                <a:extLst>
                  <a:ext uri="{0D108BD9-81ED-4DB2-BD59-A6C34878D82A}">
                    <a16:rowId xmlns:a16="http://schemas.microsoft.com/office/drawing/2014/main" val="2171719138"/>
                  </a:ext>
                </a:extLst>
              </a:tr>
            </a:tbl>
          </a:graphicData>
        </a:graphic>
      </p:graphicFrame>
      <p:sp>
        <p:nvSpPr>
          <p:cNvPr id="7" name="Rectangle 1">
            <a:extLst>
              <a:ext uri="{FF2B5EF4-FFF2-40B4-BE49-F238E27FC236}">
                <a16:creationId xmlns:a16="http://schemas.microsoft.com/office/drawing/2014/main" id="{5DFE9431-25AE-8650-FA57-6065F64D1799}"/>
              </a:ext>
            </a:extLst>
          </p:cNvPr>
          <p:cNvSpPr>
            <a:spLocks noChangeArrowheads="1"/>
          </p:cNvSpPr>
          <p:nvPr/>
        </p:nvSpPr>
        <p:spPr bwMode="auto">
          <a:xfrm>
            <a:off x="4424363" y="1747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430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1F440E-F1C2-4C14-F24E-38357BFF6774}"/>
              </a:ext>
            </a:extLst>
          </p:cNvPr>
          <p:cNvSpPr>
            <a:spLocks noGrp="1"/>
          </p:cNvSpPr>
          <p:nvPr>
            <p:ph type="sldNum" sz="quarter" idx="12"/>
          </p:nvPr>
        </p:nvSpPr>
        <p:spPr/>
        <p:txBody>
          <a:bodyPr/>
          <a:lstStyle/>
          <a:p>
            <a:fld id="{AD4A496D-7C86-A046-A99E-DF1A8A2210DC}" type="slidenum">
              <a:rPr lang="en-CH" smtClean="0"/>
              <a:t>15</a:t>
            </a:fld>
            <a:endParaRPr lang="en-CH"/>
          </a:p>
        </p:txBody>
      </p:sp>
      <p:pic>
        <p:nvPicPr>
          <p:cNvPr id="7" name="Picture 6">
            <a:extLst>
              <a:ext uri="{FF2B5EF4-FFF2-40B4-BE49-F238E27FC236}">
                <a16:creationId xmlns:a16="http://schemas.microsoft.com/office/drawing/2014/main" id="{093DFBDC-A2FF-EA63-B361-3631871C2C8E}"/>
              </a:ext>
            </a:extLst>
          </p:cNvPr>
          <p:cNvPicPr>
            <a:picLocks noChangeAspect="1"/>
          </p:cNvPicPr>
          <p:nvPr/>
        </p:nvPicPr>
        <p:blipFill>
          <a:blip r:embed="rId2"/>
          <a:stretch>
            <a:fillRect/>
          </a:stretch>
        </p:blipFill>
        <p:spPr>
          <a:xfrm>
            <a:off x="900000" y="239865"/>
            <a:ext cx="9174726" cy="6116484"/>
          </a:xfrm>
          <a:prstGeom prst="rect">
            <a:avLst/>
          </a:prstGeom>
        </p:spPr>
      </p:pic>
    </p:spTree>
    <p:extLst>
      <p:ext uri="{BB962C8B-B14F-4D97-AF65-F5344CB8AC3E}">
        <p14:creationId xmlns:p14="http://schemas.microsoft.com/office/powerpoint/2010/main" val="191204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A79EC7A-3DBD-9894-6AA1-D950FC70B300}"/>
              </a:ext>
            </a:extLst>
          </p:cNvPr>
          <p:cNvSpPr>
            <a:spLocks noGrp="1"/>
          </p:cNvSpPr>
          <p:nvPr>
            <p:ph type="sldNum" sz="quarter" idx="12"/>
          </p:nvPr>
        </p:nvSpPr>
        <p:spPr/>
        <p:txBody>
          <a:bodyPr/>
          <a:lstStyle/>
          <a:p>
            <a:fld id="{AD4A496D-7C86-A046-A99E-DF1A8A2210DC}" type="slidenum">
              <a:rPr lang="en-CH" smtClean="0"/>
              <a:t>16</a:t>
            </a:fld>
            <a:endParaRPr lang="en-CH"/>
          </a:p>
        </p:txBody>
      </p:sp>
      <p:pic>
        <p:nvPicPr>
          <p:cNvPr id="7" name="Picture 6">
            <a:extLst>
              <a:ext uri="{FF2B5EF4-FFF2-40B4-BE49-F238E27FC236}">
                <a16:creationId xmlns:a16="http://schemas.microsoft.com/office/drawing/2014/main" id="{EE3FEFF5-758A-3F5F-CA52-DD597717128D}"/>
              </a:ext>
            </a:extLst>
          </p:cNvPr>
          <p:cNvPicPr>
            <a:picLocks noChangeAspect="1"/>
          </p:cNvPicPr>
          <p:nvPr/>
        </p:nvPicPr>
        <p:blipFill>
          <a:blip r:embed="rId2"/>
          <a:stretch>
            <a:fillRect/>
          </a:stretch>
        </p:blipFill>
        <p:spPr>
          <a:xfrm>
            <a:off x="132255" y="0"/>
            <a:ext cx="5870820" cy="6858000"/>
          </a:xfrm>
          <a:prstGeom prst="rect">
            <a:avLst/>
          </a:prstGeom>
        </p:spPr>
      </p:pic>
      <p:pic>
        <p:nvPicPr>
          <p:cNvPr id="9" name="Picture 8">
            <a:extLst>
              <a:ext uri="{FF2B5EF4-FFF2-40B4-BE49-F238E27FC236}">
                <a16:creationId xmlns:a16="http://schemas.microsoft.com/office/drawing/2014/main" id="{C7D855C7-58EB-C1A3-3862-5234B657CBCC}"/>
              </a:ext>
            </a:extLst>
          </p:cNvPr>
          <p:cNvPicPr>
            <a:picLocks noChangeAspect="1"/>
          </p:cNvPicPr>
          <p:nvPr/>
        </p:nvPicPr>
        <p:blipFill>
          <a:blip r:embed="rId3"/>
          <a:stretch>
            <a:fillRect/>
          </a:stretch>
        </p:blipFill>
        <p:spPr>
          <a:xfrm>
            <a:off x="7286012" y="3626311"/>
            <a:ext cx="2910039" cy="2910039"/>
          </a:xfrm>
          <a:prstGeom prst="rect">
            <a:avLst/>
          </a:prstGeom>
        </p:spPr>
      </p:pic>
      <p:pic>
        <p:nvPicPr>
          <p:cNvPr id="11" name="Picture 10">
            <a:extLst>
              <a:ext uri="{FF2B5EF4-FFF2-40B4-BE49-F238E27FC236}">
                <a16:creationId xmlns:a16="http://schemas.microsoft.com/office/drawing/2014/main" id="{7E2A0AEB-A417-1ACD-5450-F90736F01CA6}"/>
              </a:ext>
            </a:extLst>
          </p:cNvPr>
          <p:cNvPicPr>
            <a:picLocks noChangeAspect="1"/>
          </p:cNvPicPr>
          <p:nvPr/>
        </p:nvPicPr>
        <p:blipFill>
          <a:blip r:embed="rId4"/>
          <a:stretch>
            <a:fillRect/>
          </a:stretch>
        </p:blipFill>
        <p:spPr>
          <a:xfrm>
            <a:off x="6334047" y="199880"/>
            <a:ext cx="5117650" cy="3339733"/>
          </a:xfrm>
          <a:prstGeom prst="rect">
            <a:avLst/>
          </a:prstGeom>
        </p:spPr>
      </p:pic>
    </p:spTree>
    <p:extLst>
      <p:ext uri="{BB962C8B-B14F-4D97-AF65-F5344CB8AC3E}">
        <p14:creationId xmlns:p14="http://schemas.microsoft.com/office/powerpoint/2010/main" val="1621483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FEACD5-1D66-4792-AA94-137F8C47D11E}"/>
              </a:ext>
            </a:extLst>
          </p:cNvPr>
          <p:cNvPicPr>
            <a:picLocks noChangeAspect="1"/>
          </p:cNvPicPr>
          <p:nvPr/>
        </p:nvPicPr>
        <p:blipFill rotWithShape="1">
          <a:blip r:embed="rId3"/>
          <a:srcRect l="20790" t="8210" r="63879" b="57552"/>
          <a:stretch/>
        </p:blipFill>
        <p:spPr>
          <a:xfrm>
            <a:off x="244676" y="160919"/>
            <a:ext cx="4402627" cy="6042797"/>
          </a:xfrm>
          <a:prstGeom prst="rect">
            <a:avLst/>
          </a:prstGeom>
        </p:spPr>
      </p:pic>
      <p:pic>
        <p:nvPicPr>
          <p:cNvPr id="10" name="Picture 9">
            <a:extLst>
              <a:ext uri="{FF2B5EF4-FFF2-40B4-BE49-F238E27FC236}">
                <a16:creationId xmlns:a16="http://schemas.microsoft.com/office/drawing/2014/main" id="{92622F93-D245-4F5F-BBC4-4D06A8656A7C}"/>
              </a:ext>
            </a:extLst>
          </p:cNvPr>
          <p:cNvPicPr>
            <a:picLocks noChangeAspect="1"/>
          </p:cNvPicPr>
          <p:nvPr/>
        </p:nvPicPr>
        <p:blipFill rotWithShape="1">
          <a:blip r:embed="rId4"/>
          <a:srcRect l="21626" t="8131" r="64159" b="56633"/>
          <a:stretch/>
        </p:blipFill>
        <p:spPr>
          <a:xfrm>
            <a:off x="4772222" y="240041"/>
            <a:ext cx="3914581" cy="5963675"/>
          </a:xfrm>
          <a:prstGeom prst="rect">
            <a:avLst/>
          </a:prstGeom>
        </p:spPr>
      </p:pic>
      <p:sp>
        <p:nvSpPr>
          <p:cNvPr id="12" name="TextBox 11">
            <a:extLst>
              <a:ext uri="{FF2B5EF4-FFF2-40B4-BE49-F238E27FC236}">
                <a16:creationId xmlns:a16="http://schemas.microsoft.com/office/drawing/2014/main" id="{CB38E1A0-0563-4103-B8DB-59A343C90E87}"/>
              </a:ext>
            </a:extLst>
          </p:cNvPr>
          <p:cNvSpPr txBox="1"/>
          <p:nvPr/>
        </p:nvSpPr>
        <p:spPr>
          <a:xfrm>
            <a:off x="2645036" y="6408107"/>
            <a:ext cx="8168951" cy="261610"/>
          </a:xfrm>
          <a:prstGeom prst="rect">
            <a:avLst/>
          </a:prstGeom>
          <a:noFill/>
        </p:spPr>
        <p:txBody>
          <a:bodyPr wrap="square">
            <a:spAutoFit/>
          </a:bodyPr>
          <a:lstStyle/>
          <a:p>
            <a:r>
              <a:rPr lang="en-US" sz="1100" dirty="0"/>
              <a:t>https://africacdc.org/download/african-antibiotic-treatment-guidelines-for-common-bacterial-infections-and-syndromes-2/</a:t>
            </a:r>
          </a:p>
        </p:txBody>
      </p:sp>
      <p:pic>
        <p:nvPicPr>
          <p:cNvPr id="3" name="Picture 2" descr="A qr code with black squares&#10;&#10;AI-generated content may be incorrect.">
            <a:extLst>
              <a:ext uri="{FF2B5EF4-FFF2-40B4-BE49-F238E27FC236}">
                <a16:creationId xmlns:a16="http://schemas.microsoft.com/office/drawing/2014/main" id="{5788D67F-1F66-0409-3BC0-2D1D3D2CC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5416" y="1764142"/>
            <a:ext cx="2668009" cy="2668009"/>
          </a:xfrm>
          <a:prstGeom prst="rect">
            <a:avLst/>
          </a:prstGeom>
        </p:spPr>
      </p:pic>
    </p:spTree>
    <p:extLst>
      <p:ext uri="{BB962C8B-B14F-4D97-AF65-F5344CB8AC3E}">
        <p14:creationId xmlns:p14="http://schemas.microsoft.com/office/powerpoint/2010/main" val="400801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EE8254-9F9B-4B22-F3AC-B0D4C056C92B}"/>
              </a:ext>
            </a:extLst>
          </p:cNvPr>
          <p:cNvSpPr>
            <a:spLocks noGrp="1"/>
          </p:cNvSpPr>
          <p:nvPr>
            <p:ph type="dt" sz="half" idx="10"/>
          </p:nvPr>
        </p:nvSpPr>
        <p:spPr/>
        <p:txBody>
          <a:bodyPr/>
          <a:lstStyle/>
          <a:p>
            <a:fld id="{A714025A-0A01-6C44-BBE6-0822879C53F1}" type="datetime4">
              <a:rPr lang="fr-CH" noProof="0" smtClean="0"/>
              <a:pPr/>
              <a:t>9 janvier 2026</a:t>
            </a:fld>
            <a:endParaRPr lang="fr-CH" noProof="0" dirty="0"/>
          </a:p>
        </p:txBody>
      </p:sp>
      <p:sp>
        <p:nvSpPr>
          <p:cNvPr id="4" name="Slide Number Placeholder 3">
            <a:extLst>
              <a:ext uri="{FF2B5EF4-FFF2-40B4-BE49-F238E27FC236}">
                <a16:creationId xmlns:a16="http://schemas.microsoft.com/office/drawing/2014/main" id="{22FD3BFD-8305-9505-6362-2C5B117867DA}"/>
              </a:ext>
            </a:extLst>
          </p:cNvPr>
          <p:cNvSpPr>
            <a:spLocks noGrp="1"/>
          </p:cNvSpPr>
          <p:nvPr>
            <p:ph type="sldNum" sz="quarter" idx="12"/>
          </p:nvPr>
        </p:nvSpPr>
        <p:spPr/>
        <p:txBody>
          <a:bodyPr/>
          <a:lstStyle/>
          <a:p>
            <a:fld id="{97A6CAE0-687B-D44E-98DD-6E2AB2CF1B46}" type="slidenum">
              <a:rPr lang="fr-CH" noProof="0" smtClean="0"/>
              <a:pPr/>
              <a:t>18</a:t>
            </a:fld>
            <a:endParaRPr lang="fr-CH" noProof="0" dirty="0"/>
          </a:p>
        </p:txBody>
      </p:sp>
      <p:pic>
        <p:nvPicPr>
          <p:cNvPr id="6" name="Picture 5">
            <a:extLst>
              <a:ext uri="{FF2B5EF4-FFF2-40B4-BE49-F238E27FC236}">
                <a16:creationId xmlns:a16="http://schemas.microsoft.com/office/drawing/2014/main" id="{76E29491-CAED-577D-B17E-49C7E971EC6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28986" y="422662"/>
            <a:ext cx="2429953" cy="3440112"/>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FAE163A-BACB-943D-FEF0-43909ABC1F23}"/>
              </a:ext>
            </a:extLst>
          </p:cNvPr>
          <p:cNvSpPr>
            <a:spLocks noGrp="1"/>
          </p:cNvSpPr>
          <p:nvPr>
            <p:ph type="title"/>
          </p:nvPr>
        </p:nvSpPr>
        <p:spPr>
          <a:xfrm>
            <a:off x="484610" y="628292"/>
            <a:ext cx="3230431" cy="2371148"/>
          </a:xfrm>
        </p:spPr>
        <p:txBody>
          <a:bodyPr>
            <a:normAutofit/>
          </a:bodyPr>
          <a:lstStyle/>
          <a:p>
            <a:r>
              <a:rPr lang="fr-CH" sz="3200" b="1" noProof="0" dirty="0">
                <a:solidFill>
                  <a:srgbClr val="003296"/>
                </a:solidFill>
              </a:rPr>
              <a:t>Guide </a:t>
            </a:r>
            <a:r>
              <a:rPr lang="fr-CH" sz="3200" b="1" cap="small" noProof="0" dirty="0" err="1">
                <a:solidFill>
                  <a:srgbClr val="00B050"/>
                </a:solidFill>
                <a:ea typeface="+mj-lt"/>
                <a:cs typeface="+mj-lt"/>
              </a:rPr>
              <a:t>A</a:t>
            </a:r>
            <a:r>
              <a:rPr lang="fr-CH" sz="3200" b="1" cap="small" noProof="0" dirty="0" err="1">
                <a:solidFill>
                  <a:srgbClr val="FFC000"/>
                </a:solidFill>
                <a:ea typeface="+mj-lt"/>
                <a:cs typeface="+mj-lt"/>
              </a:rPr>
              <a:t>Wa</a:t>
            </a:r>
            <a:r>
              <a:rPr lang="fr-CH" sz="3200" b="1" cap="small" noProof="0" dirty="0" err="1">
                <a:solidFill>
                  <a:srgbClr val="FF0000"/>
                </a:solidFill>
                <a:ea typeface="+mj-lt"/>
                <a:cs typeface="+mj-lt"/>
              </a:rPr>
              <a:t>Re</a:t>
            </a:r>
            <a:r>
              <a:rPr lang="fr-CH" sz="3200" b="1" cap="small" noProof="0" dirty="0">
                <a:solidFill>
                  <a:srgbClr val="FF0000"/>
                </a:solidFill>
                <a:ea typeface="+mj-lt"/>
                <a:cs typeface="+mj-lt"/>
              </a:rPr>
              <a:t> </a:t>
            </a:r>
            <a:br>
              <a:rPr lang="fr-CH" sz="3200" b="1" cap="small" noProof="0" dirty="0">
                <a:solidFill>
                  <a:srgbClr val="FF0000"/>
                </a:solidFill>
                <a:ea typeface="+mj-lt"/>
                <a:cs typeface="+mj-lt"/>
              </a:rPr>
            </a:br>
            <a:r>
              <a:rPr lang="fr-CH" sz="3200" b="1" dirty="0">
                <a:solidFill>
                  <a:srgbClr val="003296"/>
                </a:solidFill>
              </a:rPr>
              <a:t>de l’OMS sur les antibiotiques</a:t>
            </a:r>
            <a:br>
              <a:rPr lang="fr-CH" sz="3200" b="1" noProof="0" dirty="0"/>
            </a:br>
            <a:endParaRPr lang="fr-CH" sz="3200" b="1" noProof="0" dirty="0"/>
          </a:p>
        </p:txBody>
      </p:sp>
      <p:pic>
        <p:nvPicPr>
          <p:cNvPr id="8" name="Picture 7" descr="Forme, polygone&#10;&#10;Description générée automatiquement">
            <a:extLst>
              <a:ext uri="{FF2B5EF4-FFF2-40B4-BE49-F238E27FC236}">
                <a16:creationId xmlns:a16="http://schemas.microsoft.com/office/drawing/2014/main" id="{306D7549-C028-F9CF-E1D9-8928B3718F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51655" y="422662"/>
            <a:ext cx="3126715" cy="4667213"/>
          </a:xfrm>
          <a:prstGeom prst="rect">
            <a:avLst/>
          </a:prstGeom>
          <a:ln w="9525">
            <a:solidFill>
              <a:schemeClr val="tx1"/>
            </a:solidFill>
          </a:ln>
          <a:effectLst>
            <a:outerShdw blurRad="292100" dist="139700" dir="2700000" algn="tl" rotWithShape="0">
              <a:srgbClr val="333333">
                <a:alpha val="65000"/>
              </a:srgbClr>
            </a:outerShdw>
          </a:effectLst>
        </p:spPr>
      </p:pic>
      <p:pic>
        <p:nvPicPr>
          <p:cNvPr id="9" name="Picture 8" descr="Un code QR avec un dinosaure&#10;&#10;Description générée automatiquement">
            <a:extLst>
              <a:ext uri="{FF2B5EF4-FFF2-40B4-BE49-F238E27FC236}">
                <a16:creationId xmlns:a16="http://schemas.microsoft.com/office/drawing/2014/main" id="{58077F85-8644-0197-056A-FCBC51D26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87" y="2461801"/>
            <a:ext cx="3246614" cy="3246614"/>
          </a:xfrm>
          <a:prstGeom prst="rect">
            <a:avLst/>
          </a:prstGeom>
        </p:spPr>
      </p:pic>
      <p:pic>
        <p:nvPicPr>
          <p:cNvPr id="10" name="Picture 9">
            <a:extLst>
              <a:ext uri="{FF2B5EF4-FFF2-40B4-BE49-F238E27FC236}">
                <a16:creationId xmlns:a16="http://schemas.microsoft.com/office/drawing/2014/main" id="{3730D40F-2BF0-DA43-2577-50D7B9B90A1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25451" y="3031693"/>
            <a:ext cx="2253137" cy="3244321"/>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D990DA-D06D-27EA-4530-7818B8C0B3C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535998" y="2461801"/>
            <a:ext cx="2173557" cy="3123171"/>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20E28B0-C3AF-3410-6A7E-85F4864F5B83}"/>
              </a:ext>
            </a:extLst>
          </p:cNvPr>
          <p:cNvPicPr>
            <a:picLocks noChangeAspect="1"/>
          </p:cNvPicPr>
          <p:nvPr/>
        </p:nvPicPr>
        <p:blipFill>
          <a:blip r:embed="rId7"/>
          <a:stretch>
            <a:fillRect/>
          </a:stretch>
        </p:blipFill>
        <p:spPr>
          <a:xfrm>
            <a:off x="4306534" y="3020157"/>
            <a:ext cx="2428060" cy="3516192"/>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1594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1134-9065-CF34-4591-24303B0686B3}"/>
              </a:ext>
            </a:extLst>
          </p:cNvPr>
          <p:cNvSpPr>
            <a:spLocks noGrp="1"/>
          </p:cNvSpPr>
          <p:nvPr>
            <p:ph type="title"/>
          </p:nvPr>
        </p:nvSpPr>
        <p:spPr>
          <a:xfrm>
            <a:off x="395486" y="121944"/>
            <a:ext cx="8731558" cy="399411"/>
          </a:xfrm>
        </p:spPr>
        <p:txBody>
          <a:bodyPr/>
          <a:lstStyle/>
          <a:p>
            <a:r>
              <a:rPr lang="fr-CH" sz="2400" noProof="0" dirty="0">
                <a:latin typeface="Calibri"/>
                <a:ea typeface="Calibri"/>
                <a:cs typeface="Calibri"/>
              </a:rPr>
              <a:t>OMS </a:t>
            </a:r>
            <a:r>
              <a:rPr lang="fr-CH" sz="2400" noProof="0" dirty="0">
                <a:solidFill>
                  <a:srgbClr val="00B050"/>
                </a:solidFill>
              </a:rPr>
              <a:t>Classification </a:t>
            </a:r>
            <a:r>
              <a:rPr lang="fr-CH" sz="2400" noProof="0" dirty="0" err="1">
                <a:solidFill>
                  <a:srgbClr val="00B050"/>
                </a:solidFill>
              </a:rPr>
              <a:t>A</a:t>
            </a:r>
            <a:r>
              <a:rPr lang="fr-CH" sz="2400" noProof="0" dirty="0" err="1">
                <a:solidFill>
                  <a:srgbClr val="FFC000"/>
                </a:solidFill>
              </a:rPr>
              <a:t>Wa</a:t>
            </a:r>
            <a:r>
              <a:rPr lang="fr-CH" sz="2400" noProof="0" dirty="0" err="1">
                <a:solidFill>
                  <a:srgbClr val="FF0000"/>
                </a:solidFill>
              </a:rPr>
              <a:t>Re</a:t>
            </a:r>
            <a:r>
              <a:rPr lang="fr-CH" sz="2400" noProof="0" dirty="0">
                <a:solidFill>
                  <a:srgbClr val="FF0000"/>
                </a:solidFill>
              </a:rPr>
              <a:t> </a:t>
            </a:r>
            <a:r>
              <a:rPr lang="fr-CH" sz="2400" noProof="0" dirty="0">
                <a:latin typeface="Calibri"/>
                <a:ea typeface="Calibri"/>
                <a:cs typeface="Calibri"/>
              </a:rPr>
              <a:t>(</a:t>
            </a:r>
            <a:r>
              <a:rPr lang="fr-CH" sz="2400" noProof="0" dirty="0">
                <a:solidFill>
                  <a:srgbClr val="00B050"/>
                </a:solidFill>
                <a:latin typeface="Calibri"/>
                <a:ea typeface="Calibri"/>
                <a:cs typeface="Calibri"/>
              </a:rPr>
              <a:t>Accès</a:t>
            </a:r>
            <a:r>
              <a:rPr lang="fr-CH" sz="2400" noProof="0" dirty="0">
                <a:latin typeface="Calibri"/>
                <a:ea typeface="Calibri"/>
                <a:cs typeface="Calibri"/>
              </a:rPr>
              <a:t>, </a:t>
            </a:r>
            <a:r>
              <a:rPr lang="fr-CH" sz="2400" noProof="0" dirty="0">
                <a:solidFill>
                  <a:srgbClr val="FFC000"/>
                </a:solidFill>
                <a:latin typeface="Calibri"/>
                <a:ea typeface="Calibri"/>
                <a:cs typeface="Calibri"/>
              </a:rPr>
              <a:t>A surveiller</a:t>
            </a:r>
            <a:r>
              <a:rPr lang="fr-CH" sz="2400" noProof="0" dirty="0">
                <a:latin typeface="Calibri"/>
                <a:ea typeface="Calibri"/>
                <a:cs typeface="Calibri"/>
              </a:rPr>
              <a:t>, </a:t>
            </a:r>
            <a:r>
              <a:rPr lang="fr-CH" sz="2400" noProof="0" dirty="0">
                <a:solidFill>
                  <a:srgbClr val="FF0000"/>
                </a:solidFill>
                <a:latin typeface="Calibri"/>
                <a:ea typeface="Calibri"/>
                <a:cs typeface="Calibri"/>
              </a:rPr>
              <a:t>Réserve</a:t>
            </a:r>
            <a:r>
              <a:rPr lang="fr-CH" sz="2400" noProof="0" dirty="0">
                <a:latin typeface="Calibri"/>
                <a:ea typeface="Calibri"/>
                <a:cs typeface="Calibri"/>
              </a:rPr>
              <a:t>)</a:t>
            </a:r>
            <a:endParaRPr lang="fr-CH" noProof="0" dirty="0"/>
          </a:p>
        </p:txBody>
      </p:sp>
      <p:sp>
        <p:nvSpPr>
          <p:cNvPr id="5" name="Slide Number Placeholder 4">
            <a:extLst>
              <a:ext uri="{FF2B5EF4-FFF2-40B4-BE49-F238E27FC236}">
                <a16:creationId xmlns:a16="http://schemas.microsoft.com/office/drawing/2014/main" id="{1CB2F4ED-711E-36DB-7217-46E6AC0C46DE}"/>
              </a:ext>
            </a:extLst>
          </p:cNvPr>
          <p:cNvSpPr>
            <a:spLocks noGrp="1"/>
          </p:cNvSpPr>
          <p:nvPr>
            <p:ph type="sldNum" sz="quarter" idx="12"/>
          </p:nvPr>
        </p:nvSpPr>
        <p:spPr/>
        <p:txBody>
          <a:bodyPr/>
          <a:lstStyle/>
          <a:p>
            <a:fld id="{97A6CAE0-687B-D44E-98DD-6E2AB2CF1B46}" type="slidenum">
              <a:rPr lang="fr-CH" noProof="0" smtClean="0"/>
              <a:pPr/>
              <a:t>19</a:t>
            </a:fld>
            <a:endParaRPr lang="fr-CH" noProof="0" dirty="0"/>
          </a:p>
        </p:txBody>
      </p:sp>
      <p:sp>
        <p:nvSpPr>
          <p:cNvPr id="8" name="TextBox 7">
            <a:extLst>
              <a:ext uri="{FF2B5EF4-FFF2-40B4-BE49-F238E27FC236}">
                <a16:creationId xmlns:a16="http://schemas.microsoft.com/office/drawing/2014/main" id="{48CABFFA-D4C7-34C3-CBBF-9743E99A402F}"/>
              </a:ext>
            </a:extLst>
          </p:cNvPr>
          <p:cNvSpPr txBox="1"/>
          <p:nvPr/>
        </p:nvSpPr>
        <p:spPr>
          <a:xfrm>
            <a:off x="395486" y="643946"/>
            <a:ext cx="11097431"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fr-CH" noProof="0" dirty="0">
                <a:latin typeface="Calibri"/>
                <a:ea typeface="Calibri"/>
                <a:cs typeface="Calibri"/>
              </a:rPr>
              <a:t>Publié pour la première fois en 2017 - &gt; mis à jour tous les deux ans &gt; Dernière mise à jour en septembre 2025</a:t>
            </a:r>
            <a:endParaRPr lang="fr-CH" noProof="0" dirty="0">
              <a:solidFill>
                <a:schemeClr val="bg1">
                  <a:lumMod val="50000"/>
                </a:schemeClr>
              </a:solidFill>
              <a:latin typeface="Calibri"/>
              <a:ea typeface="Calibri"/>
              <a:cs typeface="Calibri"/>
            </a:endParaRPr>
          </a:p>
        </p:txBody>
      </p:sp>
      <p:sp>
        <p:nvSpPr>
          <p:cNvPr id="18" name="Rectangle 2">
            <a:extLst>
              <a:ext uri="{FF2B5EF4-FFF2-40B4-BE49-F238E27FC236}">
                <a16:creationId xmlns:a16="http://schemas.microsoft.com/office/drawing/2014/main" id="{559EA401-8894-4328-81A2-11910C560325}"/>
              </a:ext>
            </a:extLst>
          </p:cNvPr>
          <p:cNvSpPr>
            <a:spLocks noChangeArrowheads="1"/>
          </p:cNvSpPr>
          <p:nvPr/>
        </p:nvSpPr>
        <p:spPr bwMode="auto">
          <a:xfrm>
            <a:off x="0" y="90100"/>
            <a:ext cx="65" cy="276999"/>
          </a:xfrm>
          <a:prstGeom prst="rect">
            <a:avLst/>
          </a:prstGeom>
          <a:solidFill>
            <a:srgbClr val="E0E7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CH" sz="1800" b="0" i="0" u="none" strike="noStrike" cap="none" normalizeH="0" baseline="0" noProof="0" dirty="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71EF940D-1FB7-B8AF-F67E-627F43123653}"/>
              </a:ext>
            </a:extLst>
          </p:cNvPr>
          <p:cNvPicPr>
            <a:picLocks noChangeAspect="1"/>
          </p:cNvPicPr>
          <p:nvPr/>
        </p:nvPicPr>
        <p:blipFill>
          <a:blip r:embed="rId4"/>
          <a:srcRect b="72534"/>
          <a:stretch>
            <a:fillRect/>
          </a:stretch>
        </p:blipFill>
        <p:spPr>
          <a:xfrm>
            <a:off x="1122228" y="1408967"/>
            <a:ext cx="8543873" cy="1256543"/>
          </a:xfrm>
          <a:prstGeom prst="rect">
            <a:avLst/>
          </a:prstGeom>
        </p:spPr>
      </p:pic>
      <p:sp>
        <p:nvSpPr>
          <p:cNvPr id="12" name="TextBox 11">
            <a:extLst>
              <a:ext uri="{FF2B5EF4-FFF2-40B4-BE49-F238E27FC236}">
                <a16:creationId xmlns:a16="http://schemas.microsoft.com/office/drawing/2014/main" id="{36217B94-14D3-8CD3-7EF6-2075CCE050FA}"/>
              </a:ext>
            </a:extLst>
          </p:cNvPr>
          <p:cNvSpPr txBox="1"/>
          <p:nvPr/>
        </p:nvSpPr>
        <p:spPr>
          <a:xfrm>
            <a:off x="2525345" y="1535185"/>
            <a:ext cx="6845157" cy="707886"/>
          </a:xfrm>
          <a:prstGeom prst="rect">
            <a:avLst/>
          </a:prstGeom>
          <a:solidFill>
            <a:schemeClr val="bg1"/>
          </a:solidFill>
        </p:spPr>
        <p:txBody>
          <a:bodyPr wrap="square" rtlCol="0">
            <a:spAutoFit/>
          </a:bodyPr>
          <a:lstStyle/>
          <a:p>
            <a:r>
              <a:rPr lang="fr-CH" sz="2000" noProof="0" dirty="0" err="1">
                <a:solidFill>
                  <a:srgbClr val="00B050"/>
                </a:solidFill>
              </a:rPr>
              <a:t>A</a:t>
            </a:r>
            <a:r>
              <a:rPr lang="fr-CH" sz="2000" noProof="0" dirty="0" err="1">
                <a:solidFill>
                  <a:srgbClr val="FFC000"/>
                </a:solidFill>
              </a:rPr>
              <a:t>Wa</a:t>
            </a:r>
            <a:r>
              <a:rPr lang="fr-CH" sz="2000" noProof="0" dirty="0" err="1">
                <a:solidFill>
                  <a:srgbClr val="FF0000"/>
                </a:solidFill>
              </a:rPr>
              <a:t>Re</a:t>
            </a:r>
            <a:r>
              <a:rPr lang="fr-CH" sz="2000" noProof="0" dirty="0">
                <a:solidFill>
                  <a:srgbClr val="FF0000"/>
                </a:solidFill>
              </a:rPr>
              <a:t> </a:t>
            </a:r>
            <a:r>
              <a:rPr lang="fr-CH" sz="2000" noProof="0" dirty="0"/>
              <a:t>: Les antibiotiques sont classés en trois groupes + Non recommandé</a:t>
            </a:r>
            <a:endParaRPr lang="fr-CH" sz="2000" noProof="0" dirty="0">
              <a:solidFill>
                <a:srgbClr val="000000"/>
              </a:solidFill>
            </a:endParaRPr>
          </a:p>
        </p:txBody>
      </p:sp>
      <p:pic>
        <p:nvPicPr>
          <p:cNvPr id="24" name="Picture 23">
            <a:extLst>
              <a:ext uri="{FF2B5EF4-FFF2-40B4-BE49-F238E27FC236}">
                <a16:creationId xmlns:a16="http://schemas.microsoft.com/office/drawing/2014/main" id="{581D39C2-E194-331B-B4CE-6F5AE36C2C2A}"/>
              </a:ext>
            </a:extLst>
          </p:cNvPr>
          <p:cNvPicPr>
            <a:picLocks noChangeAspect="1"/>
          </p:cNvPicPr>
          <p:nvPr/>
        </p:nvPicPr>
        <p:blipFill>
          <a:blip r:embed="rId5"/>
          <a:stretch>
            <a:fillRect/>
          </a:stretch>
        </p:blipFill>
        <p:spPr>
          <a:xfrm>
            <a:off x="1217859" y="2665510"/>
            <a:ext cx="8543873" cy="4217998"/>
          </a:xfrm>
          <a:prstGeom prst="rect">
            <a:avLst/>
          </a:prstGeom>
        </p:spPr>
      </p:pic>
      <p:sp>
        <p:nvSpPr>
          <p:cNvPr id="6" name="TextBox 5">
            <a:extLst>
              <a:ext uri="{FF2B5EF4-FFF2-40B4-BE49-F238E27FC236}">
                <a16:creationId xmlns:a16="http://schemas.microsoft.com/office/drawing/2014/main" id="{DD18A694-BFB1-85A7-729B-15880E12171A}"/>
              </a:ext>
            </a:extLst>
          </p:cNvPr>
          <p:cNvSpPr txBox="1"/>
          <p:nvPr/>
        </p:nvSpPr>
        <p:spPr>
          <a:xfrm>
            <a:off x="9483704" y="3061199"/>
            <a:ext cx="2430268" cy="1600438"/>
          </a:xfrm>
          <a:prstGeom prst="rect">
            <a:avLst/>
          </a:prstGeom>
          <a:solidFill>
            <a:schemeClr val="bg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H" b="1" noProof="0" dirty="0">
                <a:latin typeface="Calibri"/>
                <a:ea typeface="Calibri"/>
                <a:cs typeface="Arial"/>
              </a:rPr>
              <a:t>Non recommandé</a:t>
            </a:r>
          </a:p>
          <a:p>
            <a:r>
              <a:rPr lang="fr-CH" sz="1600" noProof="0" dirty="0">
                <a:latin typeface="Calibri"/>
                <a:ea typeface="Calibri"/>
                <a:cs typeface="Arial"/>
              </a:rPr>
              <a:t>Combinaisons à dose fixe de plusieurs antibiotiques à large spectre non étayées par les preuves ou les recommandations</a:t>
            </a:r>
            <a:endParaRPr lang="fr-CH" sz="1600" noProof="0" dirty="0"/>
          </a:p>
        </p:txBody>
      </p:sp>
    </p:spTree>
    <p:extLst>
      <p:ext uri="{BB962C8B-B14F-4D97-AF65-F5344CB8AC3E}">
        <p14:creationId xmlns:p14="http://schemas.microsoft.com/office/powerpoint/2010/main" val="3180507584"/>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39C3FF-028A-A0DA-86F1-AB7082A54E47}"/>
              </a:ext>
            </a:extLst>
          </p:cNvPr>
          <p:cNvSpPr>
            <a:spLocks noGrp="1"/>
          </p:cNvSpPr>
          <p:nvPr>
            <p:ph type="title"/>
          </p:nvPr>
        </p:nvSpPr>
        <p:spPr>
          <a:xfrm>
            <a:off x="455917" y="468000"/>
            <a:ext cx="11113200" cy="720000"/>
          </a:xfrm>
        </p:spPr>
        <p:txBody>
          <a:bodyPr/>
          <a:lstStyle/>
          <a:p>
            <a:r>
              <a:rPr lang="fr-CH" noProof="0" dirty="0"/>
              <a:t>Déclaration d'intérêts</a:t>
            </a:r>
          </a:p>
        </p:txBody>
      </p:sp>
      <p:sp>
        <p:nvSpPr>
          <p:cNvPr id="6" name="Text Placeholder 5">
            <a:extLst>
              <a:ext uri="{FF2B5EF4-FFF2-40B4-BE49-F238E27FC236}">
                <a16:creationId xmlns:a16="http://schemas.microsoft.com/office/drawing/2014/main" id="{F9D3E786-32D7-BA62-F1CD-97E04103D852}"/>
              </a:ext>
            </a:extLst>
          </p:cNvPr>
          <p:cNvSpPr>
            <a:spLocks noGrp="1"/>
          </p:cNvSpPr>
          <p:nvPr>
            <p:ph type="body" sz="quarter" idx="13"/>
          </p:nvPr>
        </p:nvSpPr>
        <p:spPr>
          <a:xfrm>
            <a:off x="540000" y="2506438"/>
            <a:ext cx="9000000" cy="503999"/>
          </a:xfrm>
        </p:spPr>
        <p:txBody>
          <a:bodyPr/>
          <a:lstStyle/>
          <a:p>
            <a:pPr marL="342900" indent="-342900">
              <a:buFont typeface="Arial" panose="020B0604020202020204" pitchFamily="34" charset="0"/>
              <a:buChar char="•"/>
            </a:pPr>
            <a:r>
              <a:rPr lang="fr-CH" sz="2400" noProof="0" dirty="0"/>
              <a:t>Je suis membre du personnel à temps plein de l'OMS</a:t>
            </a:r>
          </a:p>
          <a:p>
            <a:pPr marL="342900" indent="-342900">
              <a:buFont typeface="Arial" panose="020B0604020202020204" pitchFamily="34" charset="0"/>
              <a:buChar char="•"/>
            </a:pPr>
            <a:endParaRPr lang="fr-CH" sz="2400" noProof="0" dirty="0"/>
          </a:p>
          <a:p>
            <a:pPr marL="342900" indent="-342900">
              <a:buFont typeface="Arial" panose="020B0604020202020204" pitchFamily="34" charset="0"/>
              <a:buChar char="•"/>
            </a:pPr>
            <a:r>
              <a:rPr lang="fr-CH" sz="2400" noProof="0" dirty="0"/>
              <a:t>Sinon, rien à déclarer</a:t>
            </a:r>
          </a:p>
        </p:txBody>
      </p:sp>
    </p:spTree>
    <p:extLst>
      <p:ext uri="{BB962C8B-B14F-4D97-AF65-F5344CB8AC3E}">
        <p14:creationId xmlns:p14="http://schemas.microsoft.com/office/powerpoint/2010/main" val="3619960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7F5D24-4EE9-3B77-3C28-A6272D03058E}"/>
              </a:ext>
            </a:extLst>
          </p:cNvPr>
          <p:cNvSpPr>
            <a:spLocks noGrp="1"/>
          </p:cNvSpPr>
          <p:nvPr>
            <p:ph type="dt" sz="half" idx="10"/>
          </p:nvPr>
        </p:nvSpPr>
        <p:spPr/>
        <p:txBody>
          <a:bodyPr/>
          <a:lstStyle/>
          <a:p>
            <a:fld id="{F708C6F9-56FB-487E-80D2-BE68FDAC93B9}" type="datetime1">
              <a:rPr lang="fr-CH" noProof="0" smtClean="0"/>
              <a:t>09.01.2026</a:t>
            </a:fld>
            <a:endParaRPr lang="fr-CH" noProof="0" dirty="0"/>
          </a:p>
        </p:txBody>
      </p:sp>
      <p:sp>
        <p:nvSpPr>
          <p:cNvPr id="5" name="Slide Number Placeholder 4">
            <a:extLst>
              <a:ext uri="{FF2B5EF4-FFF2-40B4-BE49-F238E27FC236}">
                <a16:creationId xmlns:a16="http://schemas.microsoft.com/office/drawing/2014/main" id="{6FD0A38B-3513-704B-14E0-A957B39ADEB5}"/>
              </a:ext>
            </a:extLst>
          </p:cNvPr>
          <p:cNvSpPr>
            <a:spLocks noGrp="1"/>
          </p:cNvSpPr>
          <p:nvPr>
            <p:ph type="sldNum" sz="quarter" idx="12"/>
          </p:nvPr>
        </p:nvSpPr>
        <p:spPr/>
        <p:txBody>
          <a:bodyPr/>
          <a:lstStyle/>
          <a:p>
            <a:fld id="{AD4A496D-7C86-A046-A99E-DF1A8A2210DC}" type="slidenum">
              <a:rPr lang="fr-CH" noProof="0" smtClean="0"/>
              <a:t>20</a:t>
            </a:fld>
            <a:endParaRPr lang="fr-CH" noProof="0" dirty="0"/>
          </a:p>
        </p:txBody>
      </p:sp>
      <p:graphicFrame>
        <p:nvGraphicFramePr>
          <p:cNvPr id="9" name="Content Placeholder 2">
            <a:extLst>
              <a:ext uri="{FF2B5EF4-FFF2-40B4-BE49-F238E27FC236}">
                <a16:creationId xmlns:a16="http://schemas.microsoft.com/office/drawing/2014/main" id="{9114F746-CBB7-BBE5-2BA2-DA2D9188DD1C}"/>
              </a:ext>
            </a:extLst>
          </p:cNvPr>
          <p:cNvGraphicFramePr>
            <a:graphicFrameLocks/>
          </p:cNvGraphicFramePr>
          <p:nvPr>
            <p:extLst>
              <p:ext uri="{D42A27DB-BD31-4B8C-83A1-F6EECF244321}">
                <p14:modId xmlns:p14="http://schemas.microsoft.com/office/powerpoint/2010/main" val="3853590458"/>
              </p:ext>
            </p:extLst>
          </p:nvPr>
        </p:nvGraphicFramePr>
        <p:xfrm>
          <a:off x="3894667" y="732920"/>
          <a:ext cx="7462181" cy="539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754BC42-FC6E-9D3D-F8C2-65840321A53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83521" y="1042427"/>
            <a:ext cx="3314885" cy="477314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80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2AAD-FC7C-16B1-4D4E-C7505F947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190C5-4F7F-2878-EE99-C8D5311BCDA5}"/>
              </a:ext>
            </a:extLst>
          </p:cNvPr>
          <p:cNvSpPr>
            <a:spLocks noGrp="1"/>
          </p:cNvSpPr>
          <p:nvPr>
            <p:ph type="title"/>
          </p:nvPr>
        </p:nvSpPr>
        <p:spPr>
          <a:xfrm>
            <a:off x="267749" y="12787"/>
            <a:ext cx="10515600" cy="503999"/>
          </a:xfrm>
        </p:spPr>
        <p:txBody>
          <a:bodyPr>
            <a:normAutofit/>
          </a:bodyPr>
          <a:lstStyle/>
          <a:p>
            <a:r>
              <a:rPr lang="fr-CH" noProof="0" dirty="0"/>
              <a:t> Indicateurs et objectifs basés sur</a:t>
            </a:r>
            <a:r>
              <a:rPr lang="fr-CH" noProof="0" dirty="0">
                <a:solidFill>
                  <a:srgbClr val="00B050"/>
                </a:solidFill>
              </a:rPr>
              <a:t> </a:t>
            </a:r>
            <a:r>
              <a:rPr lang="fr-CH" noProof="0" dirty="0" err="1">
                <a:solidFill>
                  <a:srgbClr val="00B050"/>
                </a:solidFill>
              </a:rPr>
              <a:t>A</a:t>
            </a:r>
            <a:r>
              <a:rPr lang="fr-CH" noProof="0" dirty="0" err="1">
                <a:solidFill>
                  <a:srgbClr val="FFC000"/>
                </a:solidFill>
              </a:rPr>
              <a:t>Wa</a:t>
            </a:r>
            <a:r>
              <a:rPr lang="fr-CH" noProof="0" dirty="0" err="1">
                <a:solidFill>
                  <a:srgbClr val="FF0000"/>
                </a:solidFill>
              </a:rPr>
              <a:t>Re</a:t>
            </a:r>
            <a:endParaRPr lang="fr-CH" noProof="0" dirty="0"/>
          </a:p>
        </p:txBody>
      </p:sp>
      <p:graphicFrame>
        <p:nvGraphicFramePr>
          <p:cNvPr id="8" name="Table 7">
            <a:extLst>
              <a:ext uri="{FF2B5EF4-FFF2-40B4-BE49-F238E27FC236}">
                <a16:creationId xmlns:a16="http://schemas.microsoft.com/office/drawing/2014/main" id="{44465DAF-3005-2D39-99F0-935B6E2ED38B}"/>
              </a:ext>
            </a:extLst>
          </p:cNvPr>
          <p:cNvGraphicFramePr>
            <a:graphicFrameLocks noGrp="1"/>
          </p:cNvGraphicFramePr>
          <p:nvPr>
            <p:extLst>
              <p:ext uri="{D42A27DB-BD31-4B8C-83A1-F6EECF244321}">
                <p14:modId xmlns:p14="http://schemas.microsoft.com/office/powerpoint/2010/main" val="2948390939"/>
              </p:ext>
            </p:extLst>
          </p:nvPr>
        </p:nvGraphicFramePr>
        <p:xfrm>
          <a:off x="2269040" y="1905102"/>
          <a:ext cx="7333405" cy="4883467"/>
        </p:xfrm>
        <a:graphic>
          <a:graphicData uri="http://schemas.openxmlformats.org/drawingml/2006/table">
            <a:tbl>
              <a:tblPr firstRow="1" bandRow="1">
                <a:noFill/>
                <a:tableStyleId>{5C22544A-7EE6-4342-B048-85BDC9FD1C3A}</a:tableStyleId>
              </a:tblPr>
              <a:tblGrid>
                <a:gridCol w="2269192">
                  <a:extLst>
                    <a:ext uri="{9D8B030D-6E8A-4147-A177-3AD203B41FA5}">
                      <a16:colId xmlns:a16="http://schemas.microsoft.com/office/drawing/2014/main" val="1919104899"/>
                    </a:ext>
                  </a:extLst>
                </a:gridCol>
                <a:gridCol w="2890957">
                  <a:extLst>
                    <a:ext uri="{9D8B030D-6E8A-4147-A177-3AD203B41FA5}">
                      <a16:colId xmlns:a16="http://schemas.microsoft.com/office/drawing/2014/main" val="2462831743"/>
                    </a:ext>
                  </a:extLst>
                </a:gridCol>
                <a:gridCol w="2173256">
                  <a:extLst>
                    <a:ext uri="{9D8B030D-6E8A-4147-A177-3AD203B41FA5}">
                      <a16:colId xmlns:a16="http://schemas.microsoft.com/office/drawing/2014/main" val="1626866046"/>
                    </a:ext>
                  </a:extLst>
                </a:gridCol>
              </a:tblGrid>
              <a:tr h="451369">
                <a:tc>
                  <a:txBody>
                    <a:bodyPr/>
                    <a:lstStyle/>
                    <a:p>
                      <a:r>
                        <a:rPr lang="fr-CH" sz="1200" b="0" cap="none" spc="60" noProof="0" dirty="0">
                          <a:solidFill>
                            <a:schemeClr val="bg1"/>
                          </a:solidFill>
                          <a:effectLst/>
                        </a:rPr>
                        <a:t>Infection </a:t>
                      </a:r>
                    </a:p>
                    <a:p>
                      <a:r>
                        <a:rPr lang="fr-CH" sz="1200" b="0" cap="none" spc="60" noProof="0" dirty="0">
                          <a:solidFill>
                            <a:schemeClr val="bg1"/>
                          </a:solidFill>
                          <a:effectLst/>
                        </a:rPr>
                        <a:t>(par ordre alphabétique)</a:t>
                      </a:r>
                      <a:endParaRPr lang="fr-CH" sz="1200" b="0" cap="none" spc="60" noProof="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nchor="ctr">
                    <a:lnL w="12700" cmpd="sng">
                      <a:noFill/>
                    </a:lnL>
                    <a:lnR w="12700" cmpd="sng">
                      <a:noFill/>
                    </a:lnR>
                    <a:lnT w="19050" cap="flat" cmpd="sng" algn="ctr">
                      <a:noFill/>
                      <a:prstDash val="solid"/>
                    </a:lnT>
                    <a:lnB w="38100" cmpd="sng">
                      <a:noFill/>
                    </a:lnB>
                    <a:solidFill>
                      <a:schemeClr val="accent1"/>
                    </a:solidFill>
                  </a:tcPr>
                </a:tc>
                <a:tc>
                  <a:txBody>
                    <a:bodyPr/>
                    <a:lstStyle/>
                    <a:p>
                      <a:pPr algn="ctr"/>
                      <a:r>
                        <a:rPr lang="fr-CH" sz="1200" b="0" cap="none" spc="60" noProof="0" dirty="0">
                          <a:solidFill>
                            <a:schemeClr val="bg1"/>
                          </a:solidFill>
                          <a:effectLst/>
                        </a:rPr>
                        <a:t>Peut-on la traiter en toute sécurité sans antibiotiques ?</a:t>
                      </a:r>
                      <a:endParaRPr lang="fr-CH" sz="1200" b="0" cap="none" spc="60" noProof="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60" normalizeH="0" baseline="0" noProof="0" dirty="0">
                          <a:ln>
                            <a:noFill/>
                          </a:ln>
                          <a:solidFill>
                            <a:schemeClr val="bg1"/>
                          </a:solidFill>
                          <a:effectLst/>
                          <a:uLnTx/>
                          <a:uFillTx/>
                          <a:latin typeface="+mn-lt"/>
                          <a:ea typeface="+mn-ea"/>
                          <a:cs typeface="+mn-cs"/>
                        </a:rPr>
                        <a:t>Type d'antibiotique</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60" normalizeH="0" baseline="0" noProof="0" dirty="0">
                          <a:ln>
                            <a:noFill/>
                          </a:ln>
                          <a:solidFill>
                            <a:schemeClr val="bg1"/>
                          </a:solidFill>
                          <a:effectLst/>
                          <a:uLnTx/>
                          <a:uFillTx/>
                          <a:latin typeface="+mn-lt"/>
                          <a:ea typeface="+mn-ea"/>
                          <a:cs typeface="+mn-cs"/>
                        </a:rPr>
                        <a:t>(si cela est indiqué)</a:t>
                      </a:r>
                      <a:endParaRPr lang="fr-CH" sz="1200" b="0" cap="none" spc="60" noProof="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563214525"/>
                  </a:ext>
                </a:extLst>
              </a:tr>
              <a:tr h="258557">
                <a:tc>
                  <a:txBody>
                    <a:bodyPr/>
                    <a:lstStyle/>
                    <a:p>
                      <a:r>
                        <a:rPr lang="fr-CH" sz="1200" cap="none" spc="0" noProof="0" dirty="0">
                          <a:solidFill>
                            <a:schemeClr val="tx1"/>
                          </a:solidFill>
                          <a:effectLst/>
                        </a:rPr>
                        <a:t>Bronchite</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38100" cmpd="sng">
                      <a:noFill/>
                    </a:lnT>
                    <a:lnB w="12700" cap="flat" cmpd="sng" algn="ctr">
                      <a:noFill/>
                      <a:prstDash val="solid"/>
                    </a:lnB>
                    <a:noFill/>
                  </a:tcPr>
                </a:tc>
                <a:tc>
                  <a:txBody>
                    <a:bodyPr/>
                    <a:lstStyle/>
                    <a:p>
                      <a:pPr algn="ctr"/>
                      <a:r>
                        <a:rPr lang="fr-CH" sz="1200" cap="none" spc="0" noProof="0" dirty="0">
                          <a:solidFill>
                            <a:schemeClr val="tx1"/>
                          </a:solidFill>
                          <a:effectLst/>
                        </a:rPr>
                        <a:t>Oui</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38100" cmpd="sng">
                      <a:noFill/>
                    </a:lnT>
                    <a:lnB w="12700" cap="flat" cmpd="sng" algn="ctr">
                      <a:noFill/>
                      <a:prstDash val="solid"/>
                    </a:lnB>
                    <a:noFill/>
                  </a:tcPr>
                </a:tc>
                <a:tc>
                  <a:txBody>
                    <a:bodyPr/>
                    <a:lstStyle/>
                    <a:p>
                      <a:pPr algn="ct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828529995"/>
                  </a:ext>
                </a:extLst>
              </a:tr>
              <a:tr h="258557">
                <a:tc>
                  <a:txBody>
                    <a:bodyPr/>
                    <a:lstStyle/>
                    <a:p>
                      <a:r>
                        <a:rPr lang="fr-CH" sz="1200" cap="none" spc="0" noProof="0" dirty="0">
                          <a:solidFill>
                            <a:schemeClr val="tx1"/>
                          </a:solidFill>
                          <a:effectLst/>
                        </a:rPr>
                        <a:t>Exacerbations de la BPCO </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fr-CH" sz="1200" cap="none" spc="0" noProof="0" dirty="0">
                          <a:solidFill>
                            <a:schemeClr val="tx1"/>
                          </a:solidFill>
                          <a:effectLst/>
                        </a:rPr>
                        <a:t>Oui, dans la plupart des cas légers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fr-CH" sz="1200" cap="none" spc="0" noProof="0" dirty="0">
                          <a:solidFill>
                            <a:srgbClr val="00B050"/>
                          </a:solidFill>
                          <a:effectLst/>
                          <a:latin typeface="+mn-lt"/>
                          <a:ea typeface="Times New Roman" panose="02020603050405020304" pitchFamily="18" charset="0"/>
                          <a:cs typeface="Times New Roman" panose="02020603050405020304" pitchFamily="18" charset="0"/>
                        </a:rPr>
                        <a:t>Accès</a:t>
                      </a: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323201149"/>
                  </a:ext>
                </a:extLst>
              </a:tr>
              <a:tr h="446885">
                <a:tc>
                  <a:txBody>
                    <a:bodyPr/>
                    <a:lstStyle/>
                    <a:p>
                      <a:r>
                        <a:rPr lang="fr-CH" sz="1200" cap="none" spc="0" noProof="0" dirty="0">
                          <a:solidFill>
                            <a:schemeClr val="tx1"/>
                          </a:solidFill>
                          <a:effectLst/>
                        </a:rPr>
                        <a:t>Infections dentaires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fr-CH" sz="1200" cap="none" spc="0" noProof="0" dirty="0">
                          <a:solidFill>
                            <a:schemeClr val="tx1"/>
                          </a:solidFill>
                          <a:effectLst/>
                        </a:rPr>
                        <a:t>Oui, dans la plupart des cas légers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886695068"/>
                  </a:ext>
                </a:extLst>
              </a:tr>
              <a:tr h="446885">
                <a:tc>
                  <a:txBody>
                    <a:bodyPr/>
                    <a:lstStyle/>
                    <a:p>
                      <a:r>
                        <a:rPr lang="fr-CH" sz="1200" cap="none" spc="0" noProof="0" dirty="0">
                          <a:solidFill>
                            <a:schemeClr val="tx1"/>
                          </a:solidFill>
                          <a:effectLst/>
                        </a:rPr>
                        <a:t>Otite moyenne</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fr-CH" sz="1200" cap="none" spc="0" noProof="0" dirty="0">
                          <a:solidFill>
                            <a:schemeClr val="tx1"/>
                          </a:solidFill>
                          <a:effectLst/>
                        </a:rPr>
                        <a:t>Oui, dans la plupart des cas légers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46313921"/>
                  </a:ext>
                </a:extLst>
              </a:tr>
              <a:tr h="446885">
                <a:tc>
                  <a:txBody>
                    <a:bodyPr/>
                    <a:lstStyle/>
                    <a:p>
                      <a:r>
                        <a:rPr lang="fr-CH" sz="1200" cap="none" spc="0" noProof="0" dirty="0">
                          <a:solidFill>
                            <a:schemeClr val="tx1"/>
                          </a:solidFill>
                          <a:effectLst/>
                        </a:rPr>
                        <a:t>Pharyngite</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fr-CH" sz="1200" cap="none" spc="0" noProof="0" dirty="0">
                          <a:solidFill>
                            <a:schemeClr val="tx1"/>
                          </a:solidFill>
                          <a:effectLst/>
                        </a:rPr>
                        <a:t>Oui, dans la plupart des cas légers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68975346"/>
                  </a:ext>
                </a:extLst>
              </a:tr>
              <a:tr h="446885">
                <a:tc>
                  <a:txBody>
                    <a:bodyPr/>
                    <a:lstStyle/>
                    <a:p>
                      <a:r>
                        <a:rPr lang="fr-CH" sz="1200" cap="none" spc="0" noProof="0" dirty="0">
                          <a:solidFill>
                            <a:schemeClr val="tx1"/>
                          </a:solidFill>
                          <a:effectLst/>
                        </a:rPr>
                        <a:t>Sinusite</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fr-CH" sz="1200" cap="none" spc="0" noProof="0" dirty="0">
                          <a:solidFill>
                            <a:schemeClr val="tx1"/>
                          </a:solidFill>
                          <a:effectLst/>
                        </a:rPr>
                        <a:t>Oui, dans la plupart des cas légers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340223493"/>
                  </a:ext>
                </a:extLst>
              </a:tr>
              <a:tr h="446885">
                <a:tc>
                  <a:txBody>
                    <a:bodyPr/>
                    <a:lstStyle/>
                    <a:p>
                      <a:r>
                        <a:rPr lang="fr-CH" sz="1200" cap="none" spc="0" noProof="0" dirty="0">
                          <a:solidFill>
                            <a:schemeClr val="tx1"/>
                          </a:solidFill>
                          <a:effectLst/>
                        </a:rPr>
                        <a:t>Infections cutanées et des tissus mous (légères)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fr-CH" sz="1200" cap="none" spc="0" noProof="0" dirty="0">
                          <a:solidFill>
                            <a:schemeClr val="tx1"/>
                          </a:solidFill>
                          <a:effectLst/>
                        </a:rPr>
                        <a:t>Seulement pour certaines conditions et chez certains patients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565482905"/>
                  </a:ext>
                </a:extLst>
              </a:tr>
              <a:tr h="446885">
                <a:tc>
                  <a:txBody>
                    <a:bodyPr/>
                    <a:lstStyle/>
                    <a:p>
                      <a:r>
                        <a:rPr lang="fr-CH" sz="1200" cap="none" spc="0" noProof="0" dirty="0">
                          <a:solidFill>
                            <a:schemeClr val="tx1"/>
                          </a:solidFill>
                          <a:effectLst/>
                        </a:rPr>
                        <a:t>Infection urinaire (en bas)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fr-CH" sz="1200" cap="none" spc="0" noProof="0" dirty="0">
                          <a:solidFill>
                            <a:schemeClr val="tx1"/>
                          </a:solidFill>
                          <a:effectLst/>
                        </a:rPr>
                        <a:t>Seulement chez quelques patients sans facteurs de risque pour des infections compliquées</a:t>
                      </a:r>
                      <a:endParaRPr lang="fr-CH" sz="1200" cap="none" spc="0" noProof="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230640245"/>
                  </a:ext>
                </a:extLst>
              </a:tr>
              <a:tr h="446885">
                <a:tc>
                  <a:txBody>
                    <a:bodyPr/>
                    <a:lstStyle/>
                    <a:p>
                      <a:r>
                        <a:rPr lang="fr-CH" sz="1200" cap="none" spc="0" noProof="0" dirty="0">
                          <a:solidFill>
                            <a:schemeClr val="tx1"/>
                          </a:solidFill>
                          <a:effectLst/>
                          <a:latin typeface="+mn-lt"/>
                          <a:ea typeface="Times New Roman" panose="02020603050405020304" pitchFamily="18" charset="0"/>
                          <a:cs typeface="Times New Roman" panose="02020603050405020304" pitchFamily="18" charset="0"/>
                        </a:rPr>
                        <a:t>Diarrhée sanglante aiguë</a:t>
                      </a:r>
                    </a:p>
                    <a:p>
                      <a:endParaRPr lang="fr-CH" sz="1200" cap="none" spc="0" noProof="0" dirty="0">
                        <a:solidFill>
                          <a:schemeClr val="tx1"/>
                        </a:solidFill>
                        <a:effectLst/>
                        <a:latin typeface="+mn-lt"/>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fr-CH" sz="1200" cap="none" spc="0" noProof="0" dirty="0">
                          <a:solidFill>
                            <a:schemeClr val="tx1"/>
                          </a:solidFill>
                          <a:effectLst/>
                          <a:latin typeface="+mn-lt"/>
                          <a:ea typeface="Times New Roman" panose="02020603050405020304" pitchFamily="18" charset="0"/>
                          <a:cs typeface="Times New Roman" panose="02020603050405020304" pitchFamily="18" charset="0"/>
                        </a:rPr>
                        <a:t>Les antibiotiques sont généralement indiqués en cas de diarrhée sanguinolente importante</a:t>
                      </a:r>
                    </a:p>
                  </a:txBody>
                  <a:tcPr marL="51148" marR="51148" marT="68197" marB="0">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200" b="1" cap="none" spc="0" noProof="0" dirty="0">
                          <a:solidFill>
                            <a:srgbClr val="FFFF00"/>
                          </a:solidFill>
                          <a:highlight>
                            <a:srgbClr val="000080"/>
                          </a:highlight>
                        </a:rPr>
                        <a:t>A surveiller</a:t>
                      </a:r>
                    </a:p>
                    <a:p>
                      <a:pPr algn="ctr"/>
                      <a:endParaRPr lang="fr-CH" sz="1200" cap="none" spc="0" noProof="0" dirty="0">
                        <a:solidFill>
                          <a:schemeClr val="tx1"/>
                        </a:solidFill>
                        <a:effectLst/>
                        <a:latin typeface="+mn-lt"/>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742178394"/>
                  </a:ext>
                </a:extLst>
              </a:tr>
              <a:tr h="446885">
                <a:tc>
                  <a:txBody>
                    <a:bodyPr/>
                    <a:lstStyle/>
                    <a:p>
                      <a:r>
                        <a:rPr lang="fr-CH" sz="1200" cap="none" spc="0" noProof="0" dirty="0">
                          <a:solidFill>
                            <a:schemeClr val="tx1"/>
                          </a:solidFill>
                          <a:effectLst/>
                          <a:latin typeface="+mn-lt"/>
                          <a:ea typeface="Times New Roman" panose="02020603050405020304" pitchFamily="18" charset="0"/>
                          <a:cs typeface="Times New Roman"/>
                        </a:rPr>
                        <a:t>Pneumonie communautaire acquise (légère à modérée)</a:t>
                      </a:r>
                    </a:p>
                  </a:txBody>
                  <a:tcPr marL="51148" marR="51148" marT="68197" marB="0">
                    <a:lnL w="12700" cmpd="sng">
                      <a:noFill/>
                      <a:prstDash val="solid"/>
                    </a:lnL>
                    <a:lnR w="12700" cmpd="sng">
                      <a:noFill/>
                      <a:prstDash val="solid"/>
                    </a:lnR>
                    <a:lnT w="12700" cmpd="sng">
                      <a:noFill/>
                      <a:prstDash val="solid"/>
                    </a:lnT>
                    <a:lnB w="12700" cmpd="sng">
                      <a:noFill/>
                      <a:prstDash val="solid"/>
                    </a:lnB>
                    <a:solidFill>
                      <a:srgbClr val="F2F2F2"/>
                    </a:solidFill>
                  </a:tcPr>
                </a:tc>
                <a:tc>
                  <a:txBody>
                    <a:bodyPr/>
                    <a:lstStyle/>
                    <a:p>
                      <a:pPr algn="ctr"/>
                      <a:r>
                        <a:rPr lang="fr-CH" sz="1200" cap="none" spc="0" noProof="0" dirty="0">
                          <a:solidFill>
                            <a:schemeClr val="tx1"/>
                          </a:solidFill>
                          <a:effectLst/>
                          <a:latin typeface="+mn-lt"/>
                          <a:ea typeface="Times New Roman" panose="02020603050405020304" pitchFamily="18" charset="0"/>
                          <a:cs typeface="Times New Roman" panose="02020603050405020304" pitchFamily="18" charset="0"/>
                        </a:rPr>
                        <a:t>Oui</a:t>
                      </a:r>
                    </a:p>
                  </a:txBody>
                  <a:tcPr marL="51148" marR="51148" marT="68197" marB="0">
                    <a:lnL w="12700" cmpd="sng">
                      <a:noFill/>
                      <a:prstDash val="solid"/>
                    </a:lnL>
                    <a:lnR w="12700" cmpd="sng">
                      <a:noFill/>
                      <a:prstDash val="solid"/>
                    </a:lnR>
                    <a:lnT w="12700" cmpd="sng">
                      <a:noFill/>
                      <a:prstDash val="solid"/>
                    </a:lnT>
                    <a:lnB w="12700" cmpd="sng">
                      <a:noFill/>
                      <a:prstDash val="solid"/>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B050"/>
                          </a:solidFill>
                          <a:effectLst/>
                          <a:uLnTx/>
                          <a:uFillTx/>
                          <a:latin typeface="+mn-lt"/>
                          <a:ea typeface="Times New Roman" panose="02020603050405020304" pitchFamily="18" charset="0"/>
                          <a:cs typeface="Times New Roman" panose="02020603050405020304" pitchFamily="18" charset="0"/>
                        </a:rPr>
                        <a:t>Accès</a:t>
                      </a:r>
                    </a:p>
                    <a:p>
                      <a:pPr algn="ctr"/>
                      <a:endParaRPr lang="fr-CH" sz="1200" cap="none" spc="0" noProof="0" dirty="0">
                        <a:solidFill>
                          <a:schemeClr val="tx1"/>
                        </a:solidFill>
                        <a:effectLst/>
                        <a:latin typeface="+mn-lt"/>
                        <a:ea typeface="Times New Roman" panose="02020603050405020304" pitchFamily="18" charset="0"/>
                        <a:cs typeface="Times New Roman" panose="02020603050405020304" pitchFamily="18" charset="0"/>
                      </a:endParaRPr>
                    </a:p>
                  </a:txBody>
                  <a:tcPr marL="51148" marR="51148" marT="68197" marB="0">
                    <a:lnL w="12700" cmpd="sng">
                      <a:noFill/>
                      <a:prstDash val="solid"/>
                    </a:lnL>
                    <a:lnR w="12700" cmpd="sng">
                      <a:noFill/>
                      <a:prstDash val="solid"/>
                    </a:lnR>
                    <a:lnT w="12700" cmpd="sng">
                      <a:noFill/>
                      <a:prstDash val="solid"/>
                    </a:lnT>
                    <a:lnB w="12700" cmpd="sng">
                      <a:noFill/>
                      <a:prstDash val="solid"/>
                    </a:lnB>
                    <a:solidFill>
                      <a:srgbClr val="F2F2F2"/>
                    </a:solidFill>
                  </a:tcPr>
                </a:tc>
                <a:extLst>
                  <a:ext uri="{0D108BD9-81ED-4DB2-BD59-A6C34878D82A}">
                    <a16:rowId xmlns:a16="http://schemas.microsoft.com/office/drawing/2014/main" val="2244540808"/>
                  </a:ext>
                </a:extLst>
              </a:tr>
            </a:tbl>
          </a:graphicData>
        </a:graphic>
      </p:graphicFrame>
      <p:sp>
        <p:nvSpPr>
          <p:cNvPr id="9" name="Content Placeholder 2">
            <a:extLst>
              <a:ext uri="{FF2B5EF4-FFF2-40B4-BE49-F238E27FC236}">
                <a16:creationId xmlns:a16="http://schemas.microsoft.com/office/drawing/2014/main" id="{B6D2B360-FC8C-9029-76EC-571A49470DC4}"/>
              </a:ext>
            </a:extLst>
          </p:cNvPr>
          <p:cNvSpPr txBox="1">
            <a:spLocks/>
          </p:cNvSpPr>
          <p:nvPr/>
        </p:nvSpPr>
        <p:spPr>
          <a:xfrm>
            <a:off x="2159621" y="1401103"/>
            <a:ext cx="7442824" cy="503999"/>
          </a:xfrm>
          <a:prstGeom prst="rect">
            <a:avLst/>
          </a:prstGeom>
          <a:solidFill>
            <a:schemeClr val="bg1"/>
          </a:solidFill>
        </p:spPr>
        <p:txBody>
          <a:bodyPr vert="horz" lIns="91440" tIns="45720" rIns="91440" bIns="45720" rtlCol="0" anchor="ctr" anchorCtr="0">
            <a:normAutofit fontScale="92500" lnSpcReduction="10000"/>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kern="1200">
                <a:solidFill>
                  <a:schemeClr val="accent3"/>
                </a:solidFill>
                <a:latin typeface="+mn-lt"/>
                <a:ea typeface="+mn-ea"/>
                <a:cs typeface="+mn-cs"/>
              </a:defRPr>
            </a:lvl1pPr>
            <a:lvl2pPr marL="457200" indent="0" algn="l" defTabSz="914400" rtl="0" eaLnBrk="1" latinLnBrk="0" hangingPunct="1">
              <a:lnSpc>
                <a:spcPct val="100000"/>
              </a:lnSpc>
              <a:spcBef>
                <a:spcPts val="1000"/>
              </a:spcBef>
              <a:spcAft>
                <a:spcPts val="0"/>
              </a:spcAft>
              <a:buClr>
                <a:schemeClr val="accent3"/>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0"/>
              </a:spcAft>
              <a:buClr>
                <a:schemeClr val="accent3"/>
              </a:buClr>
              <a:buFont typeface="System Font Regular"/>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0"/>
              </a:spcAft>
              <a:buClr>
                <a:schemeClr val="accent3"/>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0"/>
              </a:spcAft>
              <a:buClr>
                <a:schemeClr val="accent3"/>
              </a:buClr>
              <a:buFont typeface="System Font Regular"/>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H" sz="1600" noProof="0" dirty="0"/>
              <a:t>Traitement recommandé pour les infections courantes en soins primaires dans le livre d'antibiotiques </a:t>
            </a:r>
            <a:r>
              <a:rPr lang="fr-CH" sz="1600" noProof="0" dirty="0" err="1"/>
              <a:t>AWaRe</a:t>
            </a:r>
            <a:endParaRPr lang="fr-CH" sz="1600" noProof="0" dirty="0"/>
          </a:p>
        </p:txBody>
      </p:sp>
      <p:sp>
        <p:nvSpPr>
          <p:cNvPr id="3" name="TextBox 2">
            <a:extLst>
              <a:ext uri="{FF2B5EF4-FFF2-40B4-BE49-F238E27FC236}">
                <a16:creationId xmlns:a16="http://schemas.microsoft.com/office/drawing/2014/main" id="{8A74BE86-E1F2-5A17-5CF1-ECE08EC37ADC}"/>
              </a:ext>
            </a:extLst>
          </p:cNvPr>
          <p:cNvSpPr txBox="1"/>
          <p:nvPr/>
        </p:nvSpPr>
        <p:spPr>
          <a:xfrm>
            <a:off x="1475247" y="591274"/>
            <a:ext cx="8811571" cy="707886"/>
          </a:xfrm>
          <a:prstGeom prst="rect">
            <a:avLst/>
          </a:prstGeom>
          <a:solidFill>
            <a:srgbClr val="00B050"/>
          </a:solidFill>
        </p:spPr>
        <p:txBody>
          <a:bodyPr wrap="square" rtlCol="0">
            <a:spAutoFit/>
          </a:bodyPr>
          <a:lstStyle/>
          <a:p>
            <a:pPr algn="ctr"/>
            <a:r>
              <a:rPr lang="fr-CH" sz="2000" noProof="0" dirty="0">
                <a:solidFill>
                  <a:schemeClr val="bg1"/>
                </a:solidFill>
              </a:rPr>
              <a:t>Assemblée générale de l'ONU HLM sur l'AMR septembre 2024 : objectif</a:t>
            </a:r>
          </a:p>
          <a:p>
            <a:pPr algn="ctr"/>
            <a:r>
              <a:rPr lang="fr-CH" sz="2000" noProof="0" dirty="0">
                <a:solidFill>
                  <a:schemeClr val="bg1"/>
                </a:solidFill>
              </a:rPr>
              <a:t> mondial de 70 % </a:t>
            </a:r>
            <a:r>
              <a:rPr lang="fr-CH" sz="2000" b="1" noProof="0" dirty="0">
                <a:solidFill>
                  <a:schemeClr val="bg1"/>
                </a:solidFill>
              </a:rPr>
              <a:t>d’Accès</a:t>
            </a:r>
            <a:r>
              <a:rPr lang="fr-CH" sz="2000" noProof="0" dirty="0">
                <a:solidFill>
                  <a:schemeClr val="bg1"/>
                </a:solidFill>
              </a:rPr>
              <a:t> </a:t>
            </a:r>
          </a:p>
        </p:txBody>
      </p:sp>
    </p:spTree>
    <p:extLst>
      <p:ext uri="{BB962C8B-B14F-4D97-AF65-F5344CB8AC3E}">
        <p14:creationId xmlns:p14="http://schemas.microsoft.com/office/powerpoint/2010/main" val="4258954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75FB02-D83E-554F-9701-199A986514CC}"/>
              </a:ext>
            </a:extLst>
          </p:cNvPr>
          <p:cNvSpPr>
            <a:spLocks noGrp="1"/>
          </p:cNvSpPr>
          <p:nvPr>
            <p:ph type="sldNum" sz="quarter" idx="12"/>
          </p:nvPr>
        </p:nvSpPr>
        <p:spPr/>
        <p:txBody>
          <a:bodyPr/>
          <a:lstStyle/>
          <a:p>
            <a:fld id="{97A6CAE0-687B-D44E-98DD-6E2AB2CF1B46}" type="slidenum">
              <a:rPr lang="fr-CH" noProof="0" smtClean="0"/>
              <a:pPr/>
              <a:t>22</a:t>
            </a:fld>
            <a:endParaRPr lang="fr-CH" noProof="0" dirty="0"/>
          </a:p>
        </p:txBody>
      </p:sp>
      <p:sp>
        <p:nvSpPr>
          <p:cNvPr id="5" name="Content Placeholder 4">
            <a:extLst>
              <a:ext uri="{FF2B5EF4-FFF2-40B4-BE49-F238E27FC236}">
                <a16:creationId xmlns:a16="http://schemas.microsoft.com/office/drawing/2014/main" id="{A46211EC-E07E-0511-CA2E-53186E248436}"/>
              </a:ext>
            </a:extLst>
          </p:cNvPr>
          <p:cNvSpPr>
            <a:spLocks noGrp="1"/>
          </p:cNvSpPr>
          <p:nvPr>
            <p:ph idx="1"/>
          </p:nvPr>
        </p:nvSpPr>
        <p:spPr>
          <a:xfrm>
            <a:off x="900000" y="5534108"/>
            <a:ext cx="3495551" cy="822241"/>
          </a:xfrm>
        </p:spPr>
        <p:txBody>
          <a:bodyPr/>
          <a:lstStyle/>
          <a:p>
            <a:pPr algn="ctr"/>
            <a:r>
              <a:rPr lang="fr-CH" sz="3200" b="1" noProof="0" dirty="0"/>
              <a:t>Adopter</a:t>
            </a:r>
          </a:p>
        </p:txBody>
      </p:sp>
      <p:pic>
        <p:nvPicPr>
          <p:cNvPr id="8" name="Picture 7" descr="Forme, polygone&#10;&#10;Description générée automatiquement">
            <a:extLst>
              <a:ext uri="{FF2B5EF4-FFF2-40B4-BE49-F238E27FC236}">
                <a16:creationId xmlns:a16="http://schemas.microsoft.com/office/drawing/2014/main" id="{4FDC99A1-25E1-FCA6-0655-1D20CC447A4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5788" y="232500"/>
            <a:ext cx="3398947" cy="5073574"/>
          </a:xfrm>
          <a:prstGeom prst="rect">
            <a:avLst/>
          </a:prstGeom>
          <a:solidFill>
            <a:srgbClr val="FFFFFF">
              <a:shade val="85000"/>
            </a:srgbClr>
          </a:solidFill>
          <a:ln w="6350" cap="sq">
            <a:solidFill>
              <a:srgbClr val="15213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4">
            <a:extLst>
              <a:ext uri="{FF2B5EF4-FFF2-40B4-BE49-F238E27FC236}">
                <a16:creationId xmlns:a16="http://schemas.microsoft.com/office/drawing/2014/main" id="{413BF01A-A255-CFCE-A7F9-8275A6327E1B}"/>
              </a:ext>
            </a:extLst>
          </p:cNvPr>
          <p:cNvSpPr txBox="1">
            <a:spLocks/>
          </p:cNvSpPr>
          <p:nvPr/>
        </p:nvSpPr>
        <p:spPr>
          <a:xfrm>
            <a:off x="5413248" y="2370359"/>
            <a:ext cx="1097280" cy="60449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1000"/>
              </a:spcBef>
              <a:spcAft>
                <a:spcPts val="0"/>
              </a:spcAft>
              <a:buClr>
                <a:schemeClr val="accent3"/>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H" sz="3200" b="1" noProof="0" dirty="0"/>
              <a:t>ou</a:t>
            </a:r>
          </a:p>
        </p:txBody>
      </p:sp>
      <p:pic>
        <p:nvPicPr>
          <p:cNvPr id="13" name="Picture 12">
            <a:extLst>
              <a:ext uri="{FF2B5EF4-FFF2-40B4-BE49-F238E27FC236}">
                <a16:creationId xmlns:a16="http://schemas.microsoft.com/office/drawing/2014/main" id="{5AE1BD67-7581-04F5-BF3E-1104D153602E}"/>
              </a:ext>
            </a:extLst>
          </p:cNvPr>
          <p:cNvPicPr>
            <a:picLocks noChangeAspect="1"/>
          </p:cNvPicPr>
          <p:nvPr/>
        </p:nvPicPr>
        <p:blipFill>
          <a:blip r:embed="rId4"/>
          <a:stretch>
            <a:fillRect/>
          </a:stretch>
        </p:blipFill>
        <p:spPr>
          <a:xfrm>
            <a:off x="7622747" y="232501"/>
            <a:ext cx="3672749" cy="5073574"/>
          </a:xfrm>
          <a:prstGeom prst="rect">
            <a:avLst/>
          </a:prstGeom>
          <a:ln>
            <a:solidFill>
              <a:schemeClr val="tx1"/>
            </a:solidFill>
          </a:ln>
        </p:spPr>
      </p:pic>
      <p:sp>
        <p:nvSpPr>
          <p:cNvPr id="14" name="Content Placeholder 4">
            <a:extLst>
              <a:ext uri="{FF2B5EF4-FFF2-40B4-BE49-F238E27FC236}">
                <a16:creationId xmlns:a16="http://schemas.microsoft.com/office/drawing/2014/main" id="{E565B0DF-9FA2-7ED5-0F50-9F5E20DCE9F9}"/>
              </a:ext>
            </a:extLst>
          </p:cNvPr>
          <p:cNvSpPr txBox="1">
            <a:spLocks/>
          </p:cNvSpPr>
          <p:nvPr/>
        </p:nvSpPr>
        <p:spPr>
          <a:xfrm>
            <a:off x="7711345" y="5534107"/>
            <a:ext cx="3495551" cy="822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1000"/>
              </a:spcBef>
              <a:spcAft>
                <a:spcPts val="0"/>
              </a:spcAft>
              <a:buClr>
                <a:schemeClr val="accent3"/>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H" sz="3200" b="1" noProof="0" dirty="0"/>
              <a:t>Adapter</a:t>
            </a:r>
          </a:p>
        </p:txBody>
      </p:sp>
    </p:spTree>
    <p:extLst>
      <p:ext uri="{BB962C8B-B14F-4D97-AF65-F5344CB8AC3E}">
        <p14:creationId xmlns:p14="http://schemas.microsoft.com/office/powerpoint/2010/main" val="254279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5AEC70-A745-224B-B6F1-0D6A1765FF89}"/>
              </a:ext>
            </a:extLst>
          </p:cNvPr>
          <p:cNvSpPr>
            <a:spLocks noGrp="1"/>
          </p:cNvSpPr>
          <p:nvPr>
            <p:ph type="dt" sz="half" idx="10"/>
          </p:nvPr>
        </p:nvSpPr>
        <p:spPr/>
        <p:txBody>
          <a:bodyPr/>
          <a:lstStyle/>
          <a:p>
            <a:fld id="{A714025A-0A01-6C44-BBE6-0822879C53F1}" type="datetime4">
              <a:rPr lang="fr-CH" noProof="0" smtClean="0"/>
              <a:pPr/>
              <a:t>9 janvier 2026</a:t>
            </a:fld>
            <a:endParaRPr lang="fr-CH" noProof="0" dirty="0"/>
          </a:p>
        </p:txBody>
      </p:sp>
      <p:sp>
        <p:nvSpPr>
          <p:cNvPr id="4" name="Slide Number Placeholder 3">
            <a:extLst>
              <a:ext uri="{FF2B5EF4-FFF2-40B4-BE49-F238E27FC236}">
                <a16:creationId xmlns:a16="http://schemas.microsoft.com/office/drawing/2014/main" id="{5875FB02-D83E-554F-9701-199A986514CC}"/>
              </a:ext>
            </a:extLst>
          </p:cNvPr>
          <p:cNvSpPr>
            <a:spLocks noGrp="1"/>
          </p:cNvSpPr>
          <p:nvPr>
            <p:ph type="sldNum" sz="quarter" idx="12"/>
          </p:nvPr>
        </p:nvSpPr>
        <p:spPr/>
        <p:txBody>
          <a:bodyPr/>
          <a:lstStyle/>
          <a:p>
            <a:fld id="{97A6CAE0-687B-D44E-98DD-6E2AB2CF1B46}" type="slidenum">
              <a:rPr lang="fr-CH" noProof="0" smtClean="0"/>
              <a:pPr/>
              <a:t>23</a:t>
            </a:fld>
            <a:endParaRPr lang="fr-CH" noProof="0" dirty="0"/>
          </a:p>
        </p:txBody>
      </p:sp>
      <p:sp>
        <p:nvSpPr>
          <p:cNvPr id="5" name="Content Placeholder 4">
            <a:extLst>
              <a:ext uri="{FF2B5EF4-FFF2-40B4-BE49-F238E27FC236}">
                <a16:creationId xmlns:a16="http://schemas.microsoft.com/office/drawing/2014/main" id="{A46211EC-E07E-0511-CA2E-53186E248436}"/>
              </a:ext>
            </a:extLst>
          </p:cNvPr>
          <p:cNvSpPr>
            <a:spLocks noGrp="1"/>
          </p:cNvSpPr>
          <p:nvPr>
            <p:ph idx="1"/>
          </p:nvPr>
        </p:nvSpPr>
        <p:spPr>
          <a:xfrm>
            <a:off x="869184" y="5822427"/>
            <a:ext cx="3495551" cy="822241"/>
          </a:xfrm>
        </p:spPr>
        <p:txBody>
          <a:bodyPr/>
          <a:lstStyle/>
          <a:p>
            <a:pPr algn="ctr"/>
            <a:r>
              <a:rPr lang="fr-CH" sz="3200" b="1" noProof="0" dirty="0"/>
              <a:t>Adopter</a:t>
            </a:r>
          </a:p>
        </p:txBody>
      </p:sp>
      <p:sp>
        <p:nvSpPr>
          <p:cNvPr id="11" name="Content Placeholder 4">
            <a:extLst>
              <a:ext uri="{FF2B5EF4-FFF2-40B4-BE49-F238E27FC236}">
                <a16:creationId xmlns:a16="http://schemas.microsoft.com/office/drawing/2014/main" id="{413BF01A-A255-CFCE-A7F9-8275A6327E1B}"/>
              </a:ext>
            </a:extLst>
          </p:cNvPr>
          <p:cNvSpPr txBox="1">
            <a:spLocks/>
          </p:cNvSpPr>
          <p:nvPr/>
        </p:nvSpPr>
        <p:spPr>
          <a:xfrm>
            <a:off x="5413248" y="2370359"/>
            <a:ext cx="1097280" cy="60449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1000"/>
              </a:spcBef>
              <a:spcAft>
                <a:spcPts val="0"/>
              </a:spcAft>
              <a:buClr>
                <a:schemeClr val="accent3"/>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H" sz="3200" b="1" noProof="0" dirty="0"/>
              <a:t>ou</a:t>
            </a:r>
          </a:p>
        </p:txBody>
      </p:sp>
      <p:sp>
        <p:nvSpPr>
          <p:cNvPr id="14" name="Content Placeholder 4">
            <a:extLst>
              <a:ext uri="{FF2B5EF4-FFF2-40B4-BE49-F238E27FC236}">
                <a16:creationId xmlns:a16="http://schemas.microsoft.com/office/drawing/2014/main" id="{E565B0DF-9FA2-7ED5-0F50-9F5E20DCE9F9}"/>
              </a:ext>
            </a:extLst>
          </p:cNvPr>
          <p:cNvSpPr txBox="1">
            <a:spLocks/>
          </p:cNvSpPr>
          <p:nvPr/>
        </p:nvSpPr>
        <p:spPr>
          <a:xfrm>
            <a:off x="7711345" y="5828551"/>
            <a:ext cx="3495551" cy="8222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1000"/>
              </a:spcBef>
              <a:spcAft>
                <a:spcPts val="0"/>
              </a:spcAft>
              <a:buClr>
                <a:schemeClr val="accent3"/>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H" sz="3200" b="1" noProof="0" dirty="0"/>
              <a:t>Adapter</a:t>
            </a:r>
          </a:p>
        </p:txBody>
      </p:sp>
      <p:pic>
        <p:nvPicPr>
          <p:cNvPr id="6" name="Picture 5">
            <a:extLst>
              <a:ext uri="{FF2B5EF4-FFF2-40B4-BE49-F238E27FC236}">
                <a16:creationId xmlns:a16="http://schemas.microsoft.com/office/drawing/2014/main" id="{A19E12A8-EC7A-C70F-E6E0-48E927DCE252}"/>
              </a:ext>
            </a:extLst>
          </p:cNvPr>
          <p:cNvPicPr>
            <a:picLocks noChangeAspect="1"/>
          </p:cNvPicPr>
          <p:nvPr/>
        </p:nvPicPr>
        <p:blipFill>
          <a:blip r:embed="rId3"/>
          <a:stretch>
            <a:fillRect/>
          </a:stretch>
        </p:blipFill>
        <p:spPr>
          <a:xfrm>
            <a:off x="847736" y="218085"/>
            <a:ext cx="3901778" cy="5532599"/>
          </a:xfrm>
          <a:prstGeom prst="rect">
            <a:avLst/>
          </a:prstGeom>
        </p:spPr>
      </p:pic>
      <p:pic>
        <p:nvPicPr>
          <p:cNvPr id="9" name="Picture 8">
            <a:extLst>
              <a:ext uri="{FF2B5EF4-FFF2-40B4-BE49-F238E27FC236}">
                <a16:creationId xmlns:a16="http://schemas.microsoft.com/office/drawing/2014/main" id="{0DF7CB54-7D3D-6421-7C66-EA04B57AD129}"/>
              </a:ext>
            </a:extLst>
          </p:cNvPr>
          <p:cNvPicPr>
            <a:picLocks noChangeAspect="1"/>
          </p:cNvPicPr>
          <p:nvPr/>
        </p:nvPicPr>
        <p:blipFill>
          <a:blip r:embed="rId4"/>
          <a:stretch>
            <a:fillRect/>
          </a:stretch>
        </p:blipFill>
        <p:spPr>
          <a:xfrm>
            <a:off x="7496800" y="27568"/>
            <a:ext cx="3924640" cy="5723116"/>
          </a:xfrm>
          <a:prstGeom prst="rect">
            <a:avLst/>
          </a:prstGeom>
        </p:spPr>
      </p:pic>
    </p:spTree>
    <p:extLst>
      <p:ext uri="{BB962C8B-B14F-4D97-AF65-F5344CB8AC3E}">
        <p14:creationId xmlns:p14="http://schemas.microsoft.com/office/powerpoint/2010/main" val="355140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F4F4FF-2C09-7D1B-434F-BEF24B622C88}"/>
              </a:ext>
            </a:extLst>
          </p:cNvPr>
          <p:cNvSpPr>
            <a:spLocks noGrp="1"/>
          </p:cNvSpPr>
          <p:nvPr>
            <p:ph type="dt" sz="half" idx="10"/>
          </p:nvPr>
        </p:nvSpPr>
        <p:spPr/>
        <p:txBody>
          <a:bodyPr/>
          <a:lstStyle/>
          <a:p>
            <a:fld id="{BE3375AD-82ED-174C-BD8D-D63DC0E2B8A4}" type="datetime4">
              <a:rPr lang="en-GB" smtClean="0"/>
              <a:pPr/>
              <a:t>09 January 2026</a:t>
            </a:fld>
            <a:endParaRPr lang="en-US"/>
          </a:p>
        </p:txBody>
      </p:sp>
      <p:sp>
        <p:nvSpPr>
          <p:cNvPr id="5" name="Slide Number Placeholder 4">
            <a:extLst>
              <a:ext uri="{FF2B5EF4-FFF2-40B4-BE49-F238E27FC236}">
                <a16:creationId xmlns:a16="http://schemas.microsoft.com/office/drawing/2014/main" id="{C837AADE-8E66-567A-5A97-9BA8FAF164D8}"/>
              </a:ext>
            </a:extLst>
          </p:cNvPr>
          <p:cNvSpPr>
            <a:spLocks noGrp="1"/>
          </p:cNvSpPr>
          <p:nvPr>
            <p:ph type="sldNum" sz="quarter" idx="12"/>
          </p:nvPr>
        </p:nvSpPr>
        <p:spPr/>
        <p:txBody>
          <a:bodyPr/>
          <a:lstStyle/>
          <a:p>
            <a:fld id="{97A6CAE0-687B-D44E-98DD-6E2AB2CF1B46}" type="slidenum">
              <a:rPr lang="en-US" smtClean="0"/>
              <a:pPr/>
              <a:t>24</a:t>
            </a:fld>
            <a:endParaRPr lang="en-US"/>
          </a:p>
        </p:txBody>
      </p:sp>
      <p:pic>
        <p:nvPicPr>
          <p:cNvPr id="8" name="Picture 7">
            <a:extLst>
              <a:ext uri="{FF2B5EF4-FFF2-40B4-BE49-F238E27FC236}">
                <a16:creationId xmlns:a16="http://schemas.microsoft.com/office/drawing/2014/main" id="{F46AC8ED-94DE-0686-1F2A-58270CBE20F3}"/>
              </a:ext>
            </a:extLst>
          </p:cNvPr>
          <p:cNvPicPr>
            <a:picLocks noChangeAspect="1"/>
          </p:cNvPicPr>
          <p:nvPr/>
        </p:nvPicPr>
        <p:blipFill>
          <a:blip r:embed="rId2"/>
          <a:stretch>
            <a:fillRect/>
          </a:stretch>
        </p:blipFill>
        <p:spPr>
          <a:xfrm>
            <a:off x="5722374" y="20351"/>
            <a:ext cx="6469626" cy="6746106"/>
          </a:xfrm>
          <a:prstGeom prst="rect">
            <a:avLst/>
          </a:prstGeom>
        </p:spPr>
      </p:pic>
      <p:pic>
        <p:nvPicPr>
          <p:cNvPr id="10" name="Picture 9">
            <a:extLst>
              <a:ext uri="{FF2B5EF4-FFF2-40B4-BE49-F238E27FC236}">
                <a16:creationId xmlns:a16="http://schemas.microsoft.com/office/drawing/2014/main" id="{5FF2BBB8-E8A3-C086-00A5-713058941088}"/>
              </a:ext>
            </a:extLst>
          </p:cNvPr>
          <p:cNvPicPr>
            <a:picLocks noChangeAspect="1"/>
          </p:cNvPicPr>
          <p:nvPr/>
        </p:nvPicPr>
        <p:blipFill>
          <a:blip r:embed="rId3"/>
          <a:stretch>
            <a:fillRect/>
          </a:stretch>
        </p:blipFill>
        <p:spPr>
          <a:xfrm>
            <a:off x="131774" y="91543"/>
            <a:ext cx="4982509" cy="1589773"/>
          </a:xfrm>
          <a:prstGeom prst="rect">
            <a:avLst/>
          </a:prstGeom>
        </p:spPr>
      </p:pic>
      <p:pic>
        <p:nvPicPr>
          <p:cNvPr id="12" name="Picture 11">
            <a:extLst>
              <a:ext uri="{FF2B5EF4-FFF2-40B4-BE49-F238E27FC236}">
                <a16:creationId xmlns:a16="http://schemas.microsoft.com/office/drawing/2014/main" id="{4A1AF911-FF45-6C01-3B3B-3491E1575765}"/>
              </a:ext>
            </a:extLst>
          </p:cNvPr>
          <p:cNvPicPr>
            <a:picLocks noChangeAspect="1"/>
          </p:cNvPicPr>
          <p:nvPr/>
        </p:nvPicPr>
        <p:blipFill>
          <a:blip r:embed="rId4"/>
          <a:stretch>
            <a:fillRect/>
          </a:stretch>
        </p:blipFill>
        <p:spPr>
          <a:xfrm>
            <a:off x="0" y="1799913"/>
            <a:ext cx="6253316" cy="2218919"/>
          </a:xfrm>
          <a:prstGeom prst="rect">
            <a:avLst/>
          </a:prstGeom>
        </p:spPr>
      </p:pic>
      <p:pic>
        <p:nvPicPr>
          <p:cNvPr id="14" name="Picture 13">
            <a:extLst>
              <a:ext uri="{FF2B5EF4-FFF2-40B4-BE49-F238E27FC236}">
                <a16:creationId xmlns:a16="http://schemas.microsoft.com/office/drawing/2014/main" id="{8F8A2293-196E-BCF6-9EC1-287A6FAEB10D}"/>
              </a:ext>
            </a:extLst>
          </p:cNvPr>
          <p:cNvPicPr>
            <a:picLocks noChangeAspect="1"/>
          </p:cNvPicPr>
          <p:nvPr/>
        </p:nvPicPr>
        <p:blipFill>
          <a:blip r:embed="rId5"/>
          <a:stretch>
            <a:fillRect/>
          </a:stretch>
        </p:blipFill>
        <p:spPr>
          <a:xfrm>
            <a:off x="2199175" y="4239676"/>
            <a:ext cx="2618324" cy="2618324"/>
          </a:xfrm>
          <a:prstGeom prst="rect">
            <a:avLst/>
          </a:prstGeom>
        </p:spPr>
      </p:pic>
    </p:spTree>
    <p:extLst>
      <p:ext uri="{BB962C8B-B14F-4D97-AF65-F5344CB8AC3E}">
        <p14:creationId xmlns:p14="http://schemas.microsoft.com/office/powerpoint/2010/main" val="373092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nir la balle de la main">
            <a:extLst>
              <a:ext uri="{FF2B5EF4-FFF2-40B4-BE49-F238E27FC236}">
                <a16:creationId xmlns:a16="http://schemas.microsoft.com/office/drawing/2014/main" id="{3ABB9538-73CB-2D3B-5E23-42A784AD1B5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6" name="Title 5">
            <a:extLst>
              <a:ext uri="{FF2B5EF4-FFF2-40B4-BE49-F238E27FC236}">
                <a16:creationId xmlns:a16="http://schemas.microsoft.com/office/drawing/2014/main" id="{D20892E3-861D-41F2-A7A4-F1977C8DB59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fr-CH" sz="5200" noProof="0" dirty="0">
                <a:solidFill>
                  <a:srgbClr val="FFFFFF"/>
                </a:solidFill>
              </a:rPr>
              <a:t>Adaptation locale </a:t>
            </a:r>
            <a:br>
              <a:rPr lang="fr-CH" sz="5200" noProof="0" dirty="0">
                <a:solidFill>
                  <a:srgbClr val="FFFFFF"/>
                </a:solidFill>
              </a:rPr>
            </a:br>
            <a:r>
              <a:rPr lang="fr-CH" sz="5200" noProof="0" dirty="0">
                <a:solidFill>
                  <a:srgbClr val="FFFFFF"/>
                </a:solidFill>
              </a:rPr>
              <a:t>des directives</a:t>
            </a:r>
          </a:p>
        </p:txBody>
      </p:sp>
      <p:sp>
        <p:nvSpPr>
          <p:cNvPr id="3" name="Date Placeholder 2">
            <a:extLst>
              <a:ext uri="{FF2B5EF4-FFF2-40B4-BE49-F238E27FC236}">
                <a16:creationId xmlns:a16="http://schemas.microsoft.com/office/drawing/2014/main" id="{A8D3F748-E076-4293-84C3-C2D799486061}"/>
              </a:ext>
            </a:extLst>
          </p:cNvPr>
          <p:cNvSpPr>
            <a:spLocks noGrp="1"/>
          </p:cNvSpPr>
          <p:nvPr>
            <p:ph type="dt" sz="half" idx="4294967295"/>
          </p:nvPr>
        </p:nvSpPr>
        <p:spPr>
          <a:xfrm>
            <a:off x="838200" y="6356350"/>
            <a:ext cx="2743200" cy="365125"/>
          </a:xfrm>
        </p:spPr>
        <p:txBody>
          <a:bodyPr vert="horz" lIns="91440" tIns="45720" rIns="91440" bIns="45720" rtlCol="0" anchor="ctr">
            <a:normAutofit/>
          </a:bodyPr>
          <a:lstStyle/>
          <a:p>
            <a:pPr>
              <a:spcAft>
                <a:spcPts val="600"/>
              </a:spcAft>
              <a:defRPr/>
            </a:pPr>
            <a:fld id="{A714025A-0A01-6C44-BBE6-0822879C53F1}" type="datetime4">
              <a:rPr lang="fr-CH" sz="1200" noProof="0" smtClean="0">
                <a:solidFill>
                  <a:srgbClr val="FFFFFF"/>
                </a:solidFill>
                <a:latin typeface="Calibri" panose="020F0502020204030204"/>
              </a:rPr>
              <a:pPr>
                <a:spcAft>
                  <a:spcPts val="600"/>
                </a:spcAft>
                <a:defRPr/>
              </a:pPr>
              <a:t>9 janvier 2026</a:t>
            </a:fld>
            <a:endParaRPr lang="fr-CH" sz="1200" noProof="0" dirty="0">
              <a:solidFill>
                <a:srgbClr val="FFFFFF"/>
              </a:solidFill>
              <a:latin typeface="Calibri" panose="020F0502020204030204"/>
            </a:endParaRPr>
          </a:p>
        </p:txBody>
      </p:sp>
      <p:sp>
        <p:nvSpPr>
          <p:cNvPr id="4" name="Slide Number Placeholder 3">
            <a:extLst>
              <a:ext uri="{FF2B5EF4-FFF2-40B4-BE49-F238E27FC236}">
                <a16:creationId xmlns:a16="http://schemas.microsoft.com/office/drawing/2014/main" id="{338346CD-4F11-4095-8298-5CA6008404DD}"/>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lgn="r">
              <a:spcAft>
                <a:spcPts val="600"/>
              </a:spcAft>
              <a:defRPr/>
            </a:pPr>
            <a:fld id="{97A6CAE0-687B-D44E-98DD-6E2AB2CF1B46}" type="slidenum">
              <a:rPr lang="fr-CH" sz="1200" noProof="0" smtClean="0">
                <a:solidFill>
                  <a:srgbClr val="FFFFFF"/>
                </a:solidFill>
                <a:latin typeface="Calibri" panose="020F0502020204030204"/>
              </a:rPr>
              <a:pPr algn="r">
                <a:spcAft>
                  <a:spcPts val="600"/>
                </a:spcAft>
                <a:defRPr/>
              </a:pPr>
              <a:t>25</a:t>
            </a:fld>
            <a:endParaRPr lang="fr-CH" sz="1200" noProof="0" dirty="0">
              <a:solidFill>
                <a:srgbClr val="FFFFFF"/>
              </a:solidFill>
              <a:latin typeface="Calibri" panose="020F0502020204030204"/>
            </a:endParaRPr>
          </a:p>
        </p:txBody>
      </p:sp>
    </p:spTree>
    <p:extLst>
      <p:ext uri="{BB962C8B-B14F-4D97-AF65-F5344CB8AC3E}">
        <p14:creationId xmlns:p14="http://schemas.microsoft.com/office/powerpoint/2010/main" val="321925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07D1B-D0BD-4337-0A8A-BD3BA3EEE609}"/>
              </a:ext>
            </a:extLst>
          </p:cNvPr>
          <p:cNvSpPr>
            <a:spLocks noGrp="1"/>
          </p:cNvSpPr>
          <p:nvPr>
            <p:ph type="title"/>
          </p:nvPr>
        </p:nvSpPr>
        <p:spPr>
          <a:xfrm>
            <a:off x="512889" y="5074607"/>
            <a:ext cx="11166223" cy="1068234"/>
          </a:xfrm>
        </p:spPr>
        <p:txBody>
          <a:bodyPr anchor="ctr">
            <a:normAutofit/>
          </a:bodyPr>
          <a:lstStyle/>
          <a:p>
            <a:r>
              <a:rPr lang="en-US" dirty="0" err="1"/>
              <a:t>Facteurs</a:t>
            </a:r>
            <a:r>
              <a:rPr lang="en-US" dirty="0"/>
              <a:t> à considerer pour </a:t>
            </a:r>
            <a:r>
              <a:rPr lang="en-US" dirty="0" err="1"/>
              <a:t>l’adaptation</a:t>
            </a:r>
            <a:r>
              <a:rPr lang="en-US" dirty="0"/>
              <a:t> locale</a:t>
            </a:r>
          </a:p>
        </p:txBody>
      </p:sp>
      <p:graphicFrame>
        <p:nvGraphicFramePr>
          <p:cNvPr id="5" name="Content Placeholder 4">
            <a:extLst>
              <a:ext uri="{FF2B5EF4-FFF2-40B4-BE49-F238E27FC236}">
                <a16:creationId xmlns:a16="http://schemas.microsoft.com/office/drawing/2014/main" id="{9C7CF78B-574E-467C-BAAB-31AB1A780DD4}"/>
              </a:ext>
            </a:extLst>
          </p:cNvPr>
          <p:cNvGraphicFramePr>
            <a:graphicFrameLocks noGrp="1"/>
          </p:cNvGraphicFramePr>
          <p:nvPr>
            <p:ph sz="quarter" idx="13"/>
            <p:extLst>
              <p:ext uri="{D42A27DB-BD31-4B8C-83A1-F6EECF244321}">
                <p14:modId xmlns:p14="http://schemas.microsoft.com/office/powerpoint/2010/main" val="2151234356"/>
              </p:ext>
            </p:extLst>
          </p:nvPr>
        </p:nvGraphicFramePr>
        <p:xfrm>
          <a:off x="516419" y="740765"/>
          <a:ext cx="11159164" cy="4117500"/>
        </p:xfrm>
        <a:graphic>
          <a:graphicData uri="http://schemas.openxmlformats.org/drawingml/2006/table">
            <a:tbl>
              <a:tblPr firstRow="1" bandRow="1">
                <a:noFill/>
                <a:tableStyleId>{5C22544A-7EE6-4342-B048-85BDC9FD1C3A}</a:tableStyleId>
              </a:tblPr>
              <a:tblGrid>
                <a:gridCol w="5579582">
                  <a:extLst>
                    <a:ext uri="{9D8B030D-6E8A-4147-A177-3AD203B41FA5}">
                      <a16:colId xmlns:a16="http://schemas.microsoft.com/office/drawing/2014/main" val="1966109213"/>
                    </a:ext>
                  </a:extLst>
                </a:gridCol>
                <a:gridCol w="5579582">
                  <a:extLst>
                    <a:ext uri="{9D8B030D-6E8A-4147-A177-3AD203B41FA5}">
                      <a16:colId xmlns:a16="http://schemas.microsoft.com/office/drawing/2014/main" val="2710896991"/>
                    </a:ext>
                  </a:extLst>
                </a:gridCol>
              </a:tblGrid>
              <a:tr h="554689">
                <a:tc>
                  <a:txBody>
                    <a:bodyPr/>
                    <a:lstStyle/>
                    <a:p>
                      <a:pPr>
                        <a:buNone/>
                      </a:pPr>
                      <a:r>
                        <a:rPr lang="en-US" sz="1600" b="1" cap="all" spc="150">
                          <a:solidFill>
                            <a:schemeClr val="tx1"/>
                          </a:solidFill>
                        </a:rPr>
                        <a:t>Facteur</a:t>
                      </a:r>
                    </a:p>
                  </a:txBody>
                  <a:tcPr marL="137148" marR="137148" marT="137148" marB="137148"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US" sz="1600" b="1" cap="all" spc="150">
                          <a:solidFill>
                            <a:schemeClr val="tx1"/>
                          </a:solidFill>
                        </a:rPr>
                        <a:t>Description</a:t>
                      </a:r>
                    </a:p>
                  </a:txBody>
                  <a:tcPr marL="137148" marR="137148" marT="137148" marB="137148" anchor="ctr">
                    <a:lnL w="12700" cmpd="sng">
                      <a:noFill/>
                    </a:lnL>
                    <a:lnR w="12700" cmpd="sng">
                      <a:noFill/>
                    </a:lnR>
                    <a:lnT w="6350" cap="flat" cmpd="sng" algn="ctr">
                      <a:noFill/>
                      <a:prstDash val="solid"/>
                    </a:lnT>
                    <a:lnB w="19050" cap="flat" cmpd="sng" algn="ctr">
                      <a:solidFill>
                        <a:schemeClr val="accent1"/>
                      </a:solidFill>
                      <a:prstDash val="solid"/>
                    </a:lnB>
                    <a:noFill/>
                  </a:tcPr>
                </a:tc>
                <a:extLst>
                  <a:ext uri="{0D108BD9-81ED-4DB2-BD59-A6C34878D82A}">
                    <a16:rowId xmlns:a16="http://schemas.microsoft.com/office/drawing/2014/main" val="415029658"/>
                  </a:ext>
                </a:extLst>
              </a:tr>
              <a:tr h="508973">
                <a:tc>
                  <a:txBody>
                    <a:bodyPr/>
                    <a:lstStyle/>
                    <a:p>
                      <a:pPr>
                        <a:buNone/>
                      </a:pPr>
                      <a:r>
                        <a:rPr lang="en-US" sz="1300" b="1" cap="none" spc="0">
                          <a:solidFill>
                            <a:schemeClr val="tx1"/>
                          </a:solidFill>
                        </a:rPr>
                        <a:t>Épidémiologie locale des agents pathogènes</a:t>
                      </a:r>
                    </a:p>
                  </a:txBody>
                  <a:tcPr marL="137148" marR="137148" marT="137148" marB="137148"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US" sz="1300" cap="none" spc="0">
                          <a:solidFill>
                            <a:schemeClr val="tx1"/>
                          </a:solidFill>
                        </a:rPr>
                        <a:t>Données sur la prévalence des infections dans la région</a:t>
                      </a:r>
                    </a:p>
                  </a:txBody>
                  <a:tcPr marL="137148" marR="137148" marT="137148" marB="137148"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extLst>
                  <a:ext uri="{0D108BD9-81ED-4DB2-BD59-A6C34878D82A}">
                    <a16:rowId xmlns:a16="http://schemas.microsoft.com/office/drawing/2014/main" val="2108677666"/>
                  </a:ext>
                </a:extLst>
              </a:tr>
              <a:tr h="508973">
                <a:tc>
                  <a:txBody>
                    <a:bodyPr/>
                    <a:lstStyle/>
                    <a:p>
                      <a:pPr>
                        <a:buNone/>
                      </a:pPr>
                      <a:r>
                        <a:rPr lang="en-US" sz="1300" b="1" cap="none" spc="0">
                          <a:solidFill>
                            <a:schemeClr val="tx1"/>
                          </a:solidFill>
                        </a:rPr>
                        <a:t>Épidémiologie locale de la RAM</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300" cap="none" spc="0" dirty="0" err="1">
                          <a:solidFill>
                            <a:schemeClr val="tx1"/>
                          </a:solidFill>
                        </a:rPr>
                        <a:t>Taux</a:t>
                      </a:r>
                      <a:r>
                        <a:rPr lang="en-US" sz="1300" cap="none" spc="0" dirty="0">
                          <a:solidFill>
                            <a:schemeClr val="tx1"/>
                          </a:solidFill>
                        </a:rPr>
                        <a:t> de </a:t>
                      </a:r>
                      <a:r>
                        <a:rPr lang="en-US" sz="1300" cap="none" spc="0" dirty="0" err="1">
                          <a:solidFill>
                            <a:schemeClr val="tx1"/>
                          </a:solidFill>
                        </a:rPr>
                        <a:t>résistance</a:t>
                      </a:r>
                      <a:r>
                        <a:rPr lang="en-US" sz="1300" cap="none" spc="0" dirty="0">
                          <a:solidFill>
                            <a:schemeClr val="tx1"/>
                          </a:solidFill>
                        </a:rPr>
                        <a:t> aux </a:t>
                      </a:r>
                      <a:r>
                        <a:rPr lang="en-US" sz="1300" cap="none" spc="0" dirty="0" err="1">
                          <a:solidFill>
                            <a:schemeClr val="tx1"/>
                          </a:solidFill>
                        </a:rPr>
                        <a:t>antimicrobiens</a:t>
                      </a:r>
                      <a:r>
                        <a:rPr lang="en-US" sz="1300" cap="none" spc="0" dirty="0">
                          <a:solidFill>
                            <a:schemeClr val="tx1"/>
                          </a:solidFill>
                        </a:rPr>
                        <a:t> dans la </a:t>
                      </a:r>
                      <a:r>
                        <a:rPr lang="en-US" sz="1300" cap="none" spc="0" dirty="0" err="1">
                          <a:solidFill>
                            <a:schemeClr val="tx1"/>
                          </a:solidFill>
                        </a:rPr>
                        <a:t>région</a:t>
                      </a:r>
                      <a:endParaRPr lang="en-US" sz="1300" cap="none" spc="0" dirty="0">
                        <a:solidFill>
                          <a:schemeClr val="tx1"/>
                        </a:solidFill>
                      </a:endParaRP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661482561"/>
                  </a:ext>
                </a:extLst>
              </a:tr>
              <a:tr h="508973">
                <a:tc>
                  <a:txBody>
                    <a:bodyPr/>
                    <a:lstStyle/>
                    <a:p>
                      <a:pPr>
                        <a:buNone/>
                      </a:pPr>
                      <a:r>
                        <a:rPr lang="en-US" sz="1300" b="1" cap="none" spc="0">
                          <a:solidFill>
                            <a:schemeClr val="tx1"/>
                          </a:solidFill>
                        </a:rPr>
                        <a:t>Disponibilité locale des antimicrobiens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300" cap="none" spc="0" dirty="0" err="1">
                          <a:solidFill>
                            <a:schemeClr val="tx1"/>
                          </a:solidFill>
                        </a:rPr>
                        <a:t>Accès</a:t>
                      </a:r>
                      <a:r>
                        <a:rPr lang="en-US" sz="1300" cap="none" spc="0" dirty="0">
                          <a:solidFill>
                            <a:schemeClr val="tx1"/>
                          </a:solidFill>
                        </a:rPr>
                        <a:t> aux </a:t>
                      </a:r>
                      <a:r>
                        <a:rPr lang="en-US" sz="1300" cap="none" spc="0" dirty="0" err="1">
                          <a:solidFill>
                            <a:schemeClr val="tx1"/>
                          </a:solidFill>
                        </a:rPr>
                        <a:t>médicaments</a:t>
                      </a:r>
                      <a:r>
                        <a:rPr lang="en-US" sz="1300" cap="none" spc="0" dirty="0">
                          <a:solidFill>
                            <a:schemeClr val="tx1"/>
                          </a:solidFill>
                        </a:rPr>
                        <a:t> </a:t>
                      </a:r>
                      <a:r>
                        <a:rPr lang="en-US" sz="1300" cap="none" spc="0" dirty="0" err="1">
                          <a:solidFill>
                            <a:schemeClr val="tx1"/>
                          </a:solidFill>
                        </a:rPr>
                        <a:t>essentiels</a:t>
                      </a:r>
                      <a:r>
                        <a:rPr lang="en-US" sz="1300" cap="none" spc="0" dirty="0">
                          <a:solidFill>
                            <a:schemeClr val="tx1"/>
                          </a:solidFill>
                        </a:rPr>
                        <a:t> </a:t>
                      </a:r>
                      <a:r>
                        <a:rPr lang="en-US" sz="1300" cap="none" spc="0" dirty="0" err="1">
                          <a:solidFill>
                            <a:schemeClr val="tx1"/>
                          </a:solidFill>
                        </a:rPr>
                        <a:t>recommandés</a:t>
                      </a:r>
                      <a:endParaRPr lang="en-US" sz="1300" cap="none" spc="0" dirty="0">
                        <a:solidFill>
                          <a:schemeClr val="tx1"/>
                        </a:solidFill>
                      </a:endParaRP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466629504"/>
                  </a:ext>
                </a:extLst>
              </a:tr>
              <a:tr h="508973">
                <a:tc>
                  <a:txBody>
                    <a:bodyPr/>
                    <a:lstStyle/>
                    <a:p>
                      <a:pPr>
                        <a:buNone/>
                      </a:pPr>
                      <a:r>
                        <a:rPr lang="en-US" sz="1300" b="1" cap="none" spc="0">
                          <a:solidFill>
                            <a:schemeClr val="tx1"/>
                          </a:solidFill>
                        </a:rPr>
                        <a:t>Coûts et contraintes budgétaires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300" cap="none" spc="0">
                          <a:solidFill>
                            <a:schemeClr val="tx1"/>
                          </a:solidFill>
                        </a:rPr>
                        <a:t>Impact économique pour le système de santé</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59620305"/>
                  </a:ext>
                </a:extLst>
              </a:tr>
              <a:tr h="508973">
                <a:tc>
                  <a:txBody>
                    <a:bodyPr/>
                    <a:lstStyle/>
                    <a:p>
                      <a:pPr>
                        <a:buNone/>
                      </a:pPr>
                      <a:r>
                        <a:rPr lang="en-US" sz="1300" b="1" cap="none" spc="0">
                          <a:solidFill>
                            <a:schemeClr val="tx1"/>
                          </a:solidFill>
                        </a:rPr>
                        <a:t>Infrastructures et ressources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300" cap="none" spc="0">
                          <a:solidFill>
                            <a:schemeClr val="tx1"/>
                          </a:solidFill>
                        </a:rPr>
                        <a:t>Capacité des établissements à appliquer les recommandations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677220916"/>
                  </a:ext>
                </a:extLst>
              </a:tr>
              <a:tr h="508973">
                <a:tc>
                  <a:txBody>
                    <a:bodyPr/>
                    <a:lstStyle/>
                    <a:p>
                      <a:pPr>
                        <a:buNone/>
                      </a:pPr>
                      <a:r>
                        <a:rPr lang="en-US" sz="1300" b="1" cap="none" spc="0">
                          <a:solidFill>
                            <a:schemeClr val="tx1"/>
                          </a:solidFill>
                        </a:rPr>
                        <a:t>Préférences des patients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300" cap="none" spc="0">
                          <a:solidFill>
                            <a:schemeClr val="tx1"/>
                          </a:solidFill>
                        </a:rPr>
                        <a:t>Facteurs culturels et attentes des patients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480744939"/>
                  </a:ext>
                </a:extLst>
              </a:tr>
              <a:tr h="508973">
                <a:tc>
                  <a:txBody>
                    <a:bodyPr/>
                    <a:lstStyle/>
                    <a:p>
                      <a:pPr>
                        <a:buNone/>
                      </a:pPr>
                      <a:r>
                        <a:rPr lang="en-US" sz="1300" b="1" cap="none" spc="0">
                          <a:solidFill>
                            <a:schemeClr val="tx1"/>
                          </a:solidFill>
                        </a:rPr>
                        <a:t>Exigences réglementaires</a:t>
                      </a: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US" sz="1300" b="0" cap="none" spc="0" dirty="0" err="1">
                          <a:solidFill>
                            <a:schemeClr val="tx1"/>
                          </a:solidFill>
                        </a:rPr>
                        <a:t>Normes</a:t>
                      </a:r>
                      <a:r>
                        <a:rPr lang="en-US" sz="1300" b="0" cap="none" spc="0" dirty="0">
                          <a:solidFill>
                            <a:schemeClr val="tx1"/>
                          </a:solidFill>
                        </a:rPr>
                        <a:t> et politiques locales </a:t>
                      </a:r>
                      <a:r>
                        <a:rPr lang="en-US" sz="1300" b="0" cap="none" spc="0" dirty="0" err="1">
                          <a:solidFill>
                            <a:schemeClr val="tx1"/>
                          </a:solidFill>
                        </a:rPr>
                        <a:t>influençant</a:t>
                      </a:r>
                      <a:r>
                        <a:rPr lang="en-US" sz="1300" b="0" cap="none" spc="0" dirty="0">
                          <a:solidFill>
                            <a:schemeClr val="tx1"/>
                          </a:solidFill>
                        </a:rPr>
                        <a:t> la mise </a:t>
                      </a:r>
                      <a:r>
                        <a:rPr lang="en-US" sz="1300" b="0" cap="none" spc="0" dirty="0" err="1">
                          <a:solidFill>
                            <a:schemeClr val="tx1"/>
                          </a:solidFill>
                        </a:rPr>
                        <a:t>en</a:t>
                      </a:r>
                      <a:r>
                        <a:rPr lang="en-US" sz="1300" b="0" cap="none" spc="0" dirty="0">
                          <a:solidFill>
                            <a:schemeClr val="tx1"/>
                          </a:solidFill>
                        </a:rPr>
                        <a:t> </a:t>
                      </a:r>
                      <a:r>
                        <a:rPr lang="en-US" sz="1300" b="0" cap="none" spc="0" dirty="0" err="1">
                          <a:solidFill>
                            <a:schemeClr val="tx1"/>
                          </a:solidFill>
                        </a:rPr>
                        <a:t>œuvre</a:t>
                      </a:r>
                      <a:endParaRPr lang="en-US" sz="1300" b="0" cap="none" spc="0" dirty="0">
                        <a:solidFill>
                          <a:schemeClr val="tx1"/>
                        </a:solidFill>
                      </a:endParaRPr>
                    </a:p>
                  </a:txBody>
                  <a:tcPr marL="137148" marR="137148" marT="137148" marB="137148"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extLst>
                  <a:ext uri="{0D108BD9-81ED-4DB2-BD59-A6C34878D82A}">
                    <a16:rowId xmlns:a16="http://schemas.microsoft.com/office/drawing/2014/main" val="782086321"/>
                  </a:ext>
                </a:extLst>
              </a:tr>
            </a:tbl>
          </a:graphicData>
        </a:graphic>
      </p:graphicFrame>
    </p:spTree>
    <p:extLst>
      <p:ext uri="{BB962C8B-B14F-4D97-AF65-F5344CB8AC3E}">
        <p14:creationId xmlns:p14="http://schemas.microsoft.com/office/powerpoint/2010/main" val="237283465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534CB8-0EDD-F442-98BA-36D025ACCDB8}"/>
              </a:ext>
            </a:extLst>
          </p:cNvPr>
          <p:cNvSpPr>
            <a:spLocks noGrp="1"/>
          </p:cNvSpPr>
          <p:nvPr>
            <p:ph type="title"/>
          </p:nvPr>
        </p:nvSpPr>
        <p:spPr>
          <a:xfrm>
            <a:off x="540000" y="388487"/>
            <a:ext cx="11435690" cy="720000"/>
          </a:xfrm>
        </p:spPr>
        <p:txBody>
          <a:bodyPr/>
          <a:lstStyle/>
          <a:p>
            <a:r>
              <a:rPr lang="fr-CH" noProof="0" dirty="0">
                <a:solidFill>
                  <a:schemeClr val="accent3"/>
                </a:solidFill>
              </a:rPr>
              <a:t>Gardez à l'esprit que si vous vous adaptez des recommandations...</a:t>
            </a:r>
          </a:p>
        </p:txBody>
      </p:sp>
      <p:sp>
        <p:nvSpPr>
          <p:cNvPr id="7" name="Content Placeholder 6">
            <a:extLst>
              <a:ext uri="{FF2B5EF4-FFF2-40B4-BE49-F238E27FC236}">
                <a16:creationId xmlns:a16="http://schemas.microsoft.com/office/drawing/2014/main" id="{1FE00894-7CF0-2F4B-AA2D-02326CB81DF3}"/>
              </a:ext>
            </a:extLst>
          </p:cNvPr>
          <p:cNvSpPr>
            <a:spLocks noGrp="1"/>
          </p:cNvSpPr>
          <p:nvPr>
            <p:ph idx="1"/>
          </p:nvPr>
        </p:nvSpPr>
        <p:spPr>
          <a:xfrm>
            <a:off x="540000" y="1785525"/>
            <a:ext cx="9152640" cy="4878000"/>
          </a:xfrm>
        </p:spPr>
        <p:txBody>
          <a:bodyPr/>
          <a:lstStyle/>
          <a:p>
            <a:pPr marL="465750" lvl="1" indent="-285750"/>
            <a:r>
              <a:rPr lang="fr-CH" sz="2000" noProof="0" dirty="0"/>
              <a:t>Est-ce que la directive est:</a:t>
            </a:r>
          </a:p>
          <a:p>
            <a:pPr marL="825750" lvl="3" indent="-285750"/>
            <a:r>
              <a:rPr lang="fr-CH" sz="2000" dirty="0"/>
              <a:t>Actuelle ?</a:t>
            </a:r>
          </a:p>
          <a:p>
            <a:pPr marL="825750" lvl="3" indent="-285750"/>
            <a:r>
              <a:rPr lang="fr-CH" sz="2000" dirty="0"/>
              <a:t>Fondée sur des preuves ?</a:t>
            </a:r>
          </a:p>
          <a:p>
            <a:pPr marL="825750" lvl="3" indent="-285750"/>
            <a:r>
              <a:rPr lang="fr-CH" sz="2000" noProof="0" dirty="0"/>
              <a:t>Représentative ?</a:t>
            </a:r>
          </a:p>
          <a:p>
            <a:pPr marL="825750" lvl="3" indent="-285750"/>
            <a:r>
              <a:rPr lang="fr-CH" sz="2000" noProof="0" dirty="0"/>
              <a:t>Parcimonieuse ?</a:t>
            </a:r>
          </a:p>
          <a:p>
            <a:pPr marL="825750" lvl="3" indent="-285750"/>
            <a:r>
              <a:rPr lang="fr-CH" sz="2000" noProof="0" dirty="0"/>
              <a:t>Simple à utiliser?</a:t>
            </a:r>
          </a:p>
          <a:p>
            <a:pPr marL="825750" lvl="3" indent="-285750"/>
            <a:r>
              <a:rPr lang="fr-CH" sz="2000" noProof="0" dirty="0"/>
              <a:t>Alignée avec les principes de la bonne gestion des antimicrobiens ?</a:t>
            </a:r>
          </a:p>
          <a:p>
            <a:pPr marL="825750" lvl="3" indent="-285750"/>
            <a:r>
              <a:rPr lang="fr-CH" sz="2000" noProof="0" dirty="0"/>
              <a:t>Alignée avec la classification </a:t>
            </a:r>
            <a:r>
              <a:rPr lang="fr-CH" sz="2000" noProof="0" dirty="0" err="1"/>
              <a:t>AWaRe</a:t>
            </a:r>
            <a:r>
              <a:rPr lang="fr-CH" sz="2000" noProof="0" dirty="0"/>
              <a:t> ?</a:t>
            </a:r>
          </a:p>
          <a:p>
            <a:pPr marL="825750" lvl="3" indent="-285750"/>
            <a:r>
              <a:rPr lang="fr-CH" sz="2000" noProof="0" dirty="0"/>
              <a:t>Alignée </a:t>
            </a:r>
            <a:r>
              <a:rPr lang="fr-CH" sz="2000" dirty="0"/>
              <a:t>à</a:t>
            </a:r>
            <a:r>
              <a:rPr lang="fr-CH" sz="2000" noProof="0" dirty="0"/>
              <a:t> la disponibilité des antimicrobiens ?</a:t>
            </a:r>
          </a:p>
          <a:p>
            <a:pPr marL="825750" lvl="3" indent="-285750"/>
            <a:r>
              <a:rPr lang="fr-CH" sz="2000" noProof="0" dirty="0"/>
              <a:t>Alignée avec la liste nationale des médicaments essentiels ?</a:t>
            </a:r>
          </a:p>
          <a:p>
            <a:pPr marL="825750" lvl="3" indent="-285750"/>
            <a:r>
              <a:rPr lang="fr-CH" sz="2000" noProof="0" dirty="0"/>
              <a:t>Complète ?</a:t>
            </a:r>
          </a:p>
        </p:txBody>
      </p:sp>
      <p:sp>
        <p:nvSpPr>
          <p:cNvPr id="3" name="Date Placeholder 2">
            <a:extLst>
              <a:ext uri="{FF2B5EF4-FFF2-40B4-BE49-F238E27FC236}">
                <a16:creationId xmlns:a16="http://schemas.microsoft.com/office/drawing/2014/main" id="{AB5AEC70-A745-224B-B6F1-0D6A1765FF89}"/>
              </a:ext>
            </a:extLst>
          </p:cNvPr>
          <p:cNvSpPr>
            <a:spLocks noGrp="1"/>
          </p:cNvSpPr>
          <p:nvPr>
            <p:ph type="dt" sz="half" idx="10"/>
          </p:nvPr>
        </p:nvSpPr>
        <p:spPr/>
        <p:txBody>
          <a:bodyPr/>
          <a:lstStyle/>
          <a:p>
            <a:fld id="{A714025A-0A01-6C44-BBE6-0822879C53F1}" type="datetime4">
              <a:rPr lang="fr-CH" noProof="0" smtClean="0"/>
              <a:pPr/>
              <a:t>9 janvier 2026</a:t>
            </a:fld>
            <a:endParaRPr lang="fr-CH" noProof="0" dirty="0"/>
          </a:p>
        </p:txBody>
      </p:sp>
      <p:sp>
        <p:nvSpPr>
          <p:cNvPr id="4" name="Slide Number Placeholder 3">
            <a:extLst>
              <a:ext uri="{FF2B5EF4-FFF2-40B4-BE49-F238E27FC236}">
                <a16:creationId xmlns:a16="http://schemas.microsoft.com/office/drawing/2014/main" id="{5875FB02-D83E-554F-9701-199A986514CC}"/>
              </a:ext>
            </a:extLst>
          </p:cNvPr>
          <p:cNvSpPr>
            <a:spLocks noGrp="1"/>
          </p:cNvSpPr>
          <p:nvPr>
            <p:ph type="sldNum" sz="quarter" idx="12"/>
          </p:nvPr>
        </p:nvSpPr>
        <p:spPr/>
        <p:txBody>
          <a:bodyPr/>
          <a:lstStyle/>
          <a:p>
            <a:fld id="{97A6CAE0-687B-D44E-98DD-6E2AB2CF1B46}" type="slidenum">
              <a:rPr lang="fr-CH" noProof="0" smtClean="0"/>
              <a:pPr/>
              <a:t>27</a:t>
            </a:fld>
            <a:endParaRPr lang="fr-CH" noProof="0" dirty="0"/>
          </a:p>
        </p:txBody>
      </p:sp>
      <p:sp>
        <p:nvSpPr>
          <p:cNvPr id="2" name="Rectangle: Rounded Corners 1">
            <a:extLst>
              <a:ext uri="{FF2B5EF4-FFF2-40B4-BE49-F238E27FC236}">
                <a16:creationId xmlns:a16="http://schemas.microsoft.com/office/drawing/2014/main" id="{866C7C73-9813-894F-1B5B-56A99BCF6070}"/>
              </a:ext>
            </a:extLst>
          </p:cNvPr>
          <p:cNvSpPr/>
          <p:nvPr/>
        </p:nvSpPr>
        <p:spPr>
          <a:xfrm>
            <a:off x="6096000" y="1235663"/>
            <a:ext cx="5689350" cy="1917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noProof="0" dirty="0">
                <a:solidFill>
                  <a:prstClr val="white"/>
                </a:solidFill>
                <a:latin typeface="Arial" panose="020B0604020202020204" pitchFamily="34" charset="0"/>
                <a:cs typeface="Arial" panose="020B0604020202020204" pitchFamily="34" charset="0"/>
              </a:rPr>
              <a:t> Directives de mise en œuvre</a:t>
            </a:r>
            <a:r>
              <a:rPr lang="fr-CH" sz="2800" b="1" noProof="0" dirty="0">
                <a:solidFill>
                  <a:prstClr val="white"/>
                </a:solidFill>
                <a:latin typeface="Arial" panose="020B0604020202020204" pitchFamily="34" charset="0"/>
                <a:cs typeface="Arial" panose="020B0604020202020204" pitchFamily="34" charset="0"/>
              </a:rPr>
              <a:t> du guide </a:t>
            </a:r>
            <a:r>
              <a:rPr lang="fr-CH" sz="2800" b="1" noProof="0" dirty="0" err="1">
                <a:solidFill>
                  <a:srgbClr val="92D050"/>
                </a:solidFill>
                <a:latin typeface="Arial" panose="020B0604020202020204" pitchFamily="34" charset="0"/>
                <a:cs typeface="Arial" panose="020B0604020202020204" pitchFamily="34" charset="0"/>
              </a:rPr>
              <a:t>A</a:t>
            </a:r>
            <a:r>
              <a:rPr lang="fr-CH" sz="2800" b="1" noProof="0" dirty="0" err="1">
                <a:solidFill>
                  <a:srgbClr val="FFC000"/>
                </a:solidFill>
                <a:latin typeface="Arial" panose="020B0604020202020204" pitchFamily="34" charset="0"/>
                <a:cs typeface="Arial" panose="020B0604020202020204" pitchFamily="34" charset="0"/>
              </a:rPr>
              <a:t>Wa</a:t>
            </a:r>
            <a:r>
              <a:rPr lang="fr-CH" sz="2800" b="1" noProof="0" dirty="0" err="1">
                <a:solidFill>
                  <a:srgbClr val="FF0000"/>
                </a:solidFill>
                <a:latin typeface="Arial" panose="020B0604020202020204" pitchFamily="34" charset="0"/>
                <a:cs typeface="Arial" panose="020B0604020202020204" pitchFamily="34" charset="0"/>
              </a:rPr>
              <a:t>Re</a:t>
            </a:r>
            <a:r>
              <a:rPr lang="fr-CH" sz="2800" noProof="0" dirty="0">
                <a:solidFill>
                  <a:prstClr val="white"/>
                </a:solidFill>
                <a:latin typeface="Arial" panose="020B0604020202020204" pitchFamily="34" charset="0"/>
                <a:cs typeface="Arial" panose="020B0604020202020204" pitchFamily="34" charset="0"/>
              </a:rPr>
              <a:t> actuellement en cours de développement  </a:t>
            </a:r>
          </a:p>
        </p:txBody>
      </p:sp>
    </p:spTree>
    <p:extLst>
      <p:ext uri="{BB962C8B-B14F-4D97-AF65-F5344CB8AC3E}">
        <p14:creationId xmlns:p14="http://schemas.microsoft.com/office/powerpoint/2010/main" val="164650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64C46E-9550-4FFA-B0EE-B951B58061FB}"/>
              </a:ext>
            </a:extLst>
          </p:cNvPr>
          <p:cNvSpPr>
            <a:spLocks noGrp="1"/>
          </p:cNvSpPr>
          <p:nvPr>
            <p:ph type="dt" sz="half" idx="10"/>
          </p:nvPr>
        </p:nvSpPr>
        <p:spPr/>
        <p:txBody>
          <a:bodyPr/>
          <a:lstStyle/>
          <a:p>
            <a:fld id="{6DC854C2-1B77-5B48-9607-45B808076D54}" type="datetime4">
              <a:rPr lang="fr-CH" noProof="0" smtClean="0"/>
              <a:pPr/>
              <a:t>9 janvier 2026</a:t>
            </a:fld>
            <a:endParaRPr lang="fr-CH" noProof="0" dirty="0"/>
          </a:p>
        </p:txBody>
      </p:sp>
      <p:sp>
        <p:nvSpPr>
          <p:cNvPr id="2" name="Title 1">
            <a:extLst>
              <a:ext uri="{FF2B5EF4-FFF2-40B4-BE49-F238E27FC236}">
                <a16:creationId xmlns:a16="http://schemas.microsoft.com/office/drawing/2014/main" id="{A9FF54C9-05D6-41F4-8112-42731C1717CA}"/>
              </a:ext>
            </a:extLst>
          </p:cNvPr>
          <p:cNvSpPr>
            <a:spLocks noGrp="1"/>
          </p:cNvSpPr>
          <p:nvPr>
            <p:ph type="title" idx="4294967295"/>
          </p:nvPr>
        </p:nvSpPr>
        <p:spPr>
          <a:xfrm>
            <a:off x="0" y="468313"/>
            <a:ext cx="11112500" cy="900112"/>
          </a:xfrm>
        </p:spPr>
        <p:txBody>
          <a:bodyPr/>
          <a:lstStyle/>
          <a:p>
            <a:pPr algn="ctr"/>
            <a:r>
              <a:rPr lang="fr-CH" noProof="0" dirty="0"/>
              <a:t>Exemple de trop d'options </a:t>
            </a:r>
          </a:p>
        </p:txBody>
      </p:sp>
      <p:pic>
        <p:nvPicPr>
          <p:cNvPr id="1026" name="Picture 10">
            <a:extLst>
              <a:ext uri="{FF2B5EF4-FFF2-40B4-BE49-F238E27FC236}">
                <a16:creationId xmlns:a16="http://schemas.microsoft.com/office/drawing/2014/main" id="{F017775E-D4DE-44FD-AED2-5F97D21E72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2337" y="1550684"/>
            <a:ext cx="6786455" cy="444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401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018B-DC35-4367-6D39-6D58F4DAC23D}"/>
              </a:ext>
            </a:extLst>
          </p:cNvPr>
          <p:cNvSpPr>
            <a:spLocks noGrp="1"/>
          </p:cNvSpPr>
          <p:nvPr>
            <p:ph type="title" idx="4294967295"/>
          </p:nvPr>
        </p:nvSpPr>
        <p:spPr>
          <a:xfrm>
            <a:off x="539431" y="1584251"/>
            <a:ext cx="4992688" cy="954162"/>
          </a:xfrm>
        </p:spPr>
        <p:txBody>
          <a:bodyPr anchor="b">
            <a:noAutofit/>
          </a:bodyPr>
          <a:lstStyle/>
          <a:p>
            <a:r>
              <a:rPr lang="fr-CH" sz="1600" noProof="0" dirty="0"/>
              <a:t>Guide </a:t>
            </a:r>
            <a:r>
              <a:rPr lang="fr-CH" sz="1600" noProof="0" dirty="0" err="1"/>
              <a:t>AWaRe</a:t>
            </a:r>
            <a:r>
              <a:rPr lang="fr-CH" sz="1600" noProof="0" dirty="0"/>
              <a:t> de l’OMS sur les antibiotiques</a:t>
            </a:r>
            <a:br>
              <a:rPr lang="fr-CH" sz="1600" noProof="0" dirty="0"/>
            </a:br>
            <a:r>
              <a:rPr lang="fr-CH" sz="1600" noProof="0" dirty="0"/>
              <a:t>Exemple fièvre entérique</a:t>
            </a:r>
          </a:p>
        </p:txBody>
      </p:sp>
      <p:sp>
        <p:nvSpPr>
          <p:cNvPr id="3" name="Content Placeholder 2">
            <a:extLst>
              <a:ext uri="{FF2B5EF4-FFF2-40B4-BE49-F238E27FC236}">
                <a16:creationId xmlns:a16="http://schemas.microsoft.com/office/drawing/2014/main" id="{63F77C42-C6B3-3AF7-1594-77118DE41A06}"/>
              </a:ext>
            </a:extLst>
          </p:cNvPr>
          <p:cNvSpPr>
            <a:spLocks noGrp="1"/>
          </p:cNvSpPr>
          <p:nvPr>
            <p:ph sz="quarter" idx="4294967295"/>
          </p:nvPr>
        </p:nvSpPr>
        <p:spPr>
          <a:xfrm>
            <a:off x="463961" y="3101623"/>
            <a:ext cx="5543550" cy="2525200"/>
          </a:xfrm>
        </p:spPr>
        <p:txBody>
          <a:bodyPr anchor="t">
            <a:normAutofit/>
          </a:bodyPr>
          <a:lstStyle/>
          <a:p>
            <a:pPr>
              <a:lnSpc>
                <a:spcPct val="150000"/>
              </a:lnSpc>
            </a:pPr>
            <a:r>
              <a:rPr lang="fr-CH" sz="1800" b="1" i="1" u="none" strike="noStrike" baseline="0" noProof="0" dirty="0">
                <a:solidFill>
                  <a:schemeClr val="tx1"/>
                </a:solidFill>
                <a:latin typeface="Myriad Pro Light SemiCond"/>
              </a:rPr>
              <a:t>« Dans les contextes où la résistance à la ceftriaxone augmente, l'azithromycine doit être prioritaire. </a:t>
            </a:r>
            <a:r>
              <a:rPr lang="fr-CH" sz="1800" b="0" i="1" u="none" strike="noStrike" baseline="0" noProof="0" dirty="0">
                <a:solidFill>
                  <a:schemeClr val="tx1"/>
                </a:solidFill>
                <a:latin typeface="Myriad Pro Light SemiCond"/>
              </a:rPr>
              <a:t>Des épidémies de fièvre entérique causées par une Salmonella Typhi fortement résistante aux antibiotiques ont été signalées, par exemple, au Pakistan depuis 2016 et dans des cas liés aux voyages dans le monde entier.  »</a:t>
            </a:r>
          </a:p>
        </p:txBody>
      </p:sp>
      <p:pic>
        <p:nvPicPr>
          <p:cNvPr id="5" name="Picture 4">
            <a:extLst>
              <a:ext uri="{FF2B5EF4-FFF2-40B4-BE49-F238E27FC236}">
                <a16:creationId xmlns:a16="http://schemas.microsoft.com/office/drawing/2014/main" id="{FBE592F1-DBF9-26E2-9A8C-E778B47C1F06}"/>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659882" y="640080"/>
            <a:ext cx="4337299" cy="5577840"/>
          </a:xfrm>
          <a:prstGeom prst="rect">
            <a:avLst/>
          </a:prstGeom>
        </p:spPr>
      </p:pic>
      <p:sp>
        <p:nvSpPr>
          <p:cNvPr id="4" name="Rectangle 3">
            <a:extLst>
              <a:ext uri="{FF2B5EF4-FFF2-40B4-BE49-F238E27FC236}">
                <a16:creationId xmlns:a16="http://schemas.microsoft.com/office/drawing/2014/main" id="{2C7BD7C8-0C77-C120-7AB0-3B1A6B5FC5A2}"/>
              </a:ext>
            </a:extLst>
          </p:cNvPr>
          <p:cNvSpPr/>
          <p:nvPr/>
        </p:nvSpPr>
        <p:spPr>
          <a:xfrm>
            <a:off x="7337778" y="824089"/>
            <a:ext cx="959555" cy="327377"/>
          </a:xfrm>
          <a:prstGeom prst="rect">
            <a:avLst/>
          </a:prstGeom>
          <a:solidFill>
            <a:schemeClr val="accent4">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6" name="Rectangle 5">
            <a:extLst>
              <a:ext uri="{FF2B5EF4-FFF2-40B4-BE49-F238E27FC236}">
                <a16:creationId xmlns:a16="http://schemas.microsoft.com/office/drawing/2014/main" id="{FA8E1670-7D5E-87F1-C968-ADF44368A6D5}"/>
              </a:ext>
            </a:extLst>
          </p:cNvPr>
          <p:cNvSpPr/>
          <p:nvPr/>
        </p:nvSpPr>
        <p:spPr>
          <a:xfrm>
            <a:off x="7264911" y="3101623"/>
            <a:ext cx="1032422" cy="327377"/>
          </a:xfrm>
          <a:prstGeom prst="rect">
            <a:avLst/>
          </a:prstGeom>
          <a:solidFill>
            <a:schemeClr val="accent4">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8" name="Title 1">
            <a:extLst>
              <a:ext uri="{FF2B5EF4-FFF2-40B4-BE49-F238E27FC236}">
                <a16:creationId xmlns:a16="http://schemas.microsoft.com/office/drawing/2014/main" id="{82B0A064-6DD4-E02E-3A35-D94052057C28}"/>
              </a:ext>
            </a:extLst>
          </p:cNvPr>
          <p:cNvSpPr txBox="1">
            <a:spLocks/>
          </p:cNvSpPr>
          <p:nvPr/>
        </p:nvSpPr>
        <p:spPr>
          <a:xfrm>
            <a:off x="350614" y="1084937"/>
            <a:ext cx="7796112" cy="408047"/>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fr-CH" sz="2800" noProof="0" dirty="0">
                <a:solidFill>
                  <a:schemeClr val="tx2"/>
                </a:solidFill>
              </a:rPr>
              <a:t>Adaptation locale des directives internationales</a:t>
            </a:r>
          </a:p>
          <a:p>
            <a:r>
              <a:rPr lang="fr-CH" sz="2000" noProof="0" dirty="0">
                <a:solidFill>
                  <a:schemeClr val="tx2"/>
                </a:solidFill>
              </a:rPr>
              <a:t>Plus facile à dire qu’à faire...</a:t>
            </a:r>
          </a:p>
        </p:txBody>
      </p:sp>
    </p:spTree>
    <p:extLst>
      <p:ext uri="{BB962C8B-B14F-4D97-AF65-F5344CB8AC3E}">
        <p14:creationId xmlns:p14="http://schemas.microsoft.com/office/powerpoint/2010/main" val="214738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10C53EDF-0802-D6C8-93A0-BCBF5E1F4E65}"/>
              </a:ext>
            </a:extLst>
          </p:cNvPr>
          <p:cNvPicPr>
            <a:picLocks noChangeAspect="1"/>
          </p:cNvPicPr>
          <p:nvPr/>
        </p:nvPicPr>
        <p:blipFill rotWithShape="1">
          <a:blip r:embed="rId3">
            <a:alphaModFix amt="40000"/>
          </a:blip>
          <a:srcRect l="3111"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17BB4033-C0D7-000F-F616-0419BE29D204}"/>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a:r>
              <a:rPr lang="fr-CH" sz="11500" noProof="0" dirty="0">
                <a:ln w="22225">
                  <a:solidFill>
                    <a:schemeClr val="tx1"/>
                  </a:solidFill>
                  <a:miter lim="800000"/>
                </a:ln>
                <a:noFill/>
              </a:rPr>
              <a:t>5’000’000’000</a:t>
            </a:r>
          </a:p>
        </p:txBody>
      </p:sp>
      <p:sp>
        <p:nvSpPr>
          <p:cNvPr id="5" name="TextBox 4">
            <a:extLst>
              <a:ext uri="{FF2B5EF4-FFF2-40B4-BE49-F238E27FC236}">
                <a16:creationId xmlns:a16="http://schemas.microsoft.com/office/drawing/2014/main" id="{1ACF5C57-9A2E-70A6-D48E-C529EB0C40F7}"/>
              </a:ext>
            </a:extLst>
          </p:cNvPr>
          <p:cNvSpPr txBox="1"/>
          <p:nvPr/>
        </p:nvSpPr>
        <p:spPr>
          <a:xfrm>
            <a:off x="5908875" y="6292162"/>
            <a:ext cx="6099858" cy="338554"/>
          </a:xfrm>
          <a:prstGeom prst="rect">
            <a:avLst/>
          </a:prstGeom>
          <a:noFill/>
        </p:spPr>
        <p:txBody>
          <a:bodyPr wrap="square">
            <a:spAutoFit/>
          </a:bodyPr>
          <a:lstStyle/>
          <a:p>
            <a:pPr algn="r"/>
            <a:r>
              <a:rPr lang="fr-CH" sz="1600" b="0" i="0" noProof="0" dirty="0" err="1">
                <a:effectLst/>
                <a:latin typeface="system-ui"/>
              </a:rPr>
              <a:t>Rowne</a:t>
            </a:r>
            <a:r>
              <a:rPr lang="fr-CH" sz="1600" b="0" i="0" noProof="0" dirty="0">
                <a:effectLst/>
                <a:latin typeface="system-ui"/>
              </a:rPr>
              <a:t> et al. Lancet Planet Health. décembre 2021 ; 5(12) : e893-e904.</a:t>
            </a:r>
          </a:p>
        </p:txBody>
      </p:sp>
      <p:sp>
        <p:nvSpPr>
          <p:cNvPr id="6" name="TextBox 5">
            <a:extLst>
              <a:ext uri="{FF2B5EF4-FFF2-40B4-BE49-F238E27FC236}">
                <a16:creationId xmlns:a16="http://schemas.microsoft.com/office/drawing/2014/main" id="{90A3A6D2-817D-F625-CE34-A3A7BD0ABD40}"/>
              </a:ext>
            </a:extLst>
          </p:cNvPr>
          <p:cNvSpPr txBox="1"/>
          <p:nvPr/>
        </p:nvSpPr>
        <p:spPr>
          <a:xfrm>
            <a:off x="417106" y="4826340"/>
            <a:ext cx="11455380" cy="523220"/>
          </a:xfrm>
          <a:prstGeom prst="rect">
            <a:avLst/>
          </a:prstGeom>
          <a:noFill/>
        </p:spPr>
        <p:txBody>
          <a:bodyPr wrap="none" rtlCol="0">
            <a:spAutoFit/>
          </a:bodyPr>
          <a:lstStyle/>
          <a:p>
            <a:r>
              <a:rPr lang="fr-CH" sz="2800" b="1" noProof="0" dirty="0"/>
              <a:t>Nombre annuel estimé de prescriptions mondiales d'antibiotiques</a:t>
            </a:r>
          </a:p>
        </p:txBody>
      </p:sp>
    </p:spTree>
    <p:extLst>
      <p:ext uri="{BB962C8B-B14F-4D97-AF65-F5344CB8AC3E}">
        <p14:creationId xmlns:p14="http://schemas.microsoft.com/office/powerpoint/2010/main" val="10926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6BF2-30D3-17F8-F62B-377E98609DE3}"/>
              </a:ext>
            </a:extLst>
          </p:cNvPr>
          <p:cNvSpPr>
            <a:spLocks noGrp="1"/>
          </p:cNvSpPr>
          <p:nvPr>
            <p:ph type="title"/>
          </p:nvPr>
        </p:nvSpPr>
        <p:spPr/>
        <p:txBody>
          <a:bodyPr vert="horz" lIns="91440" tIns="45720" rIns="91440" bIns="45720" rtlCol="0" anchor="ctr">
            <a:normAutofit fontScale="90000"/>
          </a:bodyPr>
          <a:lstStyle/>
          <a:p>
            <a:r>
              <a:rPr lang="fr-CH" sz="2200" noProof="0" dirty="0">
                <a:solidFill>
                  <a:schemeClr val="tx2"/>
                </a:solidFill>
              </a:rPr>
              <a:t>Quelle est la base de preuves des pourcentages agrégés de résistance aux antibiotiques utilisés pour modifier le traitement empirique antibiotique ? </a:t>
            </a:r>
            <a:br>
              <a:rPr lang="fr-CH" sz="2000" noProof="0" dirty="0"/>
            </a:br>
            <a:endParaRPr lang="fr-CH" sz="2000" noProof="0" dirty="0"/>
          </a:p>
        </p:txBody>
      </p:sp>
      <p:sp>
        <p:nvSpPr>
          <p:cNvPr id="5" name="Text Placeholder 4">
            <a:extLst>
              <a:ext uri="{FF2B5EF4-FFF2-40B4-BE49-F238E27FC236}">
                <a16:creationId xmlns:a16="http://schemas.microsoft.com/office/drawing/2014/main" id="{FF29CD3E-38D0-FD96-6AB6-B80560607116}"/>
              </a:ext>
            </a:extLst>
          </p:cNvPr>
          <p:cNvSpPr>
            <a:spLocks noGrp="1"/>
          </p:cNvSpPr>
          <p:nvPr>
            <p:ph type="body" sz="quarter" idx="13"/>
          </p:nvPr>
        </p:nvSpPr>
        <p:spPr/>
        <p:txBody>
          <a:bodyPr/>
          <a:lstStyle/>
          <a:p>
            <a:endParaRPr lang="fr-CH" noProof="0" dirty="0"/>
          </a:p>
        </p:txBody>
      </p:sp>
      <p:pic>
        <p:nvPicPr>
          <p:cNvPr id="11" name="Picture 10" descr="Une capture d'écran d'un ordinateur&#10;&#10;Description générée automatiquement">
            <a:extLst>
              <a:ext uri="{FF2B5EF4-FFF2-40B4-BE49-F238E27FC236}">
                <a16:creationId xmlns:a16="http://schemas.microsoft.com/office/drawing/2014/main" id="{1F7714AB-C070-F9AB-18D9-C1CA877FFC6D}"/>
              </a:ext>
            </a:extLst>
          </p:cNvPr>
          <p:cNvPicPr>
            <a:picLocks noChangeAspect="1"/>
          </p:cNvPicPr>
          <p:nvPr/>
        </p:nvPicPr>
        <p:blipFill rotWithShape="1">
          <a:blip r:embed="rId3">
            <a:extLst>
              <a:ext uri="{28A0092B-C50C-407E-A947-70E740481C1C}">
                <a14:useLocalDpi xmlns:a14="http://schemas.microsoft.com/office/drawing/2010/main" val="0"/>
              </a:ext>
            </a:extLst>
          </a:blip>
          <a:srcRect l="2997" r="3842"/>
          <a:stretch/>
        </p:blipFill>
        <p:spPr>
          <a:xfrm>
            <a:off x="540000" y="1209747"/>
            <a:ext cx="9187514" cy="5054253"/>
          </a:xfrm>
          <a:prstGeom prst="rect">
            <a:avLst/>
          </a:prstGeom>
        </p:spPr>
      </p:pic>
      <p:sp>
        <p:nvSpPr>
          <p:cNvPr id="3" name="TextBox 2">
            <a:extLst>
              <a:ext uri="{FF2B5EF4-FFF2-40B4-BE49-F238E27FC236}">
                <a16:creationId xmlns:a16="http://schemas.microsoft.com/office/drawing/2014/main" id="{BFBE7FB2-36F0-19F8-5917-2F4FC4E526F1}"/>
              </a:ext>
            </a:extLst>
          </p:cNvPr>
          <p:cNvSpPr txBox="1"/>
          <p:nvPr/>
        </p:nvSpPr>
        <p:spPr>
          <a:xfrm>
            <a:off x="352486" y="6113001"/>
            <a:ext cx="6098058" cy="553998"/>
          </a:xfrm>
          <a:prstGeom prst="rect">
            <a:avLst/>
          </a:prstGeom>
          <a:noFill/>
        </p:spPr>
        <p:txBody>
          <a:bodyPr wrap="square">
            <a:spAutoFit/>
          </a:bodyPr>
          <a:lstStyle/>
          <a:p>
            <a:endParaRPr lang="fr-CH" sz="1200" noProof="0" dirty="0"/>
          </a:p>
          <a:p>
            <a:pPr algn="r"/>
            <a:r>
              <a:rPr lang="fr-CH" sz="1800" b="0" i="0" noProof="0" dirty="0" err="1">
                <a:solidFill>
                  <a:srgbClr val="5B616B"/>
                </a:solidFill>
                <a:effectLst/>
                <a:latin typeface="BlinkMacSystemFont"/>
              </a:rPr>
              <a:t>Auzin</a:t>
            </a:r>
            <a:r>
              <a:rPr lang="fr-CH" sz="1800" b="0" i="0" noProof="0" dirty="0">
                <a:solidFill>
                  <a:srgbClr val="5B616B"/>
                </a:solidFill>
                <a:effectLst/>
                <a:latin typeface="BlinkMacSystemFont"/>
              </a:rPr>
              <a:t> et al. Infection </a:t>
            </a:r>
            <a:r>
              <a:rPr lang="fr-CH" sz="1800" b="0" i="0" noProof="0" dirty="0" err="1">
                <a:solidFill>
                  <a:srgbClr val="5B616B"/>
                </a:solidFill>
                <a:effectLst/>
                <a:latin typeface="BlinkMacSystemFont"/>
              </a:rPr>
              <a:t>microbiolienne</a:t>
            </a:r>
            <a:r>
              <a:rPr lang="fr-CH" sz="1800" b="0" i="0" noProof="0" dirty="0">
                <a:solidFill>
                  <a:srgbClr val="5B616B"/>
                </a:solidFill>
                <a:effectLst/>
                <a:latin typeface="BlinkMacSystemFont"/>
              </a:rPr>
              <a:t> </a:t>
            </a:r>
            <a:r>
              <a:rPr lang="fr-CH" sz="1800" b="0" i="0" noProof="0" dirty="0">
                <a:solidFill>
                  <a:srgbClr val="0071BC"/>
                </a:solidFill>
                <a:effectLst/>
                <a:latin typeface="BlinkMacSystemFont"/>
              </a:rPr>
              <a:t>de Clin. </a:t>
            </a:r>
            <a:r>
              <a:rPr lang="fr-CH" sz="1800" b="0" i="0" noProof="0" dirty="0">
                <a:solidFill>
                  <a:srgbClr val="5B616B"/>
                </a:solidFill>
                <a:effectLst/>
                <a:latin typeface="BlinkMacSystemFont"/>
              </a:rPr>
              <a:t>juillet 2022 ; 28(7) : 928-935.</a:t>
            </a:r>
            <a:endParaRPr lang="fr-CH" sz="1200" noProof="0" dirty="0"/>
          </a:p>
        </p:txBody>
      </p:sp>
    </p:spTree>
    <p:extLst>
      <p:ext uri="{BB962C8B-B14F-4D97-AF65-F5344CB8AC3E}">
        <p14:creationId xmlns:p14="http://schemas.microsoft.com/office/powerpoint/2010/main" val="4035464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FE5CCC-2F25-8CD2-23A2-8AA21C5965E5}"/>
              </a:ext>
            </a:extLst>
          </p:cNvPr>
          <p:cNvSpPr>
            <a:spLocks noGrp="1"/>
          </p:cNvSpPr>
          <p:nvPr>
            <p:ph type="dt" sz="half" idx="10"/>
          </p:nvPr>
        </p:nvSpPr>
        <p:spPr/>
        <p:txBody>
          <a:bodyPr anchor="b">
            <a:normAutofit/>
          </a:bodyPr>
          <a:lstStyle/>
          <a:p>
            <a:pPr>
              <a:spcAft>
                <a:spcPts val="600"/>
              </a:spcAft>
            </a:pPr>
            <a:fld id="{6DC854C2-1B77-5B48-9607-45B808076D54}" type="datetime4">
              <a:rPr lang="fr-CH" noProof="0" smtClean="0"/>
              <a:pPr>
                <a:spcAft>
                  <a:spcPts val="600"/>
                </a:spcAft>
              </a:pPr>
              <a:t>9 janvier 2026</a:t>
            </a:fld>
            <a:endParaRPr lang="fr-CH" noProof="0" dirty="0"/>
          </a:p>
        </p:txBody>
      </p:sp>
      <p:sp>
        <p:nvSpPr>
          <p:cNvPr id="4" name="Slide Number Placeholder 3">
            <a:extLst>
              <a:ext uri="{FF2B5EF4-FFF2-40B4-BE49-F238E27FC236}">
                <a16:creationId xmlns:a16="http://schemas.microsoft.com/office/drawing/2014/main" id="{9E4795F5-1DED-CB51-2A54-70239FCCFCE3}"/>
              </a:ext>
            </a:extLst>
          </p:cNvPr>
          <p:cNvSpPr>
            <a:spLocks noGrp="1"/>
          </p:cNvSpPr>
          <p:nvPr>
            <p:ph type="sldNum" sz="quarter" idx="12"/>
          </p:nvPr>
        </p:nvSpPr>
        <p:spPr/>
        <p:txBody>
          <a:bodyPr anchor="b">
            <a:normAutofit/>
          </a:bodyPr>
          <a:lstStyle/>
          <a:p>
            <a:pPr>
              <a:spcAft>
                <a:spcPts val="600"/>
              </a:spcAft>
            </a:pPr>
            <a:fld id="{97A6CAE0-687B-D44E-98DD-6E2AB2CF1B46}" type="slidenum">
              <a:rPr lang="fr-CH" noProof="0" smtClean="0"/>
              <a:pPr>
                <a:spcAft>
                  <a:spcPts val="600"/>
                </a:spcAft>
              </a:pPr>
              <a:t>31</a:t>
            </a:fld>
            <a:endParaRPr lang="fr-CH" noProof="0" dirty="0"/>
          </a:p>
        </p:txBody>
      </p:sp>
      <p:sp>
        <p:nvSpPr>
          <p:cNvPr id="2" name="Title 1">
            <a:extLst>
              <a:ext uri="{FF2B5EF4-FFF2-40B4-BE49-F238E27FC236}">
                <a16:creationId xmlns:a16="http://schemas.microsoft.com/office/drawing/2014/main" id="{EB261969-6341-A3D8-D700-00D8408F6F87}"/>
              </a:ext>
            </a:extLst>
          </p:cNvPr>
          <p:cNvSpPr>
            <a:spLocks noGrp="1"/>
          </p:cNvSpPr>
          <p:nvPr>
            <p:ph type="title" idx="4294967295"/>
          </p:nvPr>
        </p:nvSpPr>
        <p:spPr>
          <a:xfrm>
            <a:off x="473076" y="343693"/>
            <a:ext cx="10515600" cy="1325563"/>
          </a:xfrm>
        </p:spPr>
        <p:txBody>
          <a:bodyPr anchor="t">
            <a:normAutofit/>
          </a:bodyPr>
          <a:lstStyle/>
          <a:p>
            <a:pPr>
              <a:lnSpc>
                <a:spcPct val="90000"/>
              </a:lnSpc>
            </a:pPr>
            <a:r>
              <a:rPr lang="fr-CH" sz="2500" noProof="0" dirty="0"/>
              <a:t>Sans cadre clair, une adaptation inappropriée des recommandations de traitement est courante</a:t>
            </a:r>
          </a:p>
        </p:txBody>
      </p:sp>
      <p:pic>
        <p:nvPicPr>
          <p:cNvPr id="9" name="Content Placeholder 8" descr="Une personne avec un panneau et un livre&#10;&#10;Le contenu généré par l'IA peut être incorrect.">
            <a:extLst>
              <a:ext uri="{FF2B5EF4-FFF2-40B4-BE49-F238E27FC236}">
                <a16:creationId xmlns:a16="http://schemas.microsoft.com/office/drawing/2014/main" id="{BC1C80B7-71AF-A703-6401-3BECCCEFA31D}"/>
              </a:ext>
            </a:extLst>
          </p:cNvPr>
          <p:cNvPicPr>
            <a:picLocks noGrp="1" noChangeAspect="1"/>
          </p:cNvPicPr>
          <p:nvPr>
            <p:ph sz="half" idx="4294967295"/>
          </p:nvPr>
        </p:nvPicPr>
        <p:blipFill>
          <a:blip r:embed="rId2"/>
          <a:stretch>
            <a:fillRect/>
          </a:stretch>
        </p:blipFill>
        <p:spPr>
          <a:xfrm>
            <a:off x="530225" y="1835150"/>
            <a:ext cx="5400675" cy="3600450"/>
          </a:xfrm>
        </p:spPr>
      </p:pic>
      <p:sp>
        <p:nvSpPr>
          <p:cNvPr id="14" name="Text Placeholder 6">
            <a:extLst>
              <a:ext uri="{FF2B5EF4-FFF2-40B4-BE49-F238E27FC236}">
                <a16:creationId xmlns:a16="http://schemas.microsoft.com/office/drawing/2014/main" id="{E785A598-8318-7B0F-3AC7-F3D466DEA677}"/>
              </a:ext>
            </a:extLst>
          </p:cNvPr>
          <p:cNvSpPr>
            <a:spLocks noGrp="1"/>
          </p:cNvSpPr>
          <p:nvPr>
            <p:ph type="body" sz="quarter" idx="4294967295"/>
          </p:nvPr>
        </p:nvSpPr>
        <p:spPr>
          <a:xfrm>
            <a:off x="530225" y="5805487"/>
            <a:ext cx="8999538" cy="504825"/>
          </a:xfrm>
        </p:spPr>
        <p:txBody>
          <a:bodyPr/>
          <a:lstStyle/>
          <a:p>
            <a:pPr marL="0" indent="0">
              <a:buNone/>
            </a:pPr>
            <a:r>
              <a:rPr lang="fr-CH" sz="1400" noProof="0" dirty="0"/>
              <a:t>Image générée par un assistant IA utilisant Microsoft </a:t>
            </a:r>
            <a:r>
              <a:rPr lang="fr-CH" sz="1400" noProof="0" dirty="0" err="1"/>
              <a:t>Copilot</a:t>
            </a:r>
            <a:r>
              <a:rPr lang="fr-CH" sz="1400" noProof="0" dirty="0"/>
              <a:t>, septembre 2025</a:t>
            </a:r>
          </a:p>
        </p:txBody>
      </p:sp>
      <p:graphicFrame>
        <p:nvGraphicFramePr>
          <p:cNvPr id="8" name="Content Placeholder 4">
            <a:extLst>
              <a:ext uri="{FF2B5EF4-FFF2-40B4-BE49-F238E27FC236}">
                <a16:creationId xmlns:a16="http://schemas.microsoft.com/office/drawing/2014/main" id="{76CB46F1-B41A-8776-5D18-4BFC831E7D68}"/>
              </a:ext>
            </a:extLst>
          </p:cNvPr>
          <p:cNvGraphicFramePr>
            <a:graphicFrameLocks noGrp="1"/>
          </p:cNvGraphicFramePr>
          <p:nvPr>
            <p:ph sz="half" idx="4294967295"/>
            <p:extLst>
              <p:ext uri="{D42A27DB-BD31-4B8C-83A1-F6EECF244321}">
                <p14:modId xmlns:p14="http://schemas.microsoft.com/office/powerpoint/2010/main" val="1719936653"/>
              </p:ext>
            </p:extLst>
          </p:nvPr>
        </p:nvGraphicFramePr>
        <p:xfrm>
          <a:off x="6461125" y="1511300"/>
          <a:ext cx="5730875" cy="42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30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534CB8-0EDD-F442-98BA-36D025ACCDB8}"/>
              </a:ext>
            </a:extLst>
          </p:cNvPr>
          <p:cNvSpPr>
            <a:spLocks noGrp="1"/>
          </p:cNvSpPr>
          <p:nvPr>
            <p:ph type="title"/>
          </p:nvPr>
        </p:nvSpPr>
        <p:spPr/>
        <p:txBody>
          <a:bodyPr/>
          <a:lstStyle/>
          <a:p>
            <a:r>
              <a:rPr lang="fr-CH" noProof="0" dirty="0">
                <a:solidFill>
                  <a:schemeClr val="accent3"/>
                </a:solidFill>
              </a:rPr>
              <a:t>Élaboration d'un cadre pour adapter les directives de l'OMS à partir des données de la RAM</a:t>
            </a:r>
          </a:p>
        </p:txBody>
      </p:sp>
      <p:sp>
        <p:nvSpPr>
          <p:cNvPr id="7" name="Content Placeholder 6">
            <a:extLst>
              <a:ext uri="{FF2B5EF4-FFF2-40B4-BE49-F238E27FC236}">
                <a16:creationId xmlns:a16="http://schemas.microsoft.com/office/drawing/2014/main" id="{1FE00894-7CF0-2F4B-AA2D-02326CB81DF3}"/>
              </a:ext>
            </a:extLst>
          </p:cNvPr>
          <p:cNvSpPr>
            <a:spLocks noGrp="1"/>
          </p:cNvSpPr>
          <p:nvPr>
            <p:ph idx="1"/>
          </p:nvPr>
        </p:nvSpPr>
        <p:spPr>
          <a:xfrm>
            <a:off x="540000" y="1885950"/>
            <a:ext cx="10337550" cy="4504050"/>
          </a:xfrm>
        </p:spPr>
        <p:txBody>
          <a:bodyPr/>
          <a:lstStyle/>
          <a:p>
            <a:pPr marL="465750" lvl="1" indent="-285750"/>
            <a:r>
              <a:rPr lang="fr-CH" sz="2400" noProof="0" dirty="0"/>
              <a:t>Projet soutenu par la Fondation Gates</a:t>
            </a:r>
          </a:p>
          <a:p>
            <a:pPr marL="465750" lvl="1" indent="-285750"/>
            <a:r>
              <a:rPr lang="fr-CH" sz="2400" noProof="0" dirty="0"/>
              <a:t>Variabilité importante entre/au sein des pays dans la prévalence de la RAM chez des agents pathogènes bactériens clés</a:t>
            </a:r>
          </a:p>
          <a:p>
            <a:pPr marL="465750" lvl="1" indent="-285750"/>
            <a:r>
              <a:rPr lang="fr-CH" sz="2400" noProof="0" dirty="0"/>
              <a:t>Aucun cadre international pour adapter le traitement antibiotique empirique à partir des données locales de RAM</a:t>
            </a:r>
          </a:p>
          <a:p>
            <a:pPr marL="465750" lvl="1" indent="-285750"/>
            <a:r>
              <a:rPr lang="fr-CH" sz="2400" noProof="0" dirty="0"/>
              <a:t>Approche : synthèse des preuves, modélisation, contribution d'experts</a:t>
            </a:r>
          </a:p>
          <a:p>
            <a:pPr marL="465750" lvl="1" indent="-285750"/>
            <a:r>
              <a:rPr lang="fr-CH" sz="2400" dirty="0"/>
              <a:t>I</a:t>
            </a:r>
            <a:r>
              <a:rPr lang="fr-CH" sz="2400" noProof="0" dirty="0" err="1"/>
              <a:t>nfections</a:t>
            </a:r>
            <a:r>
              <a:rPr lang="fr-CH" sz="2400" noProof="0" dirty="0"/>
              <a:t> comme études de cas : fièvre entérique,</a:t>
            </a:r>
            <a:r>
              <a:rPr lang="fr-CH" sz="2400" dirty="0"/>
              <a:t> septicémie néonatale</a:t>
            </a:r>
            <a:r>
              <a:rPr lang="fr-CH" sz="2400" noProof="0" dirty="0"/>
              <a:t> </a:t>
            </a:r>
            <a:r>
              <a:rPr lang="fr-CH" sz="2400" dirty="0"/>
              <a:t>plus éventuellement </a:t>
            </a:r>
            <a:r>
              <a:rPr lang="fr-CH" sz="2400" noProof="0" dirty="0"/>
              <a:t>infections urinaires </a:t>
            </a:r>
          </a:p>
        </p:txBody>
      </p:sp>
      <p:sp>
        <p:nvSpPr>
          <p:cNvPr id="3" name="Date Placeholder 2">
            <a:extLst>
              <a:ext uri="{FF2B5EF4-FFF2-40B4-BE49-F238E27FC236}">
                <a16:creationId xmlns:a16="http://schemas.microsoft.com/office/drawing/2014/main" id="{AB5AEC70-A745-224B-B6F1-0D6A1765FF89}"/>
              </a:ext>
            </a:extLst>
          </p:cNvPr>
          <p:cNvSpPr>
            <a:spLocks noGrp="1"/>
          </p:cNvSpPr>
          <p:nvPr>
            <p:ph type="dt" sz="half" idx="10"/>
          </p:nvPr>
        </p:nvSpPr>
        <p:spPr/>
        <p:txBody>
          <a:bodyPr/>
          <a:lstStyle/>
          <a:p>
            <a:fld id="{A714025A-0A01-6C44-BBE6-0822879C53F1}" type="datetime4">
              <a:rPr lang="fr-CH" noProof="0" smtClean="0"/>
              <a:pPr/>
              <a:t>9 janvier 2026</a:t>
            </a:fld>
            <a:endParaRPr lang="fr-CH" noProof="0" dirty="0"/>
          </a:p>
        </p:txBody>
      </p:sp>
      <p:sp>
        <p:nvSpPr>
          <p:cNvPr id="4" name="Slide Number Placeholder 3">
            <a:extLst>
              <a:ext uri="{FF2B5EF4-FFF2-40B4-BE49-F238E27FC236}">
                <a16:creationId xmlns:a16="http://schemas.microsoft.com/office/drawing/2014/main" id="{5875FB02-D83E-554F-9701-199A986514CC}"/>
              </a:ext>
            </a:extLst>
          </p:cNvPr>
          <p:cNvSpPr>
            <a:spLocks noGrp="1"/>
          </p:cNvSpPr>
          <p:nvPr>
            <p:ph type="sldNum" sz="quarter" idx="12"/>
          </p:nvPr>
        </p:nvSpPr>
        <p:spPr/>
        <p:txBody>
          <a:bodyPr/>
          <a:lstStyle/>
          <a:p>
            <a:fld id="{97A6CAE0-687B-D44E-98DD-6E2AB2CF1B46}" type="slidenum">
              <a:rPr lang="fr-CH" noProof="0" smtClean="0"/>
              <a:pPr/>
              <a:t>32</a:t>
            </a:fld>
            <a:endParaRPr lang="fr-CH" noProof="0" dirty="0"/>
          </a:p>
        </p:txBody>
      </p:sp>
    </p:spTree>
    <p:extLst>
      <p:ext uri="{BB962C8B-B14F-4D97-AF65-F5344CB8AC3E}">
        <p14:creationId xmlns:p14="http://schemas.microsoft.com/office/powerpoint/2010/main" val="1252172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C72B74-90C0-20ED-B1A3-1660CB9AB9BC}"/>
              </a:ext>
            </a:extLst>
          </p:cNvPr>
          <p:cNvSpPr>
            <a:spLocks noGrp="1"/>
          </p:cNvSpPr>
          <p:nvPr>
            <p:ph type="dt" sz="half" idx="10"/>
          </p:nvPr>
        </p:nvSpPr>
        <p:spPr/>
        <p:txBody>
          <a:bodyPr/>
          <a:lstStyle/>
          <a:p>
            <a:fld id="{BE3375AD-82ED-174C-BD8D-D63DC0E2B8A4}" type="datetime4">
              <a:rPr lang="en-GB" smtClean="0"/>
              <a:pPr/>
              <a:t>09 January 2026</a:t>
            </a:fld>
            <a:endParaRPr lang="en-US"/>
          </a:p>
        </p:txBody>
      </p:sp>
      <p:sp>
        <p:nvSpPr>
          <p:cNvPr id="5" name="Slide Number Placeholder 4">
            <a:extLst>
              <a:ext uri="{FF2B5EF4-FFF2-40B4-BE49-F238E27FC236}">
                <a16:creationId xmlns:a16="http://schemas.microsoft.com/office/drawing/2014/main" id="{C638EB83-D238-4610-5F95-7858C45CF4BA}"/>
              </a:ext>
            </a:extLst>
          </p:cNvPr>
          <p:cNvSpPr>
            <a:spLocks noGrp="1"/>
          </p:cNvSpPr>
          <p:nvPr>
            <p:ph type="sldNum" sz="quarter" idx="12"/>
          </p:nvPr>
        </p:nvSpPr>
        <p:spPr/>
        <p:txBody>
          <a:bodyPr/>
          <a:lstStyle/>
          <a:p>
            <a:fld id="{97A6CAE0-687B-D44E-98DD-6E2AB2CF1B46}" type="slidenum">
              <a:rPr lang="en-US" smtClean="0"/>
              <a:pPr/>
              <a:t>33</a:t>
            </a:fld>
            <a:endParaRPr lang="en-US"/>
          </a:p>
        </p:txBody>
      </p:sp>
      <p:pic>
        <p:nvPicPr>
          <p:cNvPr id="8" name="Picture 7">
            <a:extLst>
              <a:ext uri="{FF2B5EF4-FFF2-40B4-BE49-F238E27FC236}">
                <a16:creationId xmlns:a16="http://schemas.microsoft.com/office/drawing/2014/main" id="{189B4F4C-1305-5A9E-55AD-199226AFA2FD}"/>
              </a:ext>
            </a:extLst>
          </p:cNvPr>
          <p:cNvPicPr>
            <a:picLocks noChangeAspect="1"/>
          </p:cNvPicPr>
          <p:nvPr/>
        </p:nvPicPr>
        <p:blipFill>
          <a:blip r:embed="rId2"/>
          <a:stretch>
            <a:fillRect/>
          </a:stretch>
        </p:blipFill>
        <p:spPr>
          <a:xfrm>
            <a:off x="1227803" y="422787"/>
            <a:ext cx="8486468" cy="5657645"/>
          </a:xfrm>
          <a:prstGeom prst="rect">
            <a:avLst/>
          </a:prstGeom>
        </p:spPr>
      </p:pic>
    </p:spTree>
    <p:extLst>
      <p:ext uri="{BB962C8B-B14F-4D97-AF65-F5344CB8AC3E}">
        <p14:creationId xmlns:p14="http://schemas.microsoft.com/office/powerpoint/2010/main" val="156591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3983-0CEC-BB17-4DC8-6134C7C7CB38}"/>
              </a:ext>
            </a:extLst>
          </p:cNvPr>
          <p:cNvSpPr>
            <a:spLocks noGrp="1"/>
          </p:cNvSpPr>
          <p:nvPr>
            <p:ph type="title"/>
          </p:nvPr>
        </p:nvSpPr>
        <p:spPr/>
        <p:txBody>
          <a:bodyPr/>
          <a:lstStyle/>
          <a:p>
            <a:r>
              <a:rPr lang="fr-CH" sz="2000" noProof="0" dirty="0">
                <a:solidFill>
                  <a:schemeClr val="tx2"/>
                </a:solidFill>
              </a:rPr>
              <a:t>Il existe une grande variation mondiale dans les recommandations de prescription d'antibiotiques et les considérations de mise en œuvre sont rarement incluses</a:t>
            </a:r>
            <a:br>
              <a:rPr lang="fr-CH" sz="2000" noProof="0">
                <a:solidFill>
                  <a:schemeClr val="tx2"/>
                </a:solidFill>
              </a:rPr>
            </a:br>
            <a:r>
              <a:rPr lang="fr-CH" sz="1600" noProof="0">
                <a:solidFill>
                  <a:schemeClr val="accent3"/>
                </a:solidFill>
              </a:rPr>
              <a:t>Résultats </a:t>
            </a:r>
            <a:r>
              <a:rPr lang="fr-CH" sz="1600" noProof="0" dirty="0">
                <a:solidFill>
                  <a:schemeClr val="accent3"/>
                </a:solidFill>
              </a:rPr>
              <a:t>d'une revue narrative</a:t>
            </a:r>
          </a:p>
        </p:txBody>
      </p:sp>
      <p:sp>
        <p:nvSpPr>
          <p:cNvPr id="4" name="Date Placeholder 3">
            <a:extLst>
              <a:ext uri="{FF2B5EF4-FFF2-40B4-BE49-F238E27FC236}">
                <a16:creationId xmlns:a16="http://schemas.microsoft.com/office/drawing/2014/main" id="{65F2D025-CDED-6EF0-F70F-EA7FDC81513C}"/>
              </a:ext>
            </a:extLst>
          </p:cNvPr>
          <p:cNvSpPr>
            <a:spLocks noGrp="1"/>
          </p:cNvSpPr>
          <p:nvPr>
            <p:ph type="dt" sz="half" idx="10"/>
          </p:nvPr>
        </p:nvSpPr>
        <p:spPr/>
        <p:txBody>
          <a:bodyPr/>
          <a:lstStyle/>
          <a:p>
            <a:fld id="{3CEAD670-22F4-614F-9B8E-5DE909B3EBE6}" type="datetime4">
              <a:rPr lang="fr-CH" noProof="0" smtClean="0"/>
              <a:pPr/>
              <a:t>9 janvier 2026</a:t>
            </a:fld>
            <a:endParaRPr lang="fr-CH" noProof="0" dirty="0"/>
          </a:p>
        </p:txBody>
      </p:sp>
      <p:sp>
        <p:nvSpPr>
          <p:cNvPr id="5" name="Slide Number Placeholder 4">
            <a:extLst>
              <a:ext uri="{FF2B5EF4-FFF2-40B4-BE49-F238E27FC236}">
                <a16:creationId xmlns:a16="http://schemas.microsoft.com/office/drawing/2014/main" id="{B3C11E8E-B674-C91A-FED1-B803FF86FA6E}"/>
              </a:ext>
            </a:extLst>
          </p:cNvPr>
          <p:cNvSpPr>
            <a:spLocks noGrp="1"/>
          </p:cNvSpPr>
          <p:nvPr>
            <p:ph type="sldNum" sz="quarter" idx="12"/>
          </p:nvPr>
        </p:nvSpPr>
        <p:spPr/>
        <p:txBody>
          <a:bodyPr/>
          <a:lstStyle/>
          <a:p>
            <a:fld id="{97A6CAE0-687B-D44E-98DD-6E2AB2CF1B46}" type="slidenum">
              <a:rPr lang="fr-CH" noProof="0" smtClean="0"/>
              <a:pPr/>
              <a:t>34</a:t>
            </a:fld>
            <a:endParaRPr lang="fr-CH" noProof="0" dirty="0"/>
          </a:p>
        </p:txBody>
      </p:sp>
      <p:sp>
        <p:nvSpPr>
          <p:cNvPr id="6" name="Text Placeholder 5">
            <a:extLst>
              <a:ext uri="{FF2B5EF4-FFF2-40B4-BE49-F238E27FC236}">
                <a16:creationId xmlns:a16="http://schemas.microsoft.com/office/drawing/2014/main" id="{545D76EC-CB8F-569E-52EE-5AF86A8250A6}"/>
              </a:ext>
            </a:extLst>
          </p:cNvPr>
          <p:cNvSpPr>
            <a:spLocks noGrp="1"/>
          </p:cNvSpPr>
          <p:nvPr>
            <p:ph sz="quarter" idx="13"/>
          </p:nvPr>
        </p:nvSpPr>
        <p:spPr>
          <a:xfrm>
            <a:off x="305258" y="1596510"/>
            <a:ext cx="5790711" cy="4140000"/>
          </a:xfrm>
        </p:spPr>
        <p:txBody>
          <a:bodyPr/>
          <a:lstStyle/>
          <a:p>
            <a:pPr marL="171450" indent="-171450">
              <a:buFont typeface="Arial" panose="020B0604020202020204" pitchFamily="34" charset="0"/>
              <a:buChar char="•"/>
            </a:pPr>
            <a:r>
              <a:rPr lang="fr-CH" sz="1800" noProof="0" dirty="0">
                <a:solidFill>
                  <a:schemeClr val="tx1"/>
                </a:solidFill>
              </a:rPr>
              <a:t>Revue narrative visant à identifier les recommandations nationales et internationales de prescription d'antibiotiques pour le traitement empirique des infections bactériennes</a:t>
            </a:r>
          </a:p>
          <a:p>
            <a:pPr marL="171450" indent="-171450">
              <a:buFont typeface="Arial" panose="020B0604020202020204" pitchFamily="34" charset="0"/>
              <a:buChar char="•"/>
            </a:pPr>
            <a:r>
              <a:rPr lang="fr-CH" sz="1800" noProof="0" dirty="0">
                <a:solidFill>
                  <a:schemeClr val="tx1"/>
                </a:solidFill>
              </a:rPr>
              <a:t>181 lignes directrices incluses dans l'analyse</a:t>
            </a:r>
          </a:p>
          <a:p>
            <a:pPr marL="171450" indent="-171450">
              <a:buFont typeface="Arial" panose="020B0604020202020204" pitchFamily="34" charset="0"/>
              <a:buChar char="•"/>
            </a:pPr>
            <a:r>
              <a:rPr lang="fr-CH" sz="1800" noProof="0" dirty="0">
                <a:solidFill>
                  <a:schemeClr val="tx1"/>
                </a:solidFill>
              </a:rPr>
              <a:t>Grande variation dans la portée, le focus et la stratégie</a:t>
            </a:r>
          </a:p>
          <a:p>
            <a:pPr marL="171450" indent="-171450">
              <a:buFont typeface="Arial" panose="020B0604020202020204" pitchFamily="34" charset="0"/>
              <a:buChar char="•"/>
            </a:pPr>
            <a:r>
              <a:rPr lang="fr-CH" sz="1800" noProof="0" dirty="0">
                <a:solidFill>
                  <a:schemeClr val="tx1"/>
                </a:solidFill>
              </a:rPr>
              <a:t>Lignes directrices des pays à revenu élevé généralement plus détaillées </a:t>
            </a:r>
          </a:p>
          <a:p>
            <a:pPr marL="351450" lvl="1" indent="-171450"/>
            <a:r>
              <a:rPr lang="fr-CH" sz="1800" noProof="0" dirty="0"/>
              <a:t>par exemple, inclusion de critères diagnostiques</a:t>
            </a:r>
          </a:p>
          <a:p>
            <a:pPr marL="171450" indent="-171450">
              <a:buFont typeface="Arial" panose="020B0604020202020204" pitchFamily="34" charset="0"/>
              <a:buChar char="•"/>
            </a:pPr>
            <a:r>
              <a:rPr lang="fr-CH" sz="1800" noProof="0" dirty="0">
                <a:solidFill>
                  <a:schemeClr val="tx1"/>
                </a:solidFill>
                <a:highlight>
                  <a:srgbClr val="FFFF00"/>
                </a:highlight>
              </a:rPr>
              <a:t>Peu de lignes directrices incluaient des considérations de mise en œuvre</a:t>
            </a:r>
          </a:p>
          <a:p>
            <a:pPr marL="171450" indent="-171450">
              <a:buFont typeface="Arial" panose="020B0604020202020204" pitchFamily="34" charset="0"/>
              <a:buChar char="•"/>
            </a:pPr>
            <a:r>
              <a:rPr lang="fr-CH" sz="1800" noProof="0" dirty="0">
                <a:solidFill>
                  <a:schemeClr val="tx1"/>
                </a:solidFill>
              </a:rPr>
              <a:t>L'épidémiologie locale de la RAM est rarement prise en compte dans les recommandations</a:t>
            </a:r>
            <a:endParaRPr lang="fr-CH" sz="1400" noProof="0" dirty="0"/>
          </a:p>
        </p:txBody>
      </p:sp>
      <p:sp>
        <p:nvSpPr>
          <p:cNvPr id="8" name="Text Placeholder 7">
            <a:extLst>
              <a:ext uri="{FF2B5EF4-FFF2-40B4-BE49-F238E27FC236}">
                <a16:creationId xmlns:a16="http://schemas.microsoft.com/office/drawing/2014/main" id="{A6D172A0-912B-39FD-D340-A640A064E54C}"/>
              </a:ext>
            </a:extLst>
          </p:cNvPr>
          <p:cNvSpPr>
            <a:spLocks noGrp="1"/>
          </p:cNvSpPr>
          <p:nvPr>
            <p:ph type="body" sz="quarter" idx="14"/>
          </p:nvPr>
        </p:nvSpPr>
        <p:spPr>
          <a:xfrm>
            <a:off x="2555777" y="6291209"/>
            <a:ext cx="9000000" cy="503999"/>
          </a:xfrm>
        </p:spPr>
        <p:txBody>
          <a:bodyPr/>
          <a:lstStyle/>
          <a:p>
            <a:r>
              <a:rPr lang="fr-CH" noProof="0" dirty="0"/>
              <a:t>Jamil et al. Front </a:t>
            </a:r>
            <a:r>
              <a:rPr lang="fr-CH" noProof="0" dirty="0" err="1"/>
              <a:t>Pharmacol</a:t>
            </a:r>
            <a:r>
              <a:rPr lang="fr-CH" noProof="0" dirty="0"/>
              <a:t>. 2025 août 7:16:1600787.doi : 10.3389/fphar.2025.1600787. </a:t>
            </a:r>
            <a:r>
              <a:rPr lang="fr-CH" noProof="0" dirty="0" err="1"/>
              <a:t>eCollection</a:t>
            </a:r>
            <a:r>
              <a:rPr lang="fr-CH" noProof="0" dirty="0"/>
              <a:t> 2025.</a:t>
            </a:r>
          </a:p>
          <a:p>
            <a:endParaRPr lang="fr-CH" noProof="0" dirty="0"/>
          </a:p>
        </p:txBody>
      </p:sp>
      <p:pic>
        <p:nvPicPr>
          <p:cNvPr id="10" name="Picture 9">
            <a:extLst>
              <a:ext uri="{FF2B5EF4-FFF2-40B4-BE49-F238E27FC236}">
                <a16:creationId xmlns:a16="http://schemas.microsoft.com/office/drawing/2014/main" id="{A7F69B5F-D9EC-D871-2302-107C05C55368}"/>
              </a:ext>
            </a:extLst>
          </p:cNvPr>
          <p:cNvPicPr>
            <a:picLocks noChangeAspect="1"/>
          </p:cNvPicPr>
          <p:nvPr/>
        </p:nvPicPr>
        <p:blipFill>
          <a:blip r:embed="rId3"/>
          <a:stretch>
            <a:fillRect/>
          </a:stretch>
        </p:blipFill>
        <p:spPr>
          <a:xfrm>
            <a:off x="6330976" y="1470102"/>
            <a:ext cx="5674642" cy="4266408"/>
          </a:xfrm>
          <a:prstGeom prst="rect">
            <a:avLst/>
          </a:prstGeom>
        </p:spPr>
      </p:pic>
    </p:spTree>
    <p:extLst>
      <p:ext uri="{BB962C8B-B14F-4D97-AF65-F5344CB8AC3E}">
        <p14:creationId xmlns:p14="http://schemas.microsoft.com/office/powerpoint/2010/main" val="4114695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479A8B-2DC8-4891-3D6B-305A2EF41E6A}"/>
              </a:ext>
            </a:extLst>
          </p:cNvPr>
          <p:cNvSpPr>
            <a:spLocks noGrp="1"/>
          </p:cNvSpPr>
          <p:nvPr>
            <p:ph idx="1"/>
          </p:nvPr>
        </p:nvSpPr>
        <p:spPr>
          <a:xfrm>
            <a:off x="5617169" y="1079657"/>
            <a:ext cx="5775960" cy="4698683"/>
          </a:xfrm>
        </p:spPr>
        <p:txBody>
          <a:bodyPr>
            <a:normAutofit/>
          </a:bodyPr>
          <a:lstStyle/>
          <a:p>
            <a:pPr marL="285750" indent="-285750">
              <a:buFont typeface="Arial" panose="020B0604020202020204" pitchFamily="34" charset="0"/>
              <a:buChar char="•"/>
            </a:pPr>
            <a:r>
              <a:rPr lang="fr-CH" sz="2400" noProof="0" dirty="0"/>
              <a:t>Publié en 2019, axé sur le niveau des établissements dans les PRMI</a:t>
            </a:r>
          </a:p>
          <a:p>
            <a:pPr marL="285750" indent="-285750">
              <a:buFont typeface="Arial" panose="020B0604020202020204" pitchFamily="34" charset="0"/>
              <a:buChar char="•"/>
            </a:pPr>
            <a:r>
              <a:rPr lang="fr-CH" sz="2400" noProof="0" dirty="0"/>
              <a:t>Mise à jour en cours :</a:t>
            </a:r>
          </a:p>
          <a:p>
            <a:pPr marL="808038" lvl="1" indent="-457200">
              <a:buFont typeface="Courier New" panose="02070309020205020404" pitchFamily="49" charset="0"/>
              <a:buChar char="o"/>
            </a:pPr>
            <a:r>
              <a:rPr lang="fr-CH" sz="2400" noProof="0" dirty="0"/>
              <a:t>Approche modulaire</a:t>
            </a:r>
          </a:p>
          <a:p>
            <a:pPr marL="808038" lvl="1" indent="-457200">
              <a:buFont typeface="Courier New" panose="02070309020205020404" pitchFamily="49" charset="0"/>
              <a:buChar char="o"/>
            </a:pPr>
            <a:r>
              <a:rPr lang="fr-CH" sz="2400" noProof="0" dirty="0"/>
              <a:t>Outils pratiques pour des interventions AMS spécifiques courantes</a:t>
            </a:r>
          </a:p>
          <a:p>
            <a:pPr marL="808038" lvl="1" indent="-457200">
              <a:buFont typeface="Courier New" panose="02070309020205020404" pitchFamily="49" charset="0"/>
              <a:buChar char="o"/>
            </a:pPr>
            <a:r>
              <a:rPr lang="fr-CH" sz="2400" noProof="0" dirty="0"/>
              <a:t>Alignement avec le système </a:t>
            </a:r>
            <a:r>
              <a:rPr lang="fr-CH" sz="2400" noProof="0" dirty="0" err="1"/>
              <a:t>AWaRe</a:t>
            </a:r>
            <a:endParaRPr lang="fr-CH" sz="2400" noProof="0" dirty="0"/>
          </a:p>
          <a:p>
            <a:pPr marL="808038" lvl="1" indent="-457200">
              <a:buFont typeface="Courier New" panose="02070309020205020404" pitchFamily="49" charset="0"/>
              <a:buChar char="o"/>
            </a:pPr>
            <a:r>
              <a:rPr lang="fr-CH" sz="2400" noProof="0" dirty="0"/>
              <a:t>Conseils pour les soins primaires</a:t>
            </a:r>
          </a:p>
        </p:txBody>
      </p:sp>
      <p:pic>
        <p:nvPicPr>
          <p:cNvPr id="5" name="Picture 4">
            <a:extLst>
              <a:ext uri="{FF2B5EF4-FFF2-40B4-BE49-F238E27FC236}">
                <a16:creationId xmlns:a16="http://schemas.microsoft.com/office/drawing/2014/main" id="{36B924A9-3F2A-F7EA-F78B-4C54494539E6}"/>
              </a:ext>
            </a:extLst>
          </p:cNvPr>
          <p:cNvPicPr>
            <a:picLocks noChangeAspect="1"/>
          </p:cNvPicPr>
          <p:nvPr/>
        </p:nvPicPr>
        <p:blipFill>
          <a:blip r:embed="rId2"/>
          <a:stretch>
            <a:fillRect/>
          </a:stretch>
        </p:blipFill>
        <p:spPr>
          <a:xfrm>
            <a:off x="259080" y="175766"/>
            <a:ext cx="4585512" cy="6506467"/>
          </a:xfrm>
          <a:prstGeom prst="rect">
            <a:avLst/>
          </a:prstGeom>
        </p:spPr>
      </p:pic>
    </p:spTree>
    <p:extLst>
      <p:ext uri="{BB962C8B-B14F-4D97-AF65-F5344CB8AC3E}">
        <p14:creationId xmlns:p14="http://schemas.microsoft.com/office/powerpoint/2010/main" val="3384097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8973E4-2180-10A9-2CE8-6CF7DEFCA2DF}"/>
              </a:ext>
            </a:extLst>
          </p:cNvPr>
          <p:cNvSpPr>
            <a:spLocks noGrp="1"/>
          </p:cNvSpPr>
          <p:nvPr>
            <p:ph type="dt" sz="half" idx="10"/>
          </p:nvPr>
        </p:nvSpPr>
        <p:spPr/>
        <p:txBody>
          <a:bodyPr/>
          <a:lstStyle/>
          <a:p>
            <a:fld id="{6DC854C2-1B77-5B48-9607-45B808076D54}" type="datetime4">
              <a:rPr lang="fr-CH" noProof="0" smtClean="0"/>
              <a:pPr/>
              <a:t>9 janvier 2026</a:t>
            </a:fld>
            <a:endParaRPr lang="fr-CH" noProof="0" dirty="0"/>
          </a:p>
        </p:txBody>
      </p:sp>
      <p:sp>
        <p:nvSpPr>
          <p:cNvPr id="4" name="Slide Number Placeholder 3">
            <a:extLst>
              <a:ext uri="{FF2B5EF4-FFF2-40B4-BE49-F238E27FC236}">
                <a16:creationId xmlns:a16="http://schemas.microsoft.com/office/drawing/2014/main" id="{D1BECAF3-A1AC-104D-3353-4A9E891D6FB3}"/>
              </a:ext>
            </a:extLst>
          </p:cNvPr>
          <p:cNvSpPr>
            <a:spLocks noGrp="1"/>
          </p:cNvSpPr>
          <p:nvPr>
            <p:ph type="sldNum" sz="quarter" idx="12"/>
          </p:nvPr>
        </p:nvSpPr>
        <p:spPr/>
        <p:txBody>
          <a:bodyPr/>
          <a:lstStyle/>
          <a:p>
            <a:fld id="{97A6CAE0-687B-D44E-98DD-6E2AB2CF1B46}" type="slidenum">
              <a:rPr lang="fr-CH" noProof="0" smtClean="0"/>
              <a:pPr/>
              <a:t>36</a:t>
            </a:fld>
            <a:endParaRPr lang="fr-CH" noProof="0" dirty="0"/>
          </a:p>
        </p:txBody>
      </p:sp>
      <p:sp>
        <p:nvSpPr>
          <p:cNvPr id="2" name="Title 1">
            <a:extLst>
              <a:ext uri="{FF2B5EF4-FFF2-40B4-BE49-F238E27FC236}">
                <a16:creationId xmlns:a16="http://schemas.microsoft.com/office/drawing/2014/main" id="{0785F2F2-0D85-1CB2-EA66-5F0CF0BDAF61}"/>
              </a:ext>
            </a:extLst>
          </p:cNvPr>
          <p:cNvSpPr>
            <a:spLocks noGrp="1"/>
          </p:cNvSpPr>
          <p:nvPr>
            <p:ph type="title" idx="4294967295"/>
          </p:nvPr>
        </p:nvSpPr>
        <p:spPr>
          <a:xfrm>
            <a:off x="540000" y="141151"/>
            <a:ext cx="10515600" cy="1325563"/>
          </a:xfrm>
        </p:spPr>
        <p:txBody>
          <a:bodyPr/>
          <a:lstStyle/>
          <a:p>
            <a:r>
              <a:rPr lang="fr-CH" sz="2400" noProof="0" dirty="0">
                <a:solidFill>
                  <a:schemeClr val="tx2"/>
                </a:solidFill>
              </a:rPr>
              <a:t>Effet de la disponibilité des antibiotiques sur le respect des recommandations de traitement antibiotiques chez les patients adultes hospitalisés dans le sud du Malawi</a:t>
            </a:r>
            <a:br>
              <a:rPr lang="fr-CH" sz="2400" noProof="0" dirty="0"/>
            </a:br>
            <a:endParaRPr lang="fr-CH" sz="2400" noProof="0" dirty="0"/>
          </a:p>
        </p:txBody>
      </p:sp>
      <p:sp>
        <p:nvSpPr>
          <p:cNvPr id="11" name="Content Placeholder 10">
            <a:extLst>
              <a:ext uri="{FF2B5EF4-FFF2-40B4-BE49-F238E27FC236}">
                <a16:creationId xmlns:a16="http://schemas.microsoft.com/office/drawing/2014/main" id="{001094FC-736C-26EE-4E38-11196B4F3B78}"/>
              </a:ext>
            </a:extLst>
          </p:cNvPr>
          <p:cNvSpPr>
            <a:spLocks noGrp="1"/>
          </p:cNvSpPr>
          <p:nvPr>
            <p:ph idx="4294967295"/>
          </p:nvPr>
        </p:nvSpPr>
        <p:spPr>
          <a:xfrm>
            <a:off x="430042" y="1511851"/>
            <a:ext cx="3984625" cy="4248150"/>
          </a:xfrm>
        </p:spPr>
        <p:txBody>
          <a:bodyPr/>
          <a:lstStyle/>
          <a:p>
            <a:pPr marL="285750" indent="-285750">
              <a:buFont typeface="Arial" panose="020B0604020202020204" pitchFamily="34" charset="0"/>
              <a:buChar char="•"/>
            </a:pPr>
            <a:r>
              <a:rPr lang="fr-CH" noProof="0" dirty="0"/>
              <a:t>Étude transversale dans trois hôpitaux du Malawi</a:t>
            </a:r>
          </a:p>
          <a:p>
            <a:pPr marL="285750" indent="-285750">
              <a:buFont typeface="Arial" panose="020B0604020202020204" pitchFamily="34" charset="0"/>
              <a:buChar char="•"/>
            </a:pPr>
            <a:r>
              <a:rPr lang="fr-CH" noProof="0" dirty="0"/>
              <a:t>Antibiotiques de première ligne pour les infections bactériennes courantes (Malawi Standard </a:t>
            </a:r>
            <a:r>
              <a:rPr lang="fr-CH" noProof="0" dirty="0" err="1"/>
              <a:t>Treatment</a:t>
            </a:r>
            <a:r>
              <a:rPr lang="fr-CH" noProof="0" dirty="0"/>
              <a:t> Guidelines 2015)</a:t>
            </a:r>
          </a:p>
          <a:p>
            <a:pPr marL="465750" lvl="1" indent="-285750"/>
            <a:r>
              <a:rPr lang="fr-CH" noProof="0" dirty="0"/>
              <a:t>amoxicilline +/- </a:t>
            </a:r>
            <a:r>
              <a:rPr lang="fr-CH" noProof="0" dirty="0" err="1"/>
              <a:t>clavulanate</a:t>
            </a:r>
            <a:r>
              <a:rPr lang="fr-CH" noProof="0" dirty="0"/>
              <a:t>, pénicilline benzyle et </a:t>
            </a:r>
            <a:r>
              <a:rPr lang="fr-CH" noProof="0" dirty="0" err="1"/>
              <a:t>benzathine</a:t>
            </a:r>
            <a:r>
              <a:rPr lang="fr-CH" noProof="0" dirty="0"/>
              <a:t>, ciprofloxacine, ceftriaxone, gentamicine, métronidazole, doxycycline, azithromycine...</a:t>
            </a:r>
          </a:p>
          <a:p>
            <a:pPr marL="285750" indent="-285750">
              <a:buFont typeface="Arial" panose="020B0604020202020204" pitchFamily="34" charset="0"/>
              <a:buChar char="•"/>
            </a:pPr>
            <a:r>
              <a:rPr lang="fr-CH" noProof="0" dirty="0"/>
              <a:t>La disponibilité des antibiotiques de première intention était significativement associée au niveau d'adhésion aux recommandations de traitement</a:t>
            </a:r>
          </a:p>
        </p:txBody>
      </p:sp>
      <p:sp>
        <p:nvSpPr>
          <p:cNvPr id="7" name="Rectangle 1">
            <a:extLst>
              <a:ext uri="{FF2B5EF4-FFF2-40B4-BE49-F238E27FC236}">
                <a16:creationId xmlns:a16="http://schemas.microsoft.com/office/drawing/2014/main" id="{D42BA706-D8DE-CA16-EBA2-E02344F6CAAD}"/>
              </a:ext>
            </a:extLst>
          </p:cNvPr>
          <p:cNvSpPr>
            <a:spLocks noGrp="1" noChangeArrowheads="1"/>
          </p:cNvSpPr>
          <p:nvPr>
            <p:ph type="body" sz="quarter" idx="4294967295"/>
          </p:nvPr>
        </p:nvSpPr>
        <p:spPr bwMode="auto">
          <a:xfrm>
            <a:off x="1961421" y="6315687"/>
            <a:ext cx="5110163" cy="2206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None/>
            </a:pPr>
            <a:r>
              <a:rPr lang="fr-CH" sz="1600" noProof="0" dirty="0" err="1"/>
              <a:t>Chiumia</a:t>
            </a:r>
            <a:r>
              <a:rPr lang="fr-CH" sz="1600" noProof="0" dirty="0"/>
              <a:t> et al. </a:t>
            </a:r>
            <a:r>
              <a:rPr lang="fr-CH" sz="1600" noProof="0" dirty="0" err="1"/>
              <a:t>PLoS</a:t>
            </a:r>
            <a:r>
              <a:rPr lang="fr-CH" sz="1600" noProof="0" dirty="0"/>
              <a:t> One. 2023 </a:t>
            </a:r>
            <a:r>
              <a:rPr lang="fr-CH" sz="1600" noProof="0" dirty="0" err="1"/>
              <a:t>Oct</a:t>
            </a:r>
            <a:r>
              <a:rPr lang="fr-CH" sz="1600" noProof="0" dirty="0"/>
              <a:t> 31; 18(10):e0293562</a:t>
            </a:r>
          </a:p>
        </p:txBody>
      </p:sp>
      <p:pic>
        <p:nvPicPr>
          <p:cNvPr id="9" name="Picture 8">
            <a:extLst>
              <a:ext uri="{FF2B5EF4-FFF2-40B4-BE49-F238E27FC236}">
                <a16:creationId xmlns:a16="http://schemas.microsoft.com/office/drawing/2014/main" id="{8FC1AC35-2DC8-E778-9A66-5E81D8CCA31C}"/>
              </a:ext>
            </a:extLst>
          </p:cNvPr>
          <p:cNvPicPr>
            <a:picLocks noChangeAspect="1"/>
          </p:cNvPicPr>
          <p:nvPr/>
        </p:nvPicPr>
        <p:blipFill>
          <a:blip r:embed="rId3"/>
          <a:stretch>
            <a:fillRect/>
          </a:stretch>
        </p:blipFill>
        <p:spPr>
          <a:xfrm>
            <a:off x="4844708" y="1557033"/>
            <a:ext cx="6914109" cy="4012494"/>
          </a:xfrm>
          <a:prstGeom prst="rect">
            <a:avLst/>
          </a:prstGeom>
        </p:spPr>
      </p:pic>
      <p:sp>
        <p:nvSpPr>
          <p:cNvPr id="12" name="TextBox 11">
            <a:extLst>
              <a:ext uri="{FF2B5EF4-FFF2-40B4-BE49-F238E27FC236}">
                <a16:creationId xmlns:a16="http://schemas.microsoft.com/office/drawing/2014/main" id="{C232F944-4B6A-06D6-4D7D-5C3B2001A800}"/>
              </a:ext>
            </a:extLst>
          </p:cNvPr>
          <p:cNvSpPr txBox="1"/>
          <p:nvPr/>
        </p:nvSpPr>
        <p:spPr>
          <a:xfrm>
            <a:off x="6567054" y="5575335"/>
            <a:ext cx="1633781" cy="369332"/>
          </a:xfrm>
          <a:prstGeom prst="rect">
            <a:avLst/>
          </a:prstGeom>
          <a:noFill/>
        </p:spPr>
        <p:txBody>
          <a:bodyPr wrap="none" rtlCol="0">
            <a:spAutoFit/>
          </a:bodyPr>
          <a:lstStyle/>
          <a:p>
            <a:r>
              <a:rPr lang="fr-CH" noProof="0" dirty="0"/>
              <a:t>Six derniers mois</a:t>
            </a:r>
          </a:p>
        </p:txBody>
      </p:sp>
    </p:spTree>
    <p:extLst>
      <p:ext uri="{BB962C8B-B14F-4D97-AF65-F5344CB8AC3E}">
        <p14:creationId xmlns:p14="http://schemas.microsoft.com/office/powerpoint/2010/main" val="3847434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E455A-1515-89BE-4C60-984994C5E8F5}"/>
              </a:ext>
            </a:extLst>
          </p:cNvPr>
          <p:cNvPicPr>
            <a:picLocks noChangeAspect="1"/>
          </p:cNvPicPr>
          <p:nvPr/>
        </p:nvPicPr>
        <p:blipFill>
          <a:blip r:embed="rId3"/>
          <a:stretch>
            <a:fillRect/>
          </a:stretch>
        </p:blipFill>
        <p:spPr>
          <a:xfrm>
            <a:off x="345592" y="522173"/>
            <a:ext cx="6335303" cy="5333291"/>
          </a:xfrm>
          <a:prstGeom prst="rect">
            <a:avLst/>
          </a:prstGeom>
        </p:spPr>
      </p:pic>
      <p:pic>
        <p:nvPicPr>
          <p:cNvPr id="9" name="Picture 8">
            <a:extLst>
              <a:ext uri="{FF2B5EF4-FFF2-40B4-BE49-F238E27FC236}">
                <a16:creationId xmlns:a16="http://schemas.microsoft.com/office/drawing/2014/main" id="{7CFC5FC1-4ED8-8FF6-579B-0150A393C5FF}"/>
              </a:ext>
            </a:extLst>
          </p:cNvPr>
          <p:cNvPicPr>
            <a:picLocks noChangeAspect="1"/>
          </p:cNvPicPr>
          <p:nvPr/>
        </p:nvPicPr>
        <p:blipFill>
          <a:blip r:embed="rId4"/>
          <a:stretch>
            <a:fillRect/>
          </a:stretch>
        </p:blipFill>
        <p:spPr>
          <a:xfrm>
            <a:off x="6680895" y="1178806"/>
            <a:ext cx="5325218" cy="4601217"/>
          </a:xfrm>
          <a:prstGeom prst="rect">
            <a:avLst/>
          </a:prstGeom>
        </p:spPr>
      </p:pic>
      <p:sp>
        <p:nvSpPr>
          <p:cNvPr id="10" name="TextBox 9">
            <a:extLst>
              <a:ext uri="{FF2B5EF4-FFF2-40B4-BE49-F238E27FC236}">
                <a16:creationId xmlns:a16="http://schemas.microsoft.com/office/drawing/2014/main" id="{2A684FB4-9BD9-C765-C99A-77C0E5FAEF63}"/>
              </a:ext>
            </a:extLst>
          </p:cNvPr>
          <p:cNvSpPr txBox="1"/>
          <p:nvPr/>
        </p:nvSpPr>
        <p:spPr>
          <a:xfrm>
            <a:off x="245877" y="6290286"/>
            <a:ext cx="9163593" cy="338554"/>
          </a:xfrm>
          <a:prstGeom prst="rect">
            <a:avLst/>
          </a:prstGeom>
          <a:noFill/>
        </p:spPr>
        <p:txBody>
          <a:bodyPr wrap="square">
            <a:spAutoFit/>
          </a:bodyPr>
          <a:lstStyle/>
          <a:p>
            <a:r>
              <a:rPr lang="fr-CH" sz="1600" b="0" i="0" kern="1200" noProof="0" dirty="0" err="1">
                <a:solidFill>
                  <a:schemeClr val="tx1"/>
                </a:solidFill>
                <a:effectLst/>
                <a:latin typeface="+mn-lt"/>
                <a:ea typeface="+mn-ea"/>
                <a:cs typeface="+mn-cs"/>
              </a:rPr>
              <a:t>Orubu</a:t>
            </a:r>
            <a:r>
              <a:rPr lang="fr-CH" sz="1600" b="0" i="0" kern="1200" noProof="0" dirty="0">
                <a:solidFill>
                  <a:schemeClr val="tx1"/>
                </a:solidFill>
                <a:effectLst/>
                <a:latin typeface="+mn-lt"/>
                <a:ea typeface="+mn-ea"/>
                <a:cs typeface="+mn-cs"/>
              </a:rPr>
              <a:t> et al. </a:t>
            </a:r>
            <a:r>
              <a:rPr lang="fr-CH" sz="1600" b="0" i="0" kern="1200" noProof="0" dirty="0" err="1">
                <a:solidFill>
                  <a:schemeClr val="tx1"/>
                </a:solidFill>
                <a:effectLst/>
                <a:latin typeface="+mn-lt"/>
                <a:ea typeface="+mn-ea"/>
                <a:cs typeface="+mn-cs"/>
              </a:rPr>
              <a:t>Glob</a:t>
            </a:r>
            <a:r>
              <a:rPr lang="fr-CH" sz="1600" b="0" i="0" kern="1200" noProof="0" dirty="0">
                <a:solidFill>
                  <a:schemeClr val="tx1"/>
                </a:solidFill>
                <a:effectLst/>
                <a:latin typeface="+mn-lt"/>
                <a:ea typeface="+mn-ea"/>
                <a:cs typeface="+mn-cs"/>
              </a:rPr>
              <a:t> Health </a:t>
            </a:r>
            <a:r>
              <a:rPr lang="fr-CH" sz="1600" b="0" i="0" kern="1200" noProof="0" dirty="0" err="1">
                <a:solidFill>
                  <a:schemeClr val="tx1"/>
                </a:solidFill>
                <a:effectLst/>
                <a:latin typeface="+mn-lt"/>
                <a:ea typeface="+mn-ea"/>
                <a:cs typeface="+mn-cs"/>
              </a:rPr>
              <a:t>Sci</a:t>
            </a:r>
            <a:r>
              <a:rPr lang="fr-CH" sz="1600" b="0" i="0" kern="1200" noProof="0" dirty="0">
                <a:solidFill>
                  <a:schemeClr val="tx1"/>
                </a:solidFill>
                <a:effectLst/>
                <a:latin typeface="+mn-lt"/>
                <a:ea typeface="+mn-ea"/>
                <a:cs typeface="+mn-cs"/>
              </a:rPr>
              <a:t> </a:t>
            </a:r>
            <a:r>
              <a:rPr lang="fr-CH" sz="1600" b="0" i="0" kern="1200" noProof="0" dirty="0" err="1">
                <a:solidFill>
                  <a:schemeClr val="tx1"/>
                </a:solidFill>
                <a:effectLst/>
                <a:latin typeface="+mn-lt"/>
                <a:ea typeface="+mn-ea"/>
                <a:cs typeface="+mn-cs"/>
              </a:rPr>
              <a:t>Pracct</a:t>
            </a:r>
            <a:r>
              <a:rPr lang="fr-CH" sz="1600" b="0" i="0" kern="1200" noProof="0" dirty="0">
                <a:solidFill>
                  <a:schemeClr val="tx1"/>
                </a:solidFill>
                <a:effectLst/>
                <a:latin typeface="+mn-lt"/>
                <a:ea typeface="+mn-ea"/>
                <a:cs typeface="+mn-cs"/>
              </a:rPr>
              <a:t>. 30 septembre 2021 ; 9(3):532–547.</a:t>
            </a:r>
            <a:endParaRPr lang="fr-CH" sz="1600" noProof="0" dirty="0"/>
          </a:p>
        </p:txBody>
      </p:sp>
    </p:spTree>
    <p:extLst>
      <p:ext uri="{BB962C8B-B14F-4D97-AF65-F5344CB8AC3E}">
        <p14:creationId xmlns:p14="http://schemas.microsoft.com/office/powerpoint/2010/main" val="3577043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BCC7-0CFF-DE94-CB0B-36FD9425A8A2}"/>
              </a:ext>
            </a:extLst>
          </p:cNvPr>
          <p:cNvSpPr>
            <a:spLocks noGrp="1"/>
          </p:cNvSpPr>
          <p:nvPr>
            <p:ph type="title"/>
          </p:nvPr>
        </p:nvSpPr>
        <p:spPr/>
        <p:txBody>
          <a:bodyPr/>
          <a:lstStyle/>
          <a:p>
            <a:pPr algn="ctr"/>
            <a:r>
              <a:rPr lang="fr-CH" noProof="0" dirty="0"/>
              <a:t>Antibiotiques non recommandés</a:t>
            </a:r>
            <a:br>
              <a:rPr lang="fr-CH" noProof="0" dirty="0"/>
            </a:br>
            <a:r>
              <a:rPr lang="fr-CH" noProof="0" dirty="0"/>
              <a:t> (combinaisons à dose fixe)</a:t>
            </a:r>
          </a:p>
        </p:txBody>
      </p:sp>
      <p:sp>
        <p:nvSpPr>
          <p:cNvPr id="8" name="Content Placeholder 7">
            <a:extLst>
              <a:ext uri="{FF2B5EF4-FFF2-40B4-BE49-F238E27FC236}">
                <a16:creationId xmlns:a16="http://schemas.microsoft.com/office/drawing/2014/main" id="{29285132-B251-26F5-45C7-944BCEB9C3D1}"/>
              </a:ext>
            </a:extLst>
          </p:cNvPr>
          <p:cNvSpPr>
            <a:spLocks noGrp="1"/>
          </p:cNvSpPr>
          <p:nvPr>
            <p:ph idx="1"/>
          </p:nvPr>
        </p:nvSpPr>
        <p:spPr>
          <a:xfrm>
            <a:off x="7379074" y="1825625"/>
            <a:ext cx="3974725" cy="4351338"/>
          </a:xfrm>
        </p:spPr>
        <p:txBody>
          <a:bodyPr>
            <a:normAutofit/>
          </a:bodyPr>
          <a:lstStyle/>
          <a:p>
            <a:r>
              <a:rPr lang="fr-CH" noProof="0" dirty="0"/>
              <a:t>Analyse des données IQVIA-MIDAS® pour les FDC antibiotiques de 75 pays en 2015</a:t>
            </a:r>
          </a:p>
          <a:p>
            <a:r>
              <a:rPr lang="fr-CH" noProof="0" dirty="0"/>
              <a:t>22 % de la consommation totale d'antibiotiques en 2015</a:t>
            </a:r>
          </a:p>
          <a:p>
            <a:r>
              <a:rPr lang="fr-CH" noProof="0" dirty="0"/>
              <a:t>92 % (110/119) n'ont pas été approuvés par la FDA américaine</a:t>
            </a:r>
          </a:p>
          <a:p>
            <a:r>
              <a:rPr lang="fr-CH" noProof="0" dirty="0"/>
              <a:t>&gt;80 % non compatible avec EML</a:t>
            </a:r>
          </a:p>
        </p:txBody>
      </p:sp>
      <p:sp>
        <p:nvSpPr>
          <p:cNvPr id="5" name="TextBox 4">
            <a:extLst>
              <a:ext uri="{FF2B5EF4-FFF2-40B4-BE49-F238E27FC236}">
                <a16:creationId xmlns:a16="http://schemas.microsoft.com/office/drawing/2014/main" id="{B89E4CB7-5435-5FE9-6A89-1FFCCD9FB476}"/>
              </a:ext>
            </a:extLst>
          </p:cNvPr>
          <p:cNvSpPr txBox="1"/>
          <p:nvPr/>
        </p:nvSpPr>
        <p:spPr>
          <a:xfrm>
            <a:off x="6641656" y="6390000"/>
            <a:ext cx="6098240" cy="369332"/>
          </a:xfrm>
          <a:prstGeom prst="rect">
            <a:avLst/>
          </a:prstGeom>
          <a:noFill/>
        </p:spPr>
        <p:txBody>
          <a:bodyPr wrap="square">
            <a:spAutoFit/>
          </a:bodyPr>
          <a:lstStyle/>
          <a:p>
            <a:r>
              <a:rPr lang="fr-CH" noProof="0" dirty="0" err="1"/>
              <a:t>Bortone</a:t>
            </a:r>
            <a:r>
              <a:rPr lang="fr-CH" noProof="0" dirty="0"/>
              <a:t> et al. </a:t>
            </a:r>
            <a:r>
              <a:rPr lang="fr-CH" noProof="0" dirty="0" err="1"/>
              <a:t>PLoS</a:t>
            </a:r>
            <a:r>
              <a:rPr lang="fr-CH" noProof="0" dirty="0"/>
              <a:t> One. 2021; 16(1): e0241899.</a:t>
            </a:r>
          </a:p>
        </p:txBody>
      </p:sp>
      <p:pic>
        <p:nvPicPr>
          <p:cNvPr id="6" name="Picture 5">
            <a:extLst>
              <a:ext uri="{FF2B5EF4-FFF2-40B4-BE49-F238E27FC236}">
                <a16:creationId xmlns:a16="http://schemas.microsoft.com/office/drawing/2014/main" id="{BCBDB14F-171C-556E-7FE9-A9582688E460}"/>
              </a:ext>
            </a:extLst>
          </p:cNvPr>
          <p:cNvPicPr>
            <a:picLocks noChangeAspect="1"/>
          </p:cNvPicPr>
          <p:nvPr/>
        </p:nvPicPr>
        <p:blipFill>
          <a:blip r:embed="rId3"/>
          <a:stretch>
            <a:fillRect/>
          </a:stretch>
        </p:blipFill>
        <p:spPr>
          <a:xfrm>
            <a:off x="313765" y="2021917"/>
            <a:ext cx="6704814" cy="3921683"/>
          </a:xfrm>
          <a:prstGeom prst="rect">
            <a:avLst/>
          </a:prstGeom>
        </p:spPr>
      </p:pic>
    </p:spTree>
    <p:extLst>
      <p:ext uri="{BB962C8B-B14F-4D97-AF65-F5344CB8AC3E}">
        <p14:creationId xmlns:p14="http://schemas.microsoft.com/office/powerpoint/2010/main" val="78535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AD8EC3-3813-9771-81F1-83C0A194C91D}"/>
              </a:ext>
            </a:extLst>
          </p:cNvPr>
          <p:cNvPicPr>
            <a:picLocks noChangeAspect="1"/>
          </p:cNvPicPr>
          <p:nvPr/>
        </p:nvPicPr>
        <p:blipFill>
          <a:blip r:embed="rId3"/>
          <a:stretch>
            <a:fillRect/>
          </a:stretch>
        </p:blipFill>
        <p:spPr>
          <a:xfrm>
            <a:off x="488613" y="1394970"/>
            <a:ext cx="10576953" cy="4068059"/>
          </a:xfrm>
          <a:prstGeom prst="rect">
            <a:avLst/>
          </a:prstGeom>
        </p:spPr>
      </p:pic>
      <p:sp>
        <p:nvSpPr>
          <p:cNvPr id="6" name="Rectangle 5">
            <a:extLst>
              <a:ext uri="{FF2B5EF4-FFF2-40B4-BE49-F238E27FC236}">
                <a16:creationId xmlns:a16="http://schemas.microsoft.com/office/drawing/2014/main" id="{4B265F72-F1A0-4C06-75EB-A24E69F0BB59}"/>
              </a:ext>
            </a:extLst>
          </p:cNvPr>
          <p:cNvSpPr/>
          <p:nvPr/>
        </p:nvSpPr>
        <p:spPr>
          <a:xfrm>
            <a:off x="655983" y="3588026"/>
            <a:ext cx="3279913" cy="73549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pic>
        <p:nvPicPr>
          <p:cNvPr id="8" name="Picture 7">
            <a:extLst>
              <a:ext uri="{FF2B5EF4-FFF2-40B4-BE49-F238E27FC236}">
                <a16:creationId xmlns:a16="http://schemas.microsoft.com/office/drawing/2014/main" id="{B2386A94-621D-8572-9126-161DB229BE45}"/>
              </a:ext>
            </a:extLst>
          </p:cNvPr>
          <p:cNvPicPr>
            <a:picLocks noChangeAspect="1"/>
          </p:cNvPicPr>
          <p:nvPr/>
        </p:nvPicPr>
        <p:blipFill>
          <a:blip r:embed="rId4"/>
          <a:stretch>
            <a:fillRect/>
          </a:stretch>
        </p:blipFill>
        <p:spPr>
          <a:xfrm>
            <a:off x="7439393" y="2759529"/>
            <a:ext cx="4096624" cy="3637189"/>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2DA946D-9389-822B-43CD-F028FAA86664}"/>
              </a:ext>
            </a:extLst>
          </p:cNvPr>
          <p:cNvSpPr txBox="1"/>
          <p:nvPr/>
        </p:nvSpPr>
        <p:spPr>
          <a:xfrm>
            <a:off x="7489711" y="5828624"/>
            <a:ext cx="3258571" cy="415498"/>
          </a:xfrm>
          <a:prstGeom prst="rect">
            <a:avLst/>
          </a:prstGeom>
          <a:noFill/>
        </p:spPr>
        <p:txBody>
          <a:bodyPr wrap="square">
            <a:spAutoFit/>
          </a:bodyPr>
          <a:lstStyle/>
          <a:p>
            <a:r>
              <a:rPr lang="fr-CH" sz="1050" noProof="0" dirty="0"/>
              <a:t>https://kathmandupost.com/health/2023/09/19/nepal-drugs-regulator-bans-103-antibiotic-combinations</a:t>
            </a:r>
          </a:p>
        </p:txBody>
      </p:sp>
    </p:spTree>
    <p:extLst>
      <p:ext uri="{BB962C8B-B14F-4D97-AF65-F5344CB8AC3E}">
        <p14:creationId xmlns:p14="http://schemas.microsoft.com/office/powerpoint/2010/main" val="12040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96270C7-B72A-9672-47C7-866F27375FF8}"/>
              </a:ext>
            </a:extLst>
          </p:cNvPr>
          <p:cNvSpPr>
            <a:spLocks noGrp="1"/>
          </p:cNvSpPr>
          <p:nvPr>
            <p:ph type="dt" sz="half" idx="10"/>
          </p:nvPr>
        </p:nvSpPr>
        <p:spPr/>
        <p:txBody>
          <a:bodyPr/>
          <a:lstStyle/>
          <a:p>
            <a:fld id="{54B9F2E6-F416-4145-AAE8-E0D83D716F29}" type="datetime1">
              <a:rPr lang="fr-CH" noProof="0" smtClean="0"/>
              <a:t>09.01.2026</a:t>
            </a:fld>
            <a:endParaRPr lang="fr-CH" noProof="0" dirty="0"/>
          </a:p>
        </p:txBody>
      </p:sp>
      <p:sp>
        <p:nvSpPr>
          <p:cNvPr id="5" name="Slide Number Placeholder 4">
            <a:extLst>
              <a:ext uri="{FF2B5EF4-FFF2-40B4-BE49-F238E27FC236}">
                <a16:creationId xmlns:a16="http://schemas.microsoft.com/office/drawing/2014/main" id="{9B29D349-A5AB-A95A-85BE-D3C9887EDC79}"/>
              </a:ext>
            </a:extLst>
          </p:cNvPr>
          <p:cNvSpPr>
            <a:spLocks noGrp="1"/>
          </p:cNvSpPr>
          <p:nvPr>
            <p:ph type="sldNum" sz="quarter" idx="12"/>
          </p:nvPr>
        </p:nvSpPr>
        <p:spPr/>
        <p:txBody>
          <a:bodyPr/>
          <a:lstStyle/>
          <a:p>
            <a:fld id="{AD4A496D-7C86-A046-A99E-DF1A8A2210DC}" type="slidenum">
              <a:rPr lang="fr-CH" noProof="0" smtClean="0"/>
              <a:t>4</a:t>
            </a:fld>
            <a:endParaRPr lang="fr-CH" noProof="0" dirty="0"/>
          </a:p>
        </p:txBody>
      </p:sp>
      <p:pic>
        <p:nvPicPr>
          <p:cNvPr id="7" name="Picture 6">
            <a:extLst>
              <a:ext uri="{FF2B5EF4-FFF2-40B4-BE49-F238E27FC236}">
                <a16:creationId xmlns:a16="http://schemas.microsoft.com/office/drawing/2014/main" id="{DFDC73AD-FC30-AF71-AD5A-9CA0329E1B1A}"/>
              </a:ext>
            </a:extLst>
          </p:cNvPr>
          <p:cNvPicPr>
            <a:picLocks noChangeAspect="1"/>
          </p:cNvPicPr>
          <p:nvPr/>
        </p:nvPicPr>
        <p:blipFill>
          <a:blip r:embed="rId2"/>
          <a:stretch>
            <a:fillRect/>
          </a:stretch>
        </p:blipFill>
        <p:spPr>
          <a:xfrm>
            <a:off x="1361061" y="321651"/>
            <a:ext cx="8375516" cy="5583677"/>
          </a:xfrm>
          <a:prstGeom prst="rect">
            <a:avLst/>
          </a:prstGeom>
        </p:spPr>
      </p:pic>
      <p:sp>
        <p:nvSpPr>
          <p:cNvPr id="9" name="TextBox 8">
            <a:extLst>
              <a:ext uri="{FF2B5EF4-FFF2-40B4-BE49-F238E27FC236}">
                <a16:creationId xmlns:a16="http://schemas.microsoft.com/office/drawing/2014/main" id="{D85F8401-E34A-38BE-92F7-8DAB8874ACEA}"/>
              </a:ext>
            </a:extLst>
          </p:cNvPr>
          <p:cNvSpPr txBox="1"/>
          <p:nvPr/>
        </p:nvSpPr>
        <p:spPr>
          <a:xfrm>
            <a:off x="2376000" y="6171683"/>
            <a:ext cx="7118214" cy="369332"/>
          </a:xfrm>
          <a:prstGeom prst="rect">
            <a:avLst/>
          </a:prstGeom>
          <a:noFill/>
        </p:spPr>
        <p:txBody>
          <a:bodyPr wrap="square">
            <a:spAutoFit/>
          </a:bodyPr>
          <a:lstStyle/>
          <a:p>
            <a:r>
              <a:rPr lang="fr-CH" noProof="0" dirty="0"/>
              <a:t>Image générée par Microsoft </a:t>
            </a:r>
            <a:r>
              <a:rPr lang="fr-CH" noProof="0" dirty="0" err="1"/>
              <a:t>Copilot</a:t>
            </a:r>
            <a:r>
              <a:rPr lang="fr-CH" noProof="0" dirty="0"/>
              <a:t>, 10 novembre 2025.</a:t>
            </a:r>
          </a:p>
        </p:txBody>
      </p:sp>
    </p:spTree>
    <p:extLst>
      <p:ext uri="{BB962C8B-B14F-4D97-AF65-F5344CB8AC3E}">
        <p14:creationId xmlns:p14="http://schemas.microsoft.com/office/powerpoint/2010/main" val="1295784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46FE75-17FB-F579-F2EC-F21B255BCEA5}"/>
              </a:ext>
            </a:extLst>
          </p:cNvPr>
          <p:cNvSpPr txBox="1">
            <a:spLocks/>
          </p:cNvSpPr>
          <p:nvPr/>
        </p:nvSpPr>
        <p:spPr>
          <a:xfrm>
            <a:off x="539999" y="468000"/>
            <a:ext cx="11111941" cy="9000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noProof="0" dirty="0">
                <a:solidFill>
                  <a:schemeClr val="tx2"/>
                </a:solidFill>
              </a:rPr>
              <a:t>Les temps de consultation sont souvent très courts </a:t>
            </a:r>
            <a:br>
              <a:rPr lang="fr-CH" noProof="0" dirty="0">
                <a:solidFill>
                  <a:schemeClr val="tx2"/>
                </a:solidFill>
              </a:rPr>
            </a:br>
            <a:r>
              <a:rPr lang="fr-CH" sz="2400" noProof="0" dirty="0">
                <a:solidFill>
                  <a:schemeClr val="accent3"/>
                </a:solidFill>
              </a:rPr>
              <a:t>(&lt;5 min/rendez-vous)</a:t>
            </a:r>
            <a:endParaRPr lang="fr-CH" noProof="0" dirty="0">
              <a:solidFill>
                <a:schemeClr val="accent3"/>
              </a:solidFill>
            </a:endParaRPr>
          </a:p>
        </p:txBody>
      </p:sp>
      <p:sp>
        <p:nvSpPr>
          <p:cNvPr id="6" name="Slide Number Placeholder 3">
            <a:extLst>
              <a:ext uri="{FF2B5EF4-FFF2-40B4-BE49-F238E27FC236}">
                <a16:creationId xmlns:a16="http://schemas.microsoft.com/office/drawing/2014/main" id="{1E7F7C12-6A0E-759D-713B-FE4817B67F3A}"/>
              </a:ext>
            </a:extLst>
          </p:cNvPr>
          <p:cNvSpPr>
            <a:spLocks noGrp="1"/>
          </p:cNvSpPr>
          <p:nvPr>
            <p:ph type="sldNum" sz="quarter" idx="12"/>
          </p:nvPr>
        </p:nvSpPr>
        <p:spPr>
          <a:xfrm>
            <a:off x="8610600" y="6356350"/>
            <a:ext cx="2743200" cy="365125"/>
          </a:xfrm>
        </p:spPr>
        <p:txBody>
          <a:bodyPr/>
          <a:lstStyle/>
          <a:p>
            <a:fld id="{97A6CAE0-687B-D44E-98DD-6E2AB2CF1B46}" type="slidenum">
              <a:rPr lang="fr-CH" noProof="0" smtClean="0"/>
              <a:pPr/>
              <a:t>40</a:t>
            </a:fld>
            <a:endParaRPr lang="fr-CH" noProof="0" dirty="0"/>
          </a:p>
        </p:txBody>
      </p:sp>
      <p:sp>
        <p:nvSpPr>
          <p:cNvPr id="7" name="Text Placeholder 5">
            <a:extLst>
              <a:ext uri="{FF2B5EF4-FFF2-40B4-BE49-F238E27FC236}">
                <a16:creationId xmlns:a16="http://schemas.microsoft.com/office/drawing/2014/main" id="{AB331777-D95B-8426-DD62-3EBE31CC2B23}"/>
              </a:ext>
            </a:extLst>
          </p:cNvPr>
          <p:cNvSpPr txBox="1">
            <a:spLocks/>
          </p:cNvSpPr>
          <p:nvPr/>
        </p:nvSpPr>
        <p:spPr>
          <a:xfrm>
            <a:off x="1056407" y="6390000"/>
            <a:ext cx="9000000" cy="503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600" noProof="0" dirty="0"/>
              <a:t>Irving G, et al. BMJ Open 2017; 7:e017902. </a:t>
            </a:r>
            <a:endParaRPr lang="fr-CH" noProof="0" dirty="0"/>
          </a:p>
        </p:txBody>
      </p:sp>
      <p:pic>
        <p:nvPicPr>
          <p:cNvPr id="8" name="Picture 7">
            <a:extLst>
              <a:ext uri="{FF2B5EF4-FFF2-40B4-BE49-F238E27FC236}">
                <a16:creationId xmlns:a16="http://schemas.microsoft.com/office/drawing/2014/main" id="{0E566853-2664-C83A-A965-94ED64F84D78}"/>
              </a:ext>
            </a:extLst>
          </p:cNvPr>
          <p:cNvPicPr>
            <a:picLocks noChangeAspect="1"/>
          </p:cNvPicPr>
          <p:nvPr/>
        </p:nvPicPr>
        <p:blipFill>
          <a:blip r:embed="rId2"/>
          <a:stretch>
            <a:fillRect/>
          </a:stretch>
        </p:blipFill>
        <p:spPr>
          <a:xfrm>
            <a:off x="170387" y="1349986"/>
            <a:ext cx="11539218" cy="4694707"/>
          </a:xfrm>
          <a:prstGeom prst="rect">
            <a:avLst/>
          </a:prstGeom>
        </p:spPr>
      </p:pic>
    </p:spTree>
    <p:extLst>
      <p:ext uri="{BB962C8B-B14F-4D97-AF65-F5344CB8AC3E}">
        <p14:creationId xmlns:p14="http://schemas.microsoft.com/office/powerpoint/2010/main" val="1729048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62A-0923-2523-9F57-C82A4C1F5CB5}"/>
              </a:ext>
            </a:extLst>
          </p:cNvPr>
          <p:cNvSpPr>
            <a:spLocks noGrp="1"/>
          </p:cNvSpPr>
          <p:nvPr>
            <p:ph type="title"/>
          </p:nvPr>
        </p:nvSpPr>
        <p:spPr/>
        <p:txBody>
          <a:bodyPr/>
          <a:lstStyle/>
          <a:p>
            <a:r>
              <a:rPr lang="fr-CH"/>
              <a:t>Conclusion</a:t>
            </a:r>
            <a:endParaRPr lang="en-US" dirty="0"/>
          </a:p>
        </p:txBody>
      </p:sp>
      <p:sp>
        <p:nvSpPr>
          <p:cNvPr id="3" name="Content Placeholder 2">
            <a:extLst>
              <a:ext uri="{FF2B5EF4-FFF2-40B4-BE49-F238E27FC236}">
                <a16:creationId xmlns:a16="http://schemas.microsoft.com/office/drawing/2014/main" id="{652C6A65-F18F-AFFA-2B7C-C494953620BD}"/>
              </a:ext>
            </a:extLst>
          </p:cNvPr>
          <p:cNvSpPr>
            <a:spLocks noGrp="1"/>
          </p:cNvSpPr>
          <p:nvPr>
            <p:ph idx="1"/>
          </p:nvPr>
        </p:nvSpPr>
        <p:spPr/>
        <p:txBody>
          <a:bodyPr/>
          <a:lstStyle/>
          <a:p>
            <a:pPr marL="285750" indent="-285750">
              <a:buFont typeface="Arial" panose="020B0604020202020204" pitchFamily="34" charset="0"/>
              <a:buChar char="•"/>
            </a:pPr>
            <a:r>
              <a:rPr lang="fr-FR" dirty="0"/>
              <a:t>La mauvaise utilisation des antibiotiques et fréquente et favorise la résistance aux antimicrobiens (RAM)</a:t>
            </a:r>
          </a:p>
          <a:p>
            <a:pPr marL="285750" indent="-285750">
              <a:buFont typeface="Arial" panose="020B0604020202020204" pitchFamily="34" charset="0"/>
              <a:buChar char="•"/>
            </a:pPr>
            <a:r>
              <a:rPr lang="fr-FR" dirty="0"/>
              <a:t>Il existe une grande variabilité dans la disponibilité, la qualité et l’adaptation des recommandations nationales, de nombreux pays ne disposant pas de lignes directrices standardisées et adaptées au contexte local</a:t>
            </a:r>
          </a:p>
          <a:p>
            <a:pPr marL="285750" indent="-285750">
              <a:buFont typeface="Arial" panose="020B0604020202020204" pitchFamily="34" charset="0"/>
              <a:buChar char="•"/>
            </a:pPr>
            <a:r>
              <a:rPr lang="fr-FR" dirty="0"/>
              <a:t>Des lignes directrices robustes et fondées sur des preuves — basées sur le système </a:t>
            </a:r>
            <a:r>
              <a:rPr lang="fr-FR" dirty="0" err="1"/>
              <a:t>AWaRe</a:t>
            </a:r>
            <a:r>
              <a:rPr lang="fr-FR" dirty="0"/>
              <a:t> de l’OMS — sont essentielles pour </a:t>
            </a:r>
          </a:p>
          <a:p>
            <a:pPr marL="465750" lvl="1" indent="-285750"/>
            <a:r>
              <a:rPr lang="fr-FR" dirty="0"/>
              <a:t>Optimiser l’utilisation des antibiotiques</a:t>
            </a:r>
          </a:p>
          <a:p>
            <a:pPr marL="465750" lvl="1" indent="-285750"/>
            <a:r>
              <a:rPr lang="fr-FR" dirty="0"/>
              <a:t>Améliorer les résultats pour les patients </a:t>
            </a:r>
          </a:p>
          <a:p>
            <a:pPr marL="465750" lvl="1" indent="-285750"/>
            <a:r>
              <a:rPr lang="fr-FR" dirty="0"/>
              <a:t>Lutter contre la résistance</a:t>
            </a:r>
          </a:p>
          <a:p>
            <a:pPr marL="465750" lvl="1" indent="-285750"/>
            <a:r>
              <a:rPr lang="fr-FR" dirty="0"/>
              <a:t>Évaluer la qualité de l’utilisation des antibiotiques</a:t>
            </a:r>
          </a:p>
          <a:p>
            <a:pPr marL="285750" indent="-285750">
              <a:buFont typeface="Arial" panose="020B0604020202020204" pitchFamily="34" charset="0"/>
              <a:buChar char="•"/>
            </a:pPr>
            <a:r>
              <a:rPr lang="fr-FR" dirty="0"/>
              <a:t>L’adaptation locale des recommandations doit être fait avec beaucoup de soins (prendre en compte l’épidémiologie, les profils de résistance (+/-), la disponibilité des médicaments, les ressources du système de santé et les facteurs culturels pour garantir leur faisabilité et leur efficacité)</a:t>
            </a:r>
          </a:p>
          <a:p>
            <a:pPr marL="285750" indent="-285750">
              <a:buFont typeface="Arial" panose="020B0604020202020204" pitchFamily="34" charset="0"/>
              <a:buChar char="•"/>
            </a:pPr>
            <a:r>
              <a:rPr lang="fr-FR" dirty="0"/>
              <a:t>Un investissement durable dans les systèmes de santé est crucial pour que les recommandations soient non seulement élaborées, mais aussi effectivement appliquées.</a:t>
            </a:r>
            <a:endParaRPr lang="en-US" dirty="0"/>
          </a:p>
        </p:txBody>
      </p:sp>
    </p:spTree>
    <p:extLst>
      <p:ext uri="{BB962C8B-B14F-4D97-AF65-F5344CB8AC3E}">
        <p14:creationId xmlns:p14="http://schemas.microsoft.com/office/powerpoint/2010/main" val="2687931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AFC2-F5B3-6B9C-86E7-FD9097FB228A}"/>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DB8A0170-54E4-9EDF-BEEC-9D4E0CF94322}"/>
              </a:ext>
            </a:extLst>
          </p:cNvPr>
          <p:cNvSpPr>
            <a:spLocks noGrp="1"/>
          </p:cNvSpPr>
          <p:nvPr>
            <p:ph type="ctrTitle"/>
          </p:nvPr>
        </p:nvSpPr>
        <p:spPr>
          <a:xfrm>
            <a:off x="539750" y="1223963"/>
            <a:ext cx="6480175" cy="909637"/>
          </a:xfrm>
        </p:spPr>
        <p:txBody>
          <a:bodyPr/>
          <a:lstStyle/>
          <a:p>
            <a:r>
              <a:rPr lang="fr-CH" noProof="0" dirty="0"/>
              <a:t>Merci !</a:t>
            </a:r>
          </a:p>
        </p:txBody>
      </p:sp>
    </p:spTree>
    <p:extLst>
      <p:ext uri="{BB962C8B-B14F-4D97-AF65-F5344CB8AC3E}">
        <p14:creationId xmlns:p14="http://schemas.microsoft.com/office/powerpoint/2010/main" val="3837095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3" y="242260"/>
            <a:ext cx="8292113" cy="1143000"/>
          </a:xfrm>
        </p:spPr>
        <p:txBody>
          <a:bodyPr>
            <a:noAutofit/>
          </a:bodyPr>
          <a:lstStyle/>
          <a:p>
            <a:pPr>
              <a:defRPr/>
            </a:pPr>
            <a:r>
              <a:rPr lang="fr-CH" sz="2800" noProof="0" dirty="0"/>
              <a:t>Les antibiotiques peuvent avoir un impact considérable sur les résultats cliniques</a:t>
            </a:r>
          </a:p>
        </p:txBody>
      </p:sp>
      <p:grpSp>
        <p:nvGrpSpPr>
          <p:cNvPr id="3" name="Group 14"/>
          <p:cNvGrpSpPr>
            <a:grpSpLocks/>
          </p:cNvGrpSpPr>
          <p:nvPr/>
        </p:nvGrpSpPr>
        <p:grpSpPr bwMode="auto">
          <a:xfrm>
            <a:off x="1858508" y="981472"/>
            <a:ext cx="7949099" cy="5398157"/>
            <a:chOff x="334921" y="981760"/>
            <a:chExt cx="7948245" cy="5397644"/>
          </a:xfrm>
        </p:grpSpPr>
        <p:pic>
          <p:nvPicPr>
            <p:cNvPr id="11282" name="Picture 4"/>
            <p:cNvPicPr>
              <a:picLocks noChangeAspect="1" noChangeArrowheads="1"/>
            </p:cNvPicPr>
            <p:nvPr/>
          </p:nvPicPr>
          <p:blipFill>
            <a:blip r:embed="rId2" cstate="screen"/>
            <a:srcRect/>
            <a:stretch>
              <a:fillRect/>
            </a:stretch>
          </p:blipFill>
          <p:spPr bwMode="auto">
            <a:xfrm>
              <a:off x="1885681" y="1743010"/>
              <a:ext cx="5688706" cy="4636394"/>
            </a:xfrm>
            <a:prstGeom prst="rect">
              <a:avLst/>
            </a:prstGeom>
            <a:noFill/>
            <a:ln w="9525">
              <a:noFill/>
              <a:miter lim="800000"/>
              <a:headEnd/>
              <a:tailEnd/>
            </a:ln>
          </p:spPr>
        </p:pic>
        <p:sp>
          <p:nvSpPr>
            <p:cNvPr id="11283" name="TextBox 2"/>
            <p:cNvSpPr txBox="1">
              <a:spLocks noChangeArrowheads="1"/>
            </p:cNvSpPr>
            <p:nvPr/>
          </p:nvSpPr>
          <p:spPr bwMode="auto">
            <a:xfrm rot="16200000">
              <a:off x="993197" y="3745089"/>
              <a:ext cx="1415638" cy="369292"/>
            </a:xfrm>
            <a:prstGeom prst="rect">
              <a:avLst/>
            </a:prstGeom>
            <a:noFill/>
            <a:ln w="9525">
              <a:noFill/>
              <a:miter lim="800000"/>
              <a:headEnd/>
              <a:tailEnd/>
            </a:ln>
          </p:spPr>
          <p:txBody>
            <a:bodyPr wrap="none">
              <a:spAutoFit/>
            </a:bodyPr>
            <a:lstStyle/>
            <a:p>
              <a:r>
                <a:rPr lang="fr-CH" noProof="0" dirty="0"/>
                <a:t>% de survivants</a:t>
              </a:r>
            </a:p>
          </p:txBody>
        </p:sp>
        <p:sp>
          <p:nvSpPr>
            <p:cNvPr id="11284" name="TextBox 5"/>
            <p:cNvSpPr txBox="1">
              <a:spLocks noChangeArrowheads="1"/>
            </p:cNvSpPr>
            <p:nvPr/>
          </p:nvSpPr>
          <p:spPr bwMode="auto">
            <a:xfrm>
              <a:off x="2929061" y="5571992"/>
              <a:ext cx="1915703" cy="369297"/>
            </a:xfrm>
            <a:prstGeom prst="rect">
              <a:avLst/>
            </a:prstGeom>
            <a:noFill/>
            <a:ln w="9525">
              <a:noFill/>
              <a:miter lim="800000"/>
              <a:headEnd/>
              <a:tailEnd/>
            </a:ln>
          </p:spPr>
          <p:txBody>
            <a:bodyPr wrap="none">
              <a:spAutoFit/>
            </a:bodyPr>
            <a:lstStyle/>
            <a:p>
              <a:r>
                <a:rPr lang="fr-CH" noProof="0" dirty="0"/>
                <a:t>Jours de maladie</a:t>
              </a:r>
            </a:p>
          </p:txBody>
        </p:sp>
        <p:sp>
          <p:nvSpPr>
            <p:cNvPr id="11285" name="TextBox 6"/>
            <p:cNvSpPr txBox="1">
              <a:spLocks noChangeArrowheads="1"/>
            </p:cNvSpPr>
            <p:nvPr/>
          </p:nvSpPr>
          <p:spPr bwMode="auto">
            <a:xfrm>
              <a:off x="334921" y="981760"/>
              <a:ext cx="7948245" cy="584719"/>
            </a:xfrm>
            <a:prstGeom prst="rect">
              <a:avLst/>
            </a:prstGeom>
            <a:noFill/>
            <a:ln w="9525">
              <a:noFill/>
              <a:miter lim="800000"/>
              <a:headEnd/>
              <a:tailEnd/>
            </a:ln>
          </p:spPr>
          <p:txBody>
            <a:bodyPr wrap="none">
              <a:spAutoFit/>
            </a:bodyPr>
            <a:lstStyle/>
            <a:p>
              <a:br>
                <a:rPr lang="fr-CH" sz="1600" noProof="0" dirty="0"/>
              </a:br>
              <a:r>
                <a:rPr lang="fr-CH" sz="1600" b="0" i="0" noProof="0" dirty="0">
                  <a:solidFill>
                    <a:srgbClr val="202124"/>
                  </a:solidFill>
                  <a:effectLst/>
                  <a:latin typeface="arial" panose="020B0604020202020204" pitchFamily="34" charset="0"/>
                </a:rPr>
                <a:t>Effet du traitement sur le pourcentage de survie dans la bactériémie pneumococcique</a:t>
              </a:r>
              <a:endParaRPr lang="fr-CH" sz="1600" noProof="0" dirty="0"/>
            </a:p>
          </p:txBody>
        </p:sp>
      </p:grpSp>
      <p:sp>
        <p:nvSpPr>
          <p:cNvPr id="8" name="Rectangle 7"/>
          <p:cNvSpPr/>
          <p:nvPr/>
        </p:nvSpPr>
        <p:spPr>
          <a:xfrm>
            <a:off x="7696200" y="2038350"/>
            <a:ext cx="1143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noProof="0" dirty="0"/>
          </a:p>
        </p:txBody>
      </p:sp>
      <p:sp>
        <p:nvSpPr>
          <p:cNvPr id="9" name="Rectangle 8"/>
          <p:cNvSpPr/>
          <p:nvPr/>
        </p:nvSpPr>
        <p:spPr>
          <a:xfrm>
            <a:off x="7924800" y="3516313"/>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noProof="0" dirty="0"/>
          </a:p>
        </p:txBody>
      </p:sp>
      <p:sp>
        <p:nvSpPr>
          <p:cNvPr id="10" name="Rectangle 9"/>
          <p:cNvSpPr/>
          <p:nvPr/>
        </p:nvSpPr>
        <p:spPr>
          <a:xfrm>
            <a:off x="7651750" y="5029200"/>
            <a:ext cx="1143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noProof="0" dirty="0"/>
          </a:p>
        </p:txBody>
      </p:sp>
      <p:sp>
        <p:nvSpPr>
          <p:cNvPr id="11272" name="TextBox 10"/>
          <p:cNvSpPr txBox="1">
            <a:spLocks noChangeArrowheads="1"/>
          </p:cNvSpPr>
          <p:nvPr/>
        </p:nvSpPr>
        <p:spPr bwMode="auto">
          <a:xfrm>
            <a:off x="7500939" y="1968500"/>
            <a:ext cx="1095172" cy="369332"/>
          </a:xfrm>
          <a:prstGeom prst="rect">
            <a:avLst/>
          </a:prstGeom>
          <a:noFill/>
          <a:ln w="9525">
            <a:noFill/>
            <a:miter lim="800000"/>
            <a:headEnd/>
            <a:tailEnd/>
          </a:ln>
        </p:spPr>
        <p:txBody>
          <a:bodyPr wrap="none">
            <a:spAutoFit/>
          </a:bodyPr>
          <a:lstStyle/>
          <a:p>
            <a:r>
              <a:rPr lang="fr-CH" noProof="0" dirty="0"/>
              <a:t>Pénicilline</a:t>
            </a:r>
          </a:p>
        </p:txBody>
      </p:sp>
      <p:sp>
        <p:nvSpPr>
          <p:cNvPr id="11273" name="TextBox 11"/>
          <p:cNvSpPr txBox="1">
            <a:spLocks noChangeArrowheads="1"/>
          </p:cNvSpPr>
          <p:nvPr/>
        </p:nvSpPr>
        <p:spPr bwMode="auto">
          <a:xfrm>
            <a:off x="7696201" y="3260725"/>
            <a:ext cx="864339" cy="369332"/>
          </a:xfrm>
          <a:prstGeom prst="rect">
            <a:avLst/>
          </a:prstGeom>
          <a:noFill/>
          <a:ln w="9525">
            <a:noFill/>
            <a:miter lim="800000"/>
            <a:headEnd/>
            <a:tailEnd/>
          </a:ln>
        </p:spPr>
        <p:txBody>
          <a:bodyPr wrap="none">
            <a:spAutoFit/>
          </a:bodyPr>
          <a:lstStyle/>
          <a:p>
            <a:r>
              <a:rPr lang="fr-CH" noProof="0" dirty="0"/>
              <a:t>Sérum</a:t>
            </a:r>
          </a:p>
        </p:txBody>
      </p:sp>
      <p:sp>
        <p:nvSpPr>
          <p:cNvPr id="11274" name="TextBox 12"/>
          <p:cNvSpPr txBox="1">
            <a:spLocks noChangeArrowheads="1"/>
          </p:cNvSpPr>
          <p:nvPr/>
        </p:nvSpPr>
        <p:spPr bwMode="auto">
          <a:xfrm>
            <a:off x="6981810" y="4923394"/>
            <a:ext cx="1518364" cy="369332"/>
          </a:xfrm>
          <a:prstGeom prst="rect">
            <a:avLst/>
          </a:prstGeom>
          <a:noFill/>
          <a:ln w="9525">
            <a:noFill/>
            <a:miter lim="800000"/>
            <a:headEnd/>
            <a:tailEnd/>
          </a:ln>
        </p:spPr>
        <p:txBody>
          <a:bodyPr wrap="none">
            <a:spAutoFit/>
          </a:bodyPr>
          <a:lstStyle/>
          <a:p>
            <a:r>
              <a:rPr lang="fr-CH" noProof="0" dirty="0"/>
              <a:t>Aucun traitement</a:t>
            </a:r>
          </a:p>
        </p:txBody>
      </p:sp>
      <p:sp>
        <p:nvSpPr>
          <p:cNvPr id="11275" name="TextBox 13"/>
          <p:cNvSpPr txBox="1">
            <a:spLocks noChangeArrowheads="1"/>
          </p:cNvSpPr>
          <p:nvPr/>
        </p:nvSpPr>
        <p:spPr bwMode="auto">
          <a:xfrm>
            <a:off x="446902" y="2090738"/>
            <a:ext cx="593432" cy="307777"/>
          </a:xfrm>
          <a:prstGeom prst="rect">
            <a:avLst/>
          </a:prstGeom>
          <a:noFill/>
          <a:ln w="9525">
            <a:noFill/>
            <a:miter lim="800000"/>
            <a:headEnd/>
            <a:tailEnd/>
          </a:ln>
        </p:spPr>
        <p:txBody>
          <a:bodyPr wrap="none">
            <a:spAutoFit/>
          </a:bodyPr>
          <a:lstStyle/>
          <a:p>
            <a:r>
              <a:rPr lang="fr-CH" sz="1400" noProof="0" dirty="0"/>
              <a:t>Koch</a:t>
            </a:r>
          </a:p>
        </p:txBody>
      </p:sp>
      <p:sp>
        <p:nvSpPr>
          <p:cNvPr id="11276" name="TextBox 16"/>
          <p:cNvSpPr txBox="1">
            <a:spLocks noChangeArrowheads="1"/>
          </p:cNvSpPr>
          <p:nvPr/>
        </p:nvSpPr>
        <p:spPr bwMode="auto">
          <a:xfrm>
            <a:off x="407215" y="4598988"/>
            <a:ext cx="760413" cy="307975"/>
          </a:xfrm>
          <a:prstGeom prst="rect">
            <a:avLst/>
          </a:prstGeom>
          <a:noFill/>
          <a:ln w="9525">
            <a:noFill/>
            <a:miter lim="800000"/>
            <a:headEnd/>
            <a:tailEnd/>
          </a:ln>
        </p:spPr>
        <p:txBody>
          <a:bodyPr wrap="none">
            <a:spAutoFit/>
          </a:bodyPr>
          <a:lstStyle/>
          <a:p>
            <a:r>
              <a:rPr lang="fr-CH" sz="1400" noProof="0" dirty="0"/>
              <a:t>Fleming</a:t>
            </a:r>
          </a:p>
        </p:txBody>
      </p:sp>
      <p:sp>
        <p:nvSpPr>
          <p:cNvPr id="11277" name="TextBox 18"/>
          <p:cNvSpPr txBox="1">
            <a:spLocks noChangeArrowheads="1"/>
          </p:cNvSpPr>
          <p:nvPr/>
        </p:nvSpPr>
        <p:spPr bwMode="auto">
          <a:xfrm>
            <a:off x="10427274" y="2066726"/>
            <a:ext cx="732893" cy="307777"/>
          </a:xfrm>
          <a:prstGeom prst="rect">
            <a:avLst/>
          </a:prstGeom>
          <a:noFill/>
          <a:ln w="9525">
            <a:noFill/>
            <a:miter lim="800000"/>
            <a:headEnd/>
            <a:tailEnd/>
          </a:ln>
        </p:spPr>
        <p:txBody>
          <a:bodyPr wrap="none">
            <a:spAutoFit/>
          </a:bodyPr>
          <a:lstStyle/>
          <a:p>
            <a:r>
              <a:rPr lang="fr-CH" sz="1400" noProof="0" dirty="0"/>
              <a:t>Ehrlich</a:t>
            </a:r>
          </a:p>
        </p:txBody>
      </p:sp>
      <p:sp>
        <p:nvSpPr>
          <p:cNvPr id="11278" name="TextBox 19"/>
          <p:cNvSpPr txBox="1">
            <a:spLocks noChangeArrowheads="1"/>
          </p:cNvSpPr>
          <p:nvPr/>
        </p:nvSpPr>
        <p:spPr bwMode="auto">
          <a:xfrm>
            <a:off x="184719" y="6362789"/>
            <a:ext cx="2696572" cy="600164"/>
          </a:xfrm>
          <a:prstGeom prst="rect">
            <a:avLst/>
          </a:prstGeom>
          <a:noFill/>
          <a:ln w="9525">
            <a:noFill/>
            <a:miter lim="800000"/>
            <a:headEnd/>
            <a:tailEnd/>
          </a:ln>
        </p:spPr>
        <p:txBody>
          <a:bodyPr wrap="none">
            <a:spAutoFit/>
          </a:bodyPr>
          <a:lstStyle/>
          <a:p>
            <a:r>
              <a:rPr lang="fr-CH" sz="1100" noProof="0" dirty="0">
                <a:solidFill>
                  <a:schemeClr val="bg1"/>
                </a:solidFill>
              </a:rPr>
              <a:t>Photos tirées de nobelprize.org</a:t>
            </a:r>
          </a:p>
          <a:p>
            <a:r>
              <a:rPr lang="fr-CH" sz="1100" noProof="0" dirty="0">
                <a:solidFill>
                  <a:schemeClr val="bg1"/>
                </a:solidFill>
              </a:rPr>
              <a:t>Autrichien et or. Ann Int Med 60:759, 1964.</a:t>
            </a:r>
          </a:p>
          <a:p>
            <a:endParaRPr lang="fr-CH" sz="1100" noProof="0" dirty="0">
              <a:solidFill>
                <a:schemeClr val="bg1"/>
              </a:solidFill>
            </a:endParaRPr>
          </a:p>
        </p:txBody>
      </p:sp>
      <p:pic>
        <p:nvPicPr>
          <p:cNvPr id="11279" name="Picture 6"/>
          <p:cNvPicPr>
            <a:picLocks noChangeAspect="1" noChangeArrowheads="1"/>
          </p:cNvPicPr>
          <p:nvPr/>
        </p:nvPicPr>
        <p:blipFill>
          <a:blip r:embed="rId3" cstate="screen"/>
          <a:srcRect/>
          <a:stretch>
            <a:fillRect/>
          </a:stretch>
        </p:blipFill>
        <p:spPr bwMode="auto">
          <a:xfrm>
            <a:off x="494528" y="371474"/>
            <a:ext cx="1227137" cy="1722438"/>
          </a:xfrm>
          <a:prstGeom prst="rect">
            <a:avLst/>
          </a:prstGeom>
          <a:noFill/>
          <a:ln w="9525">
            <a:noFill/>
            <a:miter lim="800000"/>
            <a:headEnd/>
            <a:tailEnd/>
          </a:ln>
        </p:spPr>
      </p:pic>
      <p:pic>
        <p:nvPicPr>
          <p:cNvPr id="11280" name="Picture 7"/>
          <p:cNvPicPr>
            <a:picLocks noChangeAspect="1" noChangeArrowheads="1"/>
          </p:cNvPicPr>
          <p:nvPr/>
        </p:nvPicPr>
        <p:blipFill>
          <a:blip r:embed="rId4" cstate="screen"/>
          <a:srcRect/>
          <a:stretch>
            <a:fillRect/>
          </a:stretch>
        </p:blipFill>
        <p:spPr bwMode="auto">
          <a:xfrm>
            <a:off x="494528" y="2895600"/>
            <a:ext cx="1203325" cy="1698625"/>
          </a:xfrm>
          <a:prstGeom prst="rect">
            <a:avLst/>
          </a:prstGeom>
          <a:noFill/>
          <a:ln w="9525">
            <a:noFill/>
            <a:miter lim="800000"/>
            <a:headEnd/>
            <a:tailEnd/>
          </a:ln>
        </p:spPr>
      </p:pic>
      <p:pic>
        <p:nvPicPr>
          <p:cNvPr id="11281" name="Picture 8"/>
          <p:cNvPicPr>
            <a:picLocks noChangeAspect="1" noChangeArrowheads="1"/>
          </p:cNvPicPr>
          <p:nvPr/>
        </p:nvPicPr>
        <p:blipFill>
          <a:blip r:embed="rId5" cstate="screen"/>
          <a:srcRect/>
          <a:stretch>
            <a:fillRect/>
          </a:stretch>
        </p:blipFill>
        <p:spPr bwMode="auto">
          <a:xfrm>
            <a:off x="10486012" y="344289"/>
            <a:ext cx="1227137" cy="1722437"/>
          </a:xfrm>
          <a:prstGeom prst="rect">
            <a:avLst/>
          </a:prstGeom>
          <a:noFill/>
          <a:ln w="9525">
            <a:noFill/>
            <a:miter lim="800000"/>
            <a:headEnd/>
            <a:tailEnd/>
          </a:ln>
        </p:spPr>
      </p:pic>
      <p:pic>
        <p:nvPicPr>
          <p:cNvPr id="5" name="Picture 4" descr="Un groupe d'enfants posant pour une photo&#10;&#10;Description générée automatiquement">
            <a:extLst>
              <a:ext uri="{FF2B5EF4-FFF2-40B4-BE49-F238E27FC236}">
                <a16:creationId xmlns:a16="http://schemas.microsoft.com/office/drawing/2014/main" id="{1FCCE52B-288E-5B55-7F84-EC12A174D2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1937" y="3925371"/>
            <a:ext cx="2688135" cy="2016101"/>
          </a:xfrm>
          <a:prstGeom prst="rect">
            <a:avLst/>
          </a:prstGeom>
        </p:spPr>
      </p:pic>
    </p:spTree>
    <p:extLst>
      <p:ext uri="{BB962C8B-B14F-4D97-AF65-F5344CB8AC3E}">
        <p14:creationId xmlns:p14="http://schemas.microsoft.com/office/powerpoint/2010/main" val="41466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DD1655-3EFC-BF46-BC8B-6E89028F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0671" y="4172001"/>
            <a:ext cx="2464266" cy="1919053"/>
          </a:xfrm>
          <a:prstGeom prst="rect">
            <a:avLst/>
          </a:prstGeom>
        </p:spPr>
      </p:pic>
      <p:sp>
        <p:nvSpPr>
          <p:cNvPr id="2" name="Title 1">
            <a:extLst>
              <a:ext uri="{FF2B5EF4-FFF2-40B4-BE49-F238E27FC236}">
                <a16:creationId xmlns:a16="http://schemas.microsoft.com/office/drawing/2014/main" id="{0B4EA3EC-811A-DD4C-AFBE-8BA10AE9955D}"/>
              </a:ext>
            </a:extLst>
          </p:cNvPr>
          <p:cNvSpPr>
            <a:spLocks noGrp="1"/>
          </p:cNvSpPr>
          <p:nvPr>
            <p:ph type="title"/>
          </p:nvPr>
        </p:nvSpPr>
        <p:spPr>
          <a:xfrm>
            <a:off x="609600" y="161099"/>
            <a:ext cx="10972800" cy="1143000"/>
          </a:xfrm>
        </p:spPr>
        <p:txBody>
          <a:bodyPr>
            <a:noAutofit/>
          </a:bodyPr>
          <a:lstStyle/>
          <a:p>
            <a:r>
              <a:rPr lang="fr-CH" sz="3600" noProof="0" dirty="0"/>
              <a:t>L'utilisation inappropriée d'antibiotiques est fréquente</a:t>
            </a:r>
          </a:p>
        </p:txBody>
      </p:sp>
      <p:sp>
        <p:nvSpPr>
          <p:cNvPr id="4" name="Content Placeholder 3">
            <a:extLst>
              <a:ext uri="{FF2B5EF4-FFF2-40B4-BE49-F238E27FC236}">
                <a16:creationId xmlns:a16="http://schemas.microsoft.com/office/drawing/2014/main" id="{61299DA5-123C-894A-AC25-874BD6EC0CDF}"/>
              </a:ext>
            </a:extLst>
          </p:cNvPr>
          <p:cNvSpPr>
            <a:spLocks noGrp="1"/>
          </p:cNvSpPr>
          <p:nvPr>
            <p:ph sz="half" idx="1"/>
          </p:nvPr>
        </p:nvSpPr>
        <p:spPr>
          <a:xfrm>
            <a:off x="609600" y="1743722"/>
            <a:ext cx="5384800" cy="4525963"/>
          </a:xfrm>
        </p:spPr>
        <p:txBody>
          <a:bodyPr>
            <a:normAutofit lnSpcReduction="10000"/>
          </a:bodyPr>
          <a:lstStyle/>
          <a:p>
            <a:br>
              <a:rPr lang="fr-CH" sz="2400" noProof="0" dirty="0"/>
            </a:br>
            <a:r>
              <a:rPr lang="fr-CH" sz="2400" noProof="0" dirty="0"/>
              <a:t>Enquête prospective auprès de 250 médecins généralistes à haute prescription d’antibiotiques </a:t>
            </a:r>
          </a:p>
          <a:p>
            <a:pPr lvl="1"/>
            <a:endParaRPr lang="fr-CH" sz="1600" noProof="0" dirty="0"/>
          </a:p>
        </p:txBody>
      </p:sp>
      <p:sp>
        <p:nvSpPr>
          <p:cNvPr id="5" name="Content Placeholder 4">
            <a:extLst>
              <a:ext uri="{FF2B5EF4-FFF2-40B4-BE49-F238E27FC236}">
                <a16:creationId xmlns:a16="http://schemas.microsoft.com/office/drawing/2014/main" id="{A62B36C2-A4ED-124C-BDD4-97C5AC3A91E1}"/>
              </a:ext>
            </a:extLst>
          </p:cNvPr>
          <p:cNvSpPr>
            <a:spLocks noGrp="1"/>
          </p:cNvSpPr>
          <p:nvPr>
            <p:ph sz="half" idx="2"/>
          </p:nvPr>
        </p:nvSpPr>
        <p:spPr>
          <a:xfrm>
            <a:off x="6197599" y="1600201"/>
            <a:ext cx="5803729" cy="4525963"/>
          </a:xfrm>
        </p:spPr>
        <p:txBody>
          <a:bodyPr>
            <a:normAutofit lnSpcReduction="10000"/>
          </a:bodyPr>
          <a:lstStyle/>
          <a:p>
            <a:pPr marL="342900" indent="-342900">
              <a:buFont typeface="Arial" panose="020B0604020202020204" pitchFamily="34" charset="0"/>
              <a:buChar char="•"/>
            </a:pPr>
            <a:r>
              <a:rPr lang="fr-CH" sz="2400" noProof="0" dirty="0"/>
              <a:t>Étude mensuelle de prévalence dans 16 hôpitaux pédiatriques en Chine </a:t>
            </a:r>
          </a:p>
          <a:p>
            <a:pPr marL="522900" lvl="1" indent="-342900"/>
            <a:r>
              <a:rPr lang="fr-CH" sz="2000" noProof="0" dirty="0"/>
              <a:t>&gt;260 000 visites évaluées </a:t>
            </a:r>
          </a:p>
          <a:p>
            <a:pPr marL="522900" lvl="1" indent="-342900"/>
            <a:endParaRPr lang="fr-CH" sz="2000" noProof="0" dirty="0"/>
          </a:p>
          <a:p>
            <a:pPr marL="342900" indent="-342900">
              <a:buFont typeface="Arial" panose="020B0604020202020204" pitchFamily="34" charset="0"/>
              <a:buChar char="•"/>
            </a:pPr>
            <a:r>
              <a:rPr lang="fr-CH" sz="2400" noProof="0" dirty="0"/>
              <a:t>Prescription fréquente pour les infections virales</a:t>
            </a:r>
          </a:p>
          <a:p>
            <a:pPr marL="522900" lvl="1" indent="-342900"/>
            <a:r>
              <a:rPr lang="fr-CH" sz="2000" noProof="0" dirty="0"/>
              <a:t>Bronchite / bronchiolite 62 % </a:t>
            </a:r>
          </a:p>
          <a:p>
            <a:pPr marL="342900" indent="-342900">
              <a:buFont typeface="Arial" panose="020B0604020202020204" pitchFamily="34" charset="0"/>
              <a:buChar char="•"/>
            </a:pPr>
            <a:endParaRPr lang="fr-CH" sz="2400" noProof="0" dirty="0"/>
          </a:p>
          <a:p>
            <a:endParaRPr lang="fr-CH" sz="2400" noProof="0" dirty="0"/>
          </a:p>
          <a:p>
            <a:pPr marL="342900" indent="-342900">
              <a:buFont typeface="Arial" panose="020B0604020202020204" pitchFamily="34" charset="0"/>
              <a:buChar char="•"/>
            </a:pPr>
            <a:r>
              <a:rPr lang="fr-CH" sz="2400" noProof="0" dirty="0"/>
              <a:t>Principalement macrolides et céphalosporines (groupe </a:t>
            </a:r>
            <a:r>
              <a:rPr lang="fr-CH" sz="2400" b="1" noProof="0" dirty="0">
                <a:solidFill>
                  <a:srgbClr val="FFC000"/>
                </a:solidFill>
              </a:rPr>
              <a:t>WATCH</a:t>
            </a:r>
            <a:r>
              <a:rPr lang="fr-CH" sz="2400" noProof="0" dirty="0"/>
              <a:t>)</a:t>
            </a:r>
            <a:endParaRPr lang="fr-CH" noProof="0" dirty="0"/>
          </a:p>
        </p:txBody>
      </p:sp>
      <p:sp>
        <p:nvSpPr>
          <p:cNvPr id="3" name="TextBox 2">
            <a:extLst>
              <a:ext uri="{FF2B5EF4-FFF2-40B4-BE49-F238E27FC236}">
                <a16:creationId xmlns:a16="http://schemas.microsoft.com/office/drawing/2014/main" id="{2EBC5C80-A130-2D46-8779-DFC629849697}"/>
              </a:ext>
            </a:extLst>
          </p:cNvPr>
          <p:cNvSpPr txBox="1"/>
          <p:nvPr/>
        </p:nvSpPr>
        <p:spPr>
          <a:xfrm>
            <a:off x="19812" y="6361583"/>
            <a:ext cx="4789003" cy="461665"/>
          </a:xfrm>
          <a:prstGeom prst="rect">
            <a:avLst/>
          </a:prstGeom>
          <a:noFill/>
        </p:spPr>
        <p:txBody>
          <a:bodyPr wrap="none" rtlCol="0">
            <a:spAutoFit/>
          </a:bodyPr>
          <a:lstStyle/>
          <a:p>
            <a:r>
              <a:rPr lang="fr-CH" sz="1200" noProof="0" dirty="0" err="1">
                <a:solidFill>
                  <a:srgbClr val="003192"/>
                </a:solidFill>
              </a:rPr>
              <a:t>Glinz</a:t>
            </a:r>
            <a:r>
              <a:rPr lang="fr-CH" sz="1200" noProof="0" dirty="0">
                <a:solidFill>
                  <a:srgbClr val="003192"/>
                </a:solidFill>
              </a:rPr>
              <a:t> et al. J. </a:t>
            </a:r>
            <a:r>
              <a:rPr lang="fr-CH" sz="1200" noProof="0" dirty="0" err="1">
                <a:solidFill>
                  <a:srgbClr val="003192"/>
                </a:solidFill>
              </a:rPr>
              <a:t>Antimicrob</a:t>
            </a:r>
            <a:r>
              <a:rPr lang="fr-CH" sz="1200" noProof="0" dirty="0">
                <a:solidFill>
                  <a:srgbClr val="003192"/>
                </a:solidFill>
              </a:rPr>
              <a:t> </a:t>
            </a:r>
            <a:r>
              <a:rPr lang="fr-CH" sz="1200" noProof="0" dirty="0" err="1">
                <a:solidFill>
                  <a:srgbClr val="003192"/>
                </a:solidFill>
              </a:rPr>
              <a:t>Chemother</a:t>
            </a:r>
            <a:r>
              <a:rPr lang="fr-CH" sz="1200" noProof="0" dirty="0">
                <a:solidFill>
                  <a:srgbClr val="003192"/>
                </a:solidFill>
              </a:rPr>
              <a:t>. 1er novembre 2017 ; 72(11):3205-3212.</a:t>
            </a:r>
          </a:p>
          <a:p>
            <a:r>
              <a:rPr lang="fr-CH" sz="1200" noProof="0" dirty="0">
                <a:solidFill>
                  <a:srgbClr val="003192"/>
                </a:solidFill>
              </a:rPr>
              <a:t>Wang et al. J </a:t>
            </a:r>
            <a:r>
              <a:rPr lang="fr-CH" sz="1200" noProof="0" dirty="0" err="1">
                <a:solidFill>
                  <a:srgbClr val="003192"/>
                </a:solidFill>
              </a:rPr>
              <a:t>Pediatr</a:t>
            </a:r>
            <a:r>
              <a:rPr lang="fr-CH" sz="1200" noProof="0" dirty="0">
                <a:solidFill>
                  <a:srgbClr val="003192"/>
                </a:solidFill>
              </a:rPr>
              <a:t>. Mai 2020 ; —Ps. 220:125-131.e5.</a:t>
            </a:r>
          </a:p>
        </p:txBody>
      </p:sp>
      <p:pic>
        <p:nvPicPr>
          <p:cNvPr id="7" name="Picture 6">
            <a:extLst>
              <a:ext uri="{FF2B5EF4-FFF2-40B4-BE49-F238E27FC236}">
                <a16:creationId xmlns:a16="http://schemas.microsoft.com/office/drawing/2014/main" id="{7B272C87-B79A-5849-A6CC-A0871661BA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42627" y="4189565"/>
            <a:ext cx="3251773" cy="1985555"/>
          </a:xfrm>
          <a:prstGeom prst="rect">
            <a:avLst/>
          </a:prstGeom>
        </p:spPr>
      </p:pic>
      <p:pic>
        <p:nvPicPr>
          <p:cNvPr id="8" name="Picture 7">
            <a:extLst>
              <a:ext uri="{FF2B5EF4-FFF2-40B4-BE49-F238E27FC236}">
                <a16:creationId xmlns:a16="http://schemas.microsoft.com/office/drawing/2014/main" id="{A74CEA2D-CD9B-B448-92E4-30FCAB0329C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969832"/>
          <a:stretch/>
        </p:blipFill>
        <p:spPr>
          <a:xfrm>
            <a:off x="554793" y="6124831"/>
            <a:ext cx="934005" cy="1919053"/>
          </a:xfrm>
          <a:prstGeom prst="rect">
            <a:avLst/>
          </a:prstGeom>
        </p:spPr>
      </p:pic>
      <p:sp>
        <p:nvSpPr>
          <p:cNvPr id="9" name="TextBox 8">
            <a:extLst>
              <a:ext uri="{FF2B5EF4-FFF2-40B4-BE49-F238E27FC236}">
                <a16:creationId xmlns:a16="http://schemas.microsoft.com/office/drawing/2014/main" id="{6D1566F3-BEA8-4B4C-A58A-6527C7B37DB2}"/>
              </a:ext>
            </a:extLst>
          </p:cNvPr>
          <p:cNvSpPr txBox="1"/>
          <p:nvPr/>
        </p:nvSpPr>
        <p:spPr>
          <a:xfrm>
            <a:off x="461946" y="3530631"/>
            <a:ext cx="2275046" cy="369332"/>
          </a:xfrm>
          <a:prstGeom prst="rect">
            <a:avLst/>
          </a:prstGeom>
          <a:solidFill>
            <a:schemeClr val="bg2"/>
          </a:solidFill>
        </p:spPr>
        <p:txBody>
          <a:bodyPr wrap="none" rtlCol="0">
            <a:spAutoFit/>
          </a:bodyPr>
          <a:lstStyle/>
          <a:p>
            <a:r>
              <a:rPr lang="fr-CH" noProof="0" dirty="0"/>
              <a:t>Trop d'antibiotiques</a:t>
            </a:r>
          </a:p>
        </p:txBody>
      </p:sp>
      <p:sp>
        <p:nvSpPr>
          <p:cNvPr id="10" name="TextBox 9">
            <a:extLst>
              <a:ext uri="{FF2B5EF4-FFF2-40B4-BE49-F238E27FC236}">
                <a16:creationId xmlns:a16="http://schemas.microsoft.com/office/drawing/2014/main" id="{0B4BF7CC-5F4D-D349-A1CE-C8DDE2DF9FC2}"/>
              </a:ext>
            </a:extLst>
          </p:cNvPr>
          <p:cNvSpPr txBox="1"/>
          <p:nvPr/>
        </p:nvSpPr>
        <p:spPr>
          <a:xfrm>
            <a:off x="2963228" y="3530631"/>
            <a:ext cx="3339463" cy="369332"/>
          </a:xfrm>
          <a:prstGeom prst="rect">
            <a:avLst/>
          </a:prstGeom>
          <a:solidFill>
            <a:schemeClr val="bg2"/>
          </a:solidFill>
        </p:spPr>
        <p:txBody>
          <a:bodyPr wrap="square" rtlCol="0">
            <a:spAutoFit/>
          </a:bodyPr>
          <a:lstStyle/>
          <a:p>
            <a:r>
              <a:rPr lang="fr-CH" noProof="0" dirty="0"/>
              <a:t>Les </a:t>
            </a:r>
            <a:r>
              <a:rPr lang="fr-CH" dirty="0"/>
              <a:t>«mauvais» </a:t>
            </a:r>
            <a:r>
              <a:rPr lang="fr-CH" noProof="0" dirty="0"/>
              <a:t>antibiotiques</a:t>
            </a:r>
          </a:p>
        </p:txBody>
      </p:sp>
      <p:sp>
        <p:nvSpPr>
          <p:cNvPr id="11" name="Rectangle 10">
            <a:extLst>
              <a:ext uri="{FF2B5EF4-FFF2-40B4-BE49-F238E27FC236}">
                <a16:creationId xmlns:a16="http://schemas.microsoft.com/office/drawing/2014/main" id="{E6F639CD-A08F-FD46-BF92-04D9A7235704}"/>
              </a:ext>
            </a:extLst>
          </p:cNvPr>
          <p:cNvSpPr/>
          <p:nvPr/>
        </p:nvSpPr>
        <p:spPr>
          <a:xfrm>
            <a:off x="102981" y="4150682"/>
            <a:ext cx="198328" cy="362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12" name="Rectangle 11">
            <a:extLst>
              <a:ext uri="{FF2B5EF4-FFF2-40B4-BE49-F238E27FC236}">
                <a16:creationId xmlns:a16="http://schemas.microsoft.com/office/drawing/2014/main" id="{9529114A-CEDE-DE4D-BABB-104038C5CC7C}"/>
              </a:ext>
            </a:extLst>
          </p:cNvPr>
          <p:cNvSpPr/>
          <p:nvPr/>
        </p:nvSpPr>
        <p:spPr>
          <a:xfrm>
            <a:off x="2662181" y="4160705"/>
            <a:ext cx="219450" cy="390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pic>
        <p:nvPicPr>
          <p:cNvPr id="13" name="Picture 12">
            <a:extLst>
              <a:ext uri="{FF2B5EF4-FFF2-40B4-BE49-F238E27FC236}">
                <a16:creationId xmlns:a16="http://schemas.microsoft.com/office/drawing/2014/main" id="{B60D2FC6-0416-614B-A8FA-ED8AE064535F}"/>
              </a:ext>
            </a:extLst>
          </p:cNvPr>
          <p:cNvPicPr>
            <a:picLocks noChangeAspect="1"/>
          </p:cNvPicPr>
          <p:nvPr/>
        </p:nvPicPr>
        <p:blipFill>
          <a:blip r:embed="rId6"/>
          <a:stretch>
            <a:fillRect/>
          </a:stretch>
        </p:blipFill>
        <p:spPr>
          <a:xfrm>
            <a:off x="8508049" y="874581"/>
            <a:ext cx="799970" cy="530954"/>
          </a:xfrm>
          <a:prstGeom prst="rect">
            <a:avLst/>
          </a:prstGeom>
        </p:spPr>
      </p:pic>
      <p:pic>
        <p:nvPicPr>
          <p:cNvPr id="14" name="Picture 13">
            <a:extLst>
              <a:ext uri="{FF2B5EF4-FFF2-40B4-BE49-F238E27FC236}">
                <a16:creationId xmlns:a16="http://schemas.microsoft.com/office/drawing/2014/main" id="{CA28DAEE-8702-3247-B93E-BC4EBBE5F90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036523" y="976016"/>
            <a:ext cx="530954" cy="530954"/>
          </a:xfrm>
          <a:prstGeom prst="rect">
            <a:avLst/>
          </a:prstGeom>
        </p:spPr>
      </p:pic>
    </p:spTree>
    <p:extLst>
      <p:ext uri="{BB962C8B-B14F-4D97-AF65-F5344CB8AC3E}">
        <p14:creationId xmlns:p14="http://schemas.microsoft.com/office/powerpoint/2010/main" val="341580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246B78-D73C-4F1E-9E22-D315715848DA}"/>
              </a:ext>
            </a:extLst>
          </p:cNvPr>
          <p:cNvSpPr txBox="1"/>
          <p:nvPr/>
        </p:nvSpPr>
        <p:spPr>
          <a:xfrm>
            <a:off x="583095" y="1232736"/>
            <a:ext cx="9109873" cy="4493538"/>
          </a:xfrm>
          <a:prstGeom prst="rect">
            <a:avLst/>
          </a:prstGeom>
          <a:noFill/>
        </p:spPr>
        <p:txBody>
          <a:bodyPr wrap="square" rtlCol="0">
            <a:spAutoFit/>
          </a:bodyPr>
          <a:lstStyle/>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b="1" i="0" u="none" strike="noStrike" kern="1200" cap="none" spc="0" normalizeH="0" baseline="0" noProof="0" dirty="0">
                <a:ln>
                  <a:noFill/>
                </a:ln>
                <a:solidFill>
                  <a:schemeClr val="bg1">
                    <a:lumMod val="65000"/>
                  </a:schemeClr>
                </a:solidFill>
                <a:effectLst/>
                <a:uLnTx/>
                <a:uFillTx/>
                <a:latin typeface="Calibri" panose="020F0502020204030204"/>
                <a:ea typeface="+mn-ea"/>
                <a:cs typeface="Lucida Grande" panose="020B0600040502020204" pitchFamily="34" charset="0"/>
              </a:rPr>
              <a:t>Objectif 1 : Améliorer la sensibilisation et la compréhension de la RAM grâce à une communication efficace, à l'éducation et à la formation</a:t>
            </a:r>
          </a:p>
          <a:p>
            <a:pPr marR="0" lvl="0" algn="just" defTabSz="914400" rtl="0" eaLnBrk="1" fontAlgn="auto" latinLnBrk="0" hangingPunct="1">
              <a:lnSpc>
                <a:spcPct val="100000"/>
              </a:lnSpc>
              <a:spcBef>
                <a:spcPts val="0"/>
              </a:spcBef>
              <a:spcAft>
                <a:spcPts val="0"/>
              </a:spcAft>
              <a:buClrTx/>
              <a:buSzTx/>
              <a:tabLst/>
              <a:defRPr/>
            </a:pPr>
            <a:endParaRPr kumimoji="0" lang="fr-CH" sz="300" b="1" i="0" u="none" strike="noStrike" kern="1200" cap="none" spc="0" normalizeH="0" baseline="0" noProof="0" dirty="0">
              <a:ln>
                <a:noFill/>
              </a:ln>
              <a:solidFill>
                <a:srgbClr val="C00000"/>
              </a:solidFill>
              <a:effectLst/>
              <a:uLnTx/>
              <a:uFillTx/>
              <a:latin typeface="Calibri" panose="020F0502020204030204"/>
              <a:ea typeface="+mn-ea"/>
              <a:cs typeface="Lucida Grande" panose="020B0600040502020204" pitchFamily="34" charset="0"/>
            </a:endParaRP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b="1" i="0" u="none" strike="noStrike" kern="1200" cap="none" spc="0" normalizeH="0" baseline="0" noProof="0" dirty="0">
                <a:ln>
                  <a:noFill/>
                </a:ln>
                <a:solidFill>
                  <a:schemeClr val="bg1">
                    <a:lumMod val="65000"/>
                  </a:schemeClr>
                </a:solidFill>
                <a:effectLst/>
                <a:uLnTx/>
                <a:uFillTx/>
                <a:latin typeface="Calibri" panose="020F0502020204030204"/>
                <a:ea typeface="+mn-ea"/>
                <a:cs typeface="Lucida Grande" panose="020B0600040502020204" pitchFamily="34" charset="0"/>
              </a:rPr>
              <a:t>Objectif 2 : Renforcer les connaissances et la base de preuves grâce à la recherche sur la surveillance (RAM et AMU)</a:t>
            </a: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300" noProof="0" dirty="0">
              <a:solidFill>
                <a:prstClr val="black"/>
              </a:solidFill>
              <a:latin typeface="Calibri" panose="020F0502020204030204"/>
              <a:cs typeface="Lucida Grande" panose="020B0600040502020204" pitchFamily="34" charset="0"/>
            </a:endParaRP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b="1" i="0" u="none" strike="noStrike" kern="1200" cap="none" spc="0" normalizeH="0" baseline="0" noProof="0" dirty="0">
                <a:ln>
                  <a:noFill/>
                </a:ln>
                <a:solidFill>
                  <a:schemeClr val="bg1">
                    <a:lumMod val="65000"/>
                  </a:schemeClr>
                </a:solidFill>
                <a:effectLst/>
                <a:uLnTx/>
                <a:uFillTx/>
                <a:latin typeface="Calibri" panose="020F0502020204030204"/>
                <a:ea typeface="+mn-ea"/>
                <a:cs typeface="Lucida Grande" panose="020B0600040502020204" pitchFamily="34" charset="0"/>
              </a:rPr>
              <a:t>Objectif 3 : Réduire l'incidence des infections grâce à des mesures efficaces d'hygiène, et de prévention et contrôle des infections</a:t>
            </a: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300" b="0"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endParaRP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b="1" i="0" u="none" strike="noStrike" kern="1200" cap="none" spc="0" normalizeH="0" baseline="0" noProof="0" dirty="0">
                <a:ln>
                  <a:noFill/>
                </a:ln>
                <a:solidFill>
                  <a:srgbClr val="C00000"/>
                </a:solidFill>
                <a:effectLst/>
                <a:uLnTx/>
                <a:uFillTx/>
                <a:latin typeface="Calibri" panose="020F0502020204030204"/>
                <a:ea typeface="+mn-ea"/>
                <a:cs typeface="Lucida Grande" panose="020B0600040502020204" pitchFamily="34" charset="0"/>
              </a:rPr>
              <a:t>Objectif 4 </a:t>
            </a:r>
            <a:r>
              <a:rPr kumimoji="0" lang="fr-CH" b="1"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rPr>
              <a:t>: </a:t>
            </a:r>
            <a:r>
              <a:rPr kumimoji="0" lang="fr-CH"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Lucida Grande" panose="020B0600040502020204" pitchFamily="34" charset="0"/>
              </a:rPr>
              <a:t>Optimiser l'utilisation des médicaments antimicrobiens</a:t>
            </a: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300" b="0"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endParaRP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1" noProof="0" dirty="0">
                <a:solidFill>
                  <a:schemeClr val="bg1">
                    <a:lumMod val="65000"/>
                  </a:schemeClr>
                </a:solidFill>
                <a:latin typeface="Calibri" panose="020F0502020204030204"/>
                <a:cs typeface="Lucida Grande" panose="020B0600040502020204" pitchFamily="34" charset="0"/>
              </a:rPr>
              <a:t>Objectif 5 : Développer un argumentaire économique pour un investissement durable qui prenne en compte les besoins de tous les pays et augmenter les investissements dans de nouveaux médicaments, outils diagnostiques, vaccins et autres interventions</a:t>
            </a: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800" b="1"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fr-CH" b="1"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rPr>
              <a:t>Objectif : </a:t>
            </a:r>
            <a:r>
              <a:rPr kumimoji="0" lang="fr-CH" b="0"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rPr>
              <a:t>Assurer la continuité du traitement et de la prévention efficaces des maladies infectieuses grâce à des médicaments efficaces, sûrs, garantis de qualité, utilisés de manière responsable et accessibles à tous ceux qui en ont besoin</a:t>
            </a: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b="0" i="0" u="none" strike="noStrike" kern="1200" cap="none" spc="0" normalizeH="0" baseline="0" noProof="0" dirty="0">
              <a:ln>
                <a:noFill/>
              </a:ln>
              <a:solidFill>
                <a:prstClr val="black"/>
              </a:solidFill>
              <a:effectLst/>
              <a:uLnTx/>
              <a:uFillTx/>
              <a:latin typeface="Calibri" panose="020F0502020204030204"/>
              <a:ea typeface="+mn-ea"/>
              <a:cs typeface="Lucida Grande" panose="020B06000405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fr-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1914CFE-A55C-4D0D-BC73-8A7DBCCA7975}"/>
              </a:ext>
            </a:extLst>
          </p:cNvPr>
          <p:cNvPicPr>
            <a:picLocks noChangeAspect="1"/>
          </p:cNvPicPr>
          <p:nvPr/>
        </p:nvPicPr>
        <p:blipFill>
          <a:blip r:embed="rId3"/>
          <a:stretch>
            <a:fillRect/>
          </a:stretch>
        </p:blipFill>
        <p:spPr>
          <a:xfrm>
            <a:off x="9692968" y="2846879"/>
            <a:ext cx="2127971" cy="2887290"/>
          </a:xfrm>
          <a:prstGeom prst="rect">
            <a:avLst/>
          </a:prstGeom>
        </p:spPr>
      </p:pic>
      <p:pic>
        <p:nvPicPr>
          <p:cNvPr id="5" name="Picture 4">
            <a:extLst>
              <a:ext uri="{FF2B5EF4-FFF2-40B4-BE49-F238E27FC236}">
                <a16:creationId xmlns:a16="http://schemas.microsoft.com/office/drawing/2014/main" id="{3AF318A0-0E48-4001-9C63-19D74B75471D}"/>
              </a:ext>
            </a:extLst>
          </p:cNvPr>
          <p:cNvPicPr>
            <a:picLocks noChangeAspect="1"/>
          </p:cNvPicPr>
          <p:nvPr/>
        </p:nvPicPr>
        <p:blipFill>
          <a:blip r:embed="rId4"/>
          <a:stretch>
            <a:fillRect/>
          </a:stretch>
        </p:blipFill>
        <p:spPr>
          <a:xfrm>
            <a:off x="9692968" y="2111345"/>
            <a:ext cx="2298868" cy="520109"/>
          </a:xfrm>
          <a:prstGeom prst="rect">
            <a:avLst/>
          </a:prstGeom>
        </p:spPr>
      </p:pic>
      <p:sp>
        <p:nvSpPr>
          <p:cNvPr id="2" name="Title 1">
            <a:extLst>
              <a:ext uri="{FF2B5EF4-FFF2-40B4-BE49-F238E27FC236}">
                <a16:creationId xmlns:a16="http://schemas.microsoft.com/office/drawing/2014/main" id="{4F871460-91C4-9B3E-F9AA-E1DB8F1DF682}"/>
              </a:ext>
            </a:extLst>
          </p:cNvPr>
          <p:cNvSpPr>
            <a:spLocks noGrp="1"/>
          </p:cNvSpPr>
          <p:nvPr>
            <p:ph type="title"/>
          </p:nvPr>
        </p:nvSpPr>
        <p:spPr/>
        <p:txBody>
          <a:bodyPr/>
          <a:lstStyle/>
          <a:p>
            <a:pPr algn="ctr"/>
            <a:r>
              <a:rPr lang="fr-CH" sz="4000" noProof="0" dirty="0">
                <a:solidFill>
                  <a:schemeClr val="tx2"/>
                </a:solidFill>
                <a:latin typeface="Calibri" panose="020F0502020204030204"/>
              </a:rPr>
              <a:t>Plan d'action mondial sur la RAM</a:t>
            </a:r>
            <a:br>
              <a:rPr lang="fr-CH" sz="2800" noProof="0" dirty="0">
                <a:solidFill>
                  <a:srgbClr val="C65C28"/>
                </a:solidFill>
                <a:latin typeface="Calibri Light" panose="020F0302020204030204"/>
              </a:rPr>
            </a:br>
            <a:endParaRPr lang="fr-CH" noProof="0" dirty="0"/>
          </a:p>
        </p:txBody>
      </p:sp>
    </p:spTree>
    <p:extLst>
      <p:ext uri="{BB962C8B-B14F-4D97-AF65-F5344CB8AC3E}">
        <p14:creationId xmlns:p14="http://schemas.microsoft.com/office/powerpoint/2010/main" val="97863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72874F-2E5C-4562-B728-C72F1DD76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BB693-B807-46B8-9616-A8AC915EF1AA}" type="slidenum">
              <a:rPr kumimoji="0" lang="fr-CH"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H" sz="8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sp>
        <p:nvSpPr>
          <p:cNvPr id="5" name="Text Placeholder 1">
            <a:extLst>
              <a:ext uri="{FF2B5EF4-FFF2-40B4-BE49-F238E27FC236}">
                <a16:creationId xmlns:a16="http://schemas.microsoft.com/office/drawing/2014/main" id="{3AF5A45E-EA78-4E7F-B00C-E5F1FBCDD0EB}"/>
              </a:ext>
            </a:extLst>
          </p:cNvPr>
          <p:cNvSpPr txBox="1">
            <a:spLocks/>
          </p:cNvSpPr>
          <p:nvPr/>
        </p:nvSpPr>
        <p:spPr bwMode="invGray">
          <a:xfrm>
            <a:off x="540000" y="98051"/>
            <a:ext cx="10908500" cy="531557"/>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500" b="1" i="0" u="none" strike="noStrike" kern="1200" cap="none" spc="0" normalizeH="0" baseline="0" noProof="0" dirty="0">
                <a:ln>
                  <a:noFill/>
                </a:ln>
                <a:solidFill>
                  <a:srgbClr val="009CDE"/>
                </a:solidFill>
                <a:effectLst/>
                <a:uLnTx/>
                <a:uFillTx/>
                <a:latin typeface="Calibri" panose="020F0502020204030204" pitchFamily="34" charset="0"/>
                <a:ea typeface="+mn-ea"/>
                <a:cs typeface="Calibri" panose="020F0502020204030204" pitchFamily="34" charset="0"/>
              </a:rPr>
              <a:t>Une approche centrée sur les personnes pour la RAM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500" b="1" i="0" u="none" strike="noStrike" kern="1200" cap="none" spc="0" normalizeH="0" baseline="0" noProof="0" dirty="0">
                <a:ln>
                  <a:noFill/>
                </a:ln>
                <a:solidFill>
                  <a:srgbClr val="009CDE"/>
                </a:solidFill>
                <a:effectLst/>
                <a:uLnTx/>
                <a:uFillTx/>
                <a:latin typeface="Calibri" panose="020F0502020204030204" pitchFamily="34" charset="0"/>
                <a:ea typeface="+mn-ea"/>
                <a:cs typeface="Calibri" panose="020F0502020204030204" pitchFamily="34" charset="0"/>
              </a:rPr>
              <a:t>10 interventions principales et 3 interventions fondamentales</a:t>
            </a:r>
          </a:p>
        </p:txBody>
      </p:sp>
      <p:sp>
        <p:nvSpPr>
          <p:cNvPr id="7" name="Google Shape;5407;p34">
            <a:extLst>
              <a:ext uri="{FF2B5EF4-FFF2-40B4-BE49-F238E27FC236}">
                <a16:creationId xmlns:a16="http://schemas.microsoft.com/office/drawing/2014/main" id="{E977CED1-31F7-41CB-BCEF-362BED92A8E9}"/>
              </a:ext>
            </a:extLst>
          </p:cNvPr>
          <p:cNvSpPr/>
          <p:nvPr/>
        </p:nvSpPr>
        <p:spPr>
          <a:xfrm>
            <a:off x="941781" y="4848883"/>
            <a:ext cx="9767479" cy="273292"/>
          </a:xfrm>
          <a:custGeom>
            <a:avLst/>
            <a:gdLst/>
            <a:ahLst/>
            <a:cxnLst/>
            <a:rect l="l" t="t" r="r" b="b"/>
            <a:pathLst>
              <a:path w="158080" h="9941" extrusionOk="0">
                <a:moveTo>
                  <a:pt x="12876" y="0"/>
                </a:moveTo>
                <a:lnTo>
                  <a:pt x="0" y="9941"/>
                </a:lnTo>
                <a:lnTo>
                  <a:pt x="158080" y="9941"/>
                </a:lnTo>
                <a:lnTo>
                  <a:pt x="145204" y="0"/>
                </a:lnTo>
                <a:close/>
              </a:path>
            </a:pathLst>
          </a:custGeom>
          <a:solidFill>
            <a:srgbClr val="C3C3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8610B3D6-DADD-4071-A0B4-EE3F3062D19E}"/>
              </a:ext>
            </a:extLst>
          </p:cNvPr>
          <p:cNvGrpSpPr/>
          <p:nvPr/>
        </p:nvGrpSpPr>
        <p:grpSpPr>
          <a:xfrm>
            <a:off x="633409" y="910259"/>
            <a:ext cx="10460398" cy="695308"/>
            <a:chOff x="585271" y="1264851"/>
            <a:chExt cx="7973458" cy="1353886"/>
          </a:xfrm>
          <a:solidFill>
            <a:schemeClr val="accent6">
              <a:lumMod val="40000"/>
              <a:lumOff val="60000"/>
            </a:schemeClr>
          </a:solidFill>
        </p:grpSpPr>
        <p:sp>
          <p:nvSpPr>
            <p:cNvPr id="38" name="Isosceles Triangle 37">
              <a:extLst>
                <a:ext uri="{FF2B5EF4-FFF2-40B4-BE49-F238E27FC236}">
                  <a16:creationId xmlns:a16="http://schemas.microsoft.com/office/drawing/2014/main" id="{18D81766-D47A-43C6-B051-800CF38B8DDD}"/>
                </a:ext>
              </a:extLst>
            </p:cNvPr>
            <p:cNvSpPr/>
            <p:nvPr/>
          </p:nvSpPr>
          <p:spPr bwMode="auto">
            <a:xfrm>
              <a:off x="585271" y="1264851"/>
              <a:ext cx="7973458" cy="1353886"/>
            </a:xfrm>
            <a:prstGeom prst="triangle">
              <a:avLst/>
            </a:prstGeom>
            <a:grpFill/>
            <a:ln w="38100">
              <a:solidFill>
                <a:schemeClr val="accent6"/>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Isosceles Triangle 38">
              <a:extLst>
                <a:ext uri="{FF2B5EF4-FFF2-40B4-BE49-F238E27FC236}">
                  <a16:creationId xmlns:a16="http://schemas.microsoft.com/office/drawing/2014/main" id="{00DA6FCB-F6AC-4483-A96F-3CE2E87FBA29}"/>
                </a:ext>
              </a:extLst>
            </p:cNvPr>
            <p:cNvSpPr/>
            <p:nvPr/>
          </p:nvSpPr>
          <p:spPr bwMode="auto">
            <a:xfrm>
              <a:off x="1073441" y="1451714"/>
              <a:ext cx="6997117" cy="1059747"/>
            </a:xfrm>
            <a:prstGeom prst="triangle">
              <a:avLst/>
            </a:prstGeom>
            <a:grpFill/>
            <a:ln w="127000">
              <a:noFill/>
            </a:ln>
          </p:spPr>
          <p:txBody>
            <a:bodyPr vert="horz" wrap="square" lIns="91440" tIns="45720" rIns="91440" bIns="45720" numCol="1" rtlCol="0" anchor="b"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prstClr val="black"/>
                  </a:solidFill>
                  <a:effectLst/>
                  <a:uLnTx/>
                  <a:uFillTx/>
                  <a:latin typeface="Arial"/>
                  <a:ea typeface="+mn-ea"/>
                  <a:cs typeface="+mn-cs"/>
                </a:rPr>
                <a:t>Niveaux réduits de 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prstClr val="black"/>
                  </a:solidFill>
                  <a:effectLst/>
                  <a:uLnTx/>
                  <a:uFillTx/>
                  <a:latin typeface="Arial"/>
                  <a:ea typeface="+mn-ea"/>
                  <a:cs typeface="+mn-cs"/>
                </a:rPr>
                <a:t>Réduction de la mortalité et de la morbidité dues à la RAM</a:t>
              </a:r>
            </a:p>
          </p:txBody>
        </p:sp>
      </p:grpSp>
      <p:sp>
        <p:nvSpPr>
          <p:cNvPr id="9" name="Rectangle: Rounded Corners 8">
            <a:extLst>
              <a:ext uri="{FF2B5EF4-FFF2-40B4-BE49-F238E27FC236}">
                <a16:creationId xmlns:a16="http://schemas.microsoft.com/office/drawing/2014/main" id="{3995FCBB-784B-4D57-B5BC-D4E8DA61FA4B}"/>
              </a:ext>
            </a:extLst>
          </p:cNvPr>
          <p:cNvSpPr/>
          <p:nvPr/>
        </p:nvSpPr>
        <p:spPr bwMode="auto">
          <a:xfrm>
            <a:off x="1455960" y="1645476"/>
            <a:ext cx="2093719" cy="114472"/>
          </a:xfrm>
          <a:prstGeom prst="roundRect">
            <a:avLst>
              <a:gd name="adj" fmla="val 50000"/>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C29EE03F-0BC4-4DF6-84F4-7C7A345AFAF8}"/>
              </a:ext>
            </a:extLst>
          </p:cNvPr>
          <p:cNvSpPr/>
          <p:nvPr/>
        </p:nvSpPr>
        <p:spPr bwMode="auto">
          <a:xfrm>
            <a:off x="1601636" y="1769056"/>
            <a:ext cx="1802368" cy="99644"/>
          </a:xfrm>
          <a:prstGeom prst="roundRect">
            <a:avLst>
              <a:gd name="adj" fmla="val 50000"/>
            </a:avLst>
          </a:prstGeom>
          <a:solidFill>
            <a:schemeClr val="accent6">
              <a:lumMod val="60000"/>
              <a:lumOff val="4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8E3564FD-CAF7-46AC-9DAC-132FDAE5B228}"/>
              </a:ext>
            </a:extLst>
          </p:cNvPr>
          <p:cNvSpPr/>
          <p:nvPr/>
        </p:nvSpPr>
        <p:spPr bwMode="auto">
          <a:xfrm>
            <a:off x="1704686" y="1908297"/>
            <a:ext cx="1588107" cy="3039245"/>
          </a:xfrm>
          <a:prstGeom prst="rect">
            <a:avLst/>
          </a:prstGeom>
          <a:solidFill>
            <a:schemeClr val="bg1"/>
          </a:solidFill>
          <a:ln w="57150">
            <a:solidFill>
              <a:srgbClr val="C61411"/>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713AF387-7E47-4175-9E6A-63ED34504C69}"/>
              </a:ext>
            </a:extLst>
          </p:cNvPr>
          <p:cNvSpPr/>
          <p:nvPr/>
        </p:nvSpPr>
        <p:spPr>
          <a:xfrm>
            <a:off x="1697989" y="1936061"/>
            <a:ext cx="1601502" cy="2715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C9C9C9">
                    <a:lumMod val="50000"/>
                  </a:srgbClr>
                </a:solidFill>
                <a:effectLst/>
                <a:uLnTx/>
                <a:uFillTx/>
                <a:latin typeface="Arial"/>
                <a:ea typeface="+mn-ea"/>
                <a:cs typeface="+mn-cs"/>
              </a:rPr>
              <a:t>Pilier 1 : Prévention</a:t>
            </a:r>
          </a:p>
        </p:txBody>
      </p:sp>
      <p:sp>
        <p:nvSpPr>
          <p:cNvPr id="14" name="Rectangle 13">
            <a:extLst>
              <a:ext uri="{FF2B5EF4-FFF2-40B4-BE49-F238E27FC236}">
                <a16:creationId xmlns:a16="http://schemas.microsoft.com/office/drawing/2014/main" id="{C7240032-8973-492D-B52F-8E8DC4957AED}"/>
              </a:ext>
            </a:extLst>
          </p:cNvPr>
          <p:cNvSpPr/>
          <p:nvPr/>
        </p:nvSpPr>
        <p:spPr>
          <a:xfrm>
            <a:off x="1723013" y="2237623"/>
            <a:ext cx="1601502" cy="2631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Mise en œuvre des composants centraux IPC pour atténuer la RAM</a:t>
            </a:r>
          </a:p>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Accès universel à une meilleure gestion des WASH et des déchets pour atténuer la RAM</a:t>
            </a:r>
          </a:p>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Accès aux vaccins et immunisation élargie pour gérer la RAM</a:t>
            </a:r>
          </a:p>
        </p:txBody>
      </p:sp>
      <p:sp>
        <p:nvSpPr>
          <p:cNvPr id="15" name="Rectangle: Rounded Corners 14">
            <a:extLst>
              <a:ext uri="{FF2B5EF4-FFF2-40B4-BE49-F238E27FC236}">
                <a16:creationId xmlns:a16="http://schemas.microsoft.com/office/drawing/2014/main" id="{702CBF16-2813-4509-87B0-4E08C3252041}"/>
              </a:ext>
            </a:extLst>
          </p:cNvPr>
          <p:cNvSpPr/>
          <p:nvPr/>
        </p:nvSpPr>
        <p:spPr bwMode="auto">
          <a:xfrm>
            <a:off x="3688885" y="1645476"/>
            <a:ext cx="2093719" cy="114472"/>
          </a:xfrm>
          <a:prstGeom prst="roundRect">
            <a:avLst>
              <a:gd name="adj" fmla="val 50000"/>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F10FA200-3042-42E0-AC41-3AD0817A4DF7}"/>
              </a:ext>
            </a:extLst>
          </p:cNvPr>
          <p:cNvSpPr/>
          <p:nvPr/>
        </p:nvSpPr>
        <p:spPr bwMode="auto">
          <a:xfrm>
            <a:off x="3834561" y="1769056"/>
            <a:ext cx="1802368" cy="99644"/>
          </a:xfrm>
          <a:prstGeom prst="roundRect">
            <a:avLst>
              <a:gd name="adj" fmla="val 50000"/>
            </a:avLst>
          </a:prstGeom>
          <a:solidFill>
            <a:schemeClr val="accent6">
              <a:lumMod val="60000"/>
              <a:lumOff val="4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F5CB7146-E709-4D27-A4BA-2572DB71038E}"/>
              </a:ext>
            </a:extLst>
          </p:cNvPr>
          <p:cNvSpPr/>
          <p:nvPr/>
        </p:nvSpPr>
        <p:spPr bwMode="auto">
          <a:xfrm>
            <a:off x="3946731" y="1903116"/>
            <a:ext cx="1588107" cy="3043726"/>
          </a:xfrm>
          <a:prstGeom prst="rect">
            <a:avLst/>
          </a:prstGeom>
          <a:solidFill>
            <a:schemeClr val="bg1"/>
          </a:solidFill>
          <a:ln w="57150">
            <a:solidFill>
              <a:srgbClr val="1E81C7"/>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FD470617-9742-4DD0-B345-D06FC630BF08}"/>
              </a:ext>
            </a:extLst>
          </p:cNvPr>
          <p:cNvSpPr/>
          <p:nvPr/>
        </p:nvSpPr>
        <p:spPr>
          <a:xfrm>
            <a:off x="3941319" y="1936061"/>
            <a:ext cx="1598931" cy="6228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C9C9C9">
                    <a:lumMod val="50000"/>
                  </a:srgbClr>
                </a:solidFill>
                <a:effectLst/>
                <a:uLnTx/>
                <a:uFillTx/>
                <a:latin typeface="Arial"/>
                <a:ea typeface="+mn-ea"/>
                <a:cs typeface="+mn-cs"/>
              </a:rPr>
              <a:t>Pilier 2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C9C9C9">
                    <a:lumMod val="50000"/>
                  </a:srgbClr>
                </a:solidFill>
                <a:effectLst/>
                <a:uLnTx/>
                <a:uFillTx/>
                <a:latin typeface="Arial"/>
                <a:ea typeface="+mn-ea"/>
                <a:cs typeface="+mn-cs"/>
              </a:rPr>
              <a:t>Accès aux services de santé essentiels </a:t>
            </a:r>
          </a:p>
        </p:txBody>
      </p:sp>
      <p:sp>
        <p:nvSpPr>
          <p:cNvPr id="20" name="Rectangle 19">
            <a:extLst>
              <a:ext uri="{FF2B5EF4-FFF2-40B4-BE49-F238E27FC236}">
                <a16:creationId xmlns:a16="http://schemas.microsoft.com/office/drawing/2014/main" id="{B217EF2F-D3AA-4280-9B98-6159D21F8CD4}"/>
              </a:ext>
            </a:extLst>
          </p:cNvPr>
          <p:cNvSpPr/>
          <p:nvPr/>
        </p:nvSpPr>
        <p:spPr>
          <a:xfrm>
            <a:off x="3973041" y="2474681"/>
            <a:ext cx="1572621" cy="2504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Gestion de la RAM incluse dans le package d'avantages santé</a:t>
            </a:r>
          </a:p>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Approvisionnement ininterrompu de produits de santé essentiels pour la RAM</a:t>
            </a:r>
          </a:p>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Des services AMR de qualité intégrés pour améliorer les soins aux patients</a:t>
            </a:r>
          </a:p>
        </p:txBody>
      </p:sp>
      <p:sp>
        <p:nvSpPr>
          <p:cNvPr id="21" name="Rectangle: Rounded Corners 20">
            <a:extLst>
              <a:ext uri="{FF2B5EF4-FFF2-40B4-BE49-F238E27FC236}">
                <a16:creationId xmlns:a16="http://schemas.microsoft.com/office/drawing/2014/main" id="{A9A0193E-21F1-47BD-831B-18D9614E136E}"/>
              </a:ext>
            </a:extLst>
          </p:cNvPr>
          <p:cNvSpPr/>
          <p:nvPr/>
        </p:nvSpPr>
        <p:spPr bwMode="auto">
          <a:xfrm>
            <a:off x="5921809" y="1645476"/>
            <a:ext cx="2093719" cy="114472"/>
          </a:xfrm>
          <a:prstGeom prst="roundRect">
            <a:avLst>
              <a:gd name="adj" fmla="val 50000"/>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68A0EC37-9D40-4018-8AE0-08744094FF78}"/>
              </a:ext>
            </a:extLst>
          </p:cNvPr>
          <p:cNvSpPr/>
          <p:nvPr/>
        </p:nvSpPr>
        <p:spPr bwMode="auto">
          <a:xfrm>
            <a:off x="6067485" y="1769056"/>
            <a:ext cx="1802368" cy="99644"/>
          </a:xfrm>
          <a:prstGeom prst="roundRect">
            <a:avLst>
              <a:gd name="adj" fmla="val 50000"/>
            </a:avLst>
          </a:prstGeom>
          <a:solidFill>
            <a:schemeClr val="accent6">
              <a:lumMod val="60000"/>
              <a:lumOff val="4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E7B1213-0376-4609-B896-9BD0CF879ACC}"/>
              </a:ext>
            </a:extLst>
          </p:cNvPr>
          <p:cNvSpPr/>
          <p:nvPr/>
        </p:nvSpPr>
        <p:spPr bwMode="auto">
          <a:xfrm>
            <a:off x="6169031" y="1908297"/>
            <a:ext cx="1588107" cy="3039245"/>
          </a:xfrm>
          <a:prstGeom prst="rect">
            <a:avLst/>
          </a:prstGeom>
          <a:solidFill>
            <a:schemeClr val="bg1"/>
          </a:solidFill>
          <a:ln w="57150">
            <a:solidFill>
              <a:srgbClr val="00B050"/>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AADB777-F177-4AA5-B216-85D5536663AD}"/>
              </a:ext>
            </a:extLst>
          </p:cNvPr>
          <p:cNvSpPr/>
          <p:nvPr/>
        </p:nvSpPr>
        <p:spPr>
          <a:xfrm>
            <a:off x="6163619" y="1936061"/>
            <a:ext cx="1598931" cy="6228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C9C9C9">
                    <a:lumMod val="50000"/>
                  </a:srgbClr>
                </a:solidFill>
                <a:effectLst/>
                <a:uLnTx/>
                <a:uFillTx/>
                <a:latin typeface="Arial"/>
                <a:ea typeface="+mn-ea"/>
                <a:cs typeface="+mn-cs"/>
              </a:rPr>
              <a:t>Pilier 3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C9C9C9">
                    <a:lumMod val="50000"/>
                  </a:srgbClr>
                </a:solidFill>
                <a:effectLst/>
                <a:uLnTx/>
                <a:uFillTx/>
                <a:latin typeface="Arial"/>
                <a:ea typeface="+mn-ea"/>
                <a:cs typeface="+mn-cs"/>
              </a:rPr>
              <a:t>Diagnostic rapide et précis</a:t>
            </a:r>
          </a:p>
        </p:txBody>
      </p:sp>
      <p:sp>
        <p:nvSpPr>
          <p:cNvPr id="26" name="Rectangle 25">
            <a:extLst>
              <a:ext uri="{FF2B5EF4-FFF2-40B4-BE49-F238E27FC236}">
                <a16:creationId xmlns:a16="http://schemas.microsoft.com/office/drawing/2014/main" id="{8D8892B6-C032-4DA8-8251-BFBA6387A4FC}"/>
              </a:ext>
            </a:extLst>
          </p:cNvPr>
          <p:cNvSpPr/>
          <p:nvPr/>
        </p:nvSpPr>
        <p:spPr>
          <a:xfrm>
            <a:off x="6134769" y="2571156"/>
            <a:ext cx="1702559" cy="2420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050" b="0" i="0" u="none" strike="noStrike" kern="1200" cap="none" spc="0" normalizeH="0" baseline="0" noProof="0" dirty="0">
                <a:ln>
                  <a:noFill/>
                </a:ln>
                <a:solidFill>
                  <a:prstClr val="black"/>
                </a:solidFill>
                <a:effectLst/>
                <a:uLnTx/>
                <a:uFillTx/>
                <a:latin typeface="Arial Nova" panose="020B0504020202020204" pitchFamily="34" charset="0"/>
              </a:rPr>
              <a:t>Amélioration des laboratoires et des infrastructures diagnostiques pour permettre les tests de bactériologie et de mycologie</a:t>
            </a:r>
          </a:p>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050" b="0" i="0" u="none" strike="noStrike" kern="1200" cap="none" spc="0" normalizeH="0" baseline="0" noProof="0" dirty="0">
                <a:ln>
                  <a:noFill/>
                </a:ln>
                <a:solidFill>
                  <a:prstClr val="black"/>
                </a:solidFill>
                <a:effectLst/>
                <a:uLnTx/>
                <a:uFillTx/>
                <a:latin typeface="Arial Nova" panose="020B0504020202020204" pitchFamily="34" charset="0"/>
              </a:rPr>
              <a:t>Sensibilisation, éducation et compréhension des options diagnostiques et de la gestion responsable du diagnostic</a:t>
            </a:r>
          </a:p>
        </p:txBody>
      </p:sp>
      <p:sp>
        <p:nvSpPr>
          <p:cNvPr id="27" name="Rectangle: Rounded Corners 26">
            <a:extLst>
              <a:ext uri="{FF2B5EF4-FFF2-40B4-BE49-F238E27FC236}">
                <a16:creationId xmlns:a16="http://schemas.microsoft.com/office/drawing/2014/main" id="{2CDFF392-142E-42AA-B489-5DCA271EC19B}"/>
              </a:ext>
            </a:extLst>
          </p:cNvPr>
          <p:cNvSpPr/>
          <p:nvPr/>
        </p:nvSpPr>
        <p:spPr bwMode="auto">
          <a:xfrm>
            <a:off x="8154735" y="1640356"/>
            <a:ext cx="2093719" cy="114472"/>
          </a:xfrm>
          <a:prstGeom prst="roundRect">
            <a:avLst>
              <a:gd name="adj" fmla="val 50000"/>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0963799E-2F08-4D49-94DA-812C07F5B0F0}"/>
              </a:ext>
            </a:extLst>
          </p:cNvPr>
          <p:cNvSpPr/>
          <p:nvPr/>
        </p:nvSpPr>
        <p:spPr bwMode="auto">
          <a:xfrm>
            <a:off x="8300411" y="1769056"/>
            <a:ext cx="1802368" cy="99644"/>
          </a:xfrm>
          <a:prstGeom prst="roundRect">
            <a:avLst>
              <a:gd name="adj" fmla="val 50000"/>
            </a:avLst>
          </a:prstGeom>
          <a:solidFill>
            <a:schemeClr val="accent6">
              <a:lumMod val="60000"/>
              <a:lumOff val="4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05539ABF-FE58-4FAB-9EF1-D18311850539}"/>
              </a:ext>
            </a:extLst>
          </p:cNvPr>
          <p:cNvSpPr/>
          <p:nvPr/>
        </p:nvSpPr>
        <p:spPr bwMode="auto">
          <a:xfrm>
            <a:off x="8405783" y="1903177"/>
            <a:ext cx="1588107" cy="3039245"/>
          </a:xfrm>
          <a:prstGeom prst="rect">
            <a:avLst/>
          </a:prstGeom>
          <a:solidFill>
            <a:schemeClr val="bg1"/>
          </a:solidFill>
          <a:ln w="57150">
            <a:solidFill>
              <a:srgbClr val="FFC619"/>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6EC7BC5-D869-449B-8590-7F7617620F96}"/>
              </a:ext>
            </a:extLst>
          </p:cNvPr>
          <p:cNvSpPr/>
          <p:nvPr/>
        </p:nvSpPr>
        <p:spPr>
          <a:xfrm>
            <a:off x="8400371" y="1936061"/>
            <a:ext cx="1598931" cy="63553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C9C9C9">
                    <a:lumMod val="50000"/>
                  </a:srgbClr>
                </a:solidFill>
                <a:effectLst/>
                <a:uLnTx/>
                <a:uFillTx/>
                <a:latin typeface="Arial"/>
                <a:ea typeface="+mn-ea"/>
                <a:cs typeface="+mn-cs"/>
              </a:rPr>
              <a:t>Pilier 4 : Traitement approprié et garanti de qualité</a:t>
            </a:r>
          </a:p>
        </p:txBody>
      </p:sp>
      <p:sp>
        <p:nvSpPr>
          <p:cNvPr id="32" name="Rectangle 31">
            <a:extLst>
              <a:ext uri="{FF2B5EF4-FFF2-40B4-BE49-F238E27FC236}">
                <a16:creationId xmlns:a16="http://schemas.microsoft.com/office/drawing/2014/main" id="{861B54B0-1376-4529-BF4A-B1044821582D}"/>
              </a:ext>
            </a:extLst>
          </p:cNvPr>
          <p:cNvSpPr/>
          <p:nvPr/>
        </p:nvSpPr>
        <p:spPr>
          <a:xfrm>
            <a:off x="8437259" y="2607315"/>
            <a:ext cx="1588107" cy="232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highlight>
                  <a:srgbClr val="FFFF00"/>
                </a:highlight>
                <a:uLnTx/>
                <a:uFillTx/>
                <a:latin typeface="Arial Nova" panose="020B0504020202020204" pitchFamily="34" charset="0"/>
              </a:rPr>
              <a:t>Recommandations de traitement et programmes AMS à jour fondés sur des preuves</a:t>
            </a:r>
          </a:p>
          <a:p>
            <a:pPr marL="118745" marR="0" lvl="0" indent="-11874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H" sz="1100" b="0" i="0" u="none" strike="noStrike" kern="1200" cap="none" spc="0" normalizeH="0" baseline="0" noProof="0" dirty="0">
                <a:ln>
                  <a:noFill/>
                </a:ln>
                <a:solidFill>
                  <a:prstClr val="black"/>
                </a:solidFill>
                <a:effectLst/>
                <a:uLnTx/>
                <a:uFillTx/>
                <a:latin typeface="Arial Nova" panose="020B0504020202020204" pitchFamily="34" charset="0"/>
              </a:rPr>
              <a:t>Mise en œuvre d'une réglementation visant à restreindre la vente d'antimicrobiens en vente libre</a:t>
            </a:r>
          </a:p>
        </p:txBody>
      </p:sp>
      <p:sp>
        <p:nvSpPr>
          <p:cNvPr id="33" name="Google Shape;5401;p34">
            <a:extLst>
              <a:ext uri="{FF2B5EF4-FFF2-40B4-BE49-F238E27FC236}">
                <a16:creationId xmlns:a16="http://schemas.microsoft.com/office/drawing/2014/main" id="{ECC4C131-C9F9-4F5B-8F40-F41316743273}"/>
              </a:ext>
            </a:extLst>
          </p:cNvPr>
          <p:cNvSpPr/>
          <p:nvPr/>
        </p:nvSpPr>
        <p:spPr>
          <a:xfrm>
            <a:off x="32473" y="5840356"/>
            <a:ext cx="11673890" cy="640334"/>
          </a:xfrm>
          <a:custGeom>
            <a:avLst/>
            <a:gdLst/>
            <a:ahLst/>
            <a:cxnLst/>
            <a:rect l="l" t="t" r="r" b="b"/>
            <a:pathLst>
              <a:path w="189870" h="34860" extrusionOk="0">
                <a:moveTo>
                  <a:pt x="1" y="1"/>
                </a:moveTo>
                <a:lnTo>
                  <a:pt x="1" y="34859"/>
                </a:lnTo>
                <a:lnTo>
                  <a:pt x="189870" y="34859"/>
                </a:lnTo>
                <a:lnTo>
                  <a:pt x="1898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Google Shape;5406;p34">
            <a:extLst>
              <a:ext uri="{FF2B5EF4-FFF2-40B4-BE49-F238E27FC236}">
                <a16:creationId xmlns:a16="http://schemas.microsoft.com/office/drawing/2014/main" id="{C1A7812F-339A-471B-80D8-195F455F570B}"/>
              </a:ext>
            </a:extLst>
          </p:cNvPr>
          <p:cNvSpPr/>
          <p:nvPr/>
        </p:nvSpPr>
        <p:spPr>
          <a:xfrm>
            <a:off x="941781" y="5122175"/>
            <a:ext cx="9767479" cy="520276"/>
          </a:xfrm>
          <a:custGeom>
            <a:avLst/>
            <a:gdLst/>
            <a:ahLst/>
            <a:cxnLst/>
            <a:rect l="l" t="t" r="r" b="b"/>
            <a:pathLst>
              <a:path w="158080" h="34860" extrusionOk="0">
                <a:moveTo>
                  <a:pt x="0" y="1"/>
                </a:moveTo>
                <a:lnTo>
                  <a:pt x="0" y="34859"/>
                </a:lnTo>
                <a:lnTo>
                  <a:pt x="158080" y="34859"/>
                </a:lnTo>
                <a:lnTo>
                  <a:pt x="15808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5407;p34">
            <a:extLst>
              <a:ext uri="{FF2B5EF4-FFF2-40B4-BE49-F238E27FC236}">
                <a16:creationId xmlns:a16="http://schemas.microsoft.com/office/drawing/2014/main" id="{BCAFDAED-C844-4380-B0BF-B3B81AE50EBB}"/>
              </a:ext>
            </a:extLst>
          </p:cNvPr>
          <p:cNvSpPr/>
          <p:nvPr/>
        </p:nvSpPr>
        <p:spPr>
          <a:xfrm>
            <a:off x="32473" y="5637293"/>
            <a:ext cx="11673890" cy="202977"/>
          </a:xfrm>
          <a:custGeom>
            <a:avLst/>
            <a:gdLst/>
            <a:ahLst/>
            <a:cxnLst/>
            <a:rect l="l" t="t" r="r" b="b"/>
            <a:pathLst>
              <a:path w="158080" h="9941" extrusionOk="0">
                <a:moveTo>
                  <a:pt x="12876" y="0"/>
                </a:moveTo>
                <a:lnTo>
                  <a:pt x="0" y="9941"/>
                </a:lnTo>
                <a:lnTo>
                  <a:pt x="158080" y="9941"/>
                </a:lnTo>
                <a:lnTo>
                  <a:pt x="145204" y="0"/>
                </a:lnTo>
                <a:close/>
              </a:path>
            </a:pathLst>
          </a:custGeom>
          <a:solidFill>
            <a:srgbClr val="C3C3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D52BF37A-E73E-4E7B-9C63-E9C709B2F421}"/>
              </a:ext>
            </a:extLst>
          </p:cNvPr>
          <p:cNvSpPr txBox="1"/>
          <p:nvPr/>
        </p:nvSpPr>
        <p:spPr>
          <a:xfrm>
            <a:off x="45054" y="5187226"/>
            <a:ext cx="11673890" cy="45910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fr-CH" sz="1100" b="1" i="0" u="none" strike="noStrike" kern="1200" cap="none" spc="0" normalizeH="0" baseline="0" noProof="0" dirty="0">
                <a:ln>
                  <a:noFill/>
                </a:ln>
                <a:solidFill>
                  <a:prstClr val="white"/>
                </a:solidFill>
                <a:effectLst/>
                <a:uLnTx/>
                <a:uFillTx/>
                <a:latin typeface="Arial"/>
                <a:ea typeface="+mn-ea"/>
                <a:cs typeface="+mn-cs"/>
              </a:rPr>
              <a:t>Fondation : Gouvernance efficace :</a:t>
            </a:r>
          </a:p>
          <a:p>
            <a:pPr marL="171450" marR="0" lvl="0" indent="-171450" algn="ctr" defTabSz="914400" rtl="0" eaLnBrk="1" fontAlgn="auto" latinLnBrk="0" hangingPunct="1">
              <a:lnSpc>
                <a:spcPct val="100000"/>
              </a:lnSpc>
              <a:spcBef>
                <a:spcPts val="0"/>
              </a:spcBef>
              <a:spcAft>
                <a:spcPts val="100"/>
              </a:spcAft>
              <a:buClrTx/>
              <a:buSzTx/>
              <a:buFont typeface="Arial"/>
              <a:buChar char="•"/>
              <a:tabLst/>
              <a:defRPr/>
            </a:pPr>
            <a:r>
              <a:rPr kumimoji="0" lang="fr-CH" sz="1200" b="1" i="0" u="none" strike="noStrike" kern="1200" cap="none" spc="0" normalizeH="0" baseline="0" noProof="0" dirty="0">
                <a:ln>
                  <a:noFill/>
                </a:ln>
                <a:solidFill>
                  <a:prstClr val="white"/>
                </a:solidFill>
                <a:effectLst/>
                <a:uLnTx/>
                <a:uFillTx/>
                <a:latin typeface="Arial"/>
                <a:ea typeface="+mn-ea"/>
                <a:cs typeface="+mn-cs"/>
              </a:rPr>
              <a:t>Gouvernance et responsabilité de la RAM dans le secteur de la santé humaine en collaboration avec d'autres secteurs</a:t>
            </a:r>
            <a:endParaRPr kumimoji="0" lang="fr-CH"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53560F3A-5BCA-4BB4-B99B-E6721DA86F2E}"/>
              </a:ext>
            </a:extLst>
          </p:cNvPr>
          <p:cNvSpPr txBox="1"/>
          <p:nvPr/>
        </p:nvSpPr>
        <p:spPr>
          <a:xfrm>
            <a:off x="1129369" y="5865558"/>
            <a:ext cx="9767016" cy="610424"/>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50"/>
              </a:spcAft>
              <a:buClrTx/>
              <a:buSzTx/>
              <a:buFontTx/>
              <a:buNone/>
              <a:tabLst/>
              <a:defRPr/>
            </a:pPr>
            <a:r>
              <a:rPr kumimoji="0" lang="fr-CH" sz="1000" b="1" i="0" u="none" strike="noStrike" kern="1200" cap="none" spc="0" normalizeH="0" baseline="0" noProof="0" dirty="0">
                <a:ln>
                  <a:noFill/>
                </a:ln>
                <a:solidFill>
                  <a:prstClr val="white"/>
                </a:solidFill>
                <a:effectLst/>
                <a:uLnTx/>
                <a:uFillTx/>
                <a:latin typeface="Arial"/>
                <a:ea typeface="+mn-ea"/>
                <a:cs typeface="+mn-cs"/>
              </a:rPr>
              <a:t>Fondation : Informations stratégiques :</a:t>
            </a:r>
          </a:p>
          <a:p>
            <a:pPr marL="171450" marR="0" lvl="0" indent="-171450" algn="ctr" defTabSz="914400" rtl="0" eaLnBrk="1" fontAlgn="auto" latinLnBrk="0" hangingPunct="1">
              <a:lnSpc>
                <a:spcPct val="100000"/>
              </a:lnSpc>
              <a:spcBef>
                <a:spcPts val="0"/>
              </a:spcBef>
              <a:spcAft>
                <a:spcPts val="50"/>
              </a:spcAft>
              <a:buClrTx/>
              <a:buSzTx/>
              <a:buFont typeface="Arial" panose="020B0604020202020204" pitchFamily="34" charset="0"/>
              <a:buChar char="•"/>
              <a:tabLst/>
              <a:defRPr/>
            </a:pPr>
            <a:r>
              <a:rPr kumimoji="0" lang="fr-CH" sz="1100" b="1" i="0" u="none" strike="noStrike" kern="1200" cap="none" spc="0" normalizeH="0" baseline="0" noProof="0" dirty="0">
                <a:ln>
                  <a:noFill/>
                </a:ln>
                <a:solidFill>
                  <a:prstClr val="white"/>
                </a:solidFill>
                <a:effectLst/>
                <a:uLnTx/>
                <a:uFillTx/>
                <a:latin typeface="Arial"/>
                <a:ea typeface="+mn-ea"/>
                <a:cs typeface="+mn-cs"/>
              </a:rPr>
              <a:t>Réseau national de surveillance de la RAM afin de générer des données de qualité sur la consommation de RAM et d'antimicrobiens</a:t>
            </a:r>
          </a:p>
          <a:p>
            <a:pPr marL="171450" marR="0" lvl="0" indent="-171450" algn="ctr" defTabSz="914400" rtl="0" eaLnBrk="1" fontAlgn="auto" latinLnBrk="0" hangingPunct="1">
              <a:lnSpc>
                <a:spcPct val="100000"/>
              </a:lnSpc>
              <a:spcBef>
                <a:spcPts val="0"/>
              </a:spcBef>
              <a:spcAft>
                <a:spcPts val="50"/>
              </a:spcAft>
              <a:buClrTx/>
              <a:buSzTx/>
              <a:buFont typeface="Arial" panose="020B0604020202020204" pitchFamily="34" charset="0"/>
              <a:buChar char="•"/>
              <a:tabLst/>
              <a:defRPr/>
            </a:pPr>
            <a:r>
              <a:rPr kumimoji="0" lang="fr-CH" sz="1100" b="1" i="0" u="none" strike="noStrike" kern="1200" cap="none" spc="0" normalizeH="0" baseline="0" noProof="0" dirty="0">
                <a:ln>
                  <a:noFill/>
                </a:ln>
                <a:solidFill>
                  <a:prstClr val="white"/>
                </a:solidFill>
                <a:effectLst/>
                <a:uLnTx/>
                <a:uFillTx/>
                <a:latin typeface="Arial"/>
                <a:ea typeface="+mn-ea"/>
                <a:cs typeface="+mn-cs"/>
              </a:rPr>
              <a:t>Recherche opérationnelle et de mise en œuvre </a:t>
            </a:r>
          </a:p>
        </p:txBody>
      </p:sp>
    </p:spTree>
    <p:extLst>
      <p:ext uri="{BB962C8B-B14F-4D97-AF65-F5344CB8AC3E}">
        <p14:creationId xmlns:p14="http://schemas.microsoft.com/office/powerpoint/2010/main" val="388011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0BA-7B5A-70DC-6D47-9E8EA726C6E7}"/>
              </a:ext>
            </a:extLst>
          </p:cNvPr>
          <p:cNvSpPr>
            <a:spLocks noGrp="1"/>
          </p:cNvSpPr>
          <p:nvPr>
            <p:ph type="title"/>
          </p:nvPr>
        </p:nvSpPr>
        <p:spPr>
          <a:xfrm>
            <a:off x="563084" y="1741638"/>
            <a:ext cx="11113200" cy="720000"/>
          </a:xfrm>
        </p:spPr>
        <p:txBody>
          <a:bodyPr/>
          <a:lstStyle/>
          <a:p>
            <a:r>
              <a:rPr lang="fr-CH" i="1" noProof="0" dirty="0"/>
              <a:t>« Un ensemble cohérent d'actions qui favorisent l'utilisation responsable des antimicrobiens. »</a:t>
            </a:r>
          </a:p>
        </p:txBody>
      </p:sp>
      <p:sp>
        <p:nvSpPr>
          <p:cNvPr id="3" name="Date Placeholder 2">
            <a:extLst>
              <a:ext uri="{FF2B5EF4-FFF2-40B4-BE49-F238E27FC236}">
                <a16:creationId xmlns:a16="http://schemas.microsoft.com/office/drawing/2014/main" id="{08B139DB-B768-5E07-7B8F-A702B2A8BBAE}"/>
              </a:ext>
            </a:extLst>
          </p:cNvPr>
          <p:cNvSpPr>
            <a:spLocks noGrp="1"/>
          </p:cNvSpPr>
          <p:nvPr>
            <p:ph type="dt" sz="half" idx="10"/>
          </p:nvPr>
        </p:nvSpPr>
        <p:spPr/>
        <p:txBody>
          <a:bodyPr/>
          <a:lstStyle/>
          <a:p>
            <a:fld id="{C38F6DCC-ABFC-F044-B360-81943FFBA2CF}" type="datetime4">
              <a:rPr lang="fr-CH" noProof="0" smtClean="0"/>
              <a:pPr/>
              <a:t>9 janvier 2026</a:t>
            </a:fld>
            <a:endParaRPr lang="fr-CH" noProof="0" dirty="0"/>
          </a:p>
        </p:txBody>
      </p:sp>
      <p:sp>
        <p:nvSpPr>
          <p:cNvPr id="4" name="Slide Number Placeholder 3">
            <a:extLst>
              <a:ext uri="{FF2B5EF4-FFF2-40B4-BE49-F238E27FC236}">
                <a16:creationId xmlns:a16="http://schemas.microsoft.com/office/drawing/2014/main" id="{50430D50-13A1-153E-F7E2-A128D6B211A2}"/>
              </a:ext>
            </a:extLst>
          </p:cNvPr>
          <p:cNvSpPr>
            <a:spLocks noGrp="1"/>
          </p:cNvSpPr>
          <p:nvPr>
            <p:ph type="sldNum" sz="quarter" idx="12"/>
          </p:nvPr>
        </p:nvSpPr>
        <p:spPr/>
        <p:txBody>
          <a:bodyPr/>
          <a:lstStyle/>
          <a:p>
            <a:fld id="{97A6CAE0-687B-D44E-98DD-6E2AB2CF1B46}" type="slidenum">
              <a:rPr lang="fr-CH" noProof="0" smtClean="0"/>
              <a:pPr/>
              <a:t>9</a:t>
            </a:fld>
            <a:endParaRPr lang="fr-CH" noProof="0" dirty="0"/>
          </a:p>
        </p:txBody>
      </p:sp>
      <p:sp>
        <p:nvSpPr>
          <p:cNvPr id="5" name="Text Placeholder 4">
            <a:extLst>
              <a:ext uri="{FF2B5EF4-FFF2-40B4-BE49-F238E27FC236}">
                <a16:creationId xmlns:a16="http://schemas.microsoft.com/office/drawing/2014/main" id="{D9EA5E31-F14E-8436-EFDB-A339F4E9B7E6}"/>
              </a:ext>
            </a:extLst>
          </p:cNvPr>
          <p:cNvSpPr>
            <a:spLocks noGrp="1"/>
          </p:cNvSpPr>
          <p:nvPr>
            <p:ph type="body" sz="quarter" idx="13"/>
          </p:nvPr>
        </p:nvSpPr>
        <p:spPr>
          <a:xfrm>
            <a:off x="2142153" y="6465856"/>
            <a:ext cx="9371255" cy="503999"/>
          </a:xfrm>
        </p:spPr>
        <p:txBody>
          <a:bodyPr/>
          <a:lstStyle/>
          <a:p>
            <a:r>
              <a:rPr lang="fr-CH" sz="900" noProof="0" dirty="0" err="1"/>
              <a:t>Dyar</a:t>
            </a:r>
            <a:r>
              <a:rPr lang="fr-CH" sz="900" noProof="0" dirty="0"/>
              <a:t> et al. Infection du </a:t>
            </a:r>
            <a:r>
              <a:rPr lang="fr-CH" sz="900" noProof="0" dirty="0" err="1"/>
              <a:t>microbiol</a:t>
            </a:r>
            <a:r>
              <a:rPr lang="fr-CH" sz="900" noProof="0" dirty="0"/>
              <a:t> Clin. novembre 2017 ; 23(11):793-798.</a:t>
            </a:r>
          </a:p>
          <a:p>
            <a:r>
              <a:rPr lang="fr-CH" sz="900" noProof="0" dirty="0"/>
              <a:t>Programmes de gestion des antimicrobiens dans les établissements de santé des pays à revenu faible et intermédiaire : une boîte à outils pratique de l'OMS. Organisation mondiale de la santé. (2019).</a:t>
            </a:r>
          </a:p>
          <a:p>
            <a:endParaRPr lang="fr-CH" sz="900" noProof="0" dirty="0"/>
          </a:p>
        </p:txBody>
      </p:sp>
      <p:sp>
        <p:nvSpPr>
          <p:cNvPr id="6" name="Title 6">
            <a:extLst>
              <a:ext uri="{FF2B5EF4-FFF2-40B4-BE49-F238E27FC236}">
                <a16:creationId xmlns:a16="http://schemas.microsoft.com/office/drawing/2014/main" id="{B292231B-E37D-2957-4559-C29E59F5EB52}"/>
              </a:ext>
            </a:extLst>
          </p:cNvPr>
          <p:cNvSpPr txBox="1">
            <a:spLocks/>
          </p:cNvSpPr>
          <p:nvPr/>
        </p:nvSpPr>
        <p:spPr>
          <a:xfrm>
            <a:off x="918000" y="594001"/>
            <a:ext cx="10058400" cy="822709"/>
          </a:xfrm>
          <a:prstGeom prst="rect">
            <a:avLst/>
          </a:prstGeom>
          <a:effectLst>
            <a:outerShdw blurRad="50800" dist="38100" dir="2700000" algn="tl" rotWithShape="0">
              <a:prstClr val="black">
                <a:alpha val="40000"/>
              </a:prstClr>
            </a:outerShdw>
          </a:effectLst>
        </p:spPr>
        <p:txBody>
          <a:bodyPr vert="horz" lIns="91440" tIns="45720" rIns="91440" bIns="45720" rtlCol="0" anchor="b" anchorCtr="0">
            <a:norm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lgn="ctr">
              <a:lnSpc>
                <a:spcPct val="90000"/>
              </a:lnSpc>
            </a:pPr>
            <a:r>
              <a:rPr lang="fr-CH" sz="5200" noProof="0" dirty="0">
                <a:solidFill>
                  <a:srgbClr val="FFC000"/>
                </a:solidFill>
              </a:rPr>
              <a:t>Gestion des antibiotiques</a:t>
            </a:r>
          </a:p>
        </p:txBody>
      </p:sp>
      <p:sp>
        <p:nvSpPr>
          <p:cNvPr id="7" name="Content Placeholder 10">
            <a:extLst>
              <a:ext uri="{FF2B5EF4-FFF2-40B4-BE49-F238E27FC236}">
                <a16:creationId xmlns:a16="http://schemas.microsoft.com/office/drawing/2014/main" id="{7E648F16-D343-488D-BFB5-EF12F88CB50D}"/>
              </a:ext>
            </a:extLst>
          </p:cNvPr>
          <p:cNvSpPr txBox="1">
            <a:spLocks/>
          </p:cNvSpPr>
          <p:nvPr/>
        </p:nvSpPr>
        <p:spPr>
          <a:xfrm>
            <a:off x="378459" y="2935363"/>
            <a:ext cx="6056548" cy="3600986"/>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1000"/>
              </a:spcBef>
              <a:spcAft>
                <a:spcPts val="0"/>
              </a:spcAft>
              <a:buClr>
                <a:schemeClr val="accent3"/>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500"/>
              </a:spcBef>
              <a:spcAft>
                <a:spcPts val="0"/>
              </a:spcAft>
              <a:buClr>
                <a:schemeClr val="accent3"/>
              </a:buClr>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fr-CH" sz="1800" noProof="0" dirty="0">
                <a:solidFill>
                  <a:schemeClr val="bg1"/>
                </a:solidFill>
              </a:rPr>
              <a:t>Les antibiotiques sont souvent utilisés de manière inappropriée :</a:t>
            </a:r>
          </a:p>
          <a:p>
            <a:pPr marL="617537" lvl="1" indent="-457200">
              <a:spcBef>
                <a:spcPts val="0"/>
              </a:spcBef>
            </a:pPr>
            <a:r>
              <a:rPr lang="fr-CH" noProof="0" dirty="0">
                <a:solidFill>
                  <a:schemeClr val="bg1"/>
                </a:solidFill>
              </a:rPr>
              <a:t>… quand ce n'est pas nécessaire</a:t>
            </a:r>
          </a:p>
          <a:p>
            <a:pPr marL="617537" lvl="1" indent="-457200">
              <a:spcBef>
                <a:spcPts val="0"/>
              </a:spcBef>
            </a:pPr>
            <a:r>
              <a:rPr lang="fr-CH" noProof="0" dirty="0">
                <a:solidFill>
                  <a:schemeClr val="bg1"/>
                </a:solidFill>
              </a:rPr>
              <a:t>… avec un spectre inutilement large</a:t>
            </a:r>
          </a:p>
          <a:p>
            <a:pPr marL="617537" lvl="1" indent="-457200">
              <a:spcBef>
                <a:spcPts val="0"/>
              </a:spcBef>
            </a:pPr>
            <a:r>
              <a:rPr lang="fr-CH" noProof="0" dirty="0">
                <a:solidFill>
                  <a:schemeClr val="bg1"/>
                </a:solidFill>
              </a:rPr>
              <a:t>… pour une durée trop longue</a:t>
            </a:r>
          </a:p>
          <a:p>
            <a:pPr marL="617537" lvl="1" indent="-457200">
              <a:spcBef>
                <a:spcPts val="0"/>
              </a:spcBef>
            </a:pPr>
            <a:r>
              <a:rPr lang="fr-CH" noProof="0" dirty="0">
                <a:solidFill>
                  <a:schemeClr val="bg1"/>
                </a:solidFill>
              </a:rPr>
              <a:t>… En utilisant la mauvaise route</a:t>
            </a:r>
          </a:p>
          <a:p>
            <a:pPr marL="617537" lvl="1" indent="-457200">
              <a:spcBef>
                <a:spcPts val="0"/>
              </a:spcBef>
            </a:pPr>
            <a:r>
              <a:rPr lang="fr-CH" noProof="0" dirty="0">
                <a:solidFill>
                  <a:schemeClr val="bg1"/>
                </a:solidFill>
              </a:rPr>
              <a:t>… Utiliser la mauvaise dose </a:t>
            </a:r>
          </a:p>
          <a:p>
            <a:pPr marL="617537" lvl="1" indent="-457200">
              <a:spcBef>
                <a:spcPts val="0"/>
              </a:spcBef>
            </a:pPr>
            <a:endParaRPr lang="fr-CH" noProof="0" dirty="0">
              <a:solidFill>
                <a:schemeClr val="bg1"/>
              </a:solidFill>
            </a:endParaRPr>
          </a:p>
          <a:p>
            <a:pPr marL="457200" indent="-457200">
              <a:buFont typeface="Arial" panose="020B0604020202020204" pitchFamily="34" charset="0"/>
              <a:buChar char="•"/>
            </a:pPr>
            <a:r>
              <a:rPr lang="fr-CH" sz="1800" b="1" u="sng" noProof="0" dirty="0">
                <a:solidFill>
                  <a:schemeClr val="bg1"/>
                </a:solidFill>
              </a:rPr>
              <a:t>Mais :</a:t>
            </a:r>
            <a:r>
              <a:rPr lang="fr-CH" sz="1800" b="1" noProof="0" dirty="0">
                <a:solidFill>
                  <a:schemeClr val="bg1"/>
                </a:solidFill>
              </a:rPr>
              <a:t> </a:t>
            </a:r>
            <a:r>
              <a:rPr lang="fr-CH" sz="1800" noProof="0" dirty="0">
                <a:solidFill>
                  <a:schemeClr val="bg1"/>
                </a:solidFill>
              </a:rPr>
              <a:t>l'accès aux antibiotiques essentiels qui sauvent des vies pour les patients qui en ont besoin est essentiel</a:t>
            </a:r>
          </a:p>
        </p:txBody>
      </p:sp>
      <p:graphicFrame>
        <p:nvGraphicFramePr>
          <p:cNvPr id="8" name="Content Placeholder 11">
            <a:extLst>
              <a:ext uri="{FF2B5EF4-FFF2-40B4-BE49-F238E27FC236}">
                <a16:creationId xmlns:a16="http://schemas.microsoft.com/office/drawing/2014/main" id="{E6A29D5F-F5FC-41AD-9C09-C14FFCEBCD6B}"/>
              </a:ext>
            </a:extLst>
          </p:cNvPr>
          <p:cNvGraphicFramePr>
            <a:graphicFrameLocks/>
          </p:cNvGraphicFramePr>
          <p:nvPr>
            <p:extLst>
              <p:ext uri="{D42A27DB-BD31-4B8C-83A1-F6EECF244321}">
                <p14:modId xmlns:p14="http://schemas.microsoft.com/office/powerpoint/2010/main" val="3321763913"/>
              </p:ext>
            </p:extLst>
          </p:nvPr>
        </p:nvGraphicFramePr>
        <p:xfrm>
          <a:off x="6435007" y="2786566"/>
          <a:ext cx="4959350" cy="280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8A0676DD-ACA8-CD5D-2DBE-071730B1075B}"/>
              </a:ext>
            </a:extLst>
          </p:cNvPr>
          <p:cNvSpPr txBox="1"/>
          <p:nvPr/>
        </p:nvSpPr>
        <p:spPr>
          <a:xfrm>
            <a:off x="7610168" y="5051596"/>
            <a:ext cx="6096000" cy="369332"/>
          </a:xfrm>
          <a:prstGeom prst="rect">
            <a:avLst/>
          </a:prstGeom>
          <a:noFill/>
        </p:spPr>
        <p:txBody>
          <a:bodyPr wrap="square">
            <a:spAutoFit/>
          </a:bodyPr>
          <a:lstStyle/>
          <a:p>
            <a:r>
              <a:rPr lang="en-US" dirty="0">
                <a:solidFill>
                  <a:srgbClr val="FFC000"/>
                </a:solidFill>
              </a:rPr>
              <a:t>directives de </a:t>
            </a:r>
            <a:r>
              <a:rPr lang="en-US" dirty="0" err="1">
                <a:solidFill>
                  <a:srgbClr val="FFC000"/>
                </a:solidFill>
              </a:rPr>
              <a:t>traitement</a:t>
            </a:r>
            <a:endParaRPr lang="en-US" dirty="0">
              <a:solidFill>
                <a:srgbClr val="FFC000"/>
              </a:solidFill>
            </a:endParaRPr>
          </a:p>
        </p:txBody>
      </p:sp>
    </p:spTree>
    <p:extLst>
      <p:ext uri="{BB962C8B-B14F-4D97-AF65-F5344CB8AC3E}">
        <p14:creationId xmlns:p14="http://schemas.microsoft.com/office/powerpoint/2010/main" val="1092038099"/>
      </p:ext>
    </p:extLst>
  </p:cSld>
  <p:clrMapOvr>
    <a:masterClrMapping/>
  </p:clrMapOvr>
</p:sld>
</file>

<file path=ppt/theme/theme1.xml><?xml version="1.0" encoding="utf-8"?>
<a:theme xmlns:a="http://schemas.openxmlformats.org/drawingml/2006/main" name="5_Office Theme">
  <a:themeElements>
    <a:clrScheme name="Custom 5">
      <a:dk1>
        <a:srgbClr val="0F283C"/>
      </a:dk1>
      <a:lt1>
        <a:srgbClr val="FFFFFF"/>
      </a:lt1>
      <a:dk2>
        <a:srgbClr val="203A76"/>
      </a:dk2>
      <a:lt2>
        <a:srgbClr val="D3F4FF"/>
      </a:lt2>
      <a:accent1>
        <a:srgbClr val="0F283C"/>
      </a:accent1>
      <a:accent2>
        <a:srgbClr val="203B77"/>
      </a:accent2>
      <a:accent3>
        <a:srgbClr val="00AEE0"/>
      </a:accent3>
      <a:accent4>
        <a:srgbClr val="D2F3FF"/>
      </a:accent4>
      <a:accent5>
        <a:srgbClr val="BED200"/>
      </a:accent5>
      <a:accent6>
        <a:srgbClr val="EEE049"/>
      </a:accent6>
      <a:hlink>
        <a:srgbClr val="00AEDF"/>
      </a:hlink>
      <a:folHlink>
        <a:srgbClr val="BE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400" dirty="0">
            <a:solidFill>
              <a:prstClr val="white"/>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020A4EDECFB541A7CBDDBAAACCEFE4" ma:contentTypeVersion="15" ma:contentTypeDescription="Create a new document." ma:contentTypeScope="" ma:versionID="7efe3b74b5a94a1c5a2bced846a5136e">
  <xsd:schema xmlns:xsd="http://www.w3.org/2001/XMLSchema" xmlns:xs="http://www.w3.org/2001/XMLSchema" xmlns:p="http://schemas.microsoft.com/office/2006/metadata/properties" xmlns:ns2="ff2b67b4-9d9d-4267-a6cb-91a523f47760" xmlns:ns3="eaeaf8c7-381c-4b2b-8260-12ba87cf38aa" targetNamespace="http://schemas.microsoft.com/office/2006/metadata/properties" ma:root="true" ma:fieldsID="56f56f5305475849a0ade8e74fe8cbbf" ns2:_="" ns3:_="">
    <xsd:import namespace="ff2b67b4-9d9d-4267-a6cb-91a523f47760"/>
    <xsd:import namespace="eaeaf8c7-381c-4b2b-8260-12ba87cf38a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2b67b4-9d9d-4267-a6cb-91a523f477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eaf8c7-381c-4b2b-8260-12ba87cf38a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814a4e-5c3d-4f1d-95bd-27bf6f2bedce}" ma:internalName="TaxCatchAll" ma:showField="CatchAllData" ma:web="eaeaf8c7-381c-4b2b-8260-12ba87cf38a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2b67b4-9d9d-4267-a6cb-91a523f47760">
      <Terms xmlns="http://schemas.microsoft.com/office/infopath/2007/PartnerControls"/>
    </lcf76f155ced4ddcb4097134ff3c332f>
    <TaxCatchAll xmlns="eaeaf8c7-381c-4b2b-8260-12ba87cf38aa" xsi:nil="true"/>
  </documentManagement>
</p:properties>
</file>

<file path=customXml/itemProps1.xml><?xml version="1.0" encoding="utf-8"?>
<ds:datastoreItem xmlns:ds="http://schemas.openxmlformats.org/officeDocument/2006/customXml" ds:itemID="{86BF84D4-1595-43D5-B1BD-6E81EE19B97A}">
  <ds:schemaRefs>
    <ds:schemaRef ds:uri="http://schemas.microsoft.com/sharepoint/v3/contenttype/forms"/>
  </ds:schemaRefs>
</ds:datastoreItem>
</file>

<file path=customXml/itemProps2.xml><?xml version="1.0" encoding="utf-8"?>
<ds:datastoreItem xmlns:ds="http://schemas.openxmlformats.org/officeDocument/2006/customXml" ds:itemID="{9FAC3F72-AE44-40D1-BFEA-585F1872AB6C}">
  <ds:schemaRefs>
    <ds:schemaRef ds:uri="eaeaf8c7-381c-4b2b-8260-12ba87cf38aa"/>
    <ds:schemaRef ds:uri="ff2b67b4-9d9d-4267-a6cb-91a523f477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978FDB-62E4-41D3-A480-9ED3A4A1050B}">
  <ds:schemaRefs>
    <ds:schemaRef ds:uri="eaeaf8c7-381c-4b2b-8260-12ba87cf38aa"/>
    <ds:schemaRef ds:uri="ff2b67b4-9d9d-4267-a6cb-91a523f477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306</TotalTime>
  <Words>3207</Words>
  <Application>Microsoft Office PowerPoint</Application>
  <PresentationFormat>Widescreen</PresentationFormat>
  <Paragraphs>361</Paragraphs>
  <Slides>42</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Aptos</vt:lpstr>
      <vt:lpstr>arial</vt:lpstr>
      <vt:lpstr>arial</vt:lpstr>
      <vt:lpstr>Arial Nova</vt:lpstr>
      <vt:lpstr>BlinkMacSystemFont</vt:lpstr>
      <vt:lpstr>Calibri</vt:lpstr>
      <vt:lpstr>Calibri Light</vt:lpstr>
      <vt:lpstr>Courier New</vt:lpstr>
      <vt:lpstr>Myriad Pro Light SemiCond</vt:lpstr>
      <vt:lpstr>Source Sans Pro</vt:lpstr>
      <vt:lpstr>System Font Regular</vt:lpstr>
      <vt:lpstr>system-ui</vt:lpstr>
      <vt:lpstr>Times New Roman</vt:lpstr>
      <vt:lpstr>Wingdings</vt:lpstr>
      <vt:lpstr>5_Office Theme</vt:lpstr>
      <vt:lpstr>Situation actuelle des recommandations en matière d'antibiotiques dans les pays à revenu faible ou intermédiaire   Benedikt HUTTNER - bhuttner@who.int Research, Access , Stewardship  and AMU surveillance (RSA) WHO AMR department Health Systems, Access and Data (HSD) Division</vt:lpstr>
      <vt:lpstr>Déclaration d'intérêts</vt:lpstr>
      <vt:lpstr>5’000’000’000</vt:lpstr>
      <vt:lpstr>PowerPoint Presentation</vt:lpstr>
      <vt:lpstr>Les antibiotiques peuvent avoir un impact considérable sur les résultats cliniques</vt:lpstr>
      <vt:lpstr>L'utilisation inappropriée d'antibiotiques est fréquente</vt:lpstr>
      <vt:lpstr>Plan d'action mondial sur la RAM </vt:lpstr>
      <vt:lpstr>PowerPoint Presentation</vt:lpstr>
      <vt:lpstr>« Un ensemble cohérent d'actions qui favorisent l'utilisation responsable des antimicrobiens. »</vt:lpstr>
      <vt:lpstr>Pourquoi les lignes directrices en matière d'antibiotiques sont importantes</vt:lpstr>
      <vt:lpstr>Variation considérable dans l'utilisation des antibiotiques selon les régions et les niveaux de revenu </vt:lpstr>
      <vt:lpstr>Disponibilité limitée des recommandations nationales en matière d'antibiotiques: exemple Union Africaine</vt:lpstr>
      <vt:lpstr>PowerPoint Presentation</vt:lpstr>
      <vt:lpstr>Avantages et inconvénients de GRADE</vt:lpstr>
      <vt:lpstr>PowerPoint Presentation</vt:lpstr>
      <vt:lpstr>PowerPoint Presentation</vt:lpstr>
      <vt:lpstr>PowerPoint Presentation</vt:lpstr>
      <vt:lpstr>Guide AWaRe  de l’OMS sur les antibiotiques </vt:lpstr>
      <vt:lpstr>OMS Classification AWaRe (Accès, A surveiller, Réserve)</vt:lpstr>
      <vt:lpstr>PowerPoint Presentation</vt:lpstr>
      <vt:lpstr> Indicateurs et objectifs basés sur AWaRe</vt:lpstr>
      <vt:lpstr>PowerPoint Presentation</vt:lpstr>
      <vt:lpstr>PowerPoint Presentation</vt:lpstr>
      <vt:lpstr>PowerPoint Presentation</vt:lpstr>
      <vt:lpstr>Adaptation locale  des directives</vt:lpstr>
      <vt:lpstr>Facteurs à considerer pour l’adaptation locale</vt:lpstr>
      <vt:lpstr>Gardez à l'esprit que si vous vous adaptez des recommandations...</vt:lpstr>
      <vt:lpstr>Exemple de trop d'options </vt:lpstr>
      <vt:lpstr>Guide AWaRe de l’OMS sur les antibiotiques Exemple fièvre entérique</vt:lpstr>
      <vt:lpstr>Quelle est la base de preuves des pourcentages agrégés de résistance aux antibiotiques utilisés pour modifier le traitement empirique antibiotique ?  </vt:lpstr>
      <vt:lpstr>Sans cadre clair, une adaptation inappropriée des recommandations de traitement est courante</vt:lpstr>
      <vt:lpstr>Élaboration d'un cadre pour adapter les directives de l'OMS à partir des données de la RAM</vt:lpstr>
      <vt:lpstr>PowerPoint Presentation</vt:lpstr>
      <vt:lpstr>Il existe une grande variation mondiale dans les recommandations de prescription d'antibiotiques et les considérations de mise en œuvre sont rarement incluses Résultats d'une revue narrative</vt:lpstr>
      <vt:lpstr>PowerPoint Presentation</vt:lpstr>
      <vt:lpstr>Effet de la disponibilité des antibiotiques sur le respect des recommandations de traitement antibiotiques chez les patients adultes hospitalisés dans le sud du Malawi </vt:lpstr>
      <vt:lpstr>PowerPoint Presentation</vt:lpstr>
      <vt:lpstr>Antibiotiques non recommandés  (combinaisons à dose fixe)</vt:lpstr>
      <vt:lpstr>PowerPoint Presentation</vt:lpstr>
      <vt:lpstr>PowerPoint Presentation</vt:lpstr>
      <vt:lpstr>Conclusion</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HUTTNER, Benedikt</cp:lastModifiedBy>
  <cp:revision>2</cp:revision>
  <dcterms:modified xsi:type="dcterms:W3CDTF">2026-01-09T15:06:05Z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0x0101009D020A4EDECFB541A7CBDDBAAACCEFE4</vt:lpwstr>
  </property>
  <property fmtid="{D5CDD505-2E9C-101B-9397-08002B2CF9AE}" pid="3" name="MediaServiceImageTags">
    <vt:lpwstr/>
  </property>
</Properties>
</file>