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15"/>
  </p:notesMasterIdLst>
  <p:sldIdLst>
    <p:sldId id="291" r:id="rId4"/>
    <p:sldId id="292" r:id="rId5"/>
    <p:sldId id="2139" r:id="rId6"/>
    <p:sldId id="2142" r:id="rId7"/>
    <p:sldId id="2143" r:id="rId8"/>
    <p:sldId id="2144" r:id="rId9"/>
    <p:sldId id="2138" r:id="rId10"/>
    <p:sldId id="2146" r:id="rId11"/>
    <p:sldId id="2147" r:id="rId12"/>
    <p:sldId id="2116" r:id="rId13"/>
    <p:sldId id="2152" r:id="rId14"/>
  </p:sldIdLst>
  <p:sldSz cx="12192000" cy="6858000"/>
  <p:notesSz cx="6858000" cy="9144000"/>
  <p:defaultTextStyle>
    <a:defPPr>
      <a:defRPr lang="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C04741-96E1-4857-A10C-1C128A36B138}" v="388" dt="2026-01-12T18:05:01.213"/>
    <p1510:client id="{960F0CD2-BB45-411F-AAB5-2C8717AD5E9F}" v="4" dt="2026-01-13T05:51:08.0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84550" autoAdjust="0"/>
  </p:normalViewPr>
  <p:slideViewPr>
    <p:cSldViewPr snapToGrid="0">
      <p:cViewPr varScale="1">
        <p:scale>
          <a:sx n="62" d="100"/>
          <a:sy n="62" d="100"/>
        </p:scale>
        <p:origin x="8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tizia OTTINO" userId="de5de4d0-5fcb-406c-b93f-0d3948aedd31" providerId="ADAL" clId="{1FCFA66F-54F0-46F1-AA06-DAF13091AA71}"/>
    <pc:docChg chg="undo redo custSel addSld delSld modSld sldOrd">
      <pc:chgData name="Letizia OTTINO" userId="de5de4d0-5fcb-406c-b93f-0d3948aedd31" providerId="ADAL" clId="{1FCFA66F-54F0-46F1-AA06-DAF13091AA71}" dt="2026-01-13T05:51:08.016" v="8741" actId="113"/>
      <pc:docMkLst>
        <pc:docMk/>
      </pc:docMkLst>
      <pc:sldChg chg="delSp modSp add del mod ord setBg">
        <pc:chgData name="Letizia OTTINO" userId="de5de4d0-5fcb-406c-b93f-0d3948aedd31" providerId="ADAL" clId="{1FCFA66F-54F0-46F1-AA06-DAF13091AA71}" dt="2026-01-12T07:26:36.589" v="3773" actId="47"/>
        <pc:sldMkLst>
          <pc:docMk/>
          <pc:sldMk cId="0" sldId="261"/>
        </pc:sldMkLst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61"/>
            <ac:spMk id="82" creationId="{00000000-0000-0000-0000-000000000000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61"/>
            <ac:spMk id="84" creationId="{00000000-0000-0000-0000-000000000000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61"/>
            <ac:spMk id="86" creationId="{00000000-0000-0000-0000-000000000000}"/>
          </ac:spMkLst>
        </pc:spChg>
        <pc:spChg chg="mod">
          <ac:chgData name="Letizia OTTINO" userId="de5de4d0-5fcb-406c-b93f-0d3948aedd31" providerId="ADAL" clId="{1FCFA66F-54F0-46F1-AA06-DAF13091AA71}" dt="2026-01-12T07:19:02.586" v="3551" actId="21"/>
          <ac:spMkLst>
            <pc:docMk/>
            <pc:sldMk cId="0" sldId="261"/>
            <ac:spMk id="89" creationId="{00000000-0000-0000-0000-000000000000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61"/>
            <ac:spMk id="90" creationId="{00000000-0000-0000-0000-000000000000}"/>
          </ac:spMkLst>
        </pc:spChg>
      </pc:sldChg>
      <pc:sldChg chg="delSp modSp add del mod setBg">
        <pc:chgData name="Letizia OTTINO" userId="de5de4d0-5fcb-406c-b93f-0d3948aedd31" providerId="ADAL" clId="{1FCFA66F-54F0-46F1-AA06-DAF13091AA71}" dt="2026-01-12T07:29:24.919" v="3892" actId="47"/>
        <pc:sldMkLst>
          <pc:docMk/>
          <pc:sldMk cId="0" sldId="262"/>
        </pc:sldMkLst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62"/>
            <ac:spMk id="92" creationId="{00000000-0000-0000-0000-000000000000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62"/>
            <ac:spMk id="97" creationId="{00000000-0000-0000-0000-000000000000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62"/>
            <ac:spMk id="98" creationId="{00000000-0000-0000-0000-000000000000}"/>
          </ac:spMkLst>
        </pc:spChg>
      </pc:sldChg>
      <pc:sldChg chg="modSp mod">
        <pc:chgData name="Letizia OTTINO" userId="de5de4d0-5fcb-406c-b93f-0d3948aedd31" providerId="ADAL" clId="{1FCFA66F-54F0-46F1-AA06-DAF13091AA71}" dt="2026-01-12T17:40:39.934" v="8415" actId="790"/>
        <pc:sldMkLst>
          <pc:docMk/>
          <pc:sldMk cId="0" sldId="291"/>
        </pc:sldMkLst>
        <pc:spChg chg="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0" sldId="291"/>
            <ac:spMk id="3074" creationId="{15854467-5B11-372F-315F-98033D7F79ED}"/>
          </ac:spMkLst>
        </pc:spChg>
        <pc:spChg chg="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0" sldId="291"/>
            <ac:spMk id="3075" creationId="{1758D1C8-E70B-5CB0-AFE4-089145B51571}"/>
          </ac:spMkLst>
        </pc:spChg>
      </pc:sldChg>
      <pc:sldChg chg="addSp delSp modSp mod modAnim">
        <pc:chgData name="Letizia OTTINO" userId="de5de4d0-5fcb-406c-b93f-0d3948aedd31" providerId="ADAL" clId="{1FCFA66F-54F0-46F1-AA06-DAF13091AA71}" dt="2026-01-12T17:40:39.934" v="8415" actId="790"/>
        <pc:sldMkLst>
          <pc:docMk/>
          <pc:sldMk cId="0" sldId="292"/>
        </pc:sldMkLst>
        <pc:spChg chg="del mod">
          <ac:chgData name="Letizia OTTINO" userId="de5de4d0-5fcb-406c-b93f-0d3948aedd31" providerId="ADAL" clId="{1FCFA66F-54F0-46F1-AA06-DAF13091AA71}" dt="2026-01-12T16:15:09.554" v="6893" actId="478"/>
          <ac:spMkLst>
            <pc:docMk/>
            <pc:sldMk cId="0" sldId="292"/>
            <ac:spMk id="2" creationId="{B93EF226-6BCA-6FAE-526C-AAFDCBE504E0}"/>
          </ac:spMkLst>
        </pc:spChg>
        <pc:spChg chg="del mod">
          <ac:chgData name="Letizia OTTINO" userId="de5de4d0-5fcb-406c-b93f-0d3948aedd31" providerId="ADAL" clId="{1FCFA66F-54F0-46F1-AA06-DAF13091AA71}" dt="2026-01-12T16:15:08.718" v="6892" actId="478"/>
          <ac:spMkLst>
            <pc:docMk/>
            <pc:sldMk cId="0" sldId="292"/>
            <ac:spMk id="3" creationId="{2A2B7682-27C3-9FBB-FF58-90A5F6B6BB3D}"/>
          </ac:spMkLst>
        </pc:spChg>
        <pc:spChg chg="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0" sldId="292"/>
            <ac:spMk id="10242" creationId="{18D61570-0360-1514-2F57-EFFEF83D3902}"/>
          </ac:spMkLst>
        </pc:spChg>
        <pc:picChg chg="add mod ord">
          <ac:chgData name="Letizia OTTINO" userId="de5de4d0-5fcb-406c-b93f-0d3948aedd31" providerId="ADAL" clId="{1FCFA66F-54F0-46F1-AA06-DAF13091AA71}" dt="2026-01-12T16:16:10.793" v="6903" actId="14100"/>
          <ac:picMkLst>
            <pc:docMk/>
            <pc:sldMk cId="0" sldId="292"/>
            <ac:picMk id="6" creationId="{9E19A87E-92CE-BB2D-0B35-A42FB9AE94A4}"/>
          </ac:picMkLst>
        </pc:picChg>
        <pc:picChg chg="add mod">
          <ac:chgData name="Letizia OTTINO" userId="de5de4d0-5fcb-406c-b93f-0d3948aedd31" providerId="ADAL" clId="{1FCFA66F-54F0-46F1-AA06-DAF13091AA71}" dt="2026-01-12T16:16:14.047" v="6904" actId="1076"/>
          <ac:picMkLst>
            <pc:docMk/>
            <pc:sldMk cId="0" sldId="292"/>
            <ac:picMk id="8" creationId="{C1F6F61B-DA7D-93CA-36C9-9E1F7DDB68F4}"/>
          </ac:picMkLst>
        </pc:picChg>
        <pc:picChg chg="del mod">
          <ac:chgData name="Letizia OTTINO" userId="de5de4d0-5fcb-406c-b93f-0d3948aedd31" providerId="ADAL" clId="{1FCFA66F-54F0-46F1-AA06-DAF13091AA71}" dt="2026-01-12T16:15:07.347" v="6891" actId="478"/>
          <ac:picMkLst>
            <pc:docMk/>
            <pc:sldMk cId="0" sldId="292"/>
            <ac:picMk id="10243" creationId="{1AB6637D-F7F3-7813-C950-EEBF943F19EB}"/>
          </ac:picMkLst>
        </pc:picChg>
      </pc:sldChg>
      <pc:sldChg chg="modSp del mod">
        <pc:chgData name="Letizia OTTINO" userId="de5de4d0-5fcb-406c-b93f-0d3948aedd31" providerId="ADAL" clId="{1FCFA66F-54F0-46F1-AA06-DAF13091AA71}" dt="2026-01-12T10:03:40.473" v="6721" actId="47"/>
        <pc:sldMkLst>
          <pc:docMk/>
          <pc:sldMk cId="0" sldId="2096"/>
        </pc:sldMkLst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096"/>
            <ac:spMk id="3" creationId="{B57D07C7-E374-5094-7BB8-4D7FE0785012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096"/>
            <ac:spMk id="6" creationId="{AAA8FCA3-D2F7-DB93-4C04-366652A461F8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096"/>
            <ac:spMk id="8" creationId="{2634C978-9678-87EC-C8A1-D81058DD6742}"/>
          </ac:spMkLst>
        </pc:spChg>
        <pc:graphicFrameChg chg="modGraphic">
          <ac:chgData name="Letizia OTTINO" userId="de5de4d0-5fcb-406c-b93f-0d3948aedd31" providerId="ADAL" clId="{1FCFA66F-54F0-46F1-AA06-DAF13091AA71}" dt="2026-01-12T07:15:05.098" v="3473" actId="790"/>
          <ac:graphicFrameMkLst>
            <pc:docMk/>
            <pc:sldMk cId="0" sldId="2096"/>
            <ac:graphicFrameMk id="11" creationId="{4F794FDE-C866-2D36-C0FC-BBA0C7B7E7B4}"/>
          </ac:graphicFrameMkLst>
        </pc:graphicFrameChg>
      </pc:sldChg>
      <pc:sldChg chg="addSp modSp del mod">
        <pc:chgData name="Letizia OTTINO" userId="de5de4d0-5fcb-406c-b93f-0d3948aedd31" providerId="ADAL" clId="{1FCFA66F-54F0-46F1-AA06-DAF13091AA71}" dt="2026-01-12T10:03:40.473" v="6721" actId="47"/>
        <pc:sldMkLst>
          <pc:docMk/>
          <pc:sldMk cId="0" sldId="2101"/>
        </pc:sldMkLst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101"/>
            <ac:spMk id="3" creationId="{57FB6660-FB85-9144-C16F-3025BFAE4FD1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101"/>
            <ac:spMk id="4" creationId="{0BE82552-E5C5-FDBA-1C73-F5B2A5759C9E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101"/>
            <ac:spMk id="5" creationId="{2F1B5AC9-F81D-CEBB-1217-EAB0C5C1468E}"/>
          </ac:spMkLst>
        </pc:spChg>
        <pc:spChg chg="add 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101"/>
            <ac:spMk id="9" creationId="{382AA04F-7CB1-C08C-345F-96CE6CC71E95}"/>
          </ac:spMkLst>
        </pc:spChg>
      </pc:sldChg>
      <pc:sldChg chg="modSp del mod">
        <pc:chgData name="Letizia OTTINO" userId="de5de4d0-5fcb-406c-b93f-0d3948aedd31" providerId="ADAL" clId="{1FCFA66F-54F0-46F1-AA06-DAF13091AA71}" dt="2026-01-12T10:03:40.473" v="6721" actId="47"/>
        <pc:sldMkLst>
          <pc:docMk/>
          <pc:sldMk cId="4291897226" sldId="2113"/>
        </pc:sldMkLst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4291897226" sldId="2113"/>
            <ac:spMk id="5" creationId="{A21B088D-0B92-FD18-BB22-F89B0E4579CB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4291897226" sldId="2113"/>
            <ac:spMk id="6" creationId="{B0FA4642-6C21-295A-4DE2-2801FC314EA7}"/>
          </ac:spMkLst>
        </pc:spChg>
        <pc:graphicFrameChg chg="modGraphic">
          <ac:chgData name="Letizia OTTINO" userId="de5de4d0-5fcb-406c-b93f-0d3948aedd31" providerId="ADAL" clId="{1FCFA66F-54F0-46F1-AA06-DAF13091AA71}" dt="2026-01-12T07:15:05.098" v="3473" actId="790"/>
          <ac:graphicFrameMkLst>
            <pc:docMk/>
            <pc:sldMk cId="4291897226" sldId="2113"/>
            <ac:graphicFrameMk id="11" creationId="{4BBA2786-5516-238F-F634-7AF03B429DC4}"/>
          </ac:graphicFrameMkLst>
        </pc:graphicFrameChg>
      </pc:sldChg>
      <pc:sldChg chg="modSp add mod modNotesTx">
        <pc:chgData name="Letizia OTTINO" userId="de5de4d0-5fcb-406c-b93f-0d3948aedd31" providerId="ADAL" clId="{1FCFA66F-54F0-46F1-AA06-DAF13091AA71}" dt="2026-01-13T05:51:08.016" v="8741" actId="113"/>
        <pc:sldMkLst>
          <pc:docMk/>
          <pc:sldMk cId="1523599654" sldId="2116"/>
        </pc:sldMkLst>
        <pc:spChg chg="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1523599654" sldId="2116"/>
            <ac:spMk id="2" creationId="{88F3A0D8-C986-C939-653F-BE7E1A8E8613}"/>
          </ac:spMkLst>
        </pc:spChg>
        <pc:spChg chg="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1523599654" sldId="2116"/>
            <ac:spMk id="5" creationId="{4A686281-4CC2-E3B0-3D96-F19C732490EC}"/>
          </ac:spMkLst>
        </pc:spChg>
        <pc:graphicFrameChg chg="mod modGraphic">
          <ac:chgData name="Letizia OTTINO" userId="de5de4d0-5fcb-406c-b93f-0d3948aedd31" providerId="ADAL" clId="{1FCFA66F-54F0-46F1-AA06-DAF13091AA71}" dt="2026-01-13T05:51:08.016" v="8741" actId="113"/>
          <ac:graphicFrameMkLst>
            <pc:docMk/>
            <pc:sldMk cId="1523599654" sldId="2116"/>
            <ac:graphicFrameMk id="3" creationId="{51EFCC3B-8047-3912-7304-85A233D7BE08}"/>
          </ac:graphicFrameMkLst>
        </pc:graphicFrameChg>
      </pc:sldChg>
      <pc:sldChg chg="modSp del mod modNotesTx">
        <pc:chgData name="Letizia OTTINO" userId="de5de4d0-5fcb-406c-b93f-0d3948aedd31" providerId="ADAL" clId="{1FCFA66F-54F0-46F1-AA06-DAF13091AA71}" dt="2026-01-12T10:01:30.720" v="6712" actId="2696"/>
        <pc:sldMkLst>
          <pc:docMk/>
          <pc:sldMk cId="2400823520" sldId="2116"/>
        </pc:sldMkLst>
        <pc:spChg chg="mod">
          <ac:chgData name="Letizia OTTINO" userId="de5de4d0-5fcb-406c-b93f-0d3948aedd31" providerId="ADAL" clId="{1FCFA66F-54F0-46F1-AA06-DAF13091AA71}" dt="2026-01-12T09:56:57.208" v="6711" actId="1076"/>
          <ac:spMkLst>
            <pc:docMk/>
            <pc:sldMk cId="2400823520" sldId="2116"/>
            <ac:spMk id="2" creationId="{88F3A0D8-C986-C939-653F-BE7E1A8E8613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2400823520" sldId="2116"/>
            <ac:spMk id="5" creationId="{4A686281-4CC2-E3B0-3D96-F19C732490EC}"/>
          </ac:spMkLst>
        </pc:spChg>
        <pc:graphicFrameChg chg="mod modGraphic">
          <ac:chgData name="Letizia OTTINO" userId="de5de4d0-5fcb-406c-b93f-0d3948aedd31" providerId="ADAL" clId="{1FCFA66F-54F0-46F1-AA06-DAF13091AA71}" dt="2026-01-12T07:15:05.098" v="3473" actId="790"/>
          <ac:graphicFrameMkLst>
            <pc:docMk/>
            <pc:sldMk cId="2400823520" sldId="2116"/>
            <ac:graphicFrameMk id="3" creationId="{51EFCC3B-8047-3912-7304-85A233D7BE08}"/>
          </ac:graphicFrameMkLst>
        </pc:graphicFrameChg>
      </pc:sldChg>
      <pc:sldChg chg="modSp add del mod">
        <pc:chgData name="Letizia OTTINO" userId="de5de4d0-5fcb-406c-b93f-0d3948aedd31" providerId="ADAL" clId="{1FCFA66F-54F0-46F1-AA06-DAF13091AA71}" dt="2026-01-12T10:03:40.473" v="6721" actId="47"/>
        <pc:sldMkLst>
          <pc:docMk/>
          <pc:sldMk cId="3031460587" sldId="2117"/>
        </pc:sldMkLst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3031460587" sldId="2117"/>
            <ac:spMk id="2" creationId="{09568671-331C-B042-01AB-FE3B8BF5FDEF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3031460587" sldId="2117"/>
            <ac:spMk id="6" creationId="{87131AB9-8461-6BB4-1E53-B72C7F960FBF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3031460587" sldId="2117"/>
            <ac:spMk id="7" creationId="{3F5DAF96-39D3-E89F-16C8-C3CFE37851E1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3031460587" sldId="2117"/>
            <ac:spMk id="8" creationId="{77ACFCD8-FF3C-4B75-8CD1-8D948B00C218}"/>
          </ac:spMkLst>
        </pc:spChg>
      </pc:sldChg>
      <pc:sldChg chg="modSp del mod modNotesTx">
        <pc:chgData name="Letizia OTTINO" userId="de5de4d0-5fcb-406c-b93f-0d3948aedd31" providerId="ADAL" clId="{1FCFA66F-54F0-46F1-AA06-DAF13091AA71}" dt="2026-01-12T10:03:40.473" v="6721" actId="47"/>
        <pc:sldMkLst>
          <pc:docMk/>
          <pc:sldMk cId="985908180" sldId="2119"/>
        </pc:sldMkLst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985908180" sldId="2119"/>
            <ac:spMk id="6" creationId="{D7620FF5-8981-4E5C-1038-4FAD80A15119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985908180" sldId="2119"/>
            <ac:spMk id="7" creationId="{327EC7C5-EA1B-7392-07D6-DF877DE617B2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985908180" sldId="2119"/>
            <ac:spMk id="8" creationId="{67190EAE-E309-FC48-A02D-106CFE27160B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985908180" sldId="2119"/>
            <ac:spMk id="21" creationId="{04D92AD8-3DB4-DAEF-E628-5CB86990237A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985908180" sldId="2119"/>
            <ac:spMk id="23" creationId="{5C29BDC6-720B-0748-0BA8-7296D47845FC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985908180" sldId="2119"/>
            <ac:spMk id="25" creationId="{F731134C-AC28-C46C-1CE7-F4E2EF08089D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985908180" sldId="2119"/>
            <ac:spMk id="27" creationId="{283D49B7-42D0-0746-B433-90EFCA297D6F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985908180" sldId="2119"/>
            <ac:spMk id="29" creationId="{2A62F546-5E6B-1756-4C5B-F45C6F7446C6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985908180" sldId="2119"/>
            <ac:spMk id="35" creationId="{7BF44EA5-29AD-A017-EFF4-30D78DD520A7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985908180" sldId="2119"/>
            <ac:spMk id="36" creationId="{8B188201-FE88-026A-8569-D5162D82AB5D}"/>
          </ac:spMkLst>
        </pc:spChg>
      </pc:sldChg>
      <pc:sldChg chg="modSp del mod modAnim">
        <pc:chgData name="Letizia OTTINO" userId="de5de4d0-5fcb-406c-b93f-0d3948aedd31" providerId="ADAL" clId="{1FCFA66F-54F0-46F1-AA06-DAF13091AA71}" dt="2026-01-12T10:03:40.473" v="6721" actId="47"/>
        <pc:sldMkLst>
          <pc:docMk/>
          <pc:sldMk cId="2070408653" sldId="2122"/>
        </pc:sldMkLst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2070408653" sldId="2122"/>
            <ac:spMk id="2" creationId="{EC91BDC3-1DA3-FEFB-7EE5-9026A954A2D9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2070408653" sldId="2122"/>
            <ac:spMk id="12" creationId="{F03C6306-5F86-9D55-6E36-0EBF5407B6B5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2070408653" sldId="2122"/>
            <ac:spMk id="15" creationId="{DC58657D-1611-A5FA-78D0-A586E33666A1}"/>
          </ac:spMkLst>
        </pc:spChg>
      </pc:sldChg>
      <pc:sldChg chg="addSp modSp del mod">
        <pc:chgData name="Letizia OTTINO" userId="de5de4d0-5fcb-406c-b93f-0d3948aedd31" providerId="ADAL" clId="{1FCFA66F-54F0-46F1-AA06-DAF13091AA71}" dt="2026-01-12T10:03:40.473" v="6721" actId="47"/>
        <pc:sldMkLst>
          <pc:docMk/>
          <pc:sldMk cId="1964154622" sldId="2124"/>
        </pc:sldMkLst>
        <pc:spChg chg="add 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1964154622" sldId="2124"/>
            <ac:spMk id="4" creationId="{61528385-818B-9D6A-AF51-22AE891F94B1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1964154622" sldId="2124"/>
            <ac:spMk id="8" creationId="{6F6675B8-FE1A-EBB1-DFEF-C563DEE9EC75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1964154622" sldId="2124"/>
            <ac:spMk id="9" creationId="{928ECF1D-CE47-2A85-A065-791C980EB6E9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1964154622" sldId="2124"/>
            <ac:spMk id="10" creationId="{BFB1280E-4363-21E8-B349-168D6541F445}"/>
          </ac:spMkLst>
        </pc:spChg>
        <pc:graphicFrameChg chg="mod modGraphic">
          <ac:chgData name="Letizia OTTINO" userId="de5de4d0-5fcb-406c-b93f-0d3948aedd31" providerId="ADAL" clId="{1FCFA66F-54F0-46F1-AA06-DAF13091AA71}" dt="2026-01-12T07:15:05.098" v="3473" actId="790"/>
          <ac:graphicFrameMkLst>
            <pc:docMk/>
            <pc:sldMk cId="1964154622" sldId="2124"/>
            <ac:graphicFrameMk id="3" creationId="{247BC31D-777C-73A0-C3B0-460D84BFA003}"/>
          </ac:graphicFrameMkLst>
        </pc:graphicFrameChg>
      </pc:sldChg>
      <pc:sldChg chg="modSp del mod modNotesTx">
        <pc:chgData name="Letizia OTTINO" userId="de5de4d0-5fcb-406c-b93f-0d3948aedd31" providerId="ADAL" clId="{1FCFA66F-54F0-46F1-AA06-DAF13091AA71}" dt="2026-01-12T17:43:15.603" v="8542" actId="47"/>
        <pc:sldMkLst>
          <pc:docMk/>
          <pc:sldMk cId="917900670" sldId="2125"/>
        </pc:sldMkLst>
        <pc:spChg chg="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917900670" sldId="2125"/>
            <ac:spMk id="3" creationId="{21C2626B-9263-ED72-2BD0-6217D429C670}"/>
          </ac:spMkLst>
        </pc:spChg>
        <pc:spChg chg="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917900670" sldId="2125"/>
            <ac:spMk id="5" creationId="{D9AE6269-F564-6905-E160-14DAF1EA8634}"/>
          </ac:spMkLst>
        </pc:spChg>
      </pc:sldChg>
      <pc:sldChg chg="modSp del mod modNotesTx">
        <pc:chgData name="Letizia OTTINO" userId="de5de4d0-5fcb-406c-b93f-0d3948aedd31" providerId="ADAL" clId="{1FCFA66F-54F0-46F1-AA06-DAF13091AA71}" dt="2026-01-12T10:03:40.473" v="6721" actId="47"/>
        <pc:sldMkLst>
          <pc:docMk/>
          <pc:sldMk cId="2620930081" sldId="2126"/>
        </pc:sldMkLst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2620930081" sldId="2126"/>
            <ac:spMk id="5" creationId="{EA7592C2-F113-3C33-9C87-25A330D98F38}"/>
          </ac:spMkLst>
        </pc:spChg>
      </pc:sldChg>
      <pc:sldChg chg="addSp modSp del mod">
        <pc:chgData name="Letizia OTTINO" userId="de5de4d0-5fcb-406c-b93f-0d3948aedd31" providerId="ADAL" clId="{1FCFA66F-54F0-46F1-AA06-DAF13091AA71}" dt="2026-01-12T10:03:40.473" v="6721" actId="47"/>
        <pc:sldMkLst>
          <pc:docMk/>
          <pc:sldMk cId="625778206" sldId="2127"/>
        </pc:sldMkLst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625778206" sldId="2127"/>
            <ac:spMk id="2" creationId="{097673C1-F3CA-8327-07AC-F6B293ABE91A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625778206" sldId="2127"/>
            <ac:spMk id="12" creationId="{F776AD0D-1FB1-CB96-B878-6403B4107E22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625778206" sldId="2127"/>
            <ac:spMk id="17" creationId="{8FAC59ED-8485-CCE6-95DA-9B461357EDE7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625778206" sldId="2127"/>
            <ac:spMk id="22" creationId="{DFC3F867-EBFC-B762-920F-14DA844A1858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625778206" sldId="2127"/>
            <ac:spMk id="23" creationId="{417DFD2D-C5A1-170B-CBE8-6423054D1CA3}"/>
          </ac:spMkLst>
        </pc:spChg>
        <pc:spChg chg="add 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625778206" sldId="2127"/>
            <ac:spMk id="24" creationId="{16E354C2-6822-F317-B97B-26D2B6C95616}"/>
          </ac:spMkLst>
        </pc:spChg>
      </pc:sldChg>
      <pc:sldChg chg="modSp del mod modAnim modNotesTx">
        <pc:chgData name="Letizia OTTINO" userId="de5de4d0-5fcb-406c-b93f-0d3948aedd31" providerId="ADAL" clId="{1FCFA66F-54F0-46F1-AA06-DAF13091AA71}" dt="2026-01-12T10:03:40.473" v="6721" actId="47"/>
        <pc:sldMkLst>
          <pc:docMk/>
          <pc:sldMk cId="0" sldId="2128"/>
        </pc:sldMkLst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128"/>
            <ac:spMk id="4" creationId="{AA42A120-AEC4-C96F-0E9C-08D05DE74D61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128"/>
            <ac:spMk id="5" creationId="{C55A148E-3272-49A2-3812-BD9923798CA9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128"/>
            <ac:spMk id="6" creationId="{251E6F5F-3C0A-504E-B839-16D22517D99E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128"/>
            <ac:spMk id="7" creationId="{8C35AC46-53B5-6206-7F6A-1015BC421261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128"/>
            <ac:spMk id="8" creationId="{F0C12E23-1643-9FFB-52DF-7D9E7E57A434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128"/>
            <ac:spMk id="9" creationId="{F5431461-A964-F23B-6004-12A344F86135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128"/>
            <ac:spMk id="11" creationId="{D565AE29-39C3-3FC0-B591-5FFAA3D45F14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0" sldId="2128"/>
            <ac:spMk id="12" creationId="{04B0C2AC-9096-EACC-ABA0-27ECEE46338D}"/>
          </ac:spMkLst>
        </pc:spChg>
      </pc:sldChg>
      <pc:sldChg chg="del">
        <pc:chgData name="Letizia OTTINO" userId="de5de4d0-5fcb-406c-b93f-0d3948aedd31" providerId="ADAL" clId="{1FCFA66F-54F0-46F1-AA06-DAF13091AA71}" dt="2026-01-12T10:03:40.473" v="6721" actId="47"/>
        <pc:sldMkLst>
          <pc:docMk/>
          <pc:sldMk cId="3361071464" sldId="2129"/>
        </pc:sldMkLst>
      </pc:sldChg>
      <pc:sldChg chg="modSp del mod modNotesTx">
        <pc:chgData name="Letizia OTTINO" userId="de5de4d0-5fcb-406c-b93f-0d3948aedd31" providerId="ADAL" clId="{1FCFA66F-54F0-46F1-AA06-DAF13091AA71}" dt="2026-01-12T10:03:40.473" v="6721" actId="47"/>
        <pc:sldMkLst>
          <pc:docMk/>
          <pc:sldMk cId="2145098204" sldId="2130"/>
        </pc:sldMkLst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2145098204" sldId="2130"/>
            <ac:spMk id="3" creationId="{1042824D-D856-8D17-F6F6-F905804E99A6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2145098204" sldId="2130"/>
            <ac:spMk id="5" creationId="{D238B957-F2BE-01C5-D23F-7BD10D7AED37}"/>
          </ac:spMkLst>
        </pc:spChg>
      </pc:sldChg>
      <pc:sldChg chg="modSp del mod">
        <pc:chgData name="Letizia OTTINO" userId="de5de4d0-5fcb-406c-b93f-0d3948aedd31" providerId="ADAL" clId="{1FCFA66F-54F0-46F1-AA06-DAF13091AA71}" dt="2026-01-12T10:03:40.473" v="6721" actId="47"/>
        <pc:sldMkLst>
          <pc:docMk/>
          <pc:sldMk cId="1807185393" sldId="2131"/>
        </pc:sldMkLst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1807185393" sldId="2131"/>
            <ac:spMk id="3" creationId="{8B494372-9581-9280-F744-35F297AC1646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1807185393" sldId="2131"/>
            <ac:spMk id="5" creationId="{02486008-BB22-47E4-05E6-BA1D9A6A2CD0}"/>
          </ac:spMkLst>
        </pc:spChg>
      </pc:sldChg>
      <pc:sldChg chg="addSp modSp del mod">
        <pc:chgData name="Letizia OTTINO" userId="de5de4d0-5fcb-406c-b93f-0d3948aedd31" providerId="ADAL" clId="{1FCFA66F-54F0-46F1-AA06-DAF13091AA71}" dt="2026-01-12T10:03:40.473" v="6721" actId="47"/>
        <pc:sldMkLst>
          <pc:docMk/>
          <pc:sldMk cId="3920275107" sldId="2132"/>
        </pc:sldMkLst>
        <pc:spChg chg="add 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3920275107" sldId="2132"/>
            <ac:spMk id="3" creationId="{38909FBF-D45B-01BF-DD98-D8C3DE20D7E1}"/>
          </ac:spMkLst>
        </pc:spChg>
      </pc:sldChg>
      <pc:sldChg chg="modSp del mod">
        <pc:chgData name="Letizia OTTINO" userId="de5de4d0-5fcb-406c-b93f-0d3948aedd31" providerId="ADAL" clId="{1FCFA66F-54F0-46F1-AA06-DAF13091AA71}" dt="2026-01-12T10:03:40.473" v="6721" actId="47"/>
        <pc:sldMkLst>
          <pc:docMk/>
          <pc:sldMk cId="2787620465" sldId="2133"/>
        </pc:sldMkLst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2787620465" sldId="2133"/>
            <ac:spMk id="3" creationId="{1042824D-D856-8D17-F6F6-F905804E99A6}"/>
          </ac:spMkLst>
        </pc:spChg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2787620465" sldId="2133"/>
            <ac:spMk id="5" creationId="{D238B957-F2BE-01C5-D23F-7BD10D7AED37}"/>
          </ac:spMkLst>
        </pc:spChg>
      </pc:sldChg>
      <pc:sldChg chg="modSp del mod">
        <pc:chgData name="Letizia OTTINO" userId="de5de4d0-5fcb-406c-b93f-0d3948aedd31" providerId="ADAL" clId="{1FCFA66F-54F0-46F1-AA06-DAF13091AA71}" dt="2026-01-12T10:03:40.473" v="6721" actId="47"/>
        <pc:sldMkLst>
          <pc:docMk/>
          <pc:sldMk cId="231203404" sldId="2137"/>
        </pc:sldMkLst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231203404" sldId="2137"/>
            <ac:spMk id="2" creationId="{049BB832-BBB7-C858-3682-17C311D99444}"/>
          </ac:spMkLst>
        </pc:spChg>
      </pc:sldChg>
      <pc:sldChg chg="addSp delSp modSp new mod ord modNotesTx">
        <pc:chgData name="Letizia OTTINO" userId="de5de4d0-5fcb-406c-b93f-0d3948aedd31" providerId="ADAL" clId="{1FCFA66F-54F0-46F1-AA06-DAF13091AA71}" dt="2026-01-13T05:41:36.067" v="8659" actId="20577"/>
        <pc:sldMkLst>
          <pc:docMk/>
          <pc:sldMk cId="2778125248" sldId="2138"/>
        </pc:sldMkLst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2778125248" sldId="2138"/>
            <ac:spMk id="4" creationId="{E1CF8AEA-D949-DD50-4F31-C178F44B6B8B}"/>
          </ac:spMkLst>
        </pc:spChg>
        <pc:spChg chg="add del mod">
          <ac:chgData name="Letizia OTTINO" userId="de5de4d0-5fcb-406c-b93f-0d3948aedd31" providerId="ADAL" clId="{1FCFA66F-54F0-46F1-AA06-DAF13091AA71}" dt="2026-01-12T08:08:32.406" v="4254" actId="478"/>
          <ac:spMkLst>
            <pc:docMk/>
            <pc:sldMk cId="2778125248" sldId="2138"/>
            <ac:spMk id="5" creationId="{5812ECD4-FF3B-40EE-FDCA-EA20DB49A059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2778125248" sldId="2138"/>
            <ac:spMk id="9" creationId="{85EE0C75-C075-2F1C-9648-03F7F2DA74FD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2778125248" sldId="2138"/>
            <ac:spMk id="10" creationId="{A589094B-A1EA-8223-12B9-61FB12F1356F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2778125248" sldId="2138"/>
            <ac:spMk id="11" creationId="{A062A43E-9C2C-2FEC-6B1C-E78D222D4B59}"/>
          </ac:spMkLst>
        </pc:spChg>
        <pc:spChg chg="add del mod">
          <ac:chgData name="Letizia OTTINO" userId="de5de4d0-5fcb-406c-b93f-0d3948aedd31" providerId="ADAL" clId="{1FCFA66F-54F0-46F1-AA06-DAF13091AA71}" dt="2026-01-12T08:08:37.516" v="4256" actId="478"/>
          <ac:spMkLst>
            <pc:docMk/>
            <pc:sldMk cId="2778125248" sldId="2138"/>
            <ac:spMk id="15" creationId="{6231905E-43B3-BA30-0A68-ED3FC165021F}"/>
          </ac:spMkLst>
        </pc:spChg>
        <pc:spChg chg="add del mod">
          <ac:chgData name="Letizia OTTINO" userId="de5de4d0-5fcb-406c-b93f-0d3948aedd31" providerId="ADAL" clId="{1FCFA66F-54F0-46F1-AA06-DAF13091AA71}" dt="2026-01-12T08:10:05.909" v="4331" actId="478"/>
          <ac:spMkLst>
            <pc:docMk/>
            <pc:sldMk cId="2778125248" sldId="2138"/>
            <ac:spMk id="16" creationId="{2C19B132-2DFA-EEA5-F6AC-762A96E89010}"/>
          </ac:spMkLst>
        </pc:spChg>
        <pc:spChg chg="add del mod">
          <ac:chgData name="Letizia OTTINO" userId="de5de4d0-5fcb-406c-b93f-0d3948aedd31" providerId="ADAL" clId="{1FCFA66F-54F0-46F1-AA06-DAF13091AA71}" dt="2026-01-12T08:10:07.124" v="4332" actId="478"/>
          <ac:spMkLst>
            <pc:docMk/>
            <pc:sldMk cId="2778125248" sldId="2138"/>
            <ac:spMk id="17" creationId="{F9A684A8-48D7-D8EE-F159-BFDA1B90F56F}"/>
          </ac:spMkLst>
        </pc:spChg>
        <pc:picChg chg="add mod">
          <ac:chgData name="Letizia OTTINO" userId="de5de4d0-5fcb-406c-b93f-0d3948aedd31" providerId="ADAL" clId="{1FCFA66F-54F0-46F1-AA06-DAF13091AA71}" dt="2026-01-11T19:28:30.913" v="1576"/>
          <ac:picMkLst>
            <pc:docMk/>
            <pc:sldMk cId="2778125248" sldId="2138"/>
            <ac:picMk id="3" creationId="{ED3996F2-5306-3D9F-BAD9-AB8B03B967FE}"/>
          </ac:picMkLst>
        </pc:picChg>
        <pc:picChg chg="add mod">
          <ac:chgData name="Letizia OTTINO" userId="de5de4d0-5fcb-406c-b93f-0d3948aedd31" providerId="ADAL" clId="{1FCFA66F-54F0-46F1-AA06-DAF13091AA71}" dt="2026-01-12T17:22:15.613" v="8101" actId="14100"/>
          <ac:picMkLst>
            <pc:docMk/>
            <pc:sldMk cId="2778125248" sldId="2138"/>
            <ac:picMk id="6" creationId="{27FAC590-EA6F-91E0-38D9-38290981023D}"/>
          </ac:picMkLst>
        </pc:picChg>
        <pc:picChg chg="add mod">
          <ac:chgData name="Letizia OTTINO" userId="de5de4d0-5fcb-406c-b93f-0d3948aedd31" providerId="ADAL" clId="{1FCFA66F-54F0-46F1-AA06-DAF13091AA71}" dt="2026-01-12T16:50:27.634" v="8003" actId="1076"/>
          <ac:picMkLst>
            <pc:docMk/>
            <pc:sldMk cId="2778125248" sldId="2138"/>
            <ac:picMk id="8" creationId="{F7B217FF-490C-B51B-E71B-7C10F3EA7F91}"/>
          </ac:picMkLst>
        </pc:picChg>
        <pc:picChg chg="add mod">
          <ac:chgData name="Letizia OTTINO" userId="de5de4d0-5fcb-406c-b93f-0d3948aedd31" providerId="ADAL" clId="{1FCFA66F-54F0-46F1-AA06-DAF13091AA71}" dt="2026-01-12T08:27:34.996" v="5044" actId="1076"/>
          <ac:picMkLst>
            <pc:docMk/>
            <pc:sldMk cId="2778125248" sldId="2138"/>
            <ac:picMk id="12" creationId="{A47326CF-0512-67E7-72B8-22FFA2C1AC6D}"/>
          </ac:picMkLst>
        </pc:picChg>
        <pc:picChg chg="add mod">
          <ac:chgData name="Letizia OTTINO" userId="de5de4d0-5fcb-406c-b93f-0d3948aedd31" providerId="ADAL" clId="{1FCFA66F-54F0-46F1-AA06-DAF13091AA71}" dt="2026-01-12T08:27:40.944" v="5046" actId="1076"/>
          <ac:picMkLst>
            <pc:docMk/>
            <pc:sldMk cId="2778125248" sldId="2138"/>
            <ac:picMk id="13" creationId="{FFD80FA7-F40A-0EA5-EDA3-9437BCFF59C5}"/>
          </ac:picMkLst>
        </pc:picChg>
        <pc:picChg chg="add del mod">
          <ac:chgData name="Letizia OTTINO" userId="de5de4d0-5fcb-406c-b93f-0d3948aedd31" providerId="ADAL" clId="{1FCFA66F-54F0-46F1-AA06-DAF13091AA71}" dt="2026-01-12T08:01:14.616" v="4229" actId="478"/>
          <ac:picMkLst>
            <pc:docMk/>
            <pc:sldMk cId="2778125248" sldId="2138"/>
            <ac:picMk id="14" creationId="{79492412-B044-0961-DF4D-7D4CC76CC88A}"/>
          </ac:picMkLst>
        </pc:picChg>
        <pc:picChg chg="add mod">
          <ac:chgData name="Letizia OTTINO" userId="de5de4d0-5fcb-406c-b93f-0d3948aedd31" providerId="ADAL" clId="{1FCFA66F-54F0-46F1-AA06-DAF13091AA71}" dt="2026-01-12T08:27:50.699" v="5048" actId="1076"/>
          <ac:picMkLst>
            <pc:docMk/>
            <pc:sldMk cId="2778125248" sldId="2138"/>
            <ac:picMk id="18" creationId="{A60896C3-78DA-3462-62A3-C5F69479121F}"/>
          </ac:picMkLst>
        </pc:picChg>
        <pc:picChg chg="add del mod">
          <ac:chgData name="Letizia OTTINO" userId="de5de4d0-5fcb-406c-b93f-0d3948aedd31" providerId="ADAL" clId="{1FCFA66F-54F0-46F1-AA06-DAF13091AA71}" dt="2026-01-12T08:06:21.453" v="4237" actId="478"/>
          <ac:picMkLst>
            <pc:docMk/>
            <pc:sldMk cId="2778125248" sldId="2138"/>
            <ac:picMk id="19" creationId="{A9010347-8067-1CF9-0538-5C6798ADE6E8}"/>
          </ac:picMkLst>
        </pc:picChg>
        <pc:picChg chg="add mod">
          <ac:chgData name="Letizia OTTINO" userId="de5de4d0-5fcb-406c-b93f-0d3948aedd31" providerId="ADAL" clId="{1FCFA66F-54F0-46F1-AA06-DAF13091AA71}" dt="2026-01-12T08:27:58.619" v="5050" actId="1076"/>
          <ac:picMkLst>
            <pc:docMk/>
            <pc:sldMk cId="2778125248" sldId="2138"/>
            <ac:picMk id="20" creationId="{B1178880-B9A9-61AA-04AC-EDFD7E7A7687}"/>
          </ac:picMkLst>
        </pc:picChg>
      </pc:sldChg>
      <pc:sldChg chg="addSp delSp modSp add mod modNotesTx">
        <pc:chgData name="Letizia OTTINO" userId="de5de4d0-5fcb-406c-b93f-0d3948aedd31" providerId="ADAL" clId="{1FCFA66F-54F0-46F1-AA06-DAF13091AA71}" dt="2026-01-13T05:41:15.739" v="8655" actId="6549"/>
        <pc:sldMkLst>
          <pc:docMk/>
          <pc:sldMk cId="2976625092" sldId="2139"/>
        </pc:sldMkLst>
        <pc:spChg chg="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2976625092" sldId="2139"/>
            <ac:spMk id="4" creationId="{D2C5C5F7-4458-EAD7-16BD-ADF3DC3EC87D}"/>
          </ac:spMkLst>
        </pc:spChg>
        <pc:spChg chg="add del mod">
          <ac:chgData name="Letizia OTTINO" userId="de5de4d0-5fcb-406c-b93f-0d3948aedd31" providerId="ADAL" clId="{1FCFA66F-54F0-46F1-AA06-DAF13091AA71}" dt="2026-01-12T06:44:40.916" v="2938" actId="21"/>
          <ac:spMkLst>
            <pc:docMk/>
            <pc:sldMk cId="2976625092" sldId="2139"/>
            <ac:spMk id="9" creationId="{AD9EE1A2-AAB5-70E3-7E41-FED5E251C652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2976625092" sldId="2139"/>
            <ac:spMk id="10" creationId="{AD9EE1A2-AAB5-70E3-7E41-FED5E251C652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2976625092" sldId="2139"/>
            <ac:spMk id="12" creationId="{850EE341-F1DF-5FEE-ABB5-ABBE468ED566}"/>
          </ac:spMkLst>
        </pc:spChg>
        <pc:spChg chg="add mod">
          <ac:chgData name="Letizia OTTINO" userId="de5de4d0-5fcb-406c-b93f-0d3948aedd31" providerId="ADAL" clId="{1FCFA66F-54F0-46F1-AA06-DAF13091AA71}" dt="2026-01-13T05:41:15.739" v="8655" actId="6549"/>
          <ac:spMkLst>
            <pc:docMk/>
            <pc:sldMk cId="2976625092" sldId="2139"/>
            <ac:spMk id="13" creationId="{319884F2-E8E6-2948-DBAE-8A0B8C89DF47}"/>
          </ac:spMkLst>
        </pc:spChg>
        <pc:picChg chg="add mod">
          <ac:chgData name="Letizia OTTINO" userId="de5de4d0-5fcb-406c-b93f-0d3948aedd31" providerId="ADAL" clId="{1FCFA66F-54F0-46F1-AA06-DAF13091AA71}" dt="2026-01-12T06:47:23.783" v="2967" actId="1076"/>
          <ac:picMkLst>
            <pc:docMk/>
            <pc:sldMk cId="2976625092" sldId="2139"/>
            <ac:picMk id="5" creationId="{4ABE92F2-B64C-5D4C-65D6-993B6937E593}"/>
          </ac:picMkLst>
        </pc:picChg>
        <pc:picChg chg="add mod">
          <ac:chgData name="Letizia OTTINO" userId="de5de4d0-5fcb-406c-b93f-0d3948aedd31" providerId="ADAL" clId="{1FCFA66F-54F0-46F1-AA06-DAF13091AA71}" dt="2026-01-12T10:55:18.733" v="6765" actId="14100"/>
          <ac:picMkLst>
            <pc:docMk/>
            <pc:sldMk cId="2976625092" sldId="2139"/>
            <ac:picMk id="6" creationId="{6088B1B1-4BD9-97DD-DC42-E875F3F963CA}"/>
          </ac:picMkLst>
        </pc:picChg>
        <pc:picChg chg="add mod">
          <ac:chgData name="Letizia OTTINO" userId="de5de4d0-5fcb-406c-b93f-0d3948aedd31" providerId="ADAL" clId="{1FCFA66F-54F0-46F1-AA06-DAF13091AA71}" dt="2026-01-12T10:55:15.642" v="6763" actId="14100"/>
          <ac:picMkLst>
            <pc:docMk/>
            <pc:sldMk cId="2976625092" sldId="2139"/>
            <ac:picMk id="8" creationId="{9344ADE3-90F6-14B6-7104-2E092373518C}"/>
          </ac:picMkLst>
        </pc:picChg>
        <pc:picChg chg="add mod">
          <ac:chgData name="Letizia OTTINO" userId="de5de4d0-5fcb-406c-b93f-0d3948aedd31" providerId="ADAL" clId="{1FCFA66F-54F0-46F1-AA06-DAF13091AA71}" dt="2026-01-12T06:46:13.449" v="2958" actId="1076"/>
          <ac:picMkLst>
            <pc:docMk/>
            <pc:sldMk cId="2976625092" sldId="2139"/>
            <ac:picMk id="14" creationId="{FA333D9F-54D3-9C73-5D5C-638704BCD9FF}"/>
          </ac:picMkLst>
        </pc:picChg>
        <pc:picChg chg="add mod">
          <ac:chgData name="Letizia OTTINO" userId="de5de4d0-5fcb-406c-b93f-0d3948aedd31" providerId="ADAL" clId="{1FCFA66F-54F0-46F1-AA06-DAF13091AA71}" dt="2026-01-12T06:47:16.898" v="2965" actId="1076"/>
          <ac:picMkLst>
            <pc:docMk/>
            <pc:sldMk cId="2976625092" sldId="2139"/>
            <ac:picMk id="16" creationId="{D1EB8360-A55E-C5A0-2969-2845CE0FE98D}"/>
          </ac:picMkLst>
        </pc:picChg>
      </pc:sldChg>
      <pc:sldChg chg="delSp modSp add del mod">
        <pc:chgData name="Letizia OTTINO" userId="de5de4d0-5fcb-406c-b93f-0d3948aedd31" providerId="ADAL" clId="{1FCFA66F-54F0-46F1-AA06-DAF13091AA71}" dt="2026-01-12T07:52:14.869" v="4216" actId="47"/>
        <pc:sldMkLst>
          <pc:docMk/>
          <pc:sldMk cId="2610739890" sldId="2141"/>
        </pc:sldMkLst>
        <pc:spChg chg="mod">
          <ac:chgData name="Letizia OTTINO" userId="de5de4d0-5fcb-406c-b93f-0d3948aedd31" providerId="ADAL" clId="{1FCFA66F-54F0-46F1-AA06-DAF13091AA71}" dt="2026-01-12T07:15:05.098" v="3473" actId="790"/>
          <ac:spMkLst>
            <pc:docMk/>
            <pc:sldMk cId="2610739890" sldId="2141"/>
            <ac:spMk id="4" creationId="{8F0F058B-FC12-AA58-2B00-3689DE4A6C45}"/>
          </ac:spMkLst>
        </pc:spChg>
        <pc:spChg chg="del mod">
          <ac:chgData name="Letizia OTTINO" userId="de5de4d0-5fcb-406c-b93f-0d3948aedd31" providerId="ADAL" clId="{1FCFA66F-54F0-46F1-AA06-DAF13091AA71}" dt="2026-01-12T06:56:55.897" v="3104" actId="478"/>
          <ac:spMkLst>
            <pc:docMk/>
            <pc:sldMk cId="2610739890" sldId="2141"/>
            <ac:spMk id="11" creationId="{CB214A60-AEE8-031B-6715-06170C88EFC5}"/>
          </ac:spMkLst>
        </pc:spChg>
      </pc:sldChg>
      <pc:sldChg chg="addSp delSp modSp add mod delAnim modNotesTx">
        <pc:chgData name="Letizia OTTINO" userId="de5de4d0-5fcb-406c-b93f-0d3948aedd31" providerId="ADAL" clId="{1FCFA66F-54F0-46F1-AA06-DAF13091AA71}" dt="2026-01-13T05:41:21.295" v="8656" actId="20577"/>
        <pc:sldMkLst>
          <pc:docMk/>
          <pc:sldMk cId="1316206481" sldId="2142"/>
        </pc:sldMkLst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1316206481" sldId="2142"/>
            <ac:spMk id="2" creationId="{9F54D169-6913-A057-2E4E-BCDEEBACD544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1316206481" sldId="2142"/>
            <ac:spMk id="5" creationId="{7C7DFA5A-70D6-39A1-B58F-307ED160BB8F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1316206481" sldId="2142"/>
            <ac:spMk id="9" creationId="{1A49FE83-C341-B252-319F-A1E9D365889D}"/>
          </ac:spMkLst>
        </pc:spChg>
        <pc:spChg chg="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1316206481" sldId="2142"/>
            <ac:spMk id="12" creationId="{1B463130-66B5-0650-6688-82A4DA3CDA0A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1316206481" sldId="2142"/>
            <ac:spMk id="16" creationId="{1DC1DAD0-B65A-9958-ABA2-AA4BBAF9B339}"/>
          </ac:spMkLst>
        </pc:spChg>
        <pc:spChg chg="del mod">
          <ac:chgData name="Letizia OTTINO" userId="de5de4d0-5fcb-406c-b93f-0d3948aedd31" providerId="ADAL" clId="{1FCFA66F-54F0-46F1-AA06-DAF13091AA71}" dt="2026-01-12T06:51:29.602" v="3047" actId="478"/>
          <ac:spMkLst>
            <pc:docMk/>
            <pc:sldMk cId="1316206481" sldId="2142"/>
            <ac:spMk id="18" creationId="{4BB7ECC2-474D-A7AC-FFE9-DB54F55B7BCC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1316206481" sldId="2142"/>
            <ac:spMk id="20" creationId="{1C679122-BD4E-A7EB-0800-8D41503B42D7}"/>
          </ac:spMkLst>
        </pc:spChg>
        <pc:spChg chg="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1316206481" sldId="2142"/>
            <ac:spMk id="21" creationId="{DA3B4B66-129A-5497-E52F-457946EF8388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1316206481" sldId="2142"/>
            <ac:spMk id="24" creationId="{C2153636-7446-FD34-C2CB-06FCC938A4F9}"/>
          </ac:spMkLst>
        </pc:spChg>
        <pc:spChg chg="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1316206481" sldId="2142"/>
            <ac:spMk id="26" creationId="{51323B8A-0BEC-DA0E-E10E-BED6044BF1FE}"/>
          </ac:spMkLst>
        </pc:spChg>
        <pc:cxnChg chg="add mod">
          <ac:chgData name="Letizia OTTINO" userId="de5de4d0-5fcb-406c-b93f-0d3948aedd31" providerId="ADAL" clId="{1FCFA66F-54F0-46F1-AA06-DAF13091AA71}" dt="2026-01-12T07:03:28.201" v="3270" actId="14100"/>
          <ac:cxnSpMkLst>
            <pc:docMk/>
            <pc:sldMk cId="1316206481" sldId="2142"/>
            <ac:cxnSpMk id="6" creationId="{A825453E-EECD-5261-EC40-8AB4A86ECA61}"/>
          </ac:cxnSpMkLst>
        </pc:cxnChg>
        <pc:cxnChg chg="add mod">
          <ac:chgData name="Letizia OTTINO" userId="de5de4d0-5fcb-406c-b93f-0d3948aedd31" providerId="ADAL" clId="{1FCFA66F-54F0-46F1-AA06-DAF13091AA71}" dt="2026-01-12T06:54:50.095" v="3081" actId="14100"/>
          <ac:cxnSpMkLst>
            <pc:docMk/>
            <pc:sldMk cId="1316206481" sldId="2142"/>
            <ac:cxnSpMk id="8" creationId="{2831CEAC-2EE8-99EE-7BF6-6122B774684E}"/>
          </ac:cxnSpMkLst>
        </pc:cxnChg>
        <pc:cxnChg chg="add mod">
          <ac:chgData name="Letizia OTTINO" userId="de5de4d0-5fcb-406c-b93f-0d3948aedd31" providerId="ADAL" clId="{1FCFA66F-54F0-46F1-AA06-DAF13091AA71}" dt="2026-01-12T07:00:45.619" v="3220" actId="1036"/>
          <ac:cxnSpMkLst>
            <pc:docMk/>
            <pc:sldMk cId="1316206481" sldId="2142"/>
            <ac:cxnSpMk id="10" creationId="{2486FD76-868C-0112-CAFF-D188DE044BD1}"/>
          </ac:cxnSpMkLst>
        </pc:cxnChg>
        <pc:cxnChg chg="add mod">
          <ac:chgData name="Letizia OTTINO" userId="de5de4d0-5fcb-406c-b93f-0d3948aedd31" providerId="ADAL" clId="{1FCFA66F-54F0-46F1-AA06-DAF13091AA71}" dt="2026-01-11T20:20:07.042" v="2663" actId="1076"/>
          <ac:cxnSpMkLst>
            <pc:docMk/>
            <pc:sldMk cId="1316206481" sldId="2142"/>
            <ac:cxnSpMk id="11" creationId="{9DF92674-9437-3780-58F4-5D2AE5B80A2F}"/>
          </ac:cxnSpMkLst>
        </pc:cxnChg>
        <pc:cxnChg chg="mod">
          <ac:chgData name="Letizia OTTINO" userId="de5de4d0-5fcb-406c-b93f-0d3948aedd31" providerId="ADAL" clId="{1FCFA66F-54F0-46F1-AA06-DAF13091AA71}" dt="2026-01-12T16:29:51.705" v="7394" actId="1037"/>
          <ac:cxnSpMkLst>
            <pc:docMk/>
            <pc:sldMk cId="1316206481" sldId="2142"/>
            <ac:cxnSpMk id="15" creationId="{33835B32-F1ED-AC69-3A6D-B369F96A96EB}"/>
          </ac:cxnSpMkLst>
        </pc:cxnChg>
        <pc:cxnChg chg="add mod">
          <ac:chgData name="Letizia OTTINO" userId="de5de4d0-5fcb-406c-b93f-0d3948aedd31" providerId="ADAL" clId="{1FCFA66F-54F0-46F1-AA06-DAF13091AA71}" dt="2026-01-11T20:21:47.615" v="2678" actId="1076"/>
          <ac:cxnSpMkLst>
            <pc:docMk/>
            <pc:sldMk cId="1316206481" sldId="2142"/>
            <ac:cxnSpMk id="17" creationId="{72CCB1DA-6AA5-3875-216A-24C8B4865322}"/>
          </ac:cxnSpMkLst>
        </pc:cxnChg>
        <pc:cxnChg chg="mod">
          <ac:chgData name="Letizia OTTINO" userId="de5de4d0-5fcb-406c-b93f-0d3948aedd31" providerId="ADAL" clId="{1FCFA66F-54F0-46F1-AA06-DAF13091AA71}" dt="2026-01-12T06:54:46.913" v="3080" actId="14100"/>
          <ac:cxnSpMkLst>
            <pc:docMk/>
            <pc:sldMk cId="1316206481" sldId="2142"/>
            <ac:cxnSpMk id="19" creationId="{0AEC571B-2F0F-F3C4-FBFB-5A2A098E7737}"/>
          </ac:cxnSpMkLst>
        </pc:cxnChg>
        <pc:cxnChg chg="mod">
          <ac:chgData name="Letizia OTTINO" userId="de5de4d0-5fcb-406c-b93f-0d3948aedd31" providerId="ADAL" clId="{1FCFA66F-54F0-46F1-AA06-DAF13091AA71}" dt="2026-01-12T06:51:53.378" v="3052" actId="14100"/>
          <ac:cxnSpMkLst>
            <pc:docMk/>
            <pc:sldMk cId="1316206481" sldId="2142"/>
            <ac:cxnSpMk id="22" creationId="{30697C24-F92B-5AA1-3845-F8AFE07C72AB}"/>
          </ac:cxnSpMkLst>
        </pc:cxnChg>
      </pc:sldChg>
      <pc:sldChg chg="addSp delSp modSp new mod modNotesTx">
        <pc:chgData name="Letizia OTTINO" userId="de5de4d0-5fcb-406c-b93f-0d3948aedd31" providerId="ADAL" clId="{1FCFA66F-54F0-46F1-AA06-DAF13091AA71}" dt="2026-01-13T05:41:26.577" v="8657" actId="6549"/>
        <pc:sldMkLst>
          <pc:docMk/>
          <pc:sldMk cId="2719094050" sldId="2143"/>
        </pc:sldMkLst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2719094050" sldId="2143"/>
            <ac:spMk id="3" creationId="{D67B687A-333A-178A-B214-F09702B0CDFD}"/>
          </ac:spMkLst>
        </pc:spChg>
        <pc:spChg chg="add mod">
          <ac:chgData name="Letizia OTTINO" userId="de5de4d0-5fcb-406c-b93f-0d3948aedd31" providerId="ADAL" clId="{1FCFA66F-54F0-46F1-AA06-DAF13091AA71}" dt="2026-01-12T07:07:40.770" v="3355"/>
          <ac:spMkLst>
            <pc:docMk/>
            <pc:sldMk cId="2719094050" sldId="2143"/>
            <ac:spMk id="5" creationId="{B7275E7E-8524-DB6F-EB32-D7DFD2A33F40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2719094050" sldId="2143"/>
            <ac:spMk id="7" creationId="{E63D2633-A315-95A9-5ACC-F0E0FB008A93}"/>
          </ac:spMkLst>
        </pc:spChg>
        <pc:picChg chg="add mod">
          <ac:chgData name="Letizia OTTINO" userId="de5de4d0-5fcb-406c-b93f-0d3948aedd31" providerId="ADAL" clId="{1FCFA66F-54F0-46F1-AA06-DAF13091AA71}" dt="2026-01-12T07:03:45.768" v="3272"/>
          <ac:picMkLst>
            <pc:docMk/>
            <pc:sldMk cId="2719094050" sldId="2143"/>
            <ac:picMk id="2" creationId="{ADD3981F-2300-315D-A069-F6F199396E44}"/>
          </ac:picMkLst>
        </pc:picChg>
        <pc:picChg chg="add mod">
          <ac:chgData name="Letizia OTTINO" userId="de5de4d0-5fcb-406c-b93f-0d3948aedd31" providerId="ADAL" clId="{1FCFA66F-54F0-46F1-AA06-DAF13091AA71}" dt="2026-01-12T10:55:04.103" v="6760" actId="14100"/>
          <ac:picMkLst>
            <pc:docMk/>
            <pc:sldMk cId="2719094050" sldId="2143"/>
            <ac:picMk id="4" creationId="{4D0F811B-3BB3-6356-95A7-E995493FCC19}"/>
          </ac:picMkLst>
        </pc:picChg>
        <pc:picChg chg="add mod ord">
          <ac:chgData name="Letizia OTTINO" userId="de5de4d0-5fcb-406c-b93f-0d3948aedd31" providerId="ADAL" clId="{1FCFA66F-54F0-46F1-AA06-DAF13091AA71}" dt="2026-01-12T10:55:10.117" v="6762" actId="14100"/>
          <ac:picMkLst>
            <pc:docMk/>
            <pc:sldMk cId="2719094050" sldId="2143"/>
            <ac:picMk id="9" creationId="{532D2B9D-17E2-CDF8-0599-36A3E5D88056}"/>
          </ac:picMkLst>
        </pc:picChg>
        <pc:picChg chg="add del mod">
          <ac:chgData name="Letizia OTTINO" userId="de5de4d0-5fcb-406c-b93f-0d3948aedd31" providerId="ADAL" clId="{1FCFA66F-54F0-46F1-AA06-DAF13091AA71}" dt="2026-01-12T07:17:53.738" v="3525" actId="478"/>
          <ac:picMkLst>
            <pc:docMk/>
            <pc:sldMk cId="2719094050" sldId="2143"/>
            <ac:picMk id="11" creationId="{702913B4-6B97-2E9D-D830-E3100FA16A40}"/>
          </ac:picMkLst>
        </pc:picChg>
        <pc:picChg chg="add mod">
          <ac:chgData name="Letizia OTTINO" userId="de5de4d0-5fcb-406c-b93f-0d3948aedd31" providerId="ADAL" clId="{1FCFA66F-54F0-46F1-AA06-DAF13091AA71}" dt="2026-01-12T10:55:08.409" v="6761" actId="14100"/>
          <ac:picMkLst>
            <pc:docMk/>
            <pc:sldMk cId="2719094050" sldId="2143"/>
            <ac:picMk id="13" creationId="{CB404EA5-EAE2-BA8A-F4C0-F371B57998B8}"/>
          </ac:picMkLst>
        </pc:picChg>
      </pc:sldChg>
      <pc:sldChg chg="addSp delSp modSp add mod modAnim modNotesTx">
        <pc:chgData name="Letizia OTTINO" userId="de5de4d0-5fcb-406c-b93f-0d3948aedd31" providerId="ADAL" clId="{1FCFA66F-54F0-46F1-AA06-DAF13091AA71}" dt="2026-01-13T05:41:31.006" v="8658" actId="20577"/>
        <pc:sldMkLst>
          <pc:docMk/>
          <pc:sldMk cId="4210632255" sldId="2144"/>
        </pc:sldMkLst>
        <pc:spChg chg="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4210632255" sldId="2144"/>
            <ac:spMk id="3" creationId="{481684ED-0CD3-8456-3348-3572DA4C4011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4210632255" sldId="2144"/>
            <ac:spMk id="6" creationId="{3DC3B142-F7B5-AB60-2763-EC458B04AD38}"/>
          </ac:spMkLst>
        </pc:spChg>
        <pc:spChg chg="del">
          <ac:chgData name="Letizia OTTINO" userId="de5de4d0-5fcb-406c-b93f-0d3948aedd31" providerId="ADAL" clId="{1FCFA66F-54F0-46F1-AA06-DAF13091AA71}" dt="2026-01-12T07:24:09.192" v="3725" actId="478"/>
          <ac:spMkLst>
            <pc:docMk/>
            <pc:sldMk cId="4210632255" sldId="2144"/>
            <ac:spMk id="7" creationId="{5EBF16E6-3B05-D861-9BCA-371B3647030A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4210632255" sldId="2144"/>
            <ac:spMk id="14" creationId="{6182EC80-933E-72C3-4805-12CB866A51EB}"/>
          </ac:spMkLst>
        </pc:spChg>
        <pc:picChg chg="del">
          <ac:chgData name="Letizia OTTINO" userId="de5de4d0-5fcb-406c-b93f-0d3948aedd31" providerId="ADAL" clId="{1FCFA66F-54F0-46F1-AA06-DAF13091AA71}" dt="2026-01-12T07:22:10.872" v="3724" actId="478"/>
          <ac:picMkLst>
            <pc:docMk/>
            <pc:sldMk cId="4210632255" sldId="2144"/>
            <ac:picMk id="4" creationId="{5B3AE9D5-BC54-02F2-146E-C77F99A8A875}"/>
          </ac:picMkLst>
        </pc:picChg>
        <pc:picChg chg="add mod">
          <ac:chgData name="Letizia OTTINO" userId="de5de4d0-5fcb-406c-b93f-0d3948aedd31" providerId="ADAL" clId="{1FCFA66F-54F0-46F1-AA06-DAF13091AA71}" dt="2026-01-12T16:46:30.606" v="7917" actId="14100"/>
          <ac:picMkLst>
            <pc:docMk/>
            <pc:sldMk cId="4210632255" sldId="2144"/>
            <ac:picMk id="8" creationId="{C3C6FEB8-4754-0A5C-069C-379EAFB6A58A}"/>
          </ac:picMkLst>
        </pc:picChg>
        <pc:picChg chg="del">
          <ac:chgData name="Letizia OTTINO" userId="de5de4d0-5fcb-406c-b93f-0d3948aedd31" providerId="ADAL" clId="{1FCFA66F-54F0-46F1-AA06-DAF13091AA71}" dt="2026-01-12T07:24:09.192" v="3725" actId="478"/>
          <ac:picMkLst>
            <pc:docMk/>
            <pc:sldMk cId="4210632255" sldId="2144"/>
            <ac:picMk id="9" creationId="{0B803242-EFF6-B241-FBB2-3930ABA98FAB}"/>
          </ac:picMkLst>
        </pc:picChg>
        <pc:picChg chg="add mod">
          <ac:chgData name="Letizia OTTINO" userId="de5de4d0-5fcb-406c-b93f-0d3948aedd31" providerId="ADAL" clId="{1FCFA66F-54F0-46F1-AA06-DAF13091AA71}" dt="2026-01-12T16:46:36.446" v="7921" actId="14100"/>
          <ac:picMkLst>
            <pc:docMk/>
            <pc:sldMk cId="4210632255" sldId="2144"/>
            <ac:picMk id="10" creationId="{5ABAA12E-9F75-C1C0-E5C4-F1B7D228FDB1}"/>
          </ac:picMkLst>
        </pc:picChg>
        <pc:picChg chg="add mod">
          <ac:chgData name="Letizia OTTINO" userId="de5de4d0-5fcb-406c-b93f-0d3948aedd31" providerId="ADAL" clId="{1FCFA66F-54F0-46F1-AA06-DAF13091AA71}" dt="2026-01-12T07:36:27.781" v="4201" actId="1076"/>
          <ac:picMkLst>
            <pc:docMk/>
            <pc:sldMk cId="4210632255" sldId="2144"/>
            <ac:picMk id="11" creationId="{7557EBF5-E86C-8AB3-35E8-40E4E401DCFF}"/>
          </ac:picMkLst>
        </pc:picChg>
        <pc:picChg chg="del">
          <ac:chgData name="Letizia OTTINO" userId="de5de4d0-5fcb-406c-b93f-0d3948aedd31" providerId="ADAL" clId="{1FCFA66F-54F0-46F1-AA06-DAF13091AA71}" dt="2026-01-12T07:24:09.192" v="3725" actId="478"/>
          <ac:picMkLst>
            <pc:docMk/>
            <pc:sldMk cId="4210632255" sldId="2144"/>
            <ac:picMk id="13" creationId="{34DAE631-46F9-21E9-A21C-925C666B11B8}"/>
          </ac:picMkLst>
        </pc:picChg>
      </pc:sldChg>
      <pc:sldChg chg="add del">
        <pc:chgData name="Letizia OTTINO" userId="de5de4d0-5fcb-406c-b93f-0d3948aedd31" providerId="ADAL" clId="{1FCFA66F-54F0-46F1-AA06-DAF13091AA71}" dt="2026-01-12T09:55:06.441" v="6688" actId="47"/>
        <pc:sldMkLst>
          <pc:docMk/>
          <pc:sldMk cId="6965577" sldId="2145"/>
        </pc:sldMkLst>
      </pc:sldChg>
      <pc:sldChg chg="addSp delSp modSp new mod modNotesTx">
        <pc:chgData name="Letizia OTTINO" userId="de5de4d0-5fcb-406c-b93f-0d3948aedd31" providerId="ADAL" clId="{1FCFA66F-54F0-46F1-AA06-DAF13091AA71}" dt="2026-01-13T05:41:48.041" v="8664" actId="6549"/>
        <pc:sldMkLst>
          <pc:docMk/>
          <pc:sldMk cId="1692556903" sldId="2146"/>
        </pc:sldMkLst>
        <pc:spChg chg="del">
          <ac:chgData name="Letizia OTTINO" userId="de5de4d0-5fcb-406c-b93f-0d3948aedd31" providerId="ADAL" clId="{1FCFA66F-54F0-46F1-AA06-DAF13091AA71}" dt="2026-01-12T08:29:00.663" v="5055" actId="478"/>
          <ac:spMkLst>
            <pc:docMk/>
            <pc:sldMk cId="1692556903" sldId="2146"/>
            <ac:spMk id="2" creationId="{A29E6679-C145-66F0-4236-756210961E16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1692556903" sldId="2146"/>
            <ac:spMk id="6" creationId="{D11A3AE8-BDFE-DF9E-35BA-1DADCA311E22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1692556903" sldId="2146"/>
            <ac:spMk id="7" creationId="{9117785E-CA33-7847-B4E5-C53A216CC1EF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1692556903" sldId="2146"/>
            <ac:spMk id="8" creationId="{454D5AF9-E24B-96AE-BAA7-2D2AC2C935D8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1692556903" sldId="2146"/>
            <ac:spMk id="11" creationId="{E28C1125-D48B-4C40-4AD0-5408B04F0290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1692556903" sldId="2146"/>
            <ac:spMk id="14" creationId="{4E056AAD-A784-E108-30EB-90ECF76A17E6}"/>
          </ac:spMkLst>
        </pc:spChg>
        <pc:picChg chg="add mod">
          <ac:chgData name="Letizia OTTINO" userId="de5de4d0-5fcb-406c-b93f-0d3948aedd31" providerId="ADAL" clId="{1FCFA66F-54F0-46F1-AA06-DAF13091AA71}" dt="2026-01-12T08:28:58.844" v="5054"/>
          <ac:picMkLst>
            <pc:docMk/>
            <pc:sldMk cId="1692556903" sldId="2146"/>
            <ac:picMk id="3" creationId="{DD3DD1EF-EE4C-56C7-C7F9-5975742C9035}"/>
          </ac:picMkLst>
        </pc:picChg>
        <pc:picChg chg="add mod">
          <ac:chgData name="Letizia OTTINO" userId="de5de4d0-5fcb-406c-b93f-0d3948aedd31" providerId="ADAL" clId="{1FCFA66F-54F0-46F1-AA06-DAF13091AA71}" dt="2026-01-12T09:00:08.193" v="5064" actId="14100"/>
          <ac:picMkLst>
            <pc:docMk/>
            <pc:sldMk cId="1692556903" sldId="2146"/>
            <ac:picMk id="5" creationId="{173D7060-5432-0EF2-61BA-43C432545D30}"/>
          </ac:picMkLst>
        </pc:picChg>
        <pc:picChg chg="add mod">
          <ac:chgData name="Letizia OTTINO" userId="de5de4d0-5fcb-406c-b93f-0d3948aedd31" providerId="ADAL" clId="{1FCFA66F-54F0-46F1-AA06-DAF13091AA71}" dt="2026-01-12T09:07:53.022" v="5508" actId="1076"/>
          <ac:picMkLst>
            <pc:docMk/>
            <pc:sldMk cId="1692556903" sldId="2146"/>
            <ac:picMk id="9" creationId="{50F91446-B256-2B61-4D24-0C4088569F60}"/>
          </ac:picMkLst>
        </pc:picChg>
        <pc:picChg chg="add mod">
          <ac:chgData name="Letizia OTTINO" userId="de5de4d0-5fcb-406c-b93f-0d3948aedd31" providerId="ADAL" clId="{1FCFA66F-54F0-46F1-AA06-DAF13091AA71}" dt="2026-01-12T09:07:47.278" v="5507" actId="1076"/>
          <ac:picMkLst>
            <pc:docMk/>
            <pc:sldMk cId="1692556903" sldId="2146"/>
            <ac:picMk id="10" creationId="{FA96EB83-BE44-5A10-31E6-509DC2582240}"/>
          </ac:picMkLst>
        </pc:picChg>
        <pc:picChg chg="add mod">
          <ac:chgData name="Letizia OTTINO" userId="de5de4d0-5fcb-406c-b93f-0d3948aedd31" providerId="ADAL" clId="{1FCFA66F-54F0-46F1-AA06-DAF13091AA71}" dt="2026-01-12T09:23:58.529" v="5871" actId="692"/>
          <ac:picMkLst>
            <pc:docMk/>
            <pc:sldMk cId="1692556903" sldId="2146"/>
            <ac:picMk id="12" creationId="{BC031CBF-D334-B675-CF23-FC0129B82DB0}"/>
          </ac:picMkLst>
        </pc:picChg>
        <pc:picChg chg="add mod">
          <ac:chgData name="Letizia OTTINO" userId="de5de4d0-5fcb-406c-b93f-0d3948aedd31" providerId="ADAL" clId="{1FCFA66F-54F0-46F1-AA06-DAF13091AA71}" dt="2026-01-12T09:23:53.368" v="5869" actId="692"/>
          <ac:picMkLst>
            <pc:docMk/>
            <pc:sldMk cId="1692556903" sldId="2146"/>
            <ac:picMk id="15" creationId="{3F2F3B3F-AE1E-A6AC-AE3E-F09D90020922}"/>
          </ac:picMkLst>
        </pc:picChg>
        <pc:picChg chg="add mod">
          <ac:chgData name="Letizia OTTINO" userId="de5de4d0-5fcb-406c-b93f-0d3948aedd31" providerId="ADAL" clId="{1FCFA66F-54F0-46F1-AA06-DAF13091AA71}" dt="2026-01-12T09:23:55.116" v="5870" actId="692"/>
          <ac:picMkLst>
            <pc:docMk/>
            <pc:sldMk cId="1692556903" sldId="2146"/>
            <ac:picMk id="17" creationId="{2C89656C-6E93-8F7E-CE2F-A58B76AFE3DE}"/>
          </ac:picMkLst>
        </pc:picChg>
      </pc:sldChg>
      <pc:sldChg chg="addSp delSp modSp add mod modNotesTx">
        <pc:chgData name="Letizia OTTINO" userId="de5de4d0-5fcb-406c-b93f-0d3948aedd31" providerId="ADAL" clId="{1FCFA66F-54F0-46F1-AA06-DAF13091AA71}" dt="2026-01-13T05:41:53.774" v="8665" actId="20577"/>
        <pc:sldMkLst>
          <pc:docMk/>
          <pc:sldMk cId="3541354294" sldId="2147"/>
        </pc:sldMkLst>
        <pc:spChg chg="add mod">
          <ac:chgData name="Letizia OTTINO" userId="de5de4d0-5fcb-406c-b93f-0d3948aedd31" providerId="ADAL" clId="{1FCFA66F-54F0-46F1-AA06-DAF13091AA71}" dt="2026-01-12T18:04:10.633" v="8639" actId="20577"/>
          <ac:spMkLst>
            <pc:docMk/>
            <pc:sldMk cId="3541354294" sldId="2147"/>
            <ac:spMk id="3" creationId="{ECAD5EA7-DEFA-E91A-C9EC-8495AC3C282D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3541354294" sldId="2147"/>
            <ac:spMk id="5" creationId="{9EDEC11B-20A0-81A2-60CE-E10744B4D5E9}"/>
          </ac:spMkLst>
        </pc:spChg>
        <pc:spChg chg="add del mod">
          <ac:chgData name="Letizia OTTINO" userId="de5de4d0-5fcb-406c-b93f-0d3948aedd31" providerId="ADAL" clId="{1FCFA66F-54F0-46F1-AA06-DAF13091AA71}" dt="2026-01-12T09:51:37.985" v="6550" actId="478"/>
          <ac:spMkLst>
            <pc:docMk/>
            <pc:sldMk cId="3541354294" sldId="2147"/>
            <ac:spMk id="7" creationId="{CB36D366-5045-D6BE-46D8-EEAE204BE078}"/>
          </ac:spMkLst>
        </pc:spChg>
        <pc:spChg chg="add mod">
          <ac:chgData name="Letizia OTTINO" userId="de5de4d0-5fcb-406c-b93f-0d3948aedd31" providerId="ADAL" clId="{1FCFA66F-54F0-46F1-AA06-DAF13091AA71}" dt="2026-01-12T17:42:55.819" v="8541" actId="6549"/>
          <ac:spMkLst>
            <pc:docMk/>
            <pc:sldMk cId="3541354294" sldId="2147"/>
            <ac:spMk id="8" creationId="{62CE703B-7DE0-C6D7-1621-0F3C20032E25}"/>
          </ac:spMkLst>
        </pc:spChg>
        <pc:picChg chg="add mod">
          <ac:chgData name="Letizia OTTINO" userId="de5de4d0-5fcb-406c-b93f-0d3948aedd31" providerId="ADAL" clId="{1FCFA66F-54F0-46F1-AA06-DAF13091AA71}" dt="2026-01-12T09:45:45.251" v="6281" actId="1076"/>
          <ac:picMkLst>
            <pc:docMk/>
            <pc:sldMk cId="3541354294" sldId="2147"/>
            <ac:picMk id="4" creationId="{F1398D68-568E-3D8C-C1C6-C90B92034A97}"/>
          </ac:picMkLst>
        </pc:picChg>
        <pc:picChg chg="add mod">
          <ac:chgData name="Letizia OTTINO" userId="de5de4d0-5fcb-406c-b93f-0d3948aedd31" providerId="ADAL" clId="{1FCFA66F-54F0-46F1-AA06-DAF13091AA71}" dt="2026-01-12T09:54:06.602" v="6687" actId="14100"/>
          <ac:picMkLst>
            <pc:docMk/>
            <pc:sldMk cId="3541354294" sldId="2147"/>
            <ac:picMk id="6" creationId="{323D42E5-E32D-EA29-88A6-38090ABA9353}"/>
          </ac:picMkLst>
        </pc:picChg>
        <pc:picChg chg="mod ord">
          <ac:chgData name="Letizia OTTINO" userId="de5de4d0-5fcb-406c-b93f-0d3948aedd31" providerId="ADAL" clId="{1FCFA66F-54F0-46F1-AA06-DAF13091AA71}" dt="2026-01-12T09:45:45.251" v="6281" actId="1076"/>
          <ac:picMkLst>
            <pc:docMk/>
            <pc:sldMk cId="3541354294" sldId="2147"/>
            <ac:picMk id="10" creationId="{5D71C8A4-695D-9F7B-EC51-D4D5E51432DA}"/>
          </ac:picMkLst>
        </pc:picChg>
        <pc:picChg chg="del mod">
          <ac:chgData name="Letizia OTTINO" userId="de5de4d0-5fcb-406c-b93f-0d3948aedd31" providerId="ADAL" clId="{1FCFA66F-54F0-46F1-AA06-DAF13091AA71}" dt="2026-01-12T09:41:33.644" v="6075" actId="478"/>
          <ac:picMkLst>
            <pc:docMk/>
            <pc:sldMk cId="3541354294" sldId="2147"/>
            <ac:picMk id="13" creationId="{F02B6502-5865-CFA7-5FF2-4E90B34E47FB}"/>
          </ac:picMkLst>
        </pc:picChg>
        <pc:picChg chg="mod">
          <ac:chgData name="Letizia OTTINO" userId="de5de4d0-5fcb-406c-b93f-0d3948aedd31" providerId="ADAL" clId="{1FCFA66F-54F0-46F1-AA06-DAF13091AA71}" dt="2026-01-12T09:52:59.364" v="6638" actId="1076"/>
          <ac:picMkLst>
            <pc:docMk/>
            <pc:sldMk cId="3541354294" sldId="2147"/>
            <ac:picMk id="15" creationId="{AD3745CD-1DD8-00E9-96EB-C5DA427492F4}"/>
          </ac:picMkLst>
        </pc:picChg>
      </pc:sldChg>
      <pc:sldChg chg="modSp add del mod">
        <pc:chgData name="Letizia OTTINO" userId="de5de4d0-5fcb-406c-b93f-0d3948aedd31" providerId="ADAL" clId="{1FCFA66F-54F0-46F1-AA06-DAF13091AA71}" dt="2026-01-12T18:04:06.483" v="8637" actId="47"/>
        <pc:sldMkLst>
          <pc:docMk/>
          <pc:sldMk cId="4270611806" sldId="2148"/>
        </pc:sldMkLst>
        <pc:spChg chg="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4270611806" sldId="2148"/>
            <ac:spMk id="2" creationId="{9E8C3BA1-161B-07ED-89EA-D3D4B95488C8}"/>
          </ac:spMkLst>
        </pc:spChg>
        <pc:spChg chg="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4270611806" sldId="2148"/>
            <ac:spMk id="6" creationId="{92178E83-80FD-5BEB-4B26-7A5D0E9897C5}"/>
          </ac:spMkLst>
        </pc:spChg>
        <pc:spChg chg="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4270611806" sldId="2148"/>
            <ac:spMk id="7" creationId="{DEE4A38B-A9EE-7962-D05A-956ACA7C6451}"/>
          </ac:spMkLst>
        </pc:spChg>
        <pc:spChg chg="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4270611806" sldId="2148"/>
            <ac:spMk id="8" creationId="{C7C04CD0-23D9-1256-BB1B-1AC6BB784CB7}"/>
          </ac:spMkLst>
        </pc:spChg>
      </pc:sldChg>
      <pc:sldChg chg="delSp modSp add del mod">
        <pc:chgData name="Letizia OTTINO" userId="de5de4d0-5fcb-406c-b93f-0d3948aedd31" providerId="ADAL" clId="{1FCFA66F-54F0-46F1-AA06-DAF13091AA71}" dt="2026-01-12T10:01:41.809" v="6714" actId="47"/>
        <pc:sldMkLst>
          <pc:docMk/>
          <pc:sldMk cId="3107889974" sldId="2149"/>
        </pc:sldMkLst>
        <pc:spChg chg="mod">
          <ac:chgData name="Letizia OTTINO" userId="de5de4d0-5fcb-406c-b93f-0d3948aedd31" providerId="ADAL" clId="{1FCFA66F-54F0-46F1-AA06-DAF13091AA71}" dt="2026-01-12T09:55:39.971" v="6690" actId="14100"/>
          <ac:spMkLst>
            <pc:docMk/>
            <pc:sldMk cId="3107889974" sldId="2149"/>
            <ac:spMk id="4" creationId="{95386843-AC35-F900-BDD0-FD0972979293}"/>
          </ac:spMkLst>
        </pc:spChg>
        <pc:spChg chg="del mod">
          <ac:chgData name="Letizia OTTINO" userId="de5de4d0-5fcb-406c-b93f-0d3948aedd31" providerId="ADAL" clId="{1FCFA66F-54F0-46F1-AA06-DAF13091AA71}" dt="2026-01-12T09:56:31.466" v="6695" actId="478"/>
          <ac:spMkLst>
            <pc:docMk/>
            <pc:sldMk cId="3107889974" sldId="2149"/>
            <ac:spMk id="8" creationId="{279C39D9-099F-0C1B-5C2C-86CA6BB877E9}"/>
          </ac:spMkLst>
        </pc:spChg>
        <pc:spChg chg="del mod">
          <ac:chgData name="Letizia OTTINO" userId="de5de4d0-5fcb-406c-b93f-0d3948aedd31" providerId="ADAL" clId="{1FCFA66F-54F0-46F1-AA06-DAF13091AA71}" dt="2026-01-12T09:56:30.421" v="6694" actId="478"/>
          <ac:spMkLst>
            <pc:docMk/>
            <pc:sldMk cId="3107889974" sldId="2149"/>
            <ac:spMk id="9" creationId="{A72BE051-80CE-57AA-7902-12AAE11B69C3}"/>
          </ac:spMkLst>
        </pc:spChg>
        <pc:spChg chg="del mod">
          <ac:chgData name="Letizia OTTINO" userId="de5de4d0-5fcb-406c-b93f-0d3948aedd31" providerId="ADAL" clId="{1FCFA66F-54F0-46F1-AA06-DAF13091AA71}" dt="2026-01-12T09:56:31.809" v="6696" actId="478"/>
          <ac:spMkLst>
            <pc:docMk/>
            <pc:sldMk cId="3107889974" sldId="2149"/>
            <ac:spMk id="10" creationId="{2B7804BE-60CB-1EB9-5C25-F3151433EF05}"/>
          </ac:spMkLst>
        </pc:spChg>
        <pc:graphicFrameChg chg="del mod">
          <ac:chgData name="Letizia OTTINO" userId="de5de4d0-5fcb-406c-b93f-0d3948aedd31" providerId="ADAL" clId="{1FCFA66F-54F0-46F1-AA06-DAF13091AA71}" dt="2026-01-12T09:56:30.421" v="6694" actId="478"/>
          <ac:graphicFrameMkLst>
            <pc:docMk/>
            <pc:sldMk cId="3107889974" sldId="2149"/>
            <ac:graphicFrameMk id="3" creationId="{133CBC1F-4AEF-ECE8-0A5A-08AD280FF706}"/>
          </ac:graphicFrameMkLst>
        </pc:graphicFrameChg>
        <pc:picChg chg="del">
          <ac:chgData name="Letizia OTTINO" userId="de5de4d0-5fcb-406c-b93f-0d3948aedd31" providerId="ADAL" clId="{1FCFA66F-54F0-46F1-AA06-DAF13091AA71}" dt="2026-01-12T09:56:30.421" v="6694" actId="478"/>
          <ac:picMkLst>
            <pc:docMk/>
            <pc:sldMk cId="3107889974" sldId="2149"/>
            <ac:picMk id="6" creationId="{A0C9604F-3E1A-1A83-2EAE-CE88D958E618}"/>
          </ac:picMkLst>
        </pc:picChg>
        <pc:picChg chg="del">
          <ac:chgData name="Letizia OTTINO" userId="de5de4d0-5fcb-406c-b93f-0d3948aedd31" providerId="ADAL" clId="{1FCFA66F-54F0-46F1-AA06-DAF13091AA71}" dt="2026-01-12T09:56:30.421" v="6694" actId="478"/>
          <ac:picMkLst>
            <pc:docMk/>
            <pc:sldMk cId="3107889974" sldId="2149"/>
            <ac:picMk id="11" creationId="{3F75A001-65E5-F37C-0DAE-CAA3C49CC7F4}"/>
          </ac:picMkLst>
        </pc:picChg>
      </pc:sldChg>
      <pc:sldChg chg="add del">
        <pc:chgData name="Letizia OTTINO" userId="de5de4d0-5fcb-406c-b93f-0d3948aedd31" providerId="ADAL" clId="{1FCFA66F-54F0-46F1-AA06-DAF13091AA71}" dt="2026-01-12T12:30:37.344" v="6774" actId="47"/>
        <pc:sldMkLst>
          <pc:docMk/>
          <pc:sldMk cId="2773090583" sldId="2150"/>
        </pc:sldMkLst>
      </pc:sldChg>
      <pc:sldChg chg="addSp delSp modSp add del mod modNotesTx">
        <pc:chgData name="Letizia OTTINO" userId="de5de4d0-5fcb-406c-b93f-0d3948aedd31" providerId="ADAL" clId="{1FCFA66F-54F0-46F1-AA06-DAF13091AA71}" dt="2026-01-13T05:38:39.892" v="8653" actId="47"/>
        <pc:sldMkLst>
          <pc:docMk/>
          <pc:sldMk cId="4245175473" sldId="2151"/>
        </pc:sldMkLst>
        <pc:spChg chg="del">
          <ac:chgData name="Letizia OTTINO" userId="de5de4d0-5fcb-406c-b93f-0d3948aedd31" providerId="ADAL" clId="{1FCFA66F-54F0-46F1-AA06-DAF13091AA71}" dt="2026-01-12T10:01:48.283" v="6715" actId="478"/>
          <ac:spMkLst>
            <pc:docMk/>
            <pc:sldMk cId="4245175473" sldId="2151"/>
            <ac:spMk id="4" creationId="{41596D34-F615-60B4-B0A9-0099ADE684A9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4245175473" sldId="2151"/>
            <ac:spMk id="5" creationId="{5631E1BE-38CA-4FE2-2479-714392612714}"/>
          </ac:spMkLst>
        </pc:spChg>
        <pc:spChg chg="mod">
          <ac:chgData name="Letizia OTTINO" userId="de5de4d0-5fcb-406c-b93f-0d3948aedd31" providerId="ADAL" clId="{1FCFA66F-54F0-46F1-AA06-DAF13091AA71}" dt="2026-01-12T18:04:46.589" v="8642" actId="1076"/>
          <ac:spMkLst>
            <pc:docMk/>
            <pc:sldMk cId="4245175473" sldId="2151"/>
            <ac:spMk id="8" creationId="{4B60CC95-5ABD-28E6-2A02-75312F794FC9}"/>
          </ac:spMkLst>
        </pc:spChg>
        <pc:spChg chg="mod">
          <ac:chgData name="Letizia OTTINO" userId="de5de4d0-5fcb-406c-b93f-0d3948aedd31" providerId="ADAL" clId="{1FCFA66F-54F0-46F1-AA06-DAF13091AA71}" dt="2026-01-12T18:04:41.782" v="8641" actId="1076"/>
          <ac:spMkLst>
            <pc:docMk/>
            <pc:sldMk cId="4245175473" sldId="2151"/>
            <ac:spMk id="9" creationId="{4CD77193-45F3-CA6E-448A-F20BAE1C28F8}"/>
          </ac:spMkLst>
        </pc:spChg>
        <pc:spChg chg="mod">
          <ac:chgData name="Letizia OTTINO" userId="de5de4d0-5fcb-406c-b93f-0d3948aedd31" providerId="ADAL" clId="{1FCFA66F-54F0-46F1-AA06-DAF13091AA71}" dt="2026-01-12T18:04:41.782" v="8641" actId="1076"/>
          <ac:spMkLst>
            <pc:docMk/>
            <pc:sldMk cId="4245175473" sldId="2151"/>
            <ac:spMk id="10" creationId="{FD887116-C9E2-568C-0702-E2CC948127BD}"/>
          </ac:spMkLst>
        </pc:spChg>
        <pc:graphicFrameChg chg="mod modGraphic">
          <ac:chgData name="Letizia OTTINO" userId="de5de4d0-5fcb-406c-b93f-0d3948aedd31" providerId="ADAL" clId="{1FCFA66F-54F0-46F1-AA06-DAF13091AA71}" dt="2026-01-12T18:05:01.212" v="8652"/>
          <ac:graphicFrameMkLst>
            <pc:docMk/>
            <pc:sldMk cId="4245175473" sldId="2151"/>
            <ac:graphicFrameMk id="3" creationId="{7BB128B9-BD61-9CCC-5DCF-78A735DA0FA8}"/>
          </ac:graphicFrameMkLst>
        </pc:graphicFrameChg>
        <pc:picChg chg="del">
          <ac:chgData name="Letizia OTTINO" userId="de5de4d0-5fcb-406c-b93f-0d3948aedd31" providerId="ADAL" clId="{1FCFA66F-54F0-46F1-AA06-DAF13091AA71}" dt="2026-01-12T10:01:55.294" v="6717" actId="478"/>
          <ac:picMkLst>
            <pc:docMk/>
            <pc:sldMk cId="4245175473" sldId="2151"/>
            <ac:picMk id="6" creationId="{D115F7E2-1010-91F7-AB78-4890268AA1FC}"/>
          </ac:picMkLst>
        </pc:picChg>
        <pc:picChg chg="del">
          <ac:chgData name="Letizia OTTINO" userId="de5de4d0-5fcb-406c-b93f-0d3948aedd31" providerId="ADAL" clId="{1FCFA66F-54F0-46F1-AA06-DAF13091AA71}" dt="2026-01-12T10:01:55.294" v="6717" actId="478"/>
          <ac:picMkLst>
            <pc:docMk/>
            <pc:sldMk cId="4245175473" sldId="2151"/>
            <ac:picMk id="11" creationId="{1AD8372D-37F1-D799-486E-8F1F54CF3969}"/>
          </ac:picMkLst>
        </pc:picChg>
      </pc:sldChg>
      <pc:sldChg chg="addSp delSp modSp new mod setBg">
        <pc:chgData name="Letizia OTTINO" userId="de5de4d0-5fcb-406c-b93f-0d3948aedd31" providerId="ADAL" clId="{1FCFA66F-54F0-46F1-AA06-DAF13091AA71}" dt="2026-01-12T17:47:31.525" v="8635" actId="14100"/>
        <pc:sldMkLst>
          <pc:docMk/>
          <pc:sldMk cId="246649196" sldId="2152"/>
        </pc:sldMkLst>
        <pc:spChg chg="del">
          <ac:chgData name="Letizia OTTINO" userId="de5de4d0-5fcb-406c-b93f-0d3948aedd31" providerId="ADAL" clId="{1FCFA66F-54F0-46F1-AA06-DAF13091AA71}" dt="2026-01-12T10:55:43.881" v="6768" actId="478"/>
          <ac:spMkLst>
            <pc:docMk/>
            <pc:sldMk cId="246649196" sldId="2152"/>
            <ac:spMk id="2" creationId="{C99BEF98-D2F1-BF88-0418-3B5F4A2789DF}"/>
          </ac:spMkLst>
        </pc:spChg>
        <pc:spChg chg="add mod ord">
          <ac:chgData name="Letizia OTTINO" userId="de5de4d0-5fcb-406c-b93f-0d3948aedd31" providerId="ADAL" clId="{1FCFA66F-54F0-46F1-AA06-DAF13091AA71}" dt="2026-01-12T17:47:31.525" v="8635" actId="14100"/>
          <ac:spMkLst>
            <pc:docMk/>
            <pc:sldMk cId="246649196" sldId="2152"/>
            <ac:spMk id="3" creationId="{18D86182-1990-1E04-6FDB-91D04309A429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246649196" sldId="2152"/>
            <ac:spMk id="10" creationId="{ECC07320-C2CA-4E29-8481-9D9E143C7788}"/>
          </ac:spMkLst>
        </pc:spChg>
        <pc:spChg chg="add mod">
          <ac:chgData name="Letizia OTTINO" userId="de5de4d0-5fcb-406c-b93f-0d3948aedd31" providerId="ADAL" clId="{1FCFA66F-54F0-46F1-AA06-DAF13091AA71}" dt="2026-01-12T17:40:39.934" v="8415" actId="790"/>
          <ac:spMkLst>
            <pc:docMk/>
            <pc:sldMk cId="246649196" sldId="2152"/>
            <ac:spMk id="12" creationId="{178FB36B-5BFE-42CA-BC60-1115E0D95EEC}"/>
          </ac:spMkLst>
        </pc:spChg>
        <pc:picChg chg="add mod">
          <ac:chgData name="Letizia OTTINO" userId="de5de4d0-5fcb-406c-b93f-0d3948aedd31" providerId="ADAL" clId="{1FCFA66F-54F0-46F1-AA06-DAF13091AA71}" dt="2026-01-12T17:47:26.241" v="8633" actId="1076"/>
          <ac:picMkLst>
            <pc:docMk/>
            <pc:sldMk cId="246649196" sldId="2152"/>
            <ac:picMk id="5" creationId="{FACBEF7F-92B1-7F85-508F-39383BB0945A}"/>
          </ac:picMkLst>
        </pc:picChg>
        <pc:picChg chg="add mod">
          <ac:chgData name="Letizia OTTINO" userId="de5de4d0-5fcb-406c-b93f-0d3948aedd31" providerId="ADAL" clId="{1FCFA66F-54F0-46F1-AA06-DAF13091AA71}" dt="2026-01-12T12:30:18.315" v="6773"/>
          <ac:picMkLst>
            <pc:docMk/>
            <pc:sldMk cId="246649196" sldId="2152"/>
            <ac:picMk id="6" creationId="{711AC921-C8A8-A589-349B-98383D96D5A8}"/>
          </ac:picMkLst>
        </pc:picChg>
      </pc:sldChg>
      <pc:sldMasterChg chg="delSldLayout">
        <pc:chgData name="Letizia OTTINO" userId="de5de4d0-5fcb-406c-b93f-0d3948aedd31" providerId="ADAL" clId="{1FCFA66F-54F0-46F1-AA06-DAF13091AA71}" dt="2026-01-13T05:38:39.892" v="8653" actId="47"/>
        <pc:sldMasterMkLst>
          <pc:docMk/>
          <pc:sldMasterMk cId="2242543334" sldId="2147483674"/>
        </pc:sldMasterMkLst>
        <pc:sldLayoutChg chg="del">
          <pc:chgData name="Letizia OTTINO" userId="de5de4d0-5fcb-406c-b93f-0d3948aedd31" providerId="ADAL" clId="{1FCFA66F-54F0-46F1-AA06-DAF13091AA71}" dt="2026-01-13T05:38:39.892" v="8653" actId="47"/>
          <pc:sldLayoutMkLst>
            <pc:docMk/>
            <pc:sldMasterMk cId="2242543334" sldId="2147483674"/>
            <pc:sldLayoutMk cId="4027034162" sldId="2147483686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3FDC59-F8D0-4AC5-B17B-5F0AF26A9E5B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0DE52384-D195-4C04-B557-6F93379F2FD5}">
      <dgm:prSet phldrT="[Text]" custT="1"/>
      <dgm:spPr/>
      <dgm:t>
        <a:bodyPr/>
        <a:lstStyle/>
        <a:p>
          <a:r>
            <a:rPr lang="fr-FR" sz="2000" b="1" noProof="0" dirty="0"/>
            <a:t>Engagement des leaders</a:t>
          </a:r>
        </a:p>
      </dgm:t>
    </dgm:pt>
    <dgm:pt modelId="{4C3C3B62-259A-4A2C-8A6D-D775B6D2D595}" type="parTrans" cxnId="{7C649937-7D06-4B6D-9614-0A6188B93C36}">
      <dgm:prSet/>
      <dgm:spPr/>
      <dgm:t>
        <a:bodyPr/>
        <a:lstStyle/>
        <a:p>
          <a:endParaRPr lang="en-GB" sz="1600" b="1"/>
        </a:p>
      </dgm:t>
    </dgm:pt>
    <dgm:pt modelId="{8092F2E9-8187-4602-8BB5-0A3275113137}" type="sibTrans" cxnId="{7C649937-7D06-4B6D-9614-0A6188B93C36}">
      <dgm:prSet/>
      <dgm:spPr/>
      <dgm:t>
        <a:bodyPr/>
        <a:lstStyle/>
        <a:p>
          <a:endParaRPr lang="en-GB" sz="1600" b="1"/>
        </a:p>
      </dgm:t>
    </dgm:pt>
    <dgm:pt modelId="{43287A08-1649-4699-98F3-58C0C6ACC4CA}">
      <dgm:prSet phldrT="[Text]" custT="1"/>
      <dgm:spPr/>
      <dgm:t>
        <a:bodyPr/>
        <a:lstStyle/>
        <a:p>
          <a:r>
            <a:rPr lang="fr-FR" sz="1400" b="0" noProof="0" dirty="0"/>
            <a:t>budget et RH</a:t>
          </a:r>
        </a:p>
      </dgm:t>
    </dgm:pt>
    <dgm:pt modelId="{6863787B-2634-4BED-9774-D4A32439954B}" type="parTrans" cxnId="{A9684FCB-D04C-4E93-9073-2D5122B25AA7}">
      <dgm:prSet/>
      <dgm:spPr/>
      <dgm:t>
        <a:bodyPr/>
        <a:lstStyle/>
        <a:p>
          <a:endParaRPr lang="en-GB" sz="1600" b="1"/>
        </a:p>
      </dgm:t>
    </dgm:pt>
    <dgm:pt modelId="{611F1BD9-6806-419D-95E9-78F34974F017}" type="sibTrans" cxnId="{A9684FCB-D04C-4E93-9073-2D5122B25AA7}">
      <dgm:prSet/>
      <dgm:spPr/>
      <dgm:t>
        <a:bodyPr/>
        <a:lstStyle/>
        <a:p>
          <a:endParaRPr lang="en-GB" sz="1600" b="1"/>
        </a:p>
      </dgm:t>
    </dgm:pt>
    <dgm:pt modelId="{B1F2A612-E9D8-4377-B72E-9DE4A3EA8353}">
      <dgm:prSet phldrT="[Text]" custT="1"/>
      <dgm:spPr/>
      <dgm:t>
        <a:bodyPr/>
        <a:lstStyle/>
        <a:p>
          <a:r>
            <a:rPr lang="fr-FR" sz="1800" b="1" noProof="0" dirty="0"/>
            <a:t>Responsabilité</a:t>
          </a:r>
        </a:p>
      </dgm:t>
    </dgm:pt>
    <dgm:pt modelId="{BA6A09F4-220F-448B-80B7-91D0ADC10E8C}" type="parTrans" cxnId="{0004A669-C0F2-49BF-B732-24AFD81D8FA5}">
      <dgm:prSet/>
      <dgm:spPr/>
      <dgm:t>
        <a:bodyPr/>
        <a:lstStyle/>
        <a:p>
          <a:endParaRPr lang="en-GB" sz="1600" b="1"/>
        </a:p>
      </dgm:t>
    </dgm:pt>
    <dgm:pt modelId="{F825FA3D-E254-43B8-9096-0A9288D2C6A7}" type="sibTrans" cxnId="{0004A669-C0F2-49BF-B732-24AFD81D8FA5}">
      <dgm:prSet/>
      <dgm:spPr/>
      <dgm:t>
        <a:bodyPr/>
        <a:lstStyle/>
        <a:p>
          <a:endParaRPr lang="en-GB" sz="1600" b="1"/>
        </a:p>
      </dgm:t>
    </dgm:pt>
    <dgm:pt modelId="{AB96C6D3-8280-43DC-AE8F-C45022E8B729}">
      <dgm:prSet phldrT="[Text]" custT="1"/>
      <dgm:spPr/>
      <dgm:t>
        <a:bodyPr/>
        <a:lstStyle/>
        <a:p>
          <a:r>
            <a:rPr lang="fr-FR" sz="1800" b="1" noProof="0" dirty="0"/>
            <a:t>Mise en ouvre de plan d’action</a:t>
          </a:r>
        </a:p>
      </dgm:t>
    </dgm:pt>
    <dgm:pt modelId="{B7402292-CD11-47C7-ADB5-1FD34A93F8E2}" type="parTrans" cxnId="{928900A1-F068-4445-A063-6A4A7F98F23E}">
      <dgm:prSet/>
      <dgm:spPr/>
      <dgm:t>
        <a:bodyPr/>
        <a:lstStyle/>
        <a:p>
          <a:endParaRPr lang="en-GB" sz="1600" b="1"/>
        </a:p>
      </dgm:t>
    </dgm:pt>
    <dgm:pt modelId="{B7393208-AAF6-40E8-A295-98361132AE7C}" type="sibTrans" cxnId="{928900A1-F068-4445-A063-6A4A7F98F23E}">
      <dgm:prSet/>
      <dgm:spPr/>
      <dgm:t>
        <a:bodyPr/>
        <a:lstStyle/>
        <a:p>
          <a:endParaRPr lang="en-GB" sz="1600" b="1"/>
        </a:p>
      </dgm:t>
    </dgm:pt>
    <dgm:pt modelId="{55668E77-F4F3-4DDE-9924-C4EF75E08DD2}">
      <dgm:prSet phldrT="[Text]" custT="1"/>
      <dgm:spPr/>
      <dgm:t>
        <a:bodyPr/>
        <a:lstStyle/>
        <a:p>
          <a:r>
            <a:rPr lang="fr-FR" sz="1800" b="1" noProof="0" dirty="0"/>
            <a:t>Rapports et Feedback</a:t>
          </a:r>
        </a:p>
      </dgm:t>
    </dgm:pt>
    <dgm:pt modelId="{A9AFC507-213A-40AC-83D9-0A78AD17D3FA}" type="parTrans" cxnId="{59D26FCF-6113-4719-A27A-EB7301EB0E7D}">
      <dgm:prSet/>
      <dgm:spPr/>
      <dgm:t>
        <a:bodyPr/>
        <a:lstStyle/>
        <a:p>
          <a:endParaRPr lang="en-GB" sz="1600" b="1"/>
        </a:p>
      </dgm:t>
    </dgm:pt>
    <dgm:pt modelId="{A50255CD-41E9-405D-BE70-549184CD8B01}" type="sibTrans" cxnId="{59D26FCF-6113-4719-A27A-EB7301EB0E7D}">
      <dgm:prSet/>
      <dgm:spPr/>
      <dgm:t>
        <a:bodyPr/>
        <a:lstStyle/>
        <a:p>
          <a:endParaRPr lang="en-GB" sz="1600" b="1"/>
        </a:p>
      </dgm:t>
    </dgm:pt>
    <dgm:pt modelId="{4740C168-36B9-484F-80AE-21210C62A458}">
      <dgm:prSet phldrT="[Text]" custT="1"/>
      <dgm:spPr/>
      <dgm:t>
        <a:bodyPr/>
        <a:lstStyle/>
        <a:p>
          <a:r>
            <a:rPr lang="fr-FR" sz="1800" b="1" noProof="0" dirty="0"/>
            <a:t>Éducation</a:t>
          </a:r>
        </a:p>
      </dgm:t>
    </dgm:pt>
    <dgm:pt modelId="{12A80EA4-9FF5-4649-A999-099F28E8FF90}" type="parTrans" cxnId="{7B377F8C-2F79-4E46-A3CE-6B8B406549FA}">
      <dgm:prSet/>
      <dgm:spPr/>
      <dgm:t>
        <a:bodyPr/>
        <a:lstStyle/>
        <a:p>
          <a:endParaRPr lang="en-GB" sz="1600" b="1"/>
        </a:p>
      </dgm:t>
    </dgm:pt>
    <dgm:pt modelId="{216034BD-AE1E-41F9-9E1F-B90CE3DB8036}" type="sibTrans" cxnId="{7B377F8C-2F79-4E46-A3CE-6B8B406549FA}">
      <dgm:prSet/>
      <dgm:spPr/>
      <dgm:t>
        <a:bodyPr/>
        <a:lstStyle/>
        <a:p>
          <a:endParaRPr lang="en-GB" sz="1600" b="1"/>
        </a:p>
      </dgm:t>
    </dgm:pt>
    <dgm:pt modelId="{3350EB70-F069-4009-9B4B-E6897575BBBD}">
      <dgm:prSet phldrT="[Text]" custT="1"/>
      <dgm:spPr/>
      <dgm:t>
        <a:bodyPr/>
        <a:lstStyle/>
        <a:p>
          <a:r>
            <a:rPr lang="fr-FR" sz="1400" b="0" noProof="0" dirty="0"/>
            <a:t>point focal BUA identifié</a:t>
          </a:r>
        </a:p>
      </dgm:t>
    </dgm:pt>
    <dgm:pt modelId="{EFC3D45C-99A7-48F0-863B-A6CA49C017A5}" type="parTrans" cxnId="{766F30C4-AAC9-4B77-9B56-283F4F568DFE}">
      <dgm:prSet/>
      <dgm:spPr/>
      <dgm:t>
        <a:bodyPr/>
        <a:lstStyle/>
        <a:p>
          <a:endParaRPr lang="en-GB" sz="1600" b="1"/>
        </a:p>
      </dgm:t>
    </dgm:pt>
    <dgm:pt modelId="{5B29EBB8-70EE-4A9D-8CB2-7C891F239319}" type="sibTrans" cxnId="{766F30C4-AAC9-4B77-9B56-283F4F568DFE}">
      <dgm:prSet/>
      <dgm:spPr/>
      <dgm:t>
        <a:bodyPr/>
        <a:lstStyle/>
        <a:p>
          <a:endParaRPr lang="en-GB" sz="1600" b="1"/>
        </a:p>
      </dgm:t>
    </dgm:pt>
    <dgm:pt modelId="{3C0F85C4-DE43-4A84-A5BA-B6A16C4CC0D6}">
      <dgm:prSet phldrT="[Text]" custT="1"/>
      <dgm:spPr/>
      <dgm:t>
        <a:bodyPr/>
        <a:lstStyle/>
        <a:p>
          <a:r>
            <a:rPr lang="fr-FR" sz="1400" b="0" noProof="0" dirty="0"/>
            <a:t>Interventions persuasives (éducation, feedback, protocoles cliniques...)</a:t>
          </a:r>
        </a:p>
      </dgm:t>
    </dgm:pt>
    <dgm:pt modelId="{DF43B618-5DB1-447A-B4DD-FB9C23B5E419}" type="parTrans" cxnId="{E8EA0709-48C0-4D64-8A3E-85E371739B35}">
      <dgm:prSet/>
      <dgm:spPr/>
      <dgm:t>
        <a:bodyPr/>
        <a:lstStyle/>
        <a:p>
          <a:endParaRPr lang="en-GB" sz="1600" b="1"/>
        </a:p>
      </dgm:t>
    </dgm:pt>
    <dgm:pt modelId="{D7E0485A-3545-4188-B982-ADFC46005B42}" type="sibTrans" cxnId="{E8EA0709-48C0-4D64-8A3E-85E371739B35}">
      <dgm:prSet/>
      <dgm:spPr/>
      <dgm:t>
        <a:bodyPr/>
        <a:lstStyle/>
        <a:p>
          <a:endParaRPr lang="en-GB" sz="1600" b="1"/>
        </a:p>
      </dgm:t>
    </dgm:pt>
    <dgm:pt modelId="{597A2C2D-3502-4B05-87BA-6E6773803541}">
      <dgm:prSet phldrT="[Text]" custT="1"/>
      <dgm:spPr/>
      <dgm:t>
        <a:bodyPr/>
        <a:lstStyle/>
        <a:p>
          <a:pPr marL="114300" lvl="1" indent="0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fr-FR" sz="1400" b="0" noProof="0" dirty="0"/>
            <a:t>Rapports d'activité BUA</a:t>
          </a:r>
        </a:p>
      </dgm:t>
    </dgm:pt>
    <dgm:pt modelId="{78E3623E-E212-4DD0-831E-E30F70DE7E9F}" type="parTrans" cxnId="{AAFED33D-3880-4309-9EDA-A445A72913FB}">
      <dgm:prSet/>
      <dgm:spPr/>
      <dgm:t>
        <a:bodyPr/>
        <a:lstStyle/>
        <a:p>
          <a:endParaRPr lang="en-GB" sz="1600" b="1"/>
        </a:p>
      </dgm:t>
    </dgm:pt>
    <dgm:pt modelId="{5BD73A43-127B-462B-A5FA-BFB508846850}" type="sibTrans" cxnId="{AAFED33D-3880-4309-9EDA-A445A72913FB}">
      <dgm:prSet/>
      <dgm:spPr/>
      <dgm:t>
        <a:bodyPr/>
        <a:lstStyle/>
        <a:p>
          <a:endParaRPr lang="en-GB" sz="1600" b="1"/>
        </a:p>
      </dgm:t>
    </dgm:pt>
    <dgm:pt modelId="{253B27D9-4D4B-4186-ACCF-93BCF003EB74}">
      <dgm:prSet phldrT="[Text]" custT="1"/>
      <dgm:spPr/>
      <dgm:t>
        <a:bodyPr/>
        <a:lstStyle/>
        <a:p>
          <a:r>
            <a:rPr lang="fr-FR" sz="1400" b="0" noProof="0" dirty="0"/>
            <a:t>Interventions structurelles (service de microbiologie...)</a:t>
          </a:r>
        </a:p>
      </dgm:t>
    </dgm:pt>
    <dgm:pt modelId="{8BC9E316-738D-4A33-968C-17ECE6BB692B}" type="parTrans" cxnId="{1799FEDB-88F3-41DC-8C36-87EB71655CC4}">
      <dgm:prSet/>
      <dgm:spPr/>
      <dgm:t>
        <a:bodyPr/>
        <a:lstStyle/>
        <a:p>
          <a:endParaRPr lang="en-GB" sz="1400"/>
        </a:p>
      </dgm:t>
    </dgm:pt>
    <dgm:pt modelId="{A506CA3D-305C-466D-8987-E92A406E4A53}" type="sibTrans" cxnId="{1799FEDB-88F3-41DC-8C36-87EB71655CC4}">
      <dgm:prSet/>
      <dgm:spPr/>
      <dgm:t>
        <a:bodyPr/>
        <a:lstStyle/>
        <a:p>
          <a:endParaRPr lang="en-GB" sz="1400"/>
        </a:p>
      </dgm:t>
    </dgm:pt>
    <dgm:pt modelId="{19851EF2-9B36-41AB-918F-7A11B7F6222D}">
      <dgm:prSet phldrT="[Text]" custT="1"/>
      <dgm:spPr/>
      <dgm:t>
        <a:bodyPr/>
        <a:lstStyle/>
        <a:p>
          <a:r>
            <a:rPr lang="fr-FR" sz="1400" b="0" noProof="0" dirty="0"/>
            <a:t>Interventions restrictives (restriction des antibiotiques, arrêt de traitement...)</a:t>
          </a:r>
        </a:p>
      </dgm:t>
    </dgm:pt>
    <dgm:pt modelId="{D02696F7-0C44-473B-9A79-6F9E20267CE6}" type="parTrans" cxnId="{B9672C65-B17C-46FE-8F21-BEDBE91C16E5}">
      <dgm:prSet/>
      <dgm:spPr/>
      <dgm:t>
        <a:bodyPr/>
        <a:lstStyle/>
        <a:p>
          <a:endParaRPr lang="en-GB" sz="1600"/>
        </a:p>
      </dgm:t>
    </dgm:pt>
    <dgm:pt modelId="{E92ED002-A22A-4779-8485-5131FD5A0644}" type="sibTrans" cxnId="{B9672C65-B17C-46FE-8F21-BEDBE91C16E5}">
      <dgm:prSet/>
      <dgm:spPr/>
      <dgm:t>
        <a:bodyPr/>
        <a:lstStyle/>
        <a:p>
          <a:endParaRPr lang="en-GB" sz="1600"/>
        </a:p>
      </dgm:t>
    </dgm:pt>
    <dgm:pt modelId="{5A3F6E56-1F54-4F25-925C-526F214D709F}">
      <dgm:prSet phldrT="[Text]" custT="1"/>
      <dgm:spPr/>
      <dgm:t>
        <a:bodyPr/>
        <a:lstStyle/>
        <a:p>
          <a:r>
            <a:rPr lang="fr-FR" sz="1400" b="0" noProof="0" dirty="0"/>
            <a:t>Les cliniciens</a:t>
          </a:r>
        </a:p>
      </dgm:t>
    </dgm:pt>
    <dgm:pt modelId="{A2A5D565-08D0-4960-9B49-1F69A146F36D}" type="parTrans" cxnId="{A72AFB5E-ECA4-416C-8DDF-4F3C0FAFAB27}">
      <dgm:prSet/>
      <dgm:spPr/>
      <dgm:t>
        <a:bodyPr/>
        <a:lstStyle/>
        <a:p>
          <a:endParaRPr lang="en-GB"/>
        </a:p>
      </dgm:t>
    </dgm:pt>
    <dgm:pt modelId="{37987401-1244-4DC2-99EE-59AAF01C1236}" type="sibTrans" cxnId="{A72AFB5E-ECA4-416C-8DDF-4F3C0FAFAB27}">
      <dgm:prSet/>
      <dgm:spPr/>
      <dgm:t>
        <a:bodyPr/>
        <a:lstStyle/>
        <a:p>
          <a:endParaRPr lang="en-GB"/>
        </a:p>
      </dgm:t>
    </dgm:pt>
    <dgm:pt modelId="{AD21B2A0-3482-4C7F-964E-5923E109DB6B}">
      <dgm:prSet phldrT="[Text]" custT="1"/>
      <dgm:spPr/>
      <dgm:t>
        <a:bodyPr/>
        <a:lstStyle/>
        <a:p>
          <a:r>
            <a:rPr lang="fr-FR" sz="1400" b="0" noProof="0" dirty="0"/>
            <a:t>Les patients</a:t>
          </a:r>
        </a:p>
      </dgm:t>
    </dgm:pt>
    <dgm:pt modelId="{B386C928-AD56-4988-966D-794D5E13AB6B}" type="parTrans" cxnId="{5D37A62F-B739-41D4-9802-B434860C4280}">
      <dgm:prSet/>
      <dgm:spPr/>
      <dgm:t>
        <a:bodyPr/>
        <a:lstStyle/>
        <a:p>
          <a:endParaRPr lang="en-GB"/>
        </a:p>
      </dgm:t>
    </dgm:pt>
    <dgm:pt modelId="{9F38D793-EC57-456A-9E26-BC27D259FE90}" type="sibTrans" cxnId="{5D37A62F-B739-41D4-9802-B434860C4280}">
      <dgm:prSet/>
      <dgm:spPr/>
      <dgm:t>
        <a:bodyPr/>
        <a:lstStyle/>
        <a:p>
          <a:endParaRPr lang="en-GB"/>
        </a:p>
      </dgm:t>
    </dgm:pt>
    <dgm:pt modelId="{B395A0E7-4F55-4051-80EE-2F2F2FD94B59}">
      <dgm:prSet phldrT="[Text]" custT="1"/>
      <dgm:spPr/>
      <dgm:t>
        <a:bodyPr/>
        <a:lstStyle/>
        <a:p>
          <a:r>
            <a:rPr lang="fr-FR" sz="1400" b="0" noProof="0" dirty="0"/>
            <a:t>Comité multidisciplinaire </a:t>
          </a:r>
        </a:p>
      </dgm:t>
    </dgm:pt>
    <dgm:pt modelId="{0733EA30-95FD-43CA-9E00-7F51A7A23764}" type="parTrans" cxnId="{82C879FE-F7AC-451F-BB33-BD6C0467BDFD}">
      <dgm:prSet/>
      <dgm:spPr/>
      <dgm:t>
        <a:bodyPr/>
        <a:lstStyle/>
        <a:p>
          <a:endParaRPr lang="en-GB"/>
        </a:p>
      </dgm:t>
    </dgm:pt>
    <dgm:pt modelId="{D00633D2-560F-42F0-BD0A-445225B6832A}" type="sibTrans" cxnId="{82C879FE-F7AC-451F-BB33-BD6C0467BDFD}">
      <dgm:prSet/>
      <dgm:spPr/>
      <dgm:t>
        <a:bodyPr/>
        <a:lstStyle/>
        <a:p>
          <a:endParaRPr lang="en-GB"/>
        </a:p>
      </dgm:t>
    </dgm:pt>
    <dgm:pt modelId="{8E517B17-2842-43ED-B18F-9DC6E7F4D0BA}">
      <dgm:prSet phldrT="[Text]" custT="1"/>
      <dgm:spPr/>
      <dgm:t>
        <a:bodyPr/>
        <a:lstStyle/>
        <a:p>
          <a:r>
            <a:rPr lang="fr-FR" sz="1400" b="0" noProof="0" dirty="0"/>
            <a:t>Approbation du plan d'action BUA</a:t>
          </a:r>
        </a:p>
      </dgm:t>
    </dgm:pt>
    <dgm:pt modelId="{FF470932-5EBC-4C63-A3D1-F3C2C5304F49}" type="parTrans" cxnId="{4C433CE6-308C-42C0-A67F-C47C04A9EFFE}">
      <dgm:prSet/>
      <dgm:spPr/>
      <dgm:t>
        <a:bodyPr/>
        <a:lstStyle/>
        <a:p>
          <a:endParaRPr lang="en-GB"/>
        </a:p>
      </dgm:t>
    </dgm:pt>
    <dgm:pt modelId="{C47E48C8-FB50-488C-B84A-7DB85749D73D}" type="sibTrans" cxnId="{4C433CE6-308C-42C0-A67F-C47C04A9EFFE}">
      <dgm:prSet/>
      <dgm:spPr/>
      <dgm:t>
        <a:bodyPr/>
        <a:lstStyle/>
        <a:p>
          <a:endParaRPr lang="en-GB"/>
        </a:p>
      </dgm:t>
    </dgm:pt>
    <dgm:pt modelId="{CEF7C945-7CE0-48E9-8C7B-9E1E75AAB270}">
      <dgm:prSet phldrT="[Text]" custT="1"/>
      <dgm:spPr/>
      <dgm:t>
        <a:bodyPr/>
        <a:lstStyle/>
        <a:p>
          <a:pPr marL="114300" lvl="1" indent="0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fr-FR" sz="1400" b="0" noProof="0" dirty="0"/>
            <a:t>Audits sur la qualité des ordonnances</a:t>
          </a:r>
        </a:p>
      </dgm:t>
    </dgm:pt>
    <dgm:pt modelId="{64F4E439-C0C8-407A-8898-E0A8E17755F5}" type="parTrans" cxnId="{B9EFFD0D-A0C0-4562-B55C-F245FE876DE6}">
      <dgm:prSet/>
      <dgm:spPr/>
      <dgm:t>
        <a:bodyPr/>
        <a:lstStyle/>
        <a:p>
          <a:endParaRPr lang="en-GB"/>
        </a:p>
      </dgm:t>
    </dgm:pt>
    <dgm:pt modelId="{7C59C581-6390-4655-8ABB-CA2A42AF7053}" type="sibTrans" cxnId="{B9EFFD0D-A0C0-4562-B55C-F245FE876DE6}">
      <dgm:prSet/>
      <dgm:spPr/>
      <dgm:t>
        <a:bodyPr/>
        <a:lstStyle/>
        <a:p>
          <a:endParaRPr lang="en-GB"/>
        </a:p>
      </dgm:t>
    </dgm:pt>
    <dgm:pt modelId="{60D7F403-C205-4340-8D02-56C986AC4F50}">
      <dgm:prSet phldrT="[Text]" custT="1"/>
      <dgm:spPr/>
      <dgm:t>
        <a:bodyPr/>
        <a:lstStyle/>
        <a:p>
          <a:pPr marL="114300" lvl="1" indent="0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fr-FR" sz="1400" b="0" noProof="0" dirty="0"/>
            <a:t>Consommation d'antibiotiques</a:t>
          </a:r>
        </a:p>
      </dgm:t>
    </dgm:pt>
    <dgm:pt modelId="{60A09AFD-EA9E-4C3C-AE7B-A016B758871E}" type="parTrans" cxnId="{10B9F696-7EA0-4B30-8A20-F137A3DACA9E}">
      <dgm:prSet/>
      <dgm:spPr/>
      <dgm:t>
        <a:bodyPr/>
        <a:lstStyle/>
        <a:p>
          <a:endParaRPr lang="en-GB"/>
        </a:p>
      </dgm:t>
    </dgm:pt>
    <dgm:pt modelId="{27212934-1B34-49A8-82C7-C6FD16AA3A4C}" type="sibTrans" cxnId="{10B9F696-7EA0-4B30-8A20-F137A3DACA9E}">
      <dgm:prSet/>
      <dgm:spPr/>
      <dgm:t>
        <a:bodyPr/>
        <a:lstStyle/>
        <a:p>
          <a:endParaRPr lang="en-GB"/>
        </a:p>
      </dgm:t>
    </dgm:pt>
    <dgm:pt modelId="{9438D323-A23C-461F-B447-019302AE8A63}">
      <dgm:prSet phldrT="[Text]" custT="1"/>
      <dgm:spPr/>
      <dgm:t>
        <a:bodyPr/>
        <a:lstStyle/>
        <a:p>
          <a:pPr algn="l" rtl="1"/>
          <a:r>
            <a:rPr lang="fr-FR" sz="1800" b="1" noProof="0" dirty="0"/>
            <a:t>Pharmaciens</a:t>
          </a:r>
          <a:endParaRPr lang="fr-FR" sz="1400" b="1" noProof="0" dirty="0"/>
        </a:p>
      </dgm:t>
    </dgm:pt>
    <dgm:pt modelId="{CEBCDE92-5D03-48A4-A1AD-249E5FCC4543}" type="parTrans" cxnId="{6F874B44-C055-435C-BA1B-A093C552B63A}">
      <dgm:prSet/>
      <dgm:spPr/>
    </dgm:pt>
    <dgm:pt modelId="{D40FB496-7A2D-4070-B942-A26EA725B08C}" type="sibTrans" cxnId="{6F874B44-C055-435C-BA1B-A093C552B63A}">
      <dgm:prSet/>
      <dgm:spPr/>
    </dgm:pt>
    <dgm:pt modelId="{A2236A55-5617-42E9-86B8-91AA74463804}" type="pres">
      <dgm:prSet presAssocID="{FB3FDC59-F8D0-4AC5-B17B-5F0AF26A9E5B}" presName="linear" presStyleCnt="0">
        <dgm:presLayoutVars>
          <dgm:animLvl val="lvl"/>
          <dgm:resizeHandles val="exact"/>
        </dgm:presLayoutVars>
      </dgm:prSet>
      <dgm:spPr/>
    </dgm:pt>
    <dgm:pt modelId="{8DF4FACF-CBF4-429E-A1F4-198FBD337ED1}" type="pres">
      <dgm:prSet presAssocID="{0DE52384-D195-4C04-B557-6F93379F2FD5}" presName="parentText" presStyleLbl="node1" presStyleIdx="0" presStyleCnt="6" custLinFactNeighborX="-634" custLinFactNeighborY="2906">
        <dgm:presLayoutVars>
          <dgm:chMax val="0"/>
          <dgm:bulletEnabled val="1"/>
        </dgm:presLayoutVars>
      </dgm:prSet>
      <dgm:spPr/>
    </dgm:pt>
    <dgm:pt modelId="{2AC0B9C5-6CB1-4CE1-9102-6CCE37737EB5}" type="pres">
      <dgm:prSet presAssocID="{0DE52384-D195-4C04-B557-6F93379F2FD5}" presName="childText" presStyleLbl="revTx" presStyleIdx="0" presStyleCnt="5">
        <dgm:presLayoutVars>
          <dgm:bulletEnabled val="1"/>
        </dgm:presLayoutVars>
      </dgm:prSet>
      <dgm:spPr/>
    </dgm:pt>
    <dgm:pt modelId="{2A20BF69-F12E-44B1-BC4D-5A9F4917DBA5}" type="pres">
      <dgm:prSet presAssocID="{B1F2A612-E9D8-4377-B72E-9DE4A3EA835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0BFD03B-5B4A-419E-99A5-2A6D4F277A9C}" type="pres">
      <dgm:prSet presAssocID="{B1F2A612-E9D8-4377-B72E-9DE4A3EA8353}" presName="childText" presStyleLbl="revTx" presStyleIdx="1" presStyleCnt="5">
        <dgm:presLayoutVars>
          <dgm:bulletEnabled val="1"/>
        </dgm:presLayoutVars>
      </dgm:prSet>
      <dgm:spPr/>
    </dgm:pt>
    <dgm:pt modelId="{CA68CD6B-5E38-4B0A-9982-0AB1AE05DC48}" type="pres">
      <dgm:prSet presAssocID="{9438D323-A23C-461F-B447-019302AE8A6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CFB7CBC-62AD-48FE-87C9-8240547BDEA7}" type="pres">
      <dgm:prSet presAssocID="{D40FB496-7A2D-4070-B942-A26EA725B08C}" presName="spacer" presStyleCnt="0"/>
      <dgm:spPr/>
    </dgm:pt>
    <dgm:pt modelId="{DB6D39BA-D70E-4133-BE50-C52027F5FAE0}" type="pres">
      <dgm:prSet presAssocID="{AB96C6D3-8280-43DC-AE8F-C45022E8B72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D8683DB-8B10-494D-B739-27B36BFDB978}" type="pres">
      <dgm:prSet presAssocID="{AB96C6D3-8280-43DC-AE8F-C45022E8B729}" presName="childText" presStyleLbl="revTx" presStyleIdx="2" presStyleCnt="5">
        <dgm:presLayoutVars>
          <dgm:bulletEnabled val="1"/>
        </dgm:presLayoutVars>
      </dgm:prSet>
      <dgm:spPr/>
    </dgm:pt>
    <dgm:pt modelId="{C5371502-0A2F-4031-9D35-2B651C98737B}" type="pres">
      <dgm:prSet presAssocID="{55668E77-F4F3-4DDE-9924-C4EF75E08DD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6D65A5B-874C-4332-BCB7-8B996E8DFC16}" type="pres">
      <dgm:prSet presAssocID="{55668E77-F4F3-4DDE-9924-C4EF75E08DD2}" presName="childText" presStyleLbl="revTx" presStyleIdx="3" presStyleCnt="5">
        <dgm:presLayoutVars>
          <dgm:bulletEnabled val="1"/>
        </dgm:presLayoutVars>
      </dgm:prSet>
      <dgm:spPr/>
    </dgm:pt>
    <dgm:pt modelId="{85CCDB2B-6A83-4B22-8FA9-5B91D07DD627}" type="pres">
      <dgm:prSet presAssocID="{4740C168-36B9-484F-80AE-21210C62A458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536E60AE-5879-41B9-BC49-4D9665FB490C}" type="pres">
      <dgm:prSet presAssocID="{4740C168-36B9-484F-80AE-21210C62A458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0F669F05-5D5E-4433-854C-A54DFF879DB4}" type="presOf" srcId="{9438D323-A23C-461F-B447-019302AE8A63}" destId="{CA68CD6B-5E38-4B0A-9982-0AB1AE05DC48}" srcOrd="0" destOrd="0" presId="urn:microsoft.com/office/officeart/2005/8/layout/vList2"/>
    <dgm:cxn modelId="{E8EA0709-48C0-4D64-8A3E-85E371739B35}" srcId="{AB96C6D3-8280-43DC-AE8F-C45022E8B729}" destId="{3C0F85C4-DE43-4A84-A5BA-B6A16C4CC0D6}" srcOrd="0" destOrd="0" parTransId="{DF43B618-5DB1-447A-B4DD-FB9C23B5E419}" sibTransId="{D7E0485A-3545-4188-B982-ADFC46005B42}"/>
    <dgm:cxn modelId="{11D85C0C-089A-46B3-A666-51D8078C41A3}" type="presOf" srcId="{43287A08-1649-4699-98F3-58C0C6ACC4CA}" destId="{2AC0B9C5-6CB1-4CE1-9102-6CCE37737EB5}" srcOrd="0" destOrd="0" presId="urn:microsoft.com/office/officeart/2005/8/layout/vList2"/>
    <dgm:cxn modelId="{B9EFFD0D-A0C0-4562-B55C-F245FE876DE6}" srcId="{55668E77-F4F3-4DDE-9924-C4EF75E08DD2}" destId="{CEF7C945-7CE0-48E9-8C7B-9E1E75AAB270}" srcOrd="2" destOrd="0" parTransId="{64F4E439-C0C8-407A-8898-E0A8E17755F5}" sibTransId="{7C59C581-6390-4655-8ABB-CA2A42AF7053}"/>
    <dgm:cxn modelId="{2B7EB81B-3844-4192-A0F7-724709F8E622}" type="presOf" srcId="{AD21B2A0-3482-4C7F-964E-5923E109DB6B}" destId="{536E60AE-5879-41B9-BC49-4D9665FB490C}" srcOrd="0" destOrd="1" presId="urn:microsoft.com/office/officeart/2005/8/layout/vList2"/>
    <dgm:cxn modelId="{B04DE92D-4943-4B7D-A4CF-6CC3B10A1C41}" type="presOf" srcId="{4740C168-36B9-484F-80AE-21210C62A458}" destId="{85CCDB2B-6A83-4B22-8FA9-5B91D07DD627}" srcOrd="0" destOrd="0" presId="urn:microsoft.com/office/officeart/2005/8/layout/vList2"/>
    <dgm:cxn modelId="{5D37A62F-B739-41D4-9802-B434860C4280}" srcId="{4740C168-36B9-484F-80AE-21210C62A458}" destId="{AD21B2A0-3482-4C7F-964E-5923E109DB6B}" srcOrd="1" destOrd="0" parTransId="{B386C928-AD56-4988-966D-794D5E13AB6B}" sibTransId="{9F38D793-EC57-456A-9E26-BC27D259FE90}"/>
    <dgm:cxn modelId="{34FB4C31-0C02-465A-927D-A62617592B03}" type="presOf" srcId="{19851EF2-9B36-41AB-918F-7A11B7F6222D}" destId="{7D8683DB-8B10-494D-B739-27B36BFDB978}" srcOrd="0" destOrd="1" presId="urn:microsoft.com/office/officeart/2005/8/layout/vList2"/>
    <dgm:cxn modelId="{22932B36-8C5D-4494-9E07-7B430BEA5F0F}" type="presOf" srcId="{B1F2A612-E9D8-4377-B72E-9DE4A3EA8353}" destId="{2A20BF69-F12E-44B1-BC4D-5A9F4917DBA5}" srcOrd="0" destOrd="0" presId="urn:microsoft.com/office/officeart/2005/8/layout/vList2"/>
    <dgm:cxn modelId="{7C649937-7D06-4B6D-9614-0A6188B93C36}" srcId="{FB3FDC59-F8D0-4AC5-B17B-5F0AF26A9E5B}" destId="{0DE52384-D195-4C04-B557-6F93379F2FD5}" srcOrd="0" destOrd="0" parTransId="{4C3C3B62-259A-4A2C-8A6D-D775B6D2D595}" sibTransId="{8092F2E9-8187-4602-8BB5-0A3275113137}"/>
    <dgm:cxn modelId="{53CA2138-FA86-4380-A8E5-BF42BF5A7069}" type="presOf" srcId="{B395A0E7-4F55-4051-80EE-2F2F2FD94B59}" destId="{90BFD03B-5B4A-419E-99A5-2A6D4F277A9C}" srcOrd="0" destOrd="1" presId="urn:microsoft.com/office/officeart/2005/8/layout/vList2"/>
    <dgm:cxn modelId="{AAFED33D-3880-4309-9EDA-A445A72913FB}" srcId="{55668E77-F4F3-4DDE-9924-C4EF75E08DD2}" destId="{597A2C2D-3502-4B05-87BA-6E6773803541}" srcOrd="0" destOrd="0" parTransId="{78E3623E-E212-4DD0-831E-E30F70DE7E9F}" sibTransId="{5BD73A43-127B-462B-A5FA-BFB508846850}"/>
    <dgm:cxn modelId="{BA5FE05C-3934-496D-A8AC-0D6D092DBD19}" type="presOf" srcId="{3350EB70-F069-4009-9B4B-E6897575BBBD}" destId="{90BFD03B-5B4A-419E-99A5-2A6D4F277A9C}" srcOrd="0" destOrd="0" presId="urn:microsoft.com/office/officeart/2005/8/layout/vList2"/>
    <dgm:cxn modelId="{A72AFB5E-ECA4-416C-8DDF-4F3C0FAFAB27}" srcId="{4740C168-36B9-484F-80AE-21210C62A458}" destId="{5A3F6E56-1F54-4F25-925C-526F214D709F}" srcOrd="0" destOrd="0" parTransId="{A2A5D565-08D0-4960-9B49-1F69A146F36D}" sibTransId="{37987401-1244-4DC2-99EE-59AAF01C1236}"/>
    <dgm:cxn modelId="{BD76E943-FCD6-4817-8A1A-B359B5DB6B65}" type="presOf" srcId="{60D7F403-C205-4340-8D02-56C986AC4F50}" destId="{B6D65A5B-874C-4332-BCB7-8B996E8DFC16}" srcOrd="0" destOrd="1" presId="urn:microsoft.com/office/officeart/2005/8/layout/vList2"/>
    <dgm:cxn modelId="{6F874B44-C055-435C-BA1B-A093C552B63A}" srcId="{FB3FDC59-F8D0-4AC5-B17B-5F0AF26A9E5B}" destId="{9438D323-A23C-461F-B447-019302AE8A63}" srcOrd="2" destOrd="0" parTransId="{CEBCDE92-5D03-48A4-A1AD-249E5FCC4543}" sibTransId="{D40FB496-7A2D-4070-B942-A26EA725B08C}"/>
    <dgm:cxn modelId="{B9672C65-B17C-46FE-8F21-BEDBE91C16E5}" srcId="{AB96C6D3-8280-43DC-AE8F-C45022E8B729}" destId="{19851EF2-9B36-41AB-918F-7A11B7F6222D}" srcOrd="1" destOrd="0" parTransId="{D02696F7-0C44-473B-9A79-6F9E20267CE6}" sibTransId="{E92ED002-A22A-4779-8485-5131FD5A0644}"/>
    <dgm:cxn modelId="{0004A669-C0F2-49BF-B732-24AFD81D8FA5}" srcId="{FB3FDC59-F8D0-4AC5-B17B-5F0AF26A9E5B}" destId="{B1F2A612-E9D8-4377-B72E-9DE4A3EA8353}" srcOrd="1" destOrd="0" parTransId="{BA6A09F4-220F-448B-80B7-91D0ADC10E8C}" sibTransId="{F825FA3D-E254-43B8-9096-0A9288D2C6A7}"/>
    <dgm:cxn modelId="{CB71FD73-FAF3-48DE-8004-D69396CCA069}" type="presOf" srcId="{FB3FDC59-F8D0-4AC5-B17B-5F0AF26A9E5B}" destId="{A2236A55-5617-42E9-86B8-91AA74463804}" srcOrd="0" destOrd="0" presId="urn:microsoft.com/office/officeart/2005/8/layout/vList2"/>
    <dgm:cxn modelId="{37705975-00C3-4173-BF27-9E6060DEE1DA}" type="presOf" srcId="{3C0F85C4-DE43-4A84-A5BA-B6A16C4CC0D6}" destId="{7D8683DB-8B10-494D-B739-27B36BFDB978}" srcOrd="0" destOrd="0" presId="urn:microsoft.com/office/officeart/2005/8/layout/vList2"/>
    <dgm:cxn modelId="{7B377F8C-2F79-4E46-A3CE-6B8B406549FA}" srcId="{FB3FDC59-F8D0-4AC5-B17B-5F0AF26A9E5B}" destId="{4740C168-36B9-484F-80AE-21210C62A458}" srcOrd="5" destOrd="0" parTransId="{12A80EA4-9FF5-4649-A999-099F28E8FF90}" sibTransId="{216034BD-AE1E-41F9-9E1F-B90CE3DB8036}"/>
    <dgm:cxn modelId="{10B9F696-7EA0-4B30-8A20-F137A3DACA9E}" srcId="{55668E77-F4F3-4DDE-9924-C4EF75E08DD2}" destId="{60D7F403-C205-4340-8D02-56C986AC4F50}" srcOrd="1" destOrd="0" parTransId="{60A09AFD-EA9E-4C3C-AE7B-A016B758871E}" sibTransId="{27212934-1B34-49A8-82C7-C6FD16AA3A4C}"/>
    <dgm:cxn modelId="{38AE38A0-CC69-4F37-9A02-BC19A65F135E}" type="presOf" srcId="{55668E77-F4F3-4DDE-9924-C4EF75E08DD2}" destId="{C5371502-0A2F-4031-9D35-2B651C98737B}" srcOrd="0" destOrd="0" presId="urn:microsoft.com/office/officeart/2005/8/layout/vList2"/>
    <dgm:cxn modelId="{928900A1-F068-4445-A063-6A4A7F98F23E}" srcId="{FB3FDC59-F8D0-4AC5-B17B-5F0AF26A9E5B}" destId="{AB96C6D3-8280-43DC-AE8F-C45022E8B729}" srcOrd="3" destOrd="0" parTransId="{B7402292-CD11-47C7-ADB5-1FD34A93F8E2}" sibTransId="{B7393208-AAF6-40E8-A295-98361132AE7C}"/>
    <dgm:cxn modelId="{F472CEAC-F96E-4842-B371-4A0D4378C055}" type="presOf" srcId="{5A3F6E56-1F54-4F25-925C-526F214D709F}" destId="{536E60AE-5879-41B9-BC49-4D9665FB490C}" srcOrd="0" destOrd="0" presId="urn:microsoft.com/office/officeart/2005/8/layout/vList2"/>
    <dgm:cxn modelId="{88D81FBA-53FD-48F5-A901-F48434568C7E}" type="presOf" srcId="{AB96C6D3-8280-43DC-AE8F-C45022E8B729}" destId="{DB6D39BA-D70E-4133-BE50-C52027F5FAE0}" srcOrd="0" destOrd="0" presId="urn:microsoft.com/office/officeart/2005/8/layout/vList2"/>
    <dgm:cxn modelId="{766F30C4-AAC9-4B77-9B56-283F4F568DFE}" srcId="{B1F2A612-E9D8-4377-B72E-9DE4A3EA8353}" destId="{3350EB70-F069-4009-9B4B-E6897575BBBD}" srcOrd="0" destOrd="0" parTransId="{EFC3D45C-99A7-48F0-863B-A6CA49C017A5}" sibTransId="{5B29EBB8-70EE-4A9D-8CB2-7C891F239319}"/>
    <dgm:cxn modelId="{5227B8C5-EA8B-40C9-8C59-0FD78827745E}" type="presOf" srcId="{0DE52384-D195-4C04-B557-6F93379F2FD5}" destId="{8DF4FACF-CBF4-429E-A1F4-198FBD337ED1}" srcOrd="0" destOrd="0" presId="urn:microsoft.com/office/officeart/2005/8/layout/vList2"/>
    <dgm:cxn modelId="{BCE672C6-FA07-48F7-BC8E-19EF1956C675}" type="presOf" srcId="{253B27D9-4D4B-4186-ACCF-93BCF003EB74}" destId="{7D8683DB-8B10-494D-B739-27B36BFDB978}" srcOrd="0" destOrd="2" presId="urn:microsoft.com/office/officeart/2005/8/layout/vList2"/>
    <dgm:cxn modelId="{A9684FCB-D04C-4E93-9073-2D5122B25AA7}" srcId="{0DE52384-D195-4C04-B557-6F93379F2FD5}" destId="{43287A08-1649-4699-98F3-58C0C6ACC4CA}" srcOrd="0" destOrd="0" parTransId="{6863787B-2634-4BED-9774-D4A32439954B}" sibTransId="{611F1BD9-6806-419D-95E9-78F34974F017}"/>
    <dgm:cxn modelId="{D389E9CE-CB74-469A-9765-83EC001E84EA}" type="presOf" srcId="{597A2C2D-3502-4B05-87BA-6E6773803541}" destId="{B6D65A5B-874C-4332-BCB7-8B996E8DFC16}" srcOrd="0" destOrd="0" presId="urn:microsoft.com/office/officeart/2005/8/layout/vList2"/>
    <dgm:cxn modelId="{59D26FCF-6113-4719-A27A-EB7301EB0E7D}" srcId="{FB3FDC59-F8D0-4AC5-B17B-5F0AF26A9E5B}" destId="{55668E77-F4F3-4DDE-9924-C4EF75E08DD2}" srcOrd="4" destOrd="0" parTransId="{A9AFC507-213A-40AC-83D9-0A78AD17D3FA}" sibTransId="{A50255CD-41E9-405D-BE70-549184CD8B01}"/>
    <dgm:cxn modelId="{1799FEDB-88F3-41DC-8C36-87EB71655CC4}" srcId="{AB96C6D3-8280-43DC-AE8F-C45022E8B729}" destId="{253B27D9-4D4B-4186-ACCF-93BCF003EB74}" srcOrd="2" destOrd="0" parTransId="{8BC9E316-738D-4A33-968C-17ECE6BB692B}" sibTransId="{A506CA3D-305C-466D-8987-E92A406E4A53}"/>
    <dgm:cxn modelId="{4C433CE6-308C-42C0-A67F-C47C04A9EFFE}" srcId="{0DE52384-D195-4C04-B557-6F93379F2FD5}" destId="{8E517B17-2842-43ED-B18F-9DC6E7F4D0BA}" srcOrd="1" destOrd="0" parTransId="{FF470932-5EBC-4C63-A3D1-F3C2C5304F49}" sibTransId="{C47E48C8-FB50-488C-B84A-7DB85749D73D}"/>
    <dgm:cxn modelId="{955733E7-5B47-42F9-8A25-B52A1233B28A}" type="presOf" srcId="{8E517B17-2842-43ED-B18F-9DC6E7F4D0BA}" destId="{2AC0B9C5-6CB1-4CE1-9102-6CCE37737EB5}" srcOrd="0" destOrd="1" presId="urn:microsoft.com/office/officeart/2005/8/layout/vList2"/>
    <dgm:cxn modelId="{D802BFF6-9840-4646-8067-11C75F10289F}" type="presOf" srcId="{CEF7C945-7CE0-48E9-8C7B-9E1E75AAB270}" destId="{B6D65A5B-874C-4332-BCB7-8B996E8DFC16}" srcOrd="0" destOrd="2" presId="urn:microsoft.com/office/officeart/2005/8/layout/vList2"/>
    <dgm:cxn modelId="{82C879FE-F7AC-451F-BB33-BD6C0467BDFD}" srcId="{B1F2A612-E9D8-4377-B72E-9DE4A3EA8353}" destId="{B395A0E7-4F55-4051-80EE-2F2F2FD94B59}" srcOrd="1" destOrd="0" parTransId="{0733EA30-95FD-43CA-9E00-7F51A7A23764}" sibTransId="{D00633D2-560F-42F0-BD0A-445225B6832A}"/>
    <dgm:cxn modelId="{4DA0BE95-C57F-4E70-99F3-B5482F92E338}" type="presParOf" srcId="{A2236A55-5617-42E9-86B8-91AA74463804}" destId="{8DF4FACF-CBF4-429E-A1F4-198FBD337ED1}" srcOrd="0" destOrd="0" presId="urn:microsoft.com/office/officeart/2005/8/layout/vList2"/>
    <dgm:cxn modelId="{574394C8-CCEA-4423-ADF9-E211350A4BE1}" type="presParOf" srcId="{A2236A55-5617-42E9-86B8-91AA74463804}" destId="{2AC0B9C5-6CB1-4CE1-9102-6CCE37737EB5}" srcOrd="1" destOrd="0" presId="urn:microsoft.com/office/officeart/2005/8/layout/vList2"/>
    <dgm:cxn modelId="{C447F4FD-97C0-4388-815F-D2746944C6A7}" type="presParOf" srcId="{A2236A55-5617-42E9-86B8-91AA74463804}" destId="{2A20BF69-F12E-44B1-BC4D-5A9F4917DBA5}" srcOrd="2" destOrd="0" presId="urn:microsoft.com/office/officeart/2005/8/layout/vList2"/>
    <dgm:cxn modelId="{659B75F5-5FB3-4A6B-B0DE-1DC2880106E3}" type="presParOf" srcId="{A2236A55-5617-42E9-86B8-91AA74463804}" destId="{90BFD03B-5B4A-419E-99A5-2A6D4F277A9C}" srcOrd="3" destOrd="0" presId="urn:microsoft.com/office/officeart/2005/8/layout/vList2"/>
    <dgm:cxn modelId="{A885E988-77D3-4ED7-B451-B323689833A9}" type="presParOf" srcId="{A2236A55-5617-42E9-86B8-91AA74463804}" destId="{CA68CD6B-5E38-4B0A-9982-0AB1AE05DC48}" srcOrd="4" destOrd="0" presId="urn:microsoft.com/office/officeart/2005/8/layout/vList2"/>
    <dgm:cxn modelId="{137D7314-F56B-4C23-B6CA-4DA4112E05BE}" type="presParOf" srcId="{A2236A55-5617-42E9-86B8-91AA74463804}" destId="{8CFB7CBC-62AD-48FE-87C9-8240547BDEA7}" srcOrd="5" destOrd="0" presId="urn:microsoft.com/office/officeart/2005/8/layout/vList2"/>
    <dgm:cxn modelId="{6118A2E7-AFF8-4FD0-A59B-0CE93EAA5764}" type="presParOf" srcId="{A2236A55-5617-42E9-86B8-91AA74463804}" destId="{DB6D39BA-D70E-4133-BE50-C52027F5FAE0}" srcOrd="6" destOrd="0" presId="urn:microsoft.com/office/officeart/2005/8/layout/vList2"/>
    <dgm:cxn modelId="{A331C46C-8F50-4B5F-AC19-A76A34BB653C}" type="presParOf" srcId="{A2236A55-5617-42E9-86B8-91AA74463804}" destId="{7D8683DB-8B10-494D-B739-27B36BFDB978}" srcOrd="7" destOrd="0" presId="urn:microsoft.com/office/officeart/2005/8/layout/vList2"/>
    <dgm:cxn modelId="{95B3ED0C-4F5B-4E1D-BECA-16CA66E19EA3}" type="presParOf" srcId="{A2236A55-5617-42E9-86B8-91AA74463804}" destId="{C5371502-0A2F-4031-9D35-2B651C98737B}" srcOrd="8" destOrd="0" presId="urn:microsoft.com/office/officeart/2005/8/layout/vList2"/>
    <dgm:cxn modelId="{64FB3F1C-6B87-4D0E-9AFA-14188F6B93F1}" type="presParOf" srcId="{A2236A55-5617-42E9-86B8-91AA74463804}" destId="{B6D65A5B-874C-4332-BCB7-8B996E8DFC16}" srcOrd="9" destOrd="0" presId="urn:microsoft.com/office/officeart/2005/8/layout/vList2"/>
    <dgm:cxn modelId="{A63F5DBE-FC18-487E-8DAF-B35120522A57}" type="presParOf" srcId="{A2236A55-5617-42E9-86B8-91AA74463804}" destId="{85CCDB2B-6A83-4B22-8FA9-5B91D07DD627}" srcOrd="10" destOrd="0" presId="urn:microsoft.com/office/officeart/2005/8/layout/vList2"/>
    <dgm:cxn modelId="{22409C57-1E3B-46AC-8C39-DD8FBF55E766}" type="presParOf" srcId="{A2236A55-5617-42E9-86B8-91AA74463804}" destId="{536E60AE-5879-41B9-BC49-4D9665FB490C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4FACF-CBF4-429E-A1F4-198FBD337ED1}">
      <dsp:nvSpPr>
        <dsp:cNvPr id="0" name=""/>
        <dsp:cNvSpPr/>
      </dsp:nvSpPr>
      <dsp:spPr>
        <a:xfrm>
          <a:off x="0" y="17593"/>
          <a:ext cx="6565392" cy="41825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noProof="0" dirty="0"/>
            <a:t>Engagement des leaders</a:t>
          </a:r>
        </a:p>
      </dsp:txBody>
      <dsp:txXfrm>
        <a:off x="20418" y="38011"/>
        <a:ext cx="6524556" cy="377422"/>
      </dsp:txXfrm>
    </dsp:sp>
    <dsp:sp modelId="{2AC0B9C5-6CB1-4CE1-9102-6CCE37737EB5}">
      <dsp:nvSpPr>
        <dsp:cNvPr id="0" name=""/>
        <dsp:cNvSpPr/>
      </dsp:nvSpPr>
      <dsp:spPr>
        <a:xfrm>
          <a:off x="0" y="422530"/>
          <a:ext cx="6565392" cy="45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451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0" kern="1200" noProof="0" dirty="0"/>
            <a:t>budget et RH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0" kern="1200" noProof="0" dirty="0"/>
            <a:t>Approbation du plan d'action BUA</a:t>
          </a:r>
        </a:p>
      </dsp:txBody>
      <dsp:txXfrm>
        <a:off x="0" y="422530"/>
        <a:ext cx="6565392" cy="458449"/>
      </dsp:txXfrm>
    </dsp:sp>
    <dsp:sp modelId="{2A20BF69-F12E-44B1-BC4D-5A9F4917DBA5}">
      <dsp:nvSpPr>
        <dsp:cNvPr id="0" name=""/>
        <dsp:cNvSpPr/>
      </dsp:nvSpPr>
      <dsp:spPr>
        <a:xfrm>
          <a:off x="0" y="880979"/>
          <a:ext cx="6565392" cy="418258"/>
        </a:xfrm>
        <a:prstGeom prst="roundRect">
          <a:avLst/>
        </a:prstGeom>
        <a:solidFill>
          <a:schemeClr val="accent3">
            <a:hueOff val="823433"/>
            <a:satOff val="4942"/>
            <a:lumOff val="3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/>
            <a:t>Responsabilité</a:t>
          </a:r>
        </a:p>
      </dsp:txBody>
      <dsp:txXfrm>
        <a:off x="20418" y="901397"/>
        <a:ext cx="6524556" cy="377422"/>
      </dsp:txXfrm>
    </dsp:sp>
    <dsp:sp modelId="{90BFD03B-5B4A-419E-99A5-2A6D4F277A9C}">
      <dsp:nvSpPr>
        <dsp:cNvPr id="0" name=""/>
        <dsp:cNvSpPr/>
      </dsp:nvSpPr>
      <dsp:spPr>
        <a:xfrm>
          <a:off x="0" y="1299238"/>
          <a:ext cx="6565392" cy="45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451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0" kern="1200" noProof="0" dirty="0"/>
            <a:t>point focal BUA identifié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0" kern="1200" noProof="0" dirty="0"/>
            <a:t>Comité multidisciplinaire </a:t>
          </a:r>
        </a:p>
      </dsp:txBody>
      <dsp:txXfrm>
        <a:off x="0" y="1299238"/>
        <a:ext cx="6565392" cy="458449"/>
      </dsp:txXfrm>
    </dsp:sp>
    <dsp:sp modelId="{CA68CD6B-5E38-4B0A-9982-0AB1AE05DC48}">
      <dsp:nvSpPr>
        <dsp:cNvPr id="0" name=""/>
        <dsp:cNvSpPr/>
      </dsp:nvSpPr>
      <dsp:spPr>
        <a:xfrm>
          <a:off x="0" y="1757687"/>
          <a:ext cx="6565392" cy="418258"/>
        </a:xfrm>
        <a:prstGeom prst="roundRect">
          <a:avLst/>
        </a:prstGeom>
        <a:solidFill>
          <a:schemeClr val="accent3">
            <a:hueOff val="1646865"/>
            <a:satOff val="9885"/>
            <a:lumOff val="75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/>
            <a:t>Pharmaciens</a:t>
          </a:r>
          <a:endParaRPr lang="fr-FR" sz="1400" b="1" kern="1200" noProof="0" dirty="0"/>
        </a:p>
      </dsp:txBody>
      <dsp:txXfrm>
        <a:off x="20418" y="1778105"/>
        <a:ext cx="6524556" cy="377422"/>
      </dsp:txXfrm>
    </dsp:sp>
    <dsp:sp modelId="{DB6D39BA-D70E-4133-BE50-C52027F5FAE0}">
      <dsp:nvSpPr>
        <dsp:cNvPr id="0" name=""/>
        <dsp:cNvSpPr/>
      </dsp:nvSpPr>
      <dsp:spPr>
        <a:xfrm>
          <a:off x="0" y="2189812"/>
          <a:ext cx="6565392" cy="418258"/>
        </a:xfrm>
        <a:prstGeom prst="roundRect">
          <a:avLst/>
        </a:prstGeom>
        <a:solidFill>
          <a:schemeClr val="accent3">
            <a:hueOff val="2470298"/>
            <a:satOff val="14827"/>
            <a:lumOff val="1129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/>
            <a:t>Mise en ouvre de plan d’action</a:t>
          </a:r>
        </a:p>
      </dsp:txBody>
      <dsp:txXfrm>
        <a:off x="20418" y="2210230"/>
        <a:ext cx="6524556" cy="377422"/>
      </dsp:txXfrm>
    </dsp:sp>
    <dsp:sp modelId="{7D8683DB-8B10-494D-B739-27B36BFDB978}">
      <dsp:nvSpPr>
        <dsp:cNvPr id="0" name=""/>
        <dsp:cNvSpPr/>
      </dsp:nvSpPr>
      <dsp:spPr>
        <a:xfrm>
          <a:off x="0" y="2608071"/>
          <a:ext cx="6565392" cy="697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451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0" kern="1200" noProof="0" dirty="0"/>
            <a:t>Interventions persuasives (éducation, feedback, protocoles cliniques...)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0" kern="1200" noProof="0" dirty="0"/>
            <a:t>Interventions restrictives (restriction des antibiotiques, arrêt de traitement...)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0" kern="1200" noProof="0" dirty="0"/>
            <a:t>Interventions structurelles (service de microbiologie...)</a:t>
          </a:r>
        </a:p>
      </dsp:txBody>
      <dsp:txXfrm>
        <a:off x="0" y="2608071"/>
        <a:ext cx="6565392" cy="697639"/>
      </dsp:txXfrm>
    </dsp:sp>
    <dsp:sp modelId="{C5371502-0A2F-4031-9D35-2B651C98737B}">
      <dsp:nvSpPr>
        <dsp:cNvPr id="0" name=""/>
        <dsp:cNvSpPr/>
      </dsp:nvSpPr>
      <dsp:spPr>
        <a:xfrm>
          <a:off x="0" y="3305710"/>
          <a:ext cx="6565392" cy="418258"/>
        </a:xfrm>
        <a:prstGeom prst="roundRect">
          <a:avLst/>
        </a:prstGeom>
        <a:solidFill>
          <a:schemeClr val="accent3">
            <a:hueOff val="3293730"/>
            <a:satOff val="19770"/>
            <a:lumOff val="150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/>
            <a:t>Rapports et Feedback</a:t>
          </a:r>
        </a:p>
      </dsp:txBody>
      <dsp:txXfrm>
        <a:off x="20418" y="3326128"/>
        <a:ext cx="6524556" cy="377422"/>
      </dsp:txXfrm>
    </dsp:sp>
    <dsp:sp modelId="{B6D65A5B-874C-4332-BCB7-8B996E8DFC16}">
      <dsp:nvSpPr>
        <dsp:cNvPr id="0" name=""/>
        <dsp:cNvSpPr/>
      </dsp:nvSpPr>
      <dsp:spPr>
        <a:xfrm>
          <a:off x="0" y="3723969"/>
          <a:ext cx="6565392" cy="697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451" tIns="17780" rIns="99568" bIns="17780" numCol="1" spcCol="1270" anchor="t" anchorCtr="0">
          <a:noAutofit/>
        </a:bodyPr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0" kern="1200" noProof="0" dirty="0"/>
            <a:t>Rapports d'activité BUA</a:t>
          </a: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0" kern="1200" noProof="0" dirty="0"/>
            <a:t>Consommation d'antibiotiques</a:t>
          </a: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0" kern="1200" noProof="0" dirty="0"/>
            <a:t>Audits sur la qualité des ordonnances</a:t>
          </a:r>
        </a:p>
      </dsp:txBody>
      <dsp:txXfrm>
        <a:off x="0" y="3723969"/>
        <a:ext cx="6565392" cy="697639"/>
      </dsp:txXfrm>
    </dsp:sp>
    <dsp:sp modelId="{85CCDB2B-6A83-4B22-8FA9-5B91D07DD627}">
      <dsp:nvSpPr>
        <dsp:cNvPr id="0" name=""/>
        <dsp:cNvSpPr/>
      </dsp:nvSpPr>
      <dsp:spPr>
        <a:xfrm>
          <a:off x="0" y="4421609"/>
          <a:ext cx="6565392" cy="418258"/>
        </a:xfrm>
        <a:prstGeom prst="roundRect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/>
            <a:t>Éducation</a:t>
          </a:r>
        </a:p>
      </dsp:txBody>
      <dsp:txXfrm>
        <a:off x="20418" y="4442027"/>
        <a:ext cx="6524556" cy="377422"/>
      </dsp:txXfrm>
    </dsp:sp>
    <dsp:sp modelId="{536E60AE-5879-41B9-BC49-4D9665FB490C}">
      <dsp:nvSpPr>
        <dsp:cNvPr id="0" name=""/>
        <dsp:cNvSpPr/>
      </dsp:nvSpPr>
      <dsp:spPr>
        <a:xfrm>
          <a:off x="0" y="4839868"/>
          <a:ext cx="6565392" cy="45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451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0" kern="1200" noProof="0" dirty="0"/>
            <a:t>Les cliniciens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0" kern="1200" noProof="0" dirty="0"/>
            <a:t>Les patients</a:t>
          </a:r>
        </a:p>
      </dsp:txBody>
      <dsp:txXfrm>
        <a:off x="0" y="4839868"/>
        <a:ext cx="6565392" cy="458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0C934-1EFC-4507-AA3B-A6A114D470D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940BE-85AC-45FD-B784-B85E04374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28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0160EC43-5E7A-B1EC-892E-B1250A822E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7737"/>
          </a:xfrm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BDD74DA1-4AC3-B5B7-8B00-60D2BADD2865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7B15011D-711B-ECBC-C99A-79F13033C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DAE1F9-131C-44B8-9FDE-2F8FB84142D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940BE-85AC-45FD-B784-B85E043744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33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6CEFC93B-C500-5939-87C6-6AA5CB06C1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7737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5B4AE904-8A79-5F25-B5A0-61BD6E54F652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endParaRPr lang="en-AU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16B2768-D560-A55D-D4B1-9F707B892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54B97-548C-43C7-A6ED-C2430B6CEA05}" type="slidenum">
              <a:rPr kumimoji="0" lang="en-AU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14679-B4FE-EBE5-C772-B700ABA4E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2BE57A-4EF4-902E-5D3E-0AF6130066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6AE806-99EA-8AA1-C51C-D702B981C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C6459-4156-F750-22E7-98200D03DA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940BE-85AC-45FD-B784-B85E043744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92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83329-050A-BF7E-592A-99F460C03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2C4566-97E8-EB41-3201-9D23B8082B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6ACE4C-85EB-B923-35D5-E67067027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369E0-2A24-523A-F337-EBAB92246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940BE-85AC-45FD-B784-B85E043744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86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940BE-85AC-45FD-B784-B85E043744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80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940BE-85AC-45FD-B784-B85E043744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40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940BE-85AC-45FD-B784-B85E043744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59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940BE-85AC-45FD-B784-B85E043744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13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9B5D2-B824-A7D1-B2B2-0D6F500C4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46B4D6-DEE2-B37A-39EA-C63367281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4478C0-3996-19AE-1E99-A0A893FEA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8B6E6-0CBE-0028-8D25-BB80519D38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959BA-3888-4E2E-AFE4-FBC1D32B61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63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F54F-FEC1-657E-B833-9B3091C688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3EA27E-6409-8B5E-B208-DD708DD04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A010C-0D43-3C16-C4B4-1A6E85D09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9044-4462-4932-85E7-CA93551FBB5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6B643-2126-CC53-76E1-F739BFD71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07826-6CD6-87B8-94E6-B8DEEDA98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E6518-11E5-4281-BB14-7A279899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61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F594-B363-583E-94AE-F2C9AC454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DA09B8-8992-C01A-33DD-207540D36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0690E-C79B-428F-3EB8-A070C578C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9044-4462-4932-85E7-CA93551FBB5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4853A-E6AF-D2F0-EF2E-3020501DC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560A1-0AE2-3495-8351-38D99F76E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E6518-11E5-4281-BB14-7A279899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9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99BC34-6E35-8231-160C-63B8A30DE3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7CF840-B60D-8E20-B4A0-D4300DAE4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9E30F-76AF-0F78-3C10-7D697CDAA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9044-4462-4932-85E7-CA93551FBB5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2C3B2-822F-ACEC-0BD7-28B5308A3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DDB40-38FB-18CB-7D4D-2F1C816E7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E6518-11E5-4281-BB14-7A279899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24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088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11906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69299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 noGrp="1"/>
          </p:cNvSpPr>
          <p:nvPr>
            <p:ph idx="1"/>
          </p:nvPr>
        </p:nvSpPr>
        <p:spPr>
          <a:xfrm>
            <a:off x="6197602" y="1981203"/>
            <a:ext cx="5080004" cy="4114800"/>
          </a:xfrm>
        </p:spPr>
        <p:txBody>
          <a:bodyPr/>
          <a:lstStyle>
            <a:lvl1pPr>
              <a:spcBef>
                <a:spcPts val="700"/>
              </a:spcBef>
              <a:defRPr lang="en-US" sz="2800"/>
            </a:lvl1pPr>
            <a:lvl2pPr>
              <a:spcBef>
                <a:spcPts val="600"/>
              </a:spcBef>
              <a:defRPr lang="en-US" sz="2400"/>
            </a:lvl2pPr>
            <a:lvl3pPr>
              <a:spcBef>
                <a:spcPts val="500"/>
              </a:spcBef>
              <a:defRPr lang="en-US" sz="2000"/>
            </a:lvl3pPr>
            <a:lvl4pPr>
              <a:spcBef>
                <a:spcPts val="400"/>
              </a:spcBef>
              <a:defRPr lang="en-US" sz="1800"/>
            </a:lvl4pPr>
            <a:lvl5pPr>
              <a:spcBef>
                <a:spcPts val="400"/>
              </a:spcBef>
              <a:defRPr lang="en-US"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97583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913" cy="3951286"/>
          </a:xfrm>
        </p:spPr>
        <p:txBody>
          <a:bodyPr/>
          <a:lstStyle>
            <a:lvl1pPr>
              <a:defRPr lang="en-US"/>
            </a:lvl1pPr>
            <a:lvl2pPr>
              <a:spcBef>
                <a:spcPts val="500"/>
              </a:spcBef>
              <a:defRPr lang="en-US" sz="2000"/>
            </a:lvl2pPr>
            <a:lvl3pPr>
              <a:defRPr lang="en-US" sz="1800"/>
            </a:lvl3pPr>
            <a:lvl4pPr>
              <a:spcBef>
                <a:spcPts val="400"/>
              </a:spcBef>
              <a:defRPr lang="en-US" sz="1600"/>
            </a:lvl4pPr>
            <a:lvl5pPr>
              <a:spcBef>
                <a:spcPts val="400"/>
              </a:spcBef>
              <a:defRPr lang="en-US"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3" name="Text Placeholder 4"/>
          <p:cNvSpPr txBox="1">
            <a:spLocks noGrp="1"/>
          </p:cNvSpPr>
          <p:nvPr>
            <p:ph type="body" idx="1"/>
          </p:nvPr>
        </p:nvSpPr>
        <p:spPr>
          <a:xfrm>
            <a:off x="6193368" y="1535113"/>
            <a:ext cx="5389034" cy="639759"/>
          </a:xfrm>
        </p:spPr>
        <p:txBody>
          <a:bodyPr anchor="b"/>
          <a:lstStyle>
            <a:lvl1pPr marL="0" indent="0">
              <a:buNone/>
              <a:defRPr lang="en-US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5"/>
          <p:cNvSpPr txBox="1">
            <a:spLocks noGrp="1"/>
          </p:cNvSpPr>
          <p:nvPr>
            <p:ph idx="4"/>
          </p:nvPr>
        </p:nvSpPr>
        <p:spPr>
          <a:xfrm>
            <a:off x="6193368" y="2174872"/>
            <a:ext cx="5389034" cy="3951286"/>
          </a:xfrm>
        </p:spPr>
        <p:txBody>
          <a:bodyPr/>
          <a:lstStyle>
            <a:lvl1pPr>
              <a:defRPr lang="en-US"/>
            </a:lvl1pPr>
            <a:lvl2pPr>
              <a:spcBef>
                <a:spcPts val="500"/>
              </a:spcBef>
              <a:defRPr lang="en-US" sz="2000"/>
            </a:lvl2pPr>
            <a:lvl3pPr>
              <a:defRPr lang="en-US" sz="1800"/>
            </a:lvl3pPr>
            <a:lvl4pPr>
              <a:spcBef>
                <a:spcPts val="400"/>
              </a:spcBef>
              <a:defRPr lang="en-US" sz="1600"/>
            </a:lvl4pPr>
            <a:lvl5pPr>
              <a:spcBef>
                <a:spcPts val="400"/>
              </a:spcBef>
              <a:defRPr lang="en-US"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90093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632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835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79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en-US"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0415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F12C-6EC8-025D-BB45-F881F45D6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EE722-789F-B8A9-76A7-53B26EE1D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1462D-A99F-3B0F-AF6E-72644965F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9044-4462-4932-85E7-CA93551FBB5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D90AB-C12E-0A98-3163-9341A85F2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CD026-3AB9-B229-F2E0-753C7F63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E6518-11E5-4281-BB14-7A279899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0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 noGrp="1"/>
          </p:cNvSpPr>
          <p:nvPr>
            <p:ph type="body" idx="2"/>
          </p:nvPr>
        </p:nvSpPr>
        <p:spPr>
          <a:xfrm>
            <a:off x="2389720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en-US"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110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490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924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 noGrp="1"/>
          </p:cNvSpPr>
          <p:nvPr>
            <p:ph idx="1"/>
          </p:nvPr>
        </p:nvSpPr>
        <p:spPr>
          <a:xfrm>
            <a:off x="6197602" y="1981203"/>
            <a:ext cx="5080004" cy="1981203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3" name="Content Placeholder 4"/>
          <p:cNvSpPr txBox="1">
            <a:spLocks noGrp="1"/>
          </p:cNvSpPr>
          <p:nvPr>
            <p:ph idx="2"/>
          </p:nvPr>
        </p:nvSpPr>
        <p:spPr>
          <a:xfrm>
            <a:off x="914400" y="4114800"/>
            <a:ext cx="5080004" cy="1981203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5"/>
          <p:cNvSpPr txBox="1">
            <a:spLocks noGrp="1"/>
          </p:cNvSpPr>
          <p:nvPr>
            <p:ph idx="3"/>
          </p:nvPr>
        </p:nvSpPr>
        <p:spPr>
          <a:xfrm>
            <a:off x="6197602" y="4114800"/>
            <a:ext cx="5080004" cy="1981203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67441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531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E54CB-BA2F-2531-268C-D228110AC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4702C-8AFA-7E33-7313-8223A95B67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0AB65-EF7B-4090-3608-C5157983E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F637-A228-4C68-81B2-8A6B12B4769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A385F-ECE0-3906-60F5-A2BF15784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902B3-7AB1-DE18-61D7-63B01505D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74D8-41C3-49DE-B0A4-61455587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37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CD8-1B46-F077-EEEA-B90076940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FFEC6-A788-87CF-7A1B-5FBAE8D34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0AB63-0D7D-F8DA-6634-70223A0C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F637-A228-4C68-81B2-8A6B12B4769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22DA-73FA-1ED9-BA1B-29C898B1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DEDF0-FB12-1A95-B69A-02DB3ED1E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74D8-41C3-49DE-B0A4-61455587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02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06EFC-7610-449E-BB3D-BD9532161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41FAB-927B-626E-58A0-139E988EE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CCEE4-62B0-B30A-3302-4E8DA60BF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F637-A228-4C68-81B2-8A6B12B4769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8994-8D39-9CEE-386F-D707CFFE0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3DF37-0A66-5423-C020-1FFE74888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74D8-41C3-49DE-B0A4-61455587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84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8CDC5-5B74-9E55-33A9-39D9B652C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46BFA-97E9-96A8-058D-159AF19D3A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B9C86-C54D-57A0-ED6A-F48DAA4CB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F5DC37-4584-D00A-F167-48C1025D7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F637-A228-4C68-81B2-8A6B12B4769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50658-9B09-8E70-EB69-C9FD17AFD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B9B248-D494-9E41-EA02-51E5EEA09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74D8-41C3-49DE-B0A4-61455587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66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713AD-3890-0007-5D87-A675F4DF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E923D-B3B7-6C07-F3E6-E610A6536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946F6-DC9C-0ED7-6547-046C1E8A6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E3A011-A2B1-5503-A5F7-AD31E27C0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F1EF64-DC1D-1C47-EAA7-F22C764BF9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D253E5-0B01-A3FF-5FA6-6BAA8120E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F637-A228-4C68-81B2-8A6B12B4769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CC35CD-7B60-FE5B-A26A-E97BAF43F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8A5BD5-DD70-A7FE-AAFA-CDE661D0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74D8-41C3-49DE-B0A4-61455587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4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5B90B-3C18-BF49-5D59-ED056394D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192BD-E21C-4D8F-542C-8C801AF84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826E3-00E1-61CE-817D-9A83A6C7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9044-4462-4932-85E7-CA93551FBB5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695E9-B15D-0101-9861-3C5E17D57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26CC5-8ED1-ACD4-948F-C41BB053F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E6518-11E5-4281-BB14-7A279899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10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A2D6D-9534-BE65-53C5-9FAB6CD0D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0133A-3EE0-60AC-5B3F-0C0866502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F637-A228-4C68-81B2-8A6B12B4769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D80212-8678-BB0A-96CF-EE508E98E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10C5D-FC18-5835-75B9-A5A651CB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74D8-41C3-49DE-B0A4-61455587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02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56F052-2A4F-F145-C5DA-0F5EA7D58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F637-A228-4C68-81B2-8A6B12B4769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ADF567-62C6-2395-0300-848B4E93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C4D6A-2C38-6FBB-210B-DBA71FF2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74D8-41C3-49DE-B0A4-61455587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45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A9E6F-44D3-BC48-2F82-6C720802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465BE-281E-0D8D-DE76-AF958B47F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5A5D3-FBE2-AB7E-B23B-AC991063B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0B361-559A-5E9F-479C-DF386C76E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F637-A228-4C68-81B2-8A6B12B4769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CAD77-1B6F-FEE6-EE1A-C6B41AC0E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19EBE6-56D2-F2E6-CCFA-AC9D8A61C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74D8-41C3-49DE-B0A4-61455587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01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BA188-5881-3B6E-756C-F2C6C3B0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230E7C-5B8B-2F2A-8FC2-B7B7997A79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E245B-273C-5428-7576-BA3102087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42F3C-02B0-6D82-03F9-9D0013CF0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F637-A228-4C68-81B2-8A6B12B4769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48CB6-07B7-8371-1C9F-87DE1BAB3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C98EA-1B75-BD27-AD92-4BAF1BFC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74D8-41C3-49DE-B0A4-61455587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19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8EC49-2FC9-C753-1070-D03B253C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5D77FF-9D64-5268-3859-7A654BBCC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D83BF-2599-121E-C39B-B8BB6D4D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F637-A228-4C68-81B2-8A6B12B4769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C412-F0B4-6831-586D-F43D001F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BB37E-F16F-F322-2F5C-4A9894299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74D8-41C3-49DE-B0A4-61455587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600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6F8B82-6277-14FD-9CBB-C00B2892FF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4C8F3F-59CC-7035-7A46-649B9733B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2FB2A-7204-8AA4-6855-54A4A0601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F637-A228-4C68-81B2-8A6B12B4769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49144-D8CB-F822-21A2-DE90333BC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B1130-6041-9671-3D23-F30928029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74D8-41C3-49DE-B0A4-61455587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822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68867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0DA5F-5E0D-FA5A-1AFE-04131127D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F249D-C65A-953C-661E-2A06BBA66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8396C6-E127-7BF4-48CD-3DA1E7AC0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5B4BA-706D-A2A9-8F84-F659579CF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9044-4462-4932-85E7-CA93551FBB5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4EE25-1BAA-4CC9-5969-7BA627554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6579E-1C62-CBA9-01F2-77DFF1E5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E6518-11E5-4281-BB14-7A279899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4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1F073-D475-B5A1-87B1-2E965D358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C5B0E-8F2F-A01F-A5AA-90786F1DF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B589B-F83B-6C8B-8C0D-66B7B01DF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EAA9C4-D26F-3180-BF33-60A651AD4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106EDA-E804-5D12-143A-212C01F25F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98DD23-055C-1F92-414D-7F3556CF6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9044-4462-4932-85E7-CA93551FBB5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4B8D7-A906-7599-8545-C1CA39950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22086C-5692-0978-0FF4-7C954DC6D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E6518-11E5-4281-BB14-7A279899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5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DDCC7-F481-1FBC-31EF-4BA17B4BE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A28195-7090-5E3B-C68F-783A4EC8E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9044-4462-4932-85E7-CA93551FBB5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BC347C-24F5-967C-8E65-1CBA58A2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3743CA-3699-7449-0808-BBB46B3C0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E6518-11E5-4281-BB14-7A279899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04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15F9D4-E6AF-7330-EF42-396524EA0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9044-4462-4932-85E7-CA93551FBB5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7AC19-7B35-431E-F186-6C18FB3F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C76B8-6101-716D-0272-5A292ECC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E6518-11E5-4281-BB14-7A279899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7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D30BC-F0F5-07DC-E6E3-5249F3914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897D9-FD21-9A35-AB65-18FBADDD7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6FF4C-B2ED-094D-ADDC-B3830CC5C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A093A1-1966-571C-1333-D37BC3CD0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9044-4462-4932-85E7-CA93551FBB5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F7F39-247A-4E8C-005F-B6230F1E6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D7CA0-A981-22BF-56FA-06DBDDA20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E6518-11E5-4281-BB14-7A279899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4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24DC0-0733-25E6-635F-721D1C4F9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761FD6-EE30-2E76-34EF-A3E946FF0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26068-35D0-8164-2871-70798E548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BC4A6-597C-8115-9B70-A6CC7236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9044-4462-4932-85E7-CA93551FBB5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6A15D-FC41-3D54-1F9C-B5785138F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CC381-B005-273F-6C33-3CCE3CD26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E6518-11E5-4281-BB14-7A279899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2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F5C9F1-B71D-6924-9060-EA259E2ED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9D151-C114-F94E-B09C-E89F9E253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BDA2C-BD72-9CCD-88BA-A34FE6D3F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8A9044-4462-4932-85E7-CA93551FBB5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E98B1-2B93-7194-7600-3C7995EB2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26E67-6CF0-3630-0A22-668AF8A67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BE6518-11E5-4281-BB14-7A279899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1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01D1270-895E-3CBC-3D08-C806D8D10B4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AB3BDDB-AE41-5DDF-6A0D-F018BB1B77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Click to edit Master text styles</a:t>
            </a:r>
          </a:p>
          <a:p>
            <a:pPr lvl="1"/>
            <a:r>
              <a:rPr lang="en-GB" altLang="fr-FR"/>
              <a:t>Second level</a:t>
            </a:r>
          </a:p>
          <a:p>
            <a:pPr lvl="2"/>
            <a:r>
              <a:rPr lang="en-GB" altLang="fr-FR"/>
              <a:t>Third level</a:t>
            </a:r>
          </a:p>
          <a:p>
            <a:pPr lvl="3"/>
            <a:r>
              <a:rPr lang="en-GB" altLang="fr-FR"/>
              <a:t>Fourth level</a:t>
            </a:r>
          </a:p>
          <a:p>
            <a:pPr lvl="4"/>
            <a:r>
              <a:rPr lang="en-GB" altLang="fr-FR"/>
              <a:t>Fifth level</a:t>
            </a:r>
          </a:p>
        </p:txBody>
      </p:sp>
      <p:pic>
        <p:nvPicPr>
          <p:cNvPr id="1028" name="Image" descr="Image">
            <a:extLst>
              <a:ext uri="{FF2B5EF4-FFF2-40B4-BE49-F238E27FC236}">
                <a16:creationId xmlns:a16="http://schemas.microsoft.com/office/drawing/2014/main" id="{97E323A6-C41B-2A46-0C98-7E84FF3A9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1" r="12376" b="6161"/>
          <a:stretch>
            <a:fillRect/>
          </a:stretch>
        </p:blipFill>
        <p:spPr bwMode="auto">
          <a:xfrm>
            <a:off x="0" y="5157788"/>
            <a:ext cx="121888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age_0">
            <a:extLst>
              <a:ext uri="{FF2B5EF4-FFF2-40B4-BE49-F238E27FC236}">
                <a16:creationId xmlns:a16="http://schemas.microsoft.com/office/drawing/2014/main" id="{D8A55042-D0AE-2F53-A00E-9DF8D333B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663" y="112713"/>
            <a:ext cx="1438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10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2800">
          <a:solidFill>
            <a:srgbClr val="FF0000"/>
          </a:solidFill>
          <a:latin typeface="Verdan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Verdana" panose="020B060403050404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Verdana" panose="020B060403050404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Verdana" panose="020B060403050404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Verdana" panose="020B060403050404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ct val="0"/>
        </a:spcAft>
        <a:buClr>
          <a:srgbClr val="CC0000"/>
        </a:buClr>
        <a:buSzPct val="100000"/>
        <a:buChar char="•"/>
        <a:defRPr lang="en-GB" sz="2400">
          <a:solidFill>
            <a:srgbClr val="000000"/>
          </a:solidFill>
          <a:latin typeface="Verdana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CC0000"/>
        </a:buClr>
        <a:buSzPct val="100000"/>
        <a:buChar char="–"/>
        <a:defRPr lang="en-GB">
          <a:solidFill>
            <a:srgbClr val="000000"/>
          </a:solidFill>
          <a:latin typeface="Verdana"/>
        </a:defRPr>
      </a:lvl2pPr>
      <a:lvl3pPr marL="1143000" lvl="2" indent="-228600" algn="l" rtl="0" eaLnBrk="0" fontAlgn="base" hangingPunct="0">
        <a:spcBef>
          <a:spcPts val="400"/>
        </a:spcBef>
        <a:spcAft>
          <a:spcPct val="0"/>
        </a:spcAft>
        <a:buClr>
          <a:srgbClr val="CC0000"/>
        </a:buClr>
        <a:buSzPct val="100000"/>
        <a:buChar char="•"/>
        <a:defRPr lang="en-GB" sz="1600">
          <a:solidFill>
            <a:srgbClr val="000000"/>
          </a:solidFill>
          <a:latin typeface="Verdana"/>
        </a:defRPr>
      </a:lvl3pPr>
      <a:lvl4pPr marL="1600200" lvl="3" indent="-228600" algn="l" rtl="0" eaLnBrk="0" fontAlgn="base" hangingPunct="0">
        <a:spcBef>
          <a:spcPts val="500"/>
        </a:spcBef>
        <a:spcAft>
          <a:spcPct val="0"/>
        </a:spcAft>
        <a:buClr>
          <a:srgbClr val="CC0000"/>
        </a:buClr>
        <a:buSzPct val="100000"/>
        <a:buChar char="–"/>
        <a:defRPr lang="en-GB" sz="2000">
          <a:solidFill>
            <a:srgbClr val="000000"/>
          </a:solidFill>
          <a:latin typeface="Verdana"/>
        </a:defRPr>
      </a:lvl4pPr>
      <a:lvl5pPr marL="2057400" lvl="4" indent="-228600" algn="l" rtl="0" eaLnBrk="0" fontAlgn="base" hangingPunct="0">
        <a:spcBef>
          <a:spcPts val="500"/>
        </a:spcBef>
        <a:spcAft>
          <a:spcPct val="0"/>
        </a:spcAft>
        <a:buClr>
          <a:srgbClr val="CC0000"/>
        </a:buClr>
        <a:buSzPct val="100000"/>
        <a:buChar char="»"/>
        <a:defRPr lang="en-GB" sz="2000">
          <a:solidFill>
            <a:srgbClr val="000000"/>
          </a:solidFill>
          <a:latin typeface="Verdan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674B4-06E8-A297-57F0-48025C40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FF69C-5F4F-B0C1-EDC7-FE7BA82B9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E568-541A-58EF-F759-270BC86328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4DF637-A228-4C68-81B2-8A6B12B4769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2FB8C-358D-BE88-7952-CCEB64713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6936B-962F-BE8A-CF5A-513DB232C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BD74D8-41C3-49DE-B0A4-61455587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4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11.sv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sv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>
            <a:extLst>
              <a:ext uri="{FF2B5EF4-FFF2-40B4-BE49-F238E27FC236}">
                <a16:creationId xmlns:a16="http://schemas.microsoft.com/office/drawing/2014/main" id="{15854467-5B11-372F-315F-98033D7F79ED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65754" y="4066687"/>
            <a:ext cx="11536235" cy="1362075"/>
          </a:xfrm>
        </p:spPr>
        <p:txBody>
          <a:bodyPr anchor="t" anchorCtr="0"/>
          <a:lstStyle/>
          <a:p>
            <a:pPr eaLnBrk="1"/>
            <a:r>
              <a:rPr lang="fr-FR" sz="2400" noProof="0" dirty="0">
                <a:latin typeface="Verdana" panose="020B0604030504040204" pitchFamily="34" charset="0"/>
              </a:rPr>
              <a:t>Letizia Ottino </a:t>
            </a:r>
            <a:br>
              <a:rPr lang="fr-FR" sz="1800" noProof="0" dirty="0">
                <a:latin typeface="Verdana" panose="020B0604030504040204" pitchFamily="34" charset="0"/>
              </a:rPr>
            </a:br>
            <a:r>
              <a:rPr lang="fr-FR" sz="1800" noProof="0" dirty="0">
                <a:latin typeface="Verdana" panose="020B0604030504040204" pitchFamily="34" charset="0"/>
              </a:rPr>
              <a:t>Référente BUA MSF</a:t>
            </a:r>
            <a:br>
              <a:rPr lang="fr-FR" sz="1800" noProof="0" dirty="0">
                <a:latin typeface="Verdana" panose="020B0604030504040204" pitchFamily="34" charset="0"/>
              </a:rPr>
            </a:br>
            <a:br>
              <a:rPr lang="fr-FR" sz="1800" noProof="0" dirty="0">
                <a:latin typeface="Verdana" panose="020B0604030504040204" pitchFamily="34" charset="0"/>
              </a:rPr>
            </a:br>
            <a:r>
              <a:rPr lang="fr-FR" sz="1800" noProof="0" dirty="0">
                <a:latin typeface="Verdana" panose="020B0604030504040204" pitchFamily="34" charset="0"/>
              </a:rPr>
              <a:t>Séminaire « Bon Usage des Antibiotiques dans les Pays à Revenu Faible ou Intermédiaire » </a:t>
            </a:r>
            <a:br>
              <a:rPr lang="fr-FR" sz="1800" noProof="0" dirty="0">
                <a:latin typeface="Verdana" panose="020B0604030504040204" pitchFamily="34" charset="0"/>
              </a:rPr>
            </a:br>
            <a:r>
              <a:rPr lang="fr-FR" sz="1800" noProof="0" dirty="0">
                <a:latin typeface="Verdana" panose="020B0604030504040204" pitchFamily="34" charset="0"/>
              </a:rPr>
              <a:t>13.01.2025</a:t>
            </a:r>
            <a:br>
              <a:rPr lang="fr-FR" sz="1800" noProof="0" dirty="0">
                <a:latin typeface="Verdana" panose="020B0604030504040204" pitchFamily="34" charset="0"/>
              </a:rPr>
            </a:br>
            <a:endParaRPr lang="fr-FR" sz="1800" noProof="0" dirty="0">
              <a:latin typeface="Verdana" panose="020B0604030504040204" pitchFamily="34" charset="0"/>
            </a:endParaRPr>
          </a:p>
        </p:txBody>
      </p:sp>
      <p:sp>
        <p:nvSpPr>
          <p:cNvPr id="3075" name="Sous-titre 2">
            <a:extLst>
              <a:ext uri="{FF2B5EF4-FFF2-40B4-BE49-F238E27FC236}">
                <a16:creationId xmlns:a16="http://schemas.microsoft.com/office/drawing/2014/main" id="{1758D1C8-E70B-5CB0-AFE4-089145B51571}"/>
              </a:ext>
            </a:extLst>
          </p:cNvPr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184935" y="873303"/>
            <a:ext cx="11667744" cy="2630185"/>
          </a:xfrm>
        </p:spPr>
        <p:txBody>
          <a:bodyPr anchor="b"/>
          <a:lstStyle/>
          <a:p>
            <a:pPr marL="0" indent="0" algn="ctr" eaLnBrk="1">
              <a:buNone/>
            </a:pPr>
            <a:r>
              <a:rPr lang="fr-FR" sz="3600" b="1" noProof="0" dirty="0">
                <a:latin typeface="Verdana" panose="020B0604030504040204" pitchFamily="34" charset="0"/>
              </a:rPr>
              <a:t>Mise en œuvre des programmes BUA en contexte humanitaire</a:t>
            </a:r>
          </a:p>
          <a:p>
            <a:pPr marL="0" indent="0" algn="ctr" eaLnBrk="1">
              <a:buNone/>
            </a:pPr>
            <a:endParaRPr lang="fr-FR" sz="3600" b="1" noProof="0" dirty="0">
              <a:latin typeface="Verdana" panose="020B0604030504040204" pitchFamily="34" charset="0"/>
            </a:endParaRPr>
          </a:p>
          <a:p>
            <a:pPr marL="0" indent="0" algn="ctr" eaLnBrk="1">
              <a:buNone/>
            </a:pPr>
            <a:r>
              <a:rPr lang="fr-FR" sz="3600" b="1" noProof="0" dirty="0">
                <a:solidFill>
                  <a:srgbClr val="FF0000"/>
                </a:solidFill>
                <a:latin typeface="Verdana" panose="020B0604030504040204" pitchFamily="34" charset="0"/>
              </a:rPr>
              <a:t>Expériences du terrain: Défis et Réalisations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8F3A0D8-C986-C939-653F-BE7E1A8E8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2252"/>
            <a:ext cx="4178401" cy="84200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600"/>
              </a:spcBef>
              <a:buClr>
                <a:srgbClr val="CC0000"/>
              </a:buClr>
              <a:buSzPct val="100000"/>
              <a:buChar char="•"/>
              <a:defRPr sz="2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buClr>
                <a:srgbClr val="CC0000"/>
              </a:buClr>
              <a:buSzPct val="100000"/>
              <a:buChar char="–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CC0000"/>
              </a:buClr>
              <a:buSzPct val="100000"/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0000"/>
              </a:buClr>
              <a:buSzPct val="100000"/>
              <a:buChar char="–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Calibri Light" panose="020F0302020204030204" pitchFamily="34" charset="0"/>
              </a:rPr>
              <a:t>Conclusions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1EFCC3B-8047-3912-7304-85A233D7BE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1320443"/>
              </p:ext>
            </p:extLst>
          </p:nvPr>
        </p:nvGraphicFramePr>
        <p:xfrm>
          <a:off x="4955782" y="1258550"/>
          <a:ext cx="6565392" cy="5302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4F8F0203-A65A-D329-C2D3-192EBC79A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039" y="1258550"/>
            <a:ext cx="4276826" cy="33487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A2D3F6-62CF-985E-03F6-1DA9EA81F1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5967" y="76199"/>
            <a:ext cx="1473321" cy="1008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686281-4CC2-E3B0-3D96-F19C73249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6561139"/>
            <a:ext cx="4178401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>
              <a:defRPr/>
            </a:pPr>
            <a:r>
              <a:rPr lang="fr-FR" sz="1050" noProof="0" dirty="0">
                <a:solidFill>
                  <a:srgbClr val="212121"/>
                </a:solidFill>
                <a:latin typeface="BlinkMacSystemFont"/>
              </a:rPr>
              <a:t>CDC - </a:t>
            </a:r>
            <a:r>
              <a:rPr lang="fr-FR" sz="1050" noProof="0" dirty="0" err="1">
                <a:solidFill>
                  <a:srgbClr val="212121"/>
                </a:solidFill>
                <a:latin typeface="BlinkMacSystemFont"/>
              </a:rPr>
              <a:t>Core</a:t>
            </a:r>
            <a:r>
              <a:rPr lang="fr-FR" sz="1050" noProof="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fr-FR" sz="1050" noProof="0" dirty="0" err="1">
                <a:solidFill>
                  <a:srgbClr val="212121"/>
                </a:solidFill>
                <a:latin typeface="BlinkMacSystemFont"/>
              </a:rPr>
              <a:t>Elements</a:t>
            </a:r>
            <a:r>
              <a:rPr lang="fr-FR" sz="1050" noProof="0" dirty="0">
                <a:solidFill>
                  <a:srgbClr val="212121"/>
                </a:solidFill>
                <a:latin typeface="BlinkMacSystemFont"/>
              </a:rPr>
              <a:t> for Hospital </a:t>
            </a:r>
            <a:r>
              <a:rPr lang="fr-FR" sz="1050" noProof="0" dirty="0" err="1">
                <a:solidFill>
                  <a:srgbClr val="212121"/>
                </a:solidFill>
                <a:latin typeface="BlinkMacSystemFont"/>
              </a:rPr>
              <a:t>Antibiotic</a:t>
            </a:r>
            <a:r>
              <a:rPr lang="fr-FR" sz="1050" noProof="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fr-FR" sz="1050" noProof="0" dirty="0" err="1">
                <a:solidFill>
                  <a:srgbClr val="212121"/>
                </a:solidFill>
                <a:latin typeface="BlinkMacSystemFont"/>
              </a:rPr>
              <a:t>Stewardship</a:t>
            </a:r>
            <a:r>
              <a:rPr lang="fr-FR" sz="1050" noProof="0" dirty="0">
                <a:solidFill>
                  <a:srgbClr val="212121"/>
                </a:solidFill>
                <a:latin typeface="BlinkMacSystemFont"/>
              </a:rPr>
              <a:t> Programs: 2019</a:t>
            </a:r>
          </a:p>
        </p:txBody>
      </p:sp>
    </p:spTree>
    <p:extLst>
      <p:ext uri="{BB962C8B-B14F-4D97-AF65-F5344CB8AC3E}">
        <p14:creationId xmlns:p14="http://schemas.microsoft.com/office/powerpoint/2010/main" val="1523599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pic>
        <p:nvPicPr>
          <p:cNvPr id="5" name="Picture 4" descr="A field of grass and trees&#10;&#10;AI-generated content may be incorrect.">
            <a:extLst>
              <a:ext uri="{FF2B5EF4-FFF2-40B4-BE49-F238E27FC236}">
                <a16:creationId xmlns:a16="http://schemas.microsoft.com/office/drawing/2014/main" id="{FACBEF7F-92B1-7F85-508F-39383BB09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1" b="1515"/>
          <a:stretch>
            <a:fillRect/>
          </a:stretch>
        </p:blipFill>
        <p:spPr>
          <a:xfrm>
            <a:off x="-184934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8D86182-1990-1E04-6FDB-91D04309A429}"/>
              </a:ext>
            </a:extLst>
          </p:cNvPr>
          <p:cNvSpPr txBox="1">
            <a:spLocks/>
          </p:cNvSpPr>
          <p:nvPr/>
        </p:nvSpPr>
        <p:spPr>
          <a:xfrm>
            <a:off x="7572054" y="1458930"/>
            <a:ext cx="4202130" cy="394408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fr-FR" sz="6600" b="1" noProof="0" dirty="0">
                <a:ln w="22225">
                  <a:solidFill>
                    <a:schemeClr val="accent2"/>
                  </a:solidFill>
                  <a:prstDash val="solid"/>
                </a:ln>
              </a:rPr>
              <a:t>Merci pour votre attention!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1AC921-C8A8-A589-349B-98383D96D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967" y="76199"/>
            <a:ext cx="1473321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9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18D61570-0360-1514-2F57-EFFEF83D3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43462"/>
            <a:ext cx="10076155" cy="9826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600"/>
              </a:spcBef>
              <a:buClr>
                <a:srgbClr val="CC0000"/>
              </a:buClr>
              <a:buSzPct val="100000"/>
              <a:buChar char="•"/>
              <a:defRPr sz="2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buClr>
                <a:srgbClr val="CC0000"/>
              </a:buClr>
              <a:buSzPct val="100000"/>
              <a:buChar char="–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CC0000"/>
              </a:buClr>
              <a:buSzPct val="100000"/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0000"/>
              </a:buClr>
              <a:buSzPct val="100000"/>
              <a:buChar char="–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noProof="0" dirty="0" err="1">
                <a:solidFill>
                  <a:srgbClr val="FFFFFF"/>
                </a:solidFill>
                <a:cs typeface="Calibri Light" panose="020F0302020204030204" pitchFamily="34" charset="0"/>
              </a:rPr>
              <a:t>Map</a:t>
            </a:r>
            <a:r>
              <a:rPr lang="fr-FR" sz="3200" b="1" noProof="0" dirty="0">
                <a:solidFill>
                  <a:srgbClr val="FFFFFF"/>
                </a:solidFill>
                <a:cs typeface="Calibri Light" panose="020F0302020204030204" pitchFamily="34" charset="0"/>
              </a:rPr>
              <a:t> globale des projets MSF avec une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noProof="0" dirty="0">
                <a:solidFill>
                  <a:srgbClr val="FFFFFF"/>
                </a:solidFill>
                <a:cs typeface="Calibri Light" panose="020F0302020204030204" pitchFamily="34" charset="0"/>
              </a:rPr>
              <a:t>component RAM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C4A639-0027-F2E0-734E-CA81FFA92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967" y="76199"/>
            <a:ext cx="1473321" cy="1008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F6F61B-DA7D-93CA-36C9-9E1F7DDB6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5432" y="1463808"/>
            <a:ext cx="2063856" cy="4705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19A87E-92CE-BB2D-0B35-A42FB9AE9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08" y="1763486"/>
            <a:ext cx="9796324" cy="433399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F705A-8D4F-0B93-621A-213792A01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3ECFD-D484-9CF1-924C-162D89B04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967" y="76199"/>
            <a:ext cx="1473321" cy="10080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C5C5F7-4458-EAD7-16BD-ADF3DC3EC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58763"/>
            <a:ext cx="7790199" cy="831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600"/>
              </a:spcBef>
              <a:buClr>
                <a:srgbClr val="CC0000"/>
              </a:buClr>
              <a:buSzPct val="100000"/>
              <a:buChar char="•"/>
              <a:defRPr sz="2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buClr>
                <a:srgbClr val="CC0000"/>
              </a:buClr>
              <a:buSzPct val="100000"/>
              <a:buChar char="–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CC0000"/>
              </a:buClr>
              <a:buSzPct val="100000"/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0000"/>
              </a:buClr>
              <a:buSzPct val="100000"/>
              <a:buChar char="–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noProof="0" dirty="0">
                <a:solidFill>
                  <a:srgbClr val="FFFFFF"/>
                </a:solidFill>
                <a:cs typeface="Calibri Light" panose="020F0302020204030204" pitchFamily="34" charset="0"/>
              </a:rPr>
              <a:t>Khost – Afghanistan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88B1B1-4BD9-97DD-DC42-E875F3F96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719" y="1162644"/>
            <a:ext cx="2161237" cy="17079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44ADE3-90F6-14B6-7104-2E0923735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0537" y="2998016"/>
            <a:ext cx="4008801" cy="36012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9884F2-E8E6-2948-DBAE-8A0B8C89DF47}"/>
              </a:ext>
            </a:extLst>
          </p:cNvPr>
          <p:cNvSpPr txBox="1"/>
          <p:nvPr/>
        </p:nvSpPr>
        <p:spPr>
          <a:xfrm>
            <a:off x="589369" y="1454603"/>
            <a:ext cx="69870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u="sng" noProof="0" dirty="0"/>
              <a:t>Maternité de Khost - MSF</a:t>
            </a:r>
          </a:p>
          <a:p>
            <a:endParaRPr lang="fr-FR" sz="20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noProof="0" dirty="0"/>
              <a:t>Soins maternels et néonatals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noProof="0" dirty="0"/>
              <a:t>En 2024 : </a:t>
            </a:r>
            <a:r>
              <a:rPr lang="fr-FR" sz="2000" b="1" noProof="0" dirty="0"/>
              <a:t>32 lits en néonatalogie</a:t>
            </a:r>
            <a:r>
              <a:rPr lang="fr-FR" sz="2000" noProof="0" dirty="0"/>
              <a:t>, </a:t>
            </a:r>
            <a:r>
              <a:rPr lang="fr-FR" sz="2000" b="1" noProof="0" dirty="0"/>
              <a:t>1500</a:t>
            </a:r>
            <a:r>
              <a:rPr lang="fr-FR" sz="2000" noProof="0" dirty="0"/>
              <a:t> accouchements et </a:t>
            </a:r>
            <a:r>
              <a:rPr lang="fr-FR" sz="2000" b="1" noProof="0" dirty="0"/>
              <a:t>180</a:t>
            </a:r>
            <a:r>
              <a:rPr lang="fr-FR" sz="2000" noProof="0" dirty="0"/>
              <a:t> admissions néonatales en moyenne par mois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noProof="0" dirty="0"/>
              <a:t>Taux d’occupation des lits en 2023 : </a:t>
            </a:r>
            <a:r>
              <a:rPr lang="fr-FR" sz="2000" b="1" noProof="0" dirty="0"/>
              <a:t>96,6 %</a:t>
            </a:r>
          </a:p>
        </p:txBody>
      </p:sp>
      <p:pic>
        <p:nvPicPr>
          <p:cNvPr id="5" name="Graphic 4" descr="Checkmark outline">
            <a:extLst>
              <a:ext uri="{FF2B5EF4-FFF2-40B4-BE49-F238E27FC236}">
                <a16:creationId xmlns:a16="http://schemas.microsoft.com/office/drawing/2014/main" id="{4ABE92F2-B64C-5D4C-65D6-993B6937E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5290" y="4525489"/>
            <a:ext cx="457199" cy="4571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9EE1A2-AAB5-70E3-7E41-FED5E251C652}"/>
              </a:ext>
            </a:extLst>
          </p:cNvPr>
          <p:cNvSpPr txBox="1"/>
          <p:nvPr/>
        </p:nvSpPr>
        <p:spPr>
          <a:xfrm>
            <a:off x="589369" y="3465197"/>
            <a:ext cx="619018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800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b="1" noProof="0" dirty="0"/>
          </a:p>
          <a:p>
            <a:r>
              <a:rPr lang="fr-FR" sz="2000" b="1" u="sng" noProof="0" dirty="0"/>
              <a:t>Implémentation du « paquet RAM »</a:t>
            </a:r>
          </a:p>
          <a:p>
            <a:endParaRPr lang="fr-FR" sz="1800" b="1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0EE341-F1DF-5FEE-ABB5-ABBE468ED566}"/>
              </a:ext>
            </a:extLst>
          </p:cNvPr>
          <p:cNvSpPr txBox="1"/>
          <p:nvPr/>
        </p:nvSpPr>
        <p:spPr>
          <a:xfrm>
            <a:off x="920145" y="4526234"/>
            <a:ext cx="61901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noProof="0" dirty="0"/>
              <a:t>En 2024: Le projet compte deux superviseurs PCI et un point focal BUA.</a:t>
            </a:r>
          </a:p>
          <a:p>
            <a:endParaRPr lang="fr-FR" sz="1800" noProof="0" dirty="0"/>
          </a:p>
          <a:p>
            <a:r>
              <a:rPr lang="fr-FR" sz="1800" noProof="0" dirty="0"/>
              <a:t>Laboratoire de bactériologie déployé en mai 2024.</a:t>
            </a:r>
          </a:p>
          <a:p>
            <a:endParaRPr lang="fr-FR" noProof="0" dirty="0"/>
          </a:p>
          <a:p>
            <a:r>
              <a:rPr lang="fr-FR" sz="1800" noProof="0" dirty="0"/>
              <a:t>Difficultés dans la mise en œuvre des plans d'action BUA.</a:t>
            </a:r>
          </a:p>
        </p:txBody>
      </p:sp>
      <p:pic>
        <p:nvPicPr>
          <p:cNvPr id="14" name="Graphic 13" descr="Checkmark outline">
            <a:extLst>
              <a:ext uri="{FF2B5EF4-FFF2-40B4-BE49-F238E27FC236}">
                <a16:creationId xmlns:a16="http://schemas.microsoft.com/office/drawing/2014/main" id="{FA333D9F-54D3-9C73-5D5C-638704BCD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2662" y="5299851"/>
            <a:ext cx="457199" cy="457199"/>
          </a:xfrm>
          <a:prstGeom prst="rect">
            <a:avLst/>
          </a:prstGeom>
        </p:spPr>
      </p:pic>
      <p:pic>
        <p:nvPicPr>
          <p:cNvPr id="16" name="Graphic 15" descr="Close with solid fill">
            <a:extLst>
              <a:ext uri="{FF2B5EF4-FFF2-40B4-BE49-F238E27FC236}">
                <a16:creationId xmlns:a16="http://schemas.microsoft.com/office/drawing/2014/main" id="{D1EB8360-A55E-C5A0-2969-2845CE0FE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0474" y="5859978"/>
            <a:ext cx="4571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25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8A665-EAB2-0F91-97DB-936C2020F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238E2-4757-B189-DC8B-1E69C9E51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967" y="76199"/>
            <a:ext cx="1473321" cy="1008062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1B463130-66B5-0650-6688-82A4DA3CDA0A}"/>
              </a:ext>
            </a:extLst>
          </p:cNvPr>
          <p:cNvSpPr/>
          <p:nvPr/>
        </p:nvSpPr>
        <p:spPr>
          <a:xfrm>
            <a:off x="975360" y="3429000"/>
            <a:ext cx="10424160" cy="6553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835B32-F1ED-AC69-3A6D-B369F96A96EB}"/>
              </a:ext>
            </a:extLst>
          </p:cNvPr>
          <p:cNvCxnSpPr>
            <a:cxnSpLocks/>
          </p:cNvCxnSpPr>
          <p:nvPr/>
        </p:nvCxnSpPr>
        <p:spPr>
          <a:xfrm>
            <a:off x="1003899" y="1499759"/>
            <a:ext cx="0" cy="2086949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AEC571B-2F0F-F3C4-FBFB-5A2A098E7737}"/>
              </a:ext>
            </a:extLst>
          </p:cNvPr>
          <p:cNvCxnSpPr>
            <a:cxnSpLocks/>
          </p:cNvCxnSpPr>
          <p:nvPr/>
        </p:nvCxnSpPr>
        <p:spPr>
          <a:xfrm>
            <a:off x="1218172" y="3916509"/>
            <a:ext cx="0" cy="1636415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A3B4B66-129A-5497-E52F-457946EF8388}"/>
              </a:ext>
            </a:extLst>
          </p:cNvPr>
          <p:cNvSpPr txBox="1"/>
          <p:nvPr/>
        </p:nvSpPr>
        <p:spPr>
          <a:xfrm>
            <a:off x="1655014" y="1902422"/>
            <a:ext cx="2470693" cy="1169551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sz="1400" b="1" noProof="0" dirty="0"/>
              <a:t>6 juin 2024 :</a:t>
            </a:r>
            <a:endParaRPr lang="fr-FR" sz="1400" noProof="0" dirty="0"/>
          </a:p>
          <a:p>
            <a:r>
              <a:rPr lang="fr-FR" sz="1400" noProof="0" dirty="0"/>
              <a:t>- Deuxième cas de CRAB.</a:t>
            </a:r>
          </a:p>
          <a:p>
            <a:r>
              <a:rPr lang="fr-FR" sz="1400" b="1" noProof="0" dirty="0"/>
              <a:t>ÉPIDÉMIE</a:t>
            </a:r>
            <a:r>
              <a:rPr lang="fr-FR" sz="1400" noProof="0" dirty="0"/>
              <a:t> déclarée.</a:t>
            </a:r>
          </a:p>
          <a:p>
            <a:r>
              <a:rPr lang="fr-FR" sz="1400" noProof="0" dirty="0"/>
              <a:t>- Formation d'une </a:t>
            </a:r>
            <a:r>
              <a:rPr lang="fr-FR" sz="1400" b="1" noProof="0" dirty="0"/>
              <a:t>équipe de gestion des épidémies</a:t>
            </a:r>
            <a:r>
              <a:rPr lang="fr-FR" sz="1400" noProof="0" dirty="0"/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0697C24-F92B-5AA1-3845-F8AFE07C72AB}"/>
              </a:ext>
            </a:extLst>
          </p:cNvPr>
          <p:cNvCxnSpPr>
            <a:cxnSpLocks/>
          </p:cNvCxnSpPr>
          <p:nvPr/>
        </p:nvCxnSpPr>
        <p:spPr>
          <a:xfrm>
            <a:off x="1745918" y="3071973"/>
            <a:ext cx="0" cy="514735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1323B8A-0BEC-DA0E-E10E-BED6044BF1FE}"/>
              </a:ext>
            </a:extLst>
          </p:cNvPr>
          <p:cNvSpPr txBox="1"/>
          <p:nvPr/>
        </p:nvSpPr>
        <p:spPr>
          <a:xfrm>
            <a:off x="800346" y="5552924"/>
            <a:ext cx="2235656" cy="1169551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sz="1400" b="1" noProof="0" dirty="0"/>
              <a:t>1re semaine de juin :</a:t>
            </a:r>
          </a:p>
          <a:p>
            <a:r>
              <a:rPr lang="fr-FR" sz="1400" noProof="0" dirty="0"/>
              <a:t>- Activation des </a:t>
            </a:r>
            <a:r>
              <a:rPr lang="fr-FR" sz="1400" b="1" noProof="0" dirty="0"/>
              <a:t>chambres d'isolement</a:t>
            </a:r>
            <a:r>
              <a:rPr lang="fr-FR" sz="1400" noProof="0" dirty="0"/>
              <a:t>.</a:t>
            </a:r>
          </a:p>
          <a:p>
            <a:r>
              <a:rPr lang="fr-FR" sz="1400" noProof="0" dirty="0"/>
              <a:t>- Première utilisation de </a:t>
            </a:r>
            <a:r>
              <a:rPr lang="fr-FR" sz="1400" b="1" noProof="0" dirty="0" err="1"/>
              <a:t>tigécycline</a:t>
            </a:r>
            <a:r>
              <a:rPr lang="fr-FR" sz="1400" b="1" noProof="0" dirty="0"/>
              <a:t> et colistine</a:t>
            </a:r>
            <a:r>
              <a:rPr lang="fr-FR" sz="1400" noProof="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7DFA5A-70D6-39A1-B58F-307ED160BB8F}"/>
              </a:ext>
            </a:extLst>
          </p:cNvPr>
          <p:cNvSpPr txBox="1"/>
          <p:nvPr/>
        </p:nvSpPr>
        <p:spPr>
          <a:xfrm>
            <a:off x="4476944" y="631560"/>
            <a:ext cx="3156571" cy="1169551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sz="1400" b="1" noProof="0" dirty="0"/>
              <a:t>3e et 4e semaines de juin :</a:t>
            </a:r>
          </a:p>
          <a:p>
            <a:r>
              <a:rPr lang="fr-FR" sz="1400" noProof="0" dirty="0"/>
              <a:t>- </a:t>
            </a:r>
            <a:r>
              <a:rPr lang="fr-FR" sz="1400" b="1" noProof="0" dirty="0"/>
              <a:t>Echantillonnage environnemental </a:t>
            </a:r>
            <a:r>
              <a:rPr lang="fr-FR" sz="1400" noProof="0" dirty="0"/>
              <a:t>:</a:t>
            </a:r>
          </a:p>
          <a:p>
            <a:r>
              <a:rPr lang="fr-FR" sz="1400" noProof="0" dirty="0"/>
              <a:t>CRAB détecté dans plusieurs zones de la S.I.N.</a:t>
            </a:r>
          </a:p>
          <a:p>
            <a:r>
              <a:rPr lang="fr-FR" sz="1400" noProof="0" dirty="0"/>
              <a:t>- Fermeture des lavabos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25453E-EECD-5261-EC40-8AB4A86ECA61}"/>
              </a:ext>
            </a:extLst>
          </p:cNvPr>
          <p:cNvCxnSpPr>
            <a:cxnSpLocks/>
          </p:cNvCxnSpPr>
          <p:nvPr/>
        </p:nvCxnSpPr>
        <p:spPr>
          <a:xfrm>
            <a:off x="4771318" y="1801111"/>
            <a:ext cx="0" cy="1782043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A49FE83-C341-B252-319F-A1E9D365889D}"/>
              </a:ext>
            </a:extLst>
          </p:cNvPr>
          <p:cNvSpPr txBox="1"/>
          <p:nvPr/>
        </p:nvSpPr>
        <p:spPr>
          <a:xfrm>
            <a:off x="6608681" y="5505073"/>
            <a:ext cx="2235656" cy="1169551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sz="1400" b="1" noProof="0" dirty="0"/>
              <a:t>Juillet 2024 :</a:t>
            </a:r>
            <a:endParaRPr lang="fr-FR" sz="1400" noProof="0" dirty="0"/>
          </a:p>
          <a:p>
            <a:r>
              <a:rPr lang="fr-FR" sz="1400" noProof="0" dirty="0"/>
              <a:t>- </a:t>
            </a:r>
            <a:r>
              <a:rPr lang="fr-FR" sz="1400" b="1" noProof="0" dirty="0"/>
              <a:t>Formations PCI </a:t>
            </a:r>
            <a:r>
              <a:rPr lang="fr-FR" sz="1400" noProof="0" dirty="0"/>
              <a:t>pour tout le personnel.</a:t>
            </a:r>
          </a:p>
          <a:p>
            <a:r>
              <a:rPr lang="fr-FR" sz="1400" noProof="0" dirty="0"/>
              <a:t>- Aucun autre cas pendant 8 semaines.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86FD76-868C-0112-CAFF-D188DE044BD1}"/>
              </a:ext>
            </a:extLst>
          </p:cNvPr>
          <p:cNvCxnSpPr>
            <a:cxnSpLocks/>
          </p:cNvCxnSpPr>
          <p:nvPr/>
        </p:nvCxnSpPr>
        <p:spPr>
          <a:xfrm>
            <a:off x="6843611" y="3909739"/>
            <a:ext cx="0" cy="1588564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F92674-9437-3780-58F4-5D2AE5B80A2F}"/>
              </a:ext>
            </a:extLst>
          </p:cNvPr>
          <p:cNvCxnSpPr>
            <a:cxnSpLocks/>
          </p:cNvCxnSpPr>
          <p:nvPr/>
        </p:nvCxnSpPr>
        <p:spPr>
          <a:xfrm>
            <a:off x="8163841" y="2841406"/>
            <a:ext cx="0" cy="736828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DC1DAD0-B65A-9958-ABA2-AA4BBAF9B339}"/>
              </a:ext>
            </a:extLst>
          </p:cNvPr>
          <p:cNvSpPr txBox="1"/>
          <p:nvPr/>
        </p:nvSpPr>
        <p:spPr>
          <a:xfrm>
            <a:off x="7903172" y="2318186"/>
            <a:ext cx="2702795" cy="523220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sz="1400" b="1" noProof="0" dirty="0"/>
              <a:t>Août :</a:t>
            </a:r>
          </a:p>
          <a:p>
            <a:r>
              <a:rPr lang="fr-FR" sz="1400" noProof="0" dirty="0"/>
              <a:t>nouvelle augmentation des cas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2CCB1DA-6AA5-3875-216A-24C8B4865322}"/>
              </a:ext>
            </a:extLst>
          </p:cNvPr>
          <p:cNvCxnSpPr>
            <a:cxnSpLocks/>
          </p:cNvCxnSpPr>
          <p:nvPr/>
        </p:nvCxnSpPr>
        <p:spPr>
          <a:xfrm>
            <a:off x="9436124" y="3916509"/>
            <a:ext cx="0" cy="736828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C679122-BD4E-A7EB-0800-8D41503B42D7}"/>
              </a:ext>
            </a:extLst>
          </p:cNvPr>
          <p:cNvSpPr txBox="1"/>
          <p:nvPr/>
        </p:nvSpPr>
        <p:spPr>
          <a:xfrm>
            <a:off x="9010082" y="4662925"/>
            <a:ext cx="2702795" cy="523220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sz="1400" b="1" noProof="0" dirty="0"/>
              <a:t>Novembre 2024:</a:t>
            </a:r>
          </a:p>
          <a:p>
            <a:r>
              <a:rPr lang="fr-FR" sz="1400" noProof="0" dirty="0"/>
              <a:t>fin progressive de l'épidémie.</a:t>
            </a:r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9F54D169-6913-A057-2E4E-BCDEEBACD544}"/>
              </a:ext>
            </a:extLst>
          </p:cNvPr>
          <p:cNvSpPr/>
          <p:nvPr/>
        </p:nvSpPr>
        <p:spPr>
          <a:xfrm>
            <a:off x="19857" y="1"/>
            <a:ext cx="2585673" cy="1861052"/>
          </a:xfrm>
          <a:prstGeom prst="irregularSeal1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noProof="0" dirty="0">
                <a:solidFill>
                  <a:schemeClr val="tx1"/>
                </a:solidFill>
              </a:rPr>
              <a:t>1er juin 2024 : </a:t>
            </a:r>
            <a:r>
              <a:rPr lang="fr-FR" sz="1200" noProof="0" dirty="0">
                <a:solidFill>
                  <a:schemeClr val="tx1"/>
                </a:solidFill>
              </a:rPr>
              <a:t>Premier cas de sepsis néonatal par </a:t>
            </a:r>
            <a:r>
              <a:rPr lang="fr-FR" sz="1200" b="1" noProof="0" dirty="0">
                <a:solidFill>
                  <a:schemeClr val="tx1"/>
                </a:solidFill>
              </a:rPr>
              <a:t>CRAB</a:t>
            </a:r>
            <a:endParaRPr lang="fr-FR" sz="1600" b="1" noProof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31CEAC-2EE8-99EE-7BF6-6122B774684E}"/>
              </a:ext>
            </a:extLst>
          </p:cNvPr>
          <p:cNvCxnSpPr>
            <a:cxnSpLocks/>
          </p:cNvCxnSpPr>
          <p:nvPr/>
        </p:nvCxnSpPr>
        <p:spPr>
          <a:xfrm>
            <a:off x="3382595" y="3916509"/>
            <a:ext cx="0" cy="368414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2153636-7446-FD34-C2CB-06FCC938A4F9}"/>
              </a:ext>
            </a:extLst>
          </p:cNvPr>
          <p:cNvSpPr txBox="1"/>
          <p:nvPr/>
        </p:nvSpPr>
        <p:spPr>
          <a:xfrm>
            <a:off x="3228656" y="4284923"/>
            <a:ext cx="2826574" cy="1384995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sz="1400" b="1" noProof="0" dirty="0"/>
              <a:t>2e semaine de juin :</a:t>
            </a:r>
            <a:endParaRPr lang="fr-FR" sz="1400" noProof="0" dirty="0"/>
          </a:p>
          <a:p>
            <a:r>
              <a:rPr lang="fr-FR" sz="1400" noProof="0" dirty="0"/>
              <a:t>- Création d’une </a:t>
            </a:r>
            <a:r>
              <a:rPr lang="fr-FR" sz="1400" b="1" noProof="0" dirty="0"/>
              <a:t>définition</a:t>
            </a:r>
            <a:r>
              <a:rPr lang="fr-FR" sz="1400" noProof="0" dirty="0"/>
              <a:t> et </a:t>
            </a:r>
            <a:r>
              <a:rPr lang="fr-FR" sz="1400" b="1" noProof="0" dirty="0"/>
              <a:t>liste</a:t>
            </a:r>
            <a:r>
              <a:rPr lang="fr-FR" sz="1400" noProof="0" dirty="0"/>
              <a:t> de </a:t>
            </a:r>
            <a:r>
              <a:rPr lang="fr-FR" sz="1400" b="1" noProof="0" dirty="0"/>
              <a:t>cas</a:t>
            </a:r>
          </a:p>
          <a:p>
            <a:r>
              <a:rPr lang="fr-FR" sz="1400" noProof="0" dirty="0"/>
              <a:t>- </a:t>
            </a:r>
            <a:r>
              <a:rPr lang="fr-FR" sz="1400" b="1" noProof="0" dirty="0"/>
              <a:t>Gran ménage </a:t>
            </a:r>
            <a:r>
              <a:rPr lang="fr-FR" sz="1400" noProof="0" dirty="0"/>
              <a:t>de l'unité de S.I.N.</a:t>
            </a:r>
          </a:p>
          <a:p>
            <a:r>
              <a:rPr lang="fr-FR" sz="1400" noProof="0" dirty="0"/>
              <a:t>- Soignants sensibilisés par les promoteurs de santé</a:t>
            </a:r>
          </a:p>
        </p:txBody>
      </p:sp>
    </p:spTree>
    <p:extLst>
      <p:ext uri="{BB962C8B-B14F-4D97-AF65-F5344CB8AC3E}">
        <p14:creationId xmlns:p14="http://schemas.microsoft.com/office/powerpoint/2010/main" val="1316206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D3981F-2300-315D-A069-F6F199396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967" y="76199"/>
            <a:ext cx="1473321" cy="10080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7B687A-333A-178A-B214-F09702B0CDFD}"/>
              </a:ext>
            </a:extLst>
          </p:cNvPr>
          <p:cNvSpPr txBox="1"/>
          <p:nvPr/>
        </p:nvSpPr>
        <p:spPr>
          <a:xfrm>
            <a:off x="496903" y="580230"/>
            <a:ext cx="6635418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u="sng" noProof="0" dirty="0">
                <a:solidFill>
                  <a:srgbClr val="FF0000"/>
                </a:solidFill>
              </a:rPr>
              <a:t>Implémentations</a:t>
            </a:r>
          </a:p>
          <a:p>
            <a:endParaRPr lang="fr-FR" sz="2800" b="1" u="sng" noProof="0" dirty="0"/>
          </a:p>
          <a:p>
            <a:r>
              <a:rPr lang="fr-FR" sz="2400" b="1" u="sng" noProof="0" dirty="0"/>
              <a:t>PCI</a:t>
            </a:r>
            <a:r>
              <a:rPr lang="fr-FR" sz="2000" b="1" u="sng" noProof="0" dirty="0"/>
              <a:t>: </a:t>
            </a:r>
            <a:endParaRPr lang="fr-FR" sz="20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noProof="0" dirty="0"/>
              <a:t>Formations</a:t>
            </a:r>
            <a:r>
              <a:rPr lang="fr-FR" sz="2000" noProof="0" dirty="0"/>
              <a:t> du personnel.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noProof="0" dirty="0"/>
              <a:t>Grand ménage </a:t>
            </a:r>
            <a:r>
              <a:rPr lang="fr-FR" sz="2000" noProof="0" dirty="0"/>
              <a:t>régulière de l’unité de soins intensifs néonatals.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noProof="0" dirty="0"/>
              <a:t>Équipements de protection individuelle </a:t>
            </a:r>
            <a:r>
              <a:rPr lang="fr-FR" sz="2000" noProof="0" dirty="0"/>
              <a:t>(EPI) distincts pour les mères des cas suspect/confirmé.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noProof="0" dirty="0"/>
              <a:t>Renforcement de la politique « </a:t>
            </a:r>
            <a:r>
              <a:rPr lang="fr-FR" sz="2000" b="1" noProof="0" dirty="0"/>
              <a:t>un</a:t>
            </a:r>
            <a:r>
              <a:rPr lang="fr-FR" sz="2000" noProof="0" dirty="0"/>
              <a:t> bébé par lit ».</a:t>
            </a:r>
          </a:p>
          <a:p>
            <a:endParaRPr lang="fr-FR" sz="2000" b="1" noProof="0" dirty="0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D0F811B-3BB3-6356-95A7-E995493FCC1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132321" y="1084261"/>
            <a:ext cx="4854197" cy="3416320"/>
          </a:xfrm>
          <a:prstGeom prst="rect">
            <a:avLst/>
          </a:prstGeom>
          <a:ln>
            <a:solidFill>
              <a:schemeClr val="tx2"/>
            </a:solidFill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3D2633-A315-95A9-5ACC-F0E0FB008A93}"/>
              </a:ext>
            </a:extLst>
          </p:cNvPr>
          <p:cNvSpPr txBox="1"/>
          <p:nvPr/>
        </p:nvSpPr>
        <p:spPr>
          <a:xfrm>
            <a:off x="5730410" y="5040371"/>
            <a:ext cx="63488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u="sng" noProof="0" dirty="0"/>
              <a:t>Gestion clinique</a:t>
            </a:r>
            <a:r>
              <a:rPr lang="fr-FR" sz="2000" b="1" u="sng" noProof="0" dirty="0"/>
              <a:t> :</a:t>
            </a:r>
            <a:endParaRPr lang="fr-FR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/>
              <a:t>Création d’un algorithme </a:t>
            </a:r>
            <a:r>
              <a:rPr lang="fr-FR" b="1" noProof="0" dirty="0"/>
              <a:t>diagnostique</a:t>
            </a:r>
            <a:r>
              <a:rPr lang="fr-FR" noProof="0" dirty="0"/>
              <a:t> et </a:t>
            </a:r>
            <a:r>
              <a:rPr lang="fr-FR" b="1" noProof="0" dirty="0"/>
              <a:t>thérapeutique</a:t>
            </a:r>
            <a:r>
              <a:rPr lang="fr-FR" noProof="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/>
              <a:t>Formation à </a:t>
            </a:r>
            <a:r>
              <a:rPr lang="fr-FR" b="1" noProof="0" dirty="0"/>
              <a:t>l’administration</a:t>
            </a:r>
            <a:r>
              <a:rPr lang="fr-FR" noProof="0" dirty="0"/>
              <a:t> de nouveaux antibiotiques.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/>
              <a:t>Pharmacovigilance.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/>
              <a:t>Prescription </a:t>
            </a:r>
            <a:r>
              <a:rPr lang="fr-FR" b="1" noProof="0" dirty="0"/>
              <a:t>limitée</a:t>
            </a:r>
            <a:r>
              <a:rPr lang="fr-FR" noProof="0" dirty="0"/>
              <a:t> à le point focal BUA.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404EA5-EAE2-BA8A-F4C0-F371B5799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02" y="4238208"/>
            <a:ext cx="3831258" cy="212758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2D2B9D-17E2-CDF8-0599-36A3E5D88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911" y="4754880"/>
            <a:ext cx="2396521" cy="180701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719094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E3BFE-4A8A-6045-7E4E-7E81AEED2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62E153-C2CA-13EF-70C5-FA2715925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967" y="76199"/>
            <a:ext cx="1473321" cy="10080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1684ED-0CD3-8456-3348-3572DA4C4011}"/>
              </a:ext>
            </a:extLst>
          </p:cNvPr>
          <p:cNvSpPr txBox="1"/>
          <p:nvPr/>
        </p:nvSpPr>
        <p:spPr>
          <a:xfrm>
            <a:off x="407541" y="467214"/>
            <a:ext cx="1010292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u="sng" noProof="0" dirty="0"/>
              <a:t>Promotion de santé: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/>
              <a:t>Formation ciblée PCI pour l'équipe HP.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/>
              <a:t>Participation de l'équipe HP à la sensibilisation des mères/soignants et faciliter le respect de mesures PCI dans la S.I.N.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noProof="0" dirty="0"/>
          </a:p>
          <a:p>
            <a:r>
              <a:rPr lang="fr-FR" sz="2000" b="1" u="sng" noProof="0" dirty="0"/>
              <a:t> </a:t>
            </a:r>
            <a:endParaRPr lang="fr-FR" sz="2000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C3B142-F7B5-AB60-2763-EC458B04AD38}"/>
              </a:ext>
            </a:extLst>
          </p:cNvPr>
          <p:cNvSpPr txBox="1"/>
          <p:nvPr/>
        </p:nvSpPr>
        <p:spPr>
          <a:xfrm>
            <a:off x="6585734" y="2142417"/>
            <a:ext cx="502436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u="sng" noProof="0" dirty="0"/>
              <a:t>Implémentations structurelles :</a:t>
            </a:r>
            <a:endParaRPr lang="fr-FR" sz="20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/>
              <a:t>Chambres d’isolement, zone des cas suspects, zone « propre 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/>
              <a:t>Fermeture des lavabos.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C3C6FEB8-4754-0A5C-069C-379EAFB6A58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65724" y="1873589"/>
            <a:ext cx="1674042" cy="2390185"/>
          </a:xfrm>
          <a:prstGeom prst="rect">
            <a:avLst/>
          </a:prstGeom>
          <a:ln>
            <a:solidFill>
              <a:schemeClr val="tx2"/>
            </a:solidFill>
          </a:ln>
          <a:effectLst/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5ABAA12E-9F75-C1C0-E5C4-F1B7D228FDB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464793" y="1873589"/>
            <a:ext cx="3631207" cy="2390185"/>
          </a:xfrm>
          <a:prstGeom prst="rect">
            <a:avLst/>
          </a:prstGeom>
          <a:ln>
            <a:solidFill>
              <a:schemeClr val="tx2"/>
            </a:solidFill>
          </a:ln>
          <a:effectLst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557EBF5-E86C-8AB3-35E8-40E4E401DCF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695343" y="4739456"/>
            <a:ext cx="4345951" cy="1917881"/>
          </a:xfrm>
          <a:prstGeom prst="rect">
            <a:avLst/>
          </a:prstGeom>
          <a:ln>
            <a:solidFill>
              <a:schemeClr val="tx2"/>
            </a:solidFill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82EC80-933E-72C3-4805-12CB866A51EB}"/>
              </a:ext>
            </a:extLst>
          </p:cNvPr>
          <p:cNvSpPr txBox="1"/>
          <p:nvPr/>
        </p:nvSpPr>
        <p:spPr>
          <a:xfrm>
            <a:off x="471226" y="4533679"/>
            <a:ext cx="722411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u="sng" noProof="0" dirty="0">
                <a:solidFill>
                  <a:srgbClr val="FF0000"/>
                </a:solidFill>
              </a:rPr>
              <a:t>Leçons apprises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noProof="0" dirty="0"/>
              <a:t>PCI</a:t>
            </a:r>
            <a:r>
              <a:rPr lang="fr-FR" noProof="0" dirty="0"/>
              <a:t> et </a:t>
            </a:r>
            <a:r>
              <a:rPr lang="fr-FR" b="1" noProof="0" dirty="0"/>
              <a:t>BUA</a:t>
            </a:r>
            <a:r>
              <a:rPr lang="fr-FR" noProof="0" dirty="0"/>
              <a:t> doit être pleinement mis en œuvre </a:t>
            </a:r>
            <a:r>
              <a:rPr lang="fr-FR" b="1" noProof="0" dirty="0"/>
              <a:t>avant</a:t>
            </a:r>
            <a:r>
              <a:rPr lang="fr-FR" noProof="0" dirty="0"/>
              <a:t> le lancement </a:t>
            </a:r>
            <a:br>
              <a:rPr lang="fr-FR" noProof="0" dirty="0"/>
            </a:br>
            <a:r>
              <a:rPr lang="fr-FR" noProof="0" dirty="0"/>
              <a:t>du laboratoire de microbiologie.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/>
              <a:t>Coopération </a:t>
            </a:r>
            <a:r>
              <a:rPr lang="fr-FR" b="1" noProof="0" dirty="0"/>
              <a:t>entre différents départements </a:t>
            </a:r>
            <a:r>
              <a:rPr lang="fr-FR" noProof="0" dirty="0"/>
              <a:t>et la mise en place d'une </a:t>
            </a:r>
            <a:r>
              <a:rPr lang="fr-FR" b="1" noProof="0" dirty="0"/>
              <a:t>équipe de gestion des épidémies </a:t>
            </a:r>
            <a:r>
              <a:rPr lang="fr-FR" noProof="0" dirty="0"/>
              <a:t>sont éléments fondamentaux.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/>
              <a:t>Bonne </a:t>
            </a:r>
            <a:r>
              <a:rPr lang="fr-FR" b="1" noProof="0" dirty="0"/>
              <a:t>communication</a:t>
            </a:r>
            <a:r>
              <a:rPr lang="fr-FR" noProof="0" dirty="0"/>
              <a:t> avec les soignants pour avoir totale support .</a:t>
            </a:r>
          </a:p>
        </p:txBody>
      </p:sp>
    </p:spTree>
    <p:extLst>
      <p:ext uri="{BB962C8B-B14F-4D97-AF65-F5344CB8AC3E}">
        <p14:creationId xmlns:p14="http://schemas.microsoft.com/office/powerpoint/2010/main" val="421063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3996F2-5306-3D9F-BAD9-AB8B03B96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967" y="76199"/>
            <a:ext cx="1473321" cy="10080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CF8AEA-D949-DD50-4F31-C178F44B6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58763"/>
            <a:ext cx="7790199" cy="831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600"/>
              </a:spcBef>
              <a:buClr>
                <a:srgbClr val="CC0000"/>
              </a:buClr>
              <a:buSzPct val="100000"/>
              <a:buChar char="•"/>
              <a:defRPr sz="2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buClr>
                <a:srgbClr val="CC0000"/>
              </a:buClr>
              <a:buSzPct val="100000"/>
              <a:buChar char="–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CC0000"/>
              </a:buClr>
              <a:buSzPct val="100000"/>
              <a:buChar char="•"/>
              <a:defRPr sz="16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0000"/>
              </a:buClr>
              <a:buSzPct val="100000"/>
              <a:buChar char="–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Char char="»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noProof="0" dirty="0">
                <a:solidFill>
                  <a:srgbClr val="FFFFFF"/>
                </a:solidFill>
                <a:cs typeface="Calibri Light" panose="020F0302020204030204" pitchFamily="34" charset="0"/>
              </a:rPr>
              <a:t>Bunia - RDC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AC590-EA6F-91E0-38D9-382909810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903" y="1310820"/>
            <a:ext cx="1723483" cy="15487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 descr="A white truck parked in front of a green house&#10;&#10;AI-generated content may be incorrect.">
            <a:extLst>
              <a:ext uri="{FF2B5EF4-FFF2-40B4-BE49-F238E27FC236}">
                <a16:creationId xmlns:a16="http://schemas.microsoft.com/office/drawing/2014/main" id="{F7B217FF-490C-B51B-E71B-7C10F3EA7F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668" y="3128187"/>
            <a:ext cx="4574122" cy="343059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EE0C75-C075-2F1C-9648-03F7F2DA74FD}"/>
              </a:ext>
            </a:extLst>
          </p:cNvPr>
          <p:cNvSpPr txBox="1"/>
          <p:nvPr/>
        </p:nvSpPr>
        <p:spPr>
          <a:xfrm>
            <a:off x="195210" y="1627816"/>
            <a:ext cx="94607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u="sng" noProof="0" dirty="0"/>
              <a:t>Centre Hospitalier Salama (Ministère de Santé/MSF) - Projet de chirurgie </a:t>
            </a:r>
          </a:p>
          <a:p>
            <a:endParaRPr lang="fr-FR" sz="2000" b="1" u="sng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noProof="0" dirty="0"/>
              <a:t>Service supporté par MSF: Traumas et brulures liés aux violences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noProof="0" dirty="0"/>
              <a:t>En 2025 : </a:t>
            </a:r>
            <a:r>
              <a:rPr lang="fr-FR" sz="2000" b="1" noProof="0" dirty="0"/>
              <a:t>27 lits en service de chirurgie, 3 lits de soins intensifs, Bloc Op.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noProof="0" dirty="0"/>
              <a:t>Service de réhabilitation/physiothérapie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89094B-A1EA-8223-12B9-61FB12F1356F}"/>
              </a:ext>
            </a:extLst>
          </p:cNvPr>
          <p:cNvSpPr txBox="1"/>
          <p:nvPr/>
        </p:nvSpPr>
        <p:spPr>
          <a:xfrm>
            <a:off x="334519" y="3221222"/>
            <a:ext cx="619018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800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b="1" noProof="0" dirty="0"/>
          </a:p>
          <a:p>
            <a:r>
              <a:rPr lang="fr-FR" sz="2000" b="1" u="sng" noProof="0" dirty="0"/>
              <a:t>Implémentation du paquet RAM</a:t>
            </a:r>
          </a:p>
          <a:p>
            <a:endParaRPr lang="fr-FR" sz="1800" b="1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62A43E-9C2C-2FEC-6B1C-E78D222D4B59}"/>
              </a:ext>
            </a:extLst>
          </p:cNvPr>
          <p:cNvSpPr txBox="1"/>
          <p:nvPr/>
        </p:nvSpPr>
        <p:spPr>
          <a:xfrm>
            <a:off x="776611" y="4183699"/>
            <a:ext cx="661081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noProof="0" dirty="0"/>
              <a:t>Superviseur PCI et point focal BUA formé avec Académie MSF.</a:t>
            </a:r>
          </a:p>
          <a:p>
            <a:endParaRPr lang="fr-FR" noProof="0" dirty="0"/>
          </a:p>
          <a:p>
            <a:r>
              <a:rPr lang="fr-FR" noProof="0" dirty="0"/>
              <a:t>Equipe RAM bien motivé et proactif. Comité fonctionnel et plan d’action PCI bien développé.</a:t>
            </a:r>
          </a:p>
          <a:p>
            <a:endParaRPr lang="fr-FR" noProof="0" dirty="0"/>
          </a:p>
          <a:p>
            <a:r>
              <a:rPr lang="fr-FR" noProof="0" dirty="0"/>
              <a:t>Temp limité de le point focal BUA pour gérer les activités BUA – staff Ministériel. </a:t>
            </a:r>
          </a:p>
          <a:p>
            <a:endParaRPr lang="fr-FR" sz="1800" noProof="0" dirty="0"/>
          </a:p>
          <a:p>
            <a:r>
              <a:rPr lang="fr-FR" noProof="0" dirty="0"/>
              <a:t>Adhérence suboptimal au Protocol de prophylaxie chirurgical.   </a:t>
            </a:r>
            <a:endParaRPr lang="fr-FR" sz="1800" noProof="0" dirty="0"/>
          </a:p>
        </p:txBody>
      </p:sp>
      <p:pic>
        <p:nvPicPr>
          <p:cNvPr id="12" name="Graphic 11" descr="Checkmark outline">
            <a:extLst>
              <a:ext uri="{FF2B5EF4-FFF2-40B4-BE49-F238E27FC236}">
                <a16:creationId xmlns:a16="http://schemas.microsoft.com/office/drawing/2014/main" id="{A47326CF-0512-67E7-72B8-22FFA2C1AC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4519" y="4116120"/>
            <a:ext cx="457199" cy="457199"/>
          </a:xfrm>
          <a:prstGeom prst="rect">
            <a:avLst/>
          </a:prstGeom>
        </p:spPr>
      </p:pic>
      <p:pic>
        <p:nvPicPr>
          <p:cNvPr id="13" name="Graphic 12" descr="Checkmark outline">
            <a:extLst>
              <a:ext uri="{FF2B5EF4-FFF2-40B4-BE49-F238E27FC236}">
                <a16:creationId xmlns:a16="http://schemas.microsoft.com/office/drawing/2014/main" id="{FFD80FA7-F40A-0EA5-EDA3-9437BCFF59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1372" y="4772985"/>
            <a:ext cx="457199" cy="457199"/>
          </a:xfrm>
          <a:prstGeom prst="rect">
            <a:avLst/>
          </a:prstGeom>
        </p:spPr>
      </p:pic>
      <p:pic>
        <p:nvPicPr>
          <p:cNvPr id="18" name="Graphic 17" descr="Close with solid fill">
            <a:extLst>
              <a:ext uri="{FF2B5EF4-FFF2-40B4-BE49-F238E27FC236}">
                <a16:creationId xmlns:a16="http://schemas.microsoft.com/office/drawing/2014/main" id="{A60896C3-78DA-3462-62A3-C5F694791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4519" y="5550841"/>
            <a:ext cx="457199" cy="457199"/>
          </a:xfrm>
          <a:prstGeom prst="rect">
            <a:avLst/>
          </a:prstGeom>
        </p:spPr>
      </p:pic>
      <p:pic>
        <p:nvPicPr>
          <p:cNvPr id="20" name="Graphic 19" descr="Close with solid fill">
            <a:extLst>
              <a:ext uri="{FF2B5EF4-FFF2-40B4-BE49-F238E27FC236}">
                <a16:creationId xmlns:a16="http://schemas.microsoft.com/office/drawing/2014/main" id="{B1178880-B9A9-61AA-04AC-EDFD7E7A7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6966" y="6286938"/>
            <a:ext cx="4571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25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3DD1EF-EE4C-56C7-C7F9-5975742C9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967" y="76199"/>
            <a:ext cx="1473321" cy="1008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3D7060-5432-0EF2-61BA-43C432545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67" y="616449"/>
            <a:ext cx="3890607" cy="245327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1A3AE8-BDFE-DF9E-35BA-1DADCA311E22}"/>
              </a:ext>
            </a:extLst>
          </p:cNvPr>
          <p:cNvSpPr txBox="1"/>
          <p:nvPr/>
        </p:nvSpPr>
        <p:spPr>
          <a:xfrm>
            <a:off x="4833332" y="684151"/>
            <a:ext cx="32657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u="sng" noProof="0" dirty="0"/>
              <a:t>Premier EPP – juillet 2025 </a:t>
            </a:r>
            <a:endParaRPr lang="fr-FR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7785E-CA33-7847-B4E5-C53A216CC1EF}"/>
              </a:ext>
            </a:extLst>
          </p:cNvPr>
          <p:cNvSpPr txBox="1"/>
          <p:nvPr/>
        </p:nvSpPr>
        <p:spPr>
          <a:xfrm>
            <a:off x="4833332" y="1446400"/>
            <a:ext cx="3265743" cy="1477328"/>
          </a:xfrm>
          <a:custGeom>
            <a:avLst/>
            <a:gdLst>
              <a:gd name="connsiteX0" fmla="*/ 0 w 3265743"/>
              <a:gd name="connsiteY0" fmla="*/ 0 h 1477328"/>
              <a:gd name="connsiteX1" fmla="*/ 511633 w 3265743"/>
              <a:gd name="connsiteY1" fmla="*/ 0 h 1477328"/>
              <a:gd name="connsiteX2" fmla="*/ 957951 w 3265743"/>
              <a:gd name="connsiteY2" fmla="*/ 0 h 1477328"/>
              <a:gd name="connsiteX3" fmla="*/ 1567557 w 3265743"/>
              <a:gd name="connsiteY3" fmla="*/ 0 h 1477328"/>
              <a:gd name="connsiteX4" fmla="*/ 2079190 w 3265743"/>
              <a:gd name="connsiteY4" fmla="*/ 0 h 1477328"/>
              <a:gd name="connsiteX5" fmla="*/ 2590823 w 3265743"/>
              <a:gd name="connsiteY5" fmla="*/ 0 h 1477328"/>
              <a:gd name="connsiteX6" fmla="*/ 3265743 w 3265743"/>
              <a:gd name="connsiteY6" fmla="*/ 0 h 1477328"/>
              <a:gd name="connsiteX7" fmla="*/ 3265743 w 3265743"/>
              <a:gd name="connsiteY7" fmla="*/ 462896 h 1477328"/>
              <a:gd name="connsiteX8" fmla="*/ 3265743 w 3265743"/>
              <a:gd name="connsiteY8" fmla="*/ 955339 h 1477328"/>
              <a:gd name="connsiteX9" fmla="*/ 3265743 w 3265743"/>
              <a:gd name="connsiteY9" fmla="*/ 1477328 h 1477328"/>
              <a:gd name="connsiteX10" fmla="*/ 2786767 w 3265743"/>
              <a:gd name="connsiteY10" fmla="*/ 1477328 h 1477328"/>
              <a:gd name="connsiteX11" fmla="*/ 2242477 w 3265743"/>
              <a:gd name="connsiteY11" fmla="*/ 1477328 h 1477328"/>
              <a:gd name="connsiteX12" fmla="*/ 1730844 w 3265743"/>
              <a:gd name="connsiteY12" fmla="*/ 1477328 h 1477328"/>
              <a:gd name="connsiteX13" fmla="*/ 1121238 w 3265743"/>
              <a:gd name="connsiteY13" fmla="*/ 1477328 h 1477328"/>
              <a:gd name="connsiteX14" fmla="*/ 511633 w 3265743"/>
              <a:gd name="connsiteY14" fmla="*/ 1477328 h 1477328"/>
              <a:gd name="connsiteX15" fmla="*/ 0 w 3265743"/>
              <a:gd name="connsiteY15" fmla="*/ 1477328 h 1477328"/>
              <a:gd name="connsiteX16" fmla="*/ 0 w 3265743"/>
              <a:gd name="connsiteY16" fmla="*/ 984885 h 1477328"/>
              <a:gd name="connsiteX17" fmla="*/ 0 w 3265743"/>
              <a:gd name="connsiteY17" fmla="*/ 507216 h 1477328"/>
              <a:gd name="connsiteX18" fmla="*/ 0 w 3265743"/>
              <a:gd name="connsiteY18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5743" h="1477328" extrusionOk="0">
                <a:moveTo>
                  <a:pt x="0" y="0"/>
                </a:moveTo>
                <a:cubicBezTo>
                  <a:pt x="123446" y="-36697"/>
                  <a:pt x="347270" y="17192"/>
                  <a:pt x="511633" y="0"/>
                </a:cubicBezTo>
                <a:cubicBezTo>
                  <a:pt x="675996" y="-17192"/>
                  <a:pt x="804893" y="52846"/>
                  <a:pt x="957951" y="0"/>
                </a:cubicBezTo>
                <a:cubicBezTo>
                  <a:pt x="1111009" y="-52846"/>
                  <a:pt x="1432001" y="15839"/>
                  <a:pt x="1567557" y="0"/>
                </a:cubicBezTo>
                <a:cubicBezTo>
                  <a:pt x="1703113" y="-15839"/>
                  <a:pt x="1905987" y="6916"/>
                  <a:pt x="2079190" y="0"/>
                </a:cubicBezTo>
                <a:cubicBezTo>
                  <a:pt x="2252393" y="-6916"/>
                  <a:pt x="2384078" y="60380"/>
                  <a:pt x="2590823" y="0"/>
                </a:cubicBezTo>
                <a:cubicBezTo>
                  <a:pt x="2797568" y="-60380"/>
                  <a:pt x="3066944" y="76193"/>
                  <a:pt x="3265743" y="0"/>
                </a:cubicBezTo>
                <a:cubicBezTo>
                  <a:pt x="3293057" y="108949"/>
                  <a:pt x="3257930" y="293481"/>
                  <a:pt x="3265743" y="462896"/>
                </a:cubicBezTo>
                <a:cubicBezTo>
                  <a:pt x="3273556" y="632311"/>
                  <a:pt x="3252126" y="754333"/>
                  <a:pt x="3265743" y="955339"/>
                </a:cubicBezTo>
                <a:cubicBezTo>
                  <a:pt x="3279360" y="1156345"/>
                  <a:pt x="3209501" y="1251853"/>
                  <a:pt x="3265743" y="1477328"/>
                </a:cubicBezTo>
                <a:cubicBezTo>
                  <a:pt x="3120282" y="1532109"/>
                  <a:pt x="2905674" y="1454059"/>
                  <a:pt x="2786767" y="1477328"/>
                </a:cubicBezTo>
                <a:cubicBezTo>
                  <a:pt x="2667860" y="1500597"/>
                  <a:pt x="2503844" y="1433401"/>
                  <a:pt x="2242477" y="1477328"/>
                </a:cubicBezTo>
                <a:cubicBezTo>
                  <a:pt x="1981110" y="1521255"/>
                  <a:pt x="1872096" y="1456853"/>
                  <a:pt x="1730844" y="1477328"/>
                </a:cubicBezTo>
                <a:cubicBezTo>
                  <a:pt x="1589592" y="1497803"/>
                  <a:pt x="1249563" y="1461268"/>
                  <a:pt x="1121238" y="1477328"/>
                </a:cubicBezTo>
                <a:cubicBezTo>
                  <a:pt x="992913" y="1493388"/>
                  <a:pt x="648002" y="1427562"/>
                  <a:pt x="511633" y="1477328"/>
                </a:cubicBezTo>
                <a:cubicBezTo>
                  <a:pt x="375265" y="1527094"/>
                  <a:pt x="207313" y="1464249"/>
                  <a:pt x="0" y="1477328"/>
                </a:cubicBezTo>
                <a:cubicBezTo>
                  <a:pt x="-11745" y="1249424"/>
                  <a:pt x="40301" y="1210974"/>
                  <a:pt x="0" y="984885"/>
                </a:cubicBezTo>
                <a:cubicBezTo>
                  <a:pt x="-40301" y="758796"/>
                  <a:pt x="29732" y="637841"/>
                  <a:pt x="0" y="507216"/>
                </a:cubicBezTo>
                <a:cubicBezTo>
                  <a:pt x="-29732" y="376591"/>
                  <a:pt x="34410" y="149112"/>
                  <a:pt x="0" y="0"/>
                </a:cubicBezTo>
                <a:close/>
              </a:path>
            </a:pathLst>
          </a:custGeom>
          <a:noFill/>
          <a:ln w="127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/>
              <a:t>Protocole de prophylaxie chirurgical bien respecté </a:t>
            </a:r>
            <a:r>
              <a:rPr lang="fr-FR" b="1" noProof="0" dirty="0"/>
              <a:t>(86%)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/>
              <a:t>Duré de la thérapie bien documenté dans le dossier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4D5AF9-E24B-96AE-BAA7-2D2AC2C935D8}"/>
              </a:ext>
            </a:extLst>
          </p:cNvPr>
          <p:cNvSpPr txBox="1"/>
          <p:nvPr/>
        </p:nvSpPr>
        <p:spPr>
          <a:xfrm>
            <a:off x="8327933" y="1446400"/>
            <a:ext cx="3390472" cy="1477328"/>
          </a:xfrm>
          <a:custGeom>
            <a:avLst/>
            <a:gdLst>
              <a:gd name="connsiteX0" fmla="*/ 0 w 3390472"/>
              <a:gd name="connsiteY0" fmla="*/ 0 h 1477328"/>
              <a:gd name="connsiteX1" fmla="*/ 531174 w 3390472"/>
              <a:gd name="connsiteY1" fmla="*/ 0 h 1477328"/>
              <a:gd name="connsiteX2" fmla="*/ 994538 w 3390472"/>
              <a:gd name="connsiteY2" fmla="*/ 0 h 1477328"/>
              <a:gd name="connsiteX3" fmla="*/ 1593522 w 3390472"/>
              <a:gd name="connsiteY3" fmla="*/ 0 h 1477328"/>
              <a:gd name="connsiteX4" fmla="*/ 2226410 w 3390472"/>
              <a:gd name="connsiteY4" fmla="*/ 0 h 1477328"/>
              <a:gd name="connsiteX5" fmla="*/ 2689774 w 3390472"/>
              <a:gd name="connsiteY5" fmla="*/ 0 h 1477328"/>
              <a:gd name="connsiteX6" fmla="*/ 3390472 w 3390472"/>
              <a:gd name="connsiteY6" fmla="*/ 0 h 1477328"/>
              <a:gd name="connsiteX7" fmla="*/ 3390472 w 3390472"/>
              <a:gd name="connsiteY7" fmla="*/ 492443 h 1477328"/>
              <a:gd name="connsiteX8" fmla="*/ 3390472 w 3390472"/>
              <a:gd name="connsiteY8" fmla="*/ 970112 h 1477328"/>
              <a:gd name="connsiteX9" fmla="*/ 3390472 w 3390472"/>
              <a:gd name="connsiteY9" fmla="*/ 1477328 h 1477328"/>
              <a:gd name="connsiteX10" fmla="*/ 2927107 w 3390472"/>
              <a:gd name="connsiteY10" fmla="*/ 1477328 h 1477328"/>
              <a:gd name="connsiteX11" fmla="*/ 2395934 w 3390472"/>
              <a:gd name="connsiteY11" fmla="*/ 1477328 h 1477328"/>
              <a:gd name="connsiteX12" fmla="*/ 1898664 w 3390472"/>
              <a:gd name="connsiteY12" fmla="*/ 1477328 h 1477328"/>
              <a:gd name="connsiteX13" fmla="*/ 1401395 w 3390472"/>
              <a:gd name="connsiteY13" fmla="*/ 1477328 h 1477328"/>
              <a:gd name="connsiteX14" fmla="*/ 938031 w 3390472"/>
              <a:gd name="connsiteY14" fmla="*/ 1477328 h 1477328"/>
              <a:gd name="connsiteX15" fmla="*/ 0 w 3390472"/>
              <a:gd name="connsiteY15" fmla="*/ 1477328 h 1477328"/>
              <a:gd name="connsiteX16" fmla="*/ 0 w 3390472"/>
              <a:gd name="connsiteY16" fmla="*/ 1014432 h 1477328"/>
              <a:gd name="connsiteX17" fmla="*/ 0 w 3390472"/>
              <a:gd name="connsiteY17" fmla="*/ 551536 h 1477328"/>
              <a:gd name="connsiteX18" fmla="*/ 0 w 3390472"/>
              <a:gd name="connsiteY18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90472" h="1477328" extrusionOk="0">
                <a:moveTo>
                  <a:pt x="0" y="0"/>
                </a:moveTo>
                <a:cubicBezTo>
                  <a:pt x="142705" y="-56058"/>
                  <a:pt x="374245" y="60783"/>
                  <a:pt x="531174" y="0"/>
                </a:cubicBezTo>
                <a:cubicBezTo>
                  <a:pt x="688103" y="-60783"/>
                  <a:pt x="790554" y="40788"/>
                  <a:pt x="994538" y="0"/>
                </a:cubicBezTo>
                <a:cubicBezTo>
                  <a:pt x="1198522" y="-40788"/>
                  <a:pt x="1400696" y="46057"/>
                  <a:pt x="1593522" y="0"/>
                </a:cubicBezTo>
                <a:cubicBezTo>
                  <a:pt x="1786348" y="-46057"/>
                  <a:pt x="1961619" y="33155"/>
                  <a:pt x="2226410" y="0"/>
                </a:cubicBezTo>
                <a:cubicBezTo>
                  <a:pt x="2491201" y="-33155"/>
                  <a:pt x="2458885" y="24325"/>
                  <a:pt x="2689774" y="0"/>
                </a:cubicBezTo>
                <a:cubicBezTo>
                  <a:pt x="2920663" y="-24325"/>
                  <a:pt x="3132159" y="58979"/>
                  <a:pt x="3390472" y="0"/>
                </a:cubicBezTo>
                <a:cubicBezTo>
                  <a:pt x="3442305" y="129703"/>
                  <a:pt x="3363588" y="387953"/>
                  <a:pt x="3390472" y="492443"/>
                </a:cubicBezTo>
                <a:cubicBezTo>
                  <a:pt x="3417356" y="596933"/>
                  <a:pt x="3337195" y="790886"/>
                  <a:pt x="3390472" y="970112"/>
                </a:cubicBezTo>
                <a:cubicBezTo>
                  <a:pt x="3443749" y="1149338"/>
                  <a:pt x="3360432" y="1290623"/>
                  <a:pt x="3390472" y="1477328"/>
                </a:cubicBezTo>
                <a:cubicBezTo>
                  <a:pt x="3276841" y="1497826"/>
                  <a:pt x="3135705" y="1468104"/>
                  <a:pt x="2927107" y="1477328"/>
                </a:cubicBezTo>
                <a:cubicBezTo>
                  <a:pt x="2718509" y="1486552"/>
                  <a:pt x="2602707" y="1414603"/>
                  <a:pt x="2395934" y="1477328"/>
                </a:cubicBezTo>
                <a:cubicBezTo>
                  <a:pt x="2189161" y="1540053"/>
                  <a:pt x="2057982" y="1450930"/>
                  <a:pt x="1898664" y="1477328"/>
                </a:cubicBezTo>
                <a:cubicBezTo>
                  <a:pt x="1739346" y="1503726"/>
                  <a:pt x="1571363" y="1429530"/>
                  <a:pt x="1401395" y="1477328"/>
                </a:cubicBezTo>
                <a:cubicBezTo>
                  <a:pt x="1231427" y="1525126"/>
                  <a:pt x="1069462" y="1422193"/>
                  <a:pt x="938031" y="1477328"/>
                </a:cubicBezTo>
                <a:cubicBezTo>
                  <a:pt x="806600" y="1532463"/>
                  <a:pt x="284533" y="1368611"/>
                  <a:pt x="0" y="1477328"/>
                </a:cubicBezTo>
                <a:cubicBezTo>
                  <a:pt x="-40975" y="1341680"/>
                  <a:pt x="5848" y="1107719"/>
                  <a:pt x="0" y="1014432"/>
                </a:cubicBezTo>
                <a:cubicBezTo>
                  <a:pt x="-5848" y="921145"/>
                  <a:pt x="35906" y="683026"/>
                  <a:pt x="0" y="551536"/>
                </a:cubicBezTo>
                <a:cubicBezTo>
                  <a:pt x="-35906" y="420046"/>
                  <a:pt x="58693" y="236423"/>
                  <a:pt x="0" y="0"/>
                </a:cubicBezTo>
                <a:close/>
              </a:path>
            </a:pathLst>
          </a:custGeom>
          <a:noFill/>
          <a:ln w="127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2155971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>
                <a:sym typeface="Wingdings" panose="05000000000000000000" pitchFamily="2" charset="2"/>
              </a:rPr>
              <a:t>Durée de la </a:t>
            </a:r>
            <a:r>
              <a:rPr lang="fr-FR" b="1" noProof="0" dirty="0">
                <a:sym typeface="Wingdings" panose="05000000000000000000" pitchFamily="2" charset="2"/>
              </a:rPr>
              <a:t>prophylaxie</a:t>
            </a:r>
            <a:r>
              <a:rPr lang="fr-FR" noProof="0" dirty="0">
                <a:sym typeface="Wingdings" panose="05000000000000000000" pitchFamily="2" charset="2"/>
              </a:rPr>
              <a:t> pas respectée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>
                <a:sym typeface="Wingdings" panose="05000000000000000000" pitchFamily="2" charset="2"/>
              </a:rPr>
              <a:t>Dosage de la gentamicine toujours </a:t>
            </a:r>
            <a:r>
              <a:rPr lang="fr-FR" b="1" noProof="0" dirty="0">
                <a:sym typeface="Wingdings" panose="05000000000000000000" pitchFamily="2" charset="2"/>
              </a:rPr>
              <a:t>sous-dosé</a:t>
            </a:r>
            <a:r>
              <a:rPr lang="fr-FR" noProof="0" dirty="0">
                <a:sym typeface="Wingdings" panose="05000000000000000000" pitchFamily="2" charset="2"/>
              </a:rPr>
              <a:t>  (160mg « standard »)</a:t>
            </a:r>
            <a:endParaRPr lang="fr-FR" noProof="0" dirty="0"/>
          </a:p>
        </p:txBody>
      </p:sp>
      <p:pic>
        <p:nvPicPr>
          <p:cNvPr id="9" name="Graphic 8" descr="Checkmark outline">
            <a:extLst>
              <a:ext uri="{FF2B5EF4-FFF2-40B4-BE49-F238E27FC236}">
                <a16:creationId xmlns:a16="http://schemas.microsoft.com/office/drawing/2014/main" id="{50F91446-B256-2B61-4D24-0C4088569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56305" y="1217799"/>
            <a:ext cx="457199" cy="457199"/>
          </a:xfrm>
          <a:prstGeom prst="rect">
            <a:avLst/>
          </a:prstGeom>
        </p:spPr>
      </p:pic>
      <p:pic>
        <p:nvPicPr>
          <p:cNvPr id="10" name="Graphic 9" descr="Close with solid fill">
            <a:extLst>
              <a:ext uri="{FF2B5EF4-FFF2-40B4-BE49-F238E27FC236}">
                <a16:creationId xmlns:a16="http://schemas.microsoft.com/office/drawing/2014/main" id="{FA96EB83-BE44-5A10-31E6-509DC25822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75635" y="1217800"/>
            <a:ext cx="457199" cy="457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8C1125-D48B-4C40-4AD0-5408B04F0290}"/>
              </a:ext>
            </a:extLst>
          </p:cNvPr>
          <p:cNvSpPr txBox="1"/>
          <p:nvPr/>
        </p:nvSpPr>
        <p:spPr>
          <a:xfrm>
            <a:off x="315410" y="3761009"/>
            <a:ext cx="666860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u="sng" noProof="0" dirty="0">
                <a:solidFill>
                  <a:srgbClr val="FF0000"/>
                </a:solidFill>
              </a:rPr>
              <a:t>Implémentations</a:t>
            </a:r>
          </a:p>
          <a:p>
            <a:endParaRPr lang="fr-FR" sz="2000" b="1" u="sng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/>
              <a:t>Sensibilisation et rappels aux chirurgiens sur le protocole pendant la </a:t>
            </a:r>
            <a:r>
              <a:rPr lang="fr-FR" b="1" noProof="0" dirty="0"/>
              <a:t>réunion du comité BUA</a:t>
            </a:r>
            <a:r>
              <a:rPr lang="fr-FR" noProof="0" dirty="0"/>
              <a:t>.</a:t>
            </a:r>
            <a:endParaRPr lang="fr-FR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/>
              <a:t>Changement progressif des </a:t>
            </a:r>
            <a:r>
              <a:rPr lang="fr-FR" b="1" noProof="0" dirty="0"/>
              <a:t>habitudes des prescripteurs</a:t>
            </a:r>
            <a:r>
              <a:rPr lang="fr-FR" noProof="0" dirty="0"/>
              <a:t> concernant le dosage de gentamicine (méthode persuasive).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/>
              <a:t>Introduction de </a:t>
            </a:r>
            <a:r>
              <a:rPr lang="fr-FR" b="1" noProof="0" dirty="0"/>
              <a:t>audits régulières sur les prescriptions, </a:t>
            </a:r>
            <a:r>
              <a:rPr lang="fr-FR" noProof="0" dirty="0"/>
              <a:t>avec un feedback aux cliniciens.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noProof="0" dirty="0"/>
              <a:t>Support à distance </a:t>
            </a:r>
            <a:r>
              <a:rPr lang="fr-FR" noProof="0" dirty="0"/>
              <a:t>du Référent BUA ou </a:t>
            </a:r>
            <a:r>
              <a:rPr lang="fr-FR" b="1" noProof="0" dirty="0"/>
              <a:t>Télémédecine </a:t>
            </a:r>
            <a:r>
              <a:rPr lang="fr-FR" noProof="0" dirty="0"/>
              <a:t>pour les cas des infections orthopédiques compliqués.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031CBF-D334-B675-CF23-FC0129B82D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85" y="3482985"/>
            <a:ext cx="1447003" cy="305491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056AAD-A784-E108-30EB-90ECF76A17E6}"/>
              </a:ext>
            </a:extLst>
          </p:cNvPr>
          <p:cNvSpPr txBox="1"/>
          <p:nvPr/>
        </p:nvSpPr>
        <p:spPr>
          <a:xfrm>
            <a:off x="6955775" y="6520191"/>
            <a:ext cx="48770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Avec l’autorisation de </a:t>
            </a:r>
            <a:r>
              <a:rPr lang="fr-FR" sz="1050" noProof="0" dirty="0">
                <a:solidFill>
                  <a:prstClr val="black"/>
                </a:solidFill>
                <a:latin typeface="Aptos" panose="02110004020202020204"/>
              </a:rPr>
              <a:t>Dr. 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Bibentyo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2F3B3F-AE1E-A6AC-AE3E-F09D900209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4016" y="3537641"/>
            <a:ext cx="2996693" cy="142267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7" name="Picture 16" descr="A hand on a computer&#10;&#10;AI-generated content may be incorrect.">
            <a:extLst>
              <a:ext uri="{FF2B5EF4-FFF2-40B4-BE49-F238E27FC236}">
                <a16:creationId xmlns:a16="http://schemas.microsoft.com/office/drawing/2014/main" id="{2C89656C-6E93-8F7E-CE2F-A58B76AFE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58" y="5115226"/>
            <a:ext cx="2985352" cy="142267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692556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4BDF4-B120-0322-87E8-2585F1304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E8AE46-DF10-396D-8DCD-968BCEB74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967" y="76199"/>
            <a:ext cx="1473321" cy="1008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3745CD-1DD8-00E9-96EB-C5DA42749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144" y="3352781"/>
            <a:ext cx="3442899" cy="31786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AD5EA7-DEFA-E91A-C9EC-8495AC3C282D}"/>
              </a:ext>
            </a:extLst>
          </p:cNvPr>
          <p:cNvSpPr txBox="1"/>
          <p:nvPr/>
        </p:nvSpPr>
        <p:spPr>
          <a:xfrm>
            <a:off x="339730" y="681817"/>
            <a:ext cx="6256279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u="sng" noProof="0" dirty="0">
                <a:solidFill>
                  <a:srgbClr val="FF0000"/>
                </a:solidFill>
              </a:rPr>
              <a:t>Projets futurs :</a:t>
            </a:r>
          </a:p>
          <a:p>
            <a:endParaRPr lang="fr-FR" sz="2000" b="1" u="sng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noProof="0" dirty="0"/>
              <a:t>Briefings réguliers </a:t>
            </a:r>
            <a:r>
              <a:rPr lang="fr-FR" noProof="0" dirty="0"/>
              <a:t>pour tous les </a:t>
            </a:r>
            <a:r>
              <a:rPr lang="fr-FR" b="1" noProof="0" dirty="0"/>
              <a:t>nouveaux chirurgiens </a:t>
            </a:r>
            <a:r>
              <a:rPr lang="fr-FR" noProof="0" dirty="0"/>
              <a:t>qui rejoignent les projets.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/>
              <a:t>Introduction de la </a:t>
            </a:r>
            <a:r>
              <a:rPr lang="fr-FR" b="1" noProof="0" dirty="0"/>
              <a:t>fiche de prescription officielle </a:t>
            </a: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/>
              <a:t>Temp protégé pour les activités BUA pour le point focal, avec une </a:t>
            </a:r>
            <a:r>
              <a:rPr lang="fr-FR" b="1" noProof="0" dirty="0"/>
              <a:t>description de poste</a:t>
            </a:r>
            <a:r>
              <a:rPr lang="fr-FR" noProof="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noProof="0" dirty="0"/>
              <a:t>EPP</a:t>
            </a:r>
            <a:r>
              <a:rPr lang="fr-FR" noProof="0" dirty="0"/>
              <a:t> annuel et analyse de </a:t>
            </a:r>
            <a:r>
              <a:rPr lang="fr-FR" b="1" noProof="0" dirty="0"/>
              <a:t>consommation (DDJ)</a:t>
            </a:r>
            <a:r>
              <a:rPr lang="fr-FR" noProof="0" dirty="0"/>
              <a:t> </a:t>
            </a:r>
            <a:r>
              <a:rPr lang="fr-FR" dirty="0"/>
              <a:t>pour suivre l'impact du programme BUA</a:t>
            </a:r>
            <a:r>
              <a:rPr lang="fr-FR" noProof="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 dirty="0">
                <a:sym typeface="Wingdings" panose="05000000000000000000" pitchFamily="2" charset="2"/>
              </a:rPr>
              <a:t>Accès à la </a:t>
            </a:r>
            <a:r>
              <a:rPr lang="fr-FR" b="1" noProof="0" dirty="0">
                <a:sym typeface="Wingdings" panose="05000000000000000000" pitchFamily="2" charset="2"/>
              </a:rPr>
              <a:t>microbiologie. </a:t>
            </a:r>
            <a:endParaRPr lang="fr-FR" b="1" noProof="0" dirty="0"/>
          </a:p>
        </p:txBody>
      </p:sp>
      <p:pic>
        <p:nvPicPr>
          <p:cNvPr id="4" name="Picture 2" descr="A white paper with blue writing on it&#10;&#10;AI-generated content may be incorrect.">
            <a:extLst>
              <a:ext uri="{FF2B5EF4-FFF2-40B4-BE49-F238E27FC236}">
                <a16:creationId xmlns:a16="http://schemas.microsoft.com/office/drawing/2014/main" id="{F1398D68-568E-3D8C-C1C6-C90B92034A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"/>
          <a:stretch/>
        </p:blipFill>
        <p:spPr bwMode="auto">
          <a:xfrm>
            <a:off x="6752700" y="681817"/>
            <a:ext cx="3038894" cy="186991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71C8A4-695D-9F7B-EC51-D4D5E5143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64987" y="746565"/>
            <a:ext cx="1709378" cy="30388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Arrow: Curved Down 4">
            <a:extLst>
              <a:ext uri="{FF2B5EF4-FFF2-40B4-BE49-F238E27FC236}">
                <a16:creationId xmlns:a16="http://schemas.microsoft.com/office/drawing/2014/main" id="{9EDEC11B-20A0-81A2-60CE-E10744B4D5E9}"/>
              </a:ext>
            </a:extLst>
          </p:cNvPr>
          <p:cNvSpPr/>
          <p:nvPr/>
        </p:nvSpPr>
        <p:spPr>
          <a:xfrm rot="2547981">
            <a:off x="10234770" y="2261821"/>
            <a:ext cx="1449018" cy="1062092"/>
          </a:xfrm>
          <a:prstGeom prst="curvedDownArrow">
            <a:avLst>
              <a:gd name="adj1" fmla="val 11798"/>
              <a:gd name="adj2" fmla="val 39620"/>
              <a:gd name="adj3" fmla="val 25000"/>
            </a:avLst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D42E5-E32D-EA29-88A6-38090ABA935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2369"/>
          <a:stretch>
            <a:fillRect/>
          </a:stretch>
        </p:blipFill>
        <p:spPr>
          <a:xfrm>
            <a:off x="721451" y="3788102"/>
            <a:ext cx="4267109" cy="261249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CE703B-7DE0-C6D7-1621-0F3C20032E25}"/>
              </a:ext>
            </a:extLst>
          </p:cNvPr>
          <p:cNvSpPr txBox="1"/>
          <p:nvPr/>
        </p:nvSpPr>
        <p:spPr>
          <a:xfrm>
            <a:off x="638317" y="6413242"/>
            <a:ext cx="48770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noProof="0" dirty="0">
                <a:solidFill>
                  <a:prstClr val="black"/>
                </a:solidFill>
                <a:latin typeface="Aptos" panose="02110004020202020204"/>
              </a:rPr>
              <a:t>É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quipe médical de l’Hôpital de Salama pendant la célébration de la WAAW </a:t>
            </a:r>
          </a:p>
        </p:txBody>
      </p:sp>
    </p:spTree>
    <p:extLst>
      <p:ext uri="{BB962C8B-B14F-4D97-AF65-F5344CB8AC3E}">
        <p14:creationId xmlns:p14="http://schemas.microsoft.com/office/powerpoint/2010/main" val="3541354294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Default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839</Words>
  <Application>Microsoft Office PowerPoint</Application>
  <PresentationFormat>Widescreen</PresentationFormat>
  <Paragraphs>135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Aptos</vt:lpstr>
      <vt:lpstr>Aptos Display</vt:lpstr>
      <vt:lpstr>Arial</vt:lpstr>
      <vt:lpstr>BlinkMacSystemFont</vt:lpstr>
      <vt:lpstr>Calibri</vt:lpstr>
      <vt:lpstr>Calibri Light</vt:lpstr>
      <vt:lpstr>Verdana</vt:lpstr>
      <vt:lpstr>Wingdings</vt:lpstr>
      <vt:lpstr>Office Theme</vt:lpstr>
      <vt:lpstr>1_Default Design</vt:lpstr>
      <vt:lpstr>1_Office Theme</vt:lpstr>
      <vt:lpstr>Letizia Ottino  Référente BUA MSF  Séminaire « Bon Usage des Antibiotiques dans les Pays à Revenu Faible ou Intermédiaire »  13.01.2025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MSF-CH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Letizia OTTINO</dc:creator>
  <cp:lastModifiedBy>Letizia OTTINO</cp:lastModifiedBy>
  <cp:revision>7</cp:revision>
  <dcterms:created xsi:type="dcterms:W3CDTF">2026-01-08T16:34:00Z</dcterms:created>
  <dcterms:modified xsi:type="dcterms:W3CDTF">2026-01-13T05:51:09Z</dcterms:modified>
</cp:coreProperties>
</file>