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handoutMasterIdLst>
    <p:handoutMasterId r:id="rId57"/>
  </p:handoutMasterIdLst>
  <p:sldIdLst>
    <p:sldId id="292" r:id="rId5"/>
    <p:sldId id="308" r:id="rId6"/>
    <p:sldId id="296" r:id="rId7"/>
    <p:sldId id="1178" r:id="rId8"/>
    <p:sldId id="257" r:id="rId9"/>
    <p:sldId id="383" r:id="rId10"/>
    <p:sldId id="373" r:id="rId11"/>
    <p:sldId id="386" r:id="rId12"/>
    <p:sldId id="1181" r:id="rId13"/>
    <p:sldId id="387" r:id="rId14"/>
    <p:sldId id="388" r:id="rId15"/>
    <p:sldId id="414" r:id="rId16"/>
    <p:sldId id="1182" r:id="rId17"/>
    <p:sldId id="1183" r:id="rId18"/>
    <p:sldId id="416" r:id="rId19"/>
    <p:sldId id="1179" r:id="rId20"/>
    <p:sldId id="1184" r:id="rId21"/>
    <p:sldId id="417" r:id="rId22"/>
    <p:sldId id="418" r:id="rId23"/>
    <p:sldId id="419" r:id="rId24"/>
    <p:sldId id="385" r:id="rId25"/>
    <p:sldId id="410" r:id="rId26"/>
    <p:sldId id="402" r:id="rId27"/>
    <p:sldId id="404" r:id="rId28"/>
    <p:sldId id="405" r:id="rId29"/>
    <p:sldId id="407" r:id="rId30"/>
    <p:sldId id="408" r:id="rId31"/>
    <p:sldId id="409" r:id="rId32"/>
    <p:sldId id="298" r:id="rId33"/>
    <p:sldId id="411" r:id="rId34"/>
    <p:sldId id="412" r:id="rId35"/>
    <p:sldId id="413" r:id="rId36"/>
    <p:sldId id="395" r:id="rId37"/>
    <p:sldId id="389" r:id="rId38"/>
    <p:sldId id="1180" r:id="rId39"/>
    <p:sldId id="390" r:id="rId40"/>
    <p:sldId id="392" r:id="rId41"/>
    <p:sldId id="1177" r:id="rId42"/>
    <p:sldId id="393" r:id="rId43"/>
    <p:sldId id="396" r:id="rId44"/>
    <p:sldId id="397" r:id="rId45"/>
    <p:sldId id="403" r:id="rId46"/>
    <p:sldId id="398" r:id="rId47"/>
    <p:sldId id="400" r:id="rId48"/>
    <p:sldId id="401" r:id="rId49"/>
    <p:sldId id="1128" r:id="rId50"/>
    <p:sldId id="1138" r:id="rId51"/>
    <p:sldId id="1185" r:id="rId52"/>
    <p:sldId id="1140" r:id="rId53"/>
    <p:sldId id="1141" r:id="rId54"/>
    <p:sldId id="1142" r:id="rId55"/>
  </p:sldIdLst>
  <p:sldSz cx="9144000" cy="5143500" type="screen16x9"/>
  <p:notesSz cx="6858000" cy="9144000"/>
  <p:custDataLst>
    <p:tags r:id="rId58"/>
  </p:custDataLst>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3" userDrawn="1">
          <p15:clr>
            <a:srgbClr val="A4A3A4"/>
          </p15:clr>
        </p15:guide>
        <p15:guide id="2" pos="127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C4D49A-0E68-44EE-91EB-E429F39905D3}" v="37" dt="2026-01-12T17:31:47.439"/>
    <p1510:client id="{AB3F104A-8921-465B-A080-78917F76F1D2}" v="2" dt="2026-01-13T07:49:02.3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75304" autoAdjust="0"/>
  </p:normalViewPr>
  <p:slideViewPr>
    <p:cSldViewPr snapToGrid="0">
      <p:cViewPr varScale="1">
        <p:scale>
          <a:sx n="113" d="100"/>
          <a:sy n="113" d="100"/>
        </p:scale>
        <p:origin x="1302" y="102"/>
      </p:cViewPr>
      <p:guideLst>
        <p:guide orient="horz" pos="463"/>
        <p:guide pos="127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8" d="100"/>
          <a:sy n="78" d="100"/>
        </p:scale>
        <p:origin x="324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Farra" userId="75cf5b06-daec-413b-b0c0-a257d5a032b6" providerId="ADAL" clId="{AB3F104A-8921-465B-A080-78917F76F1D2}"/>
    <pc:docChg chg="custSel modSld">
      <pc:chgData name="Anna Farra" userId="75cf5b06-daec-413b-b0c0-a257d5a032b6" providerId="ADAL" clId="{AB3F104A-8921-465B-A080-78917F76F1D2}" dt="2026-01-13T07:51:05.535" v="24" actId="1076"/>
      <pc:docMkLst>
        <pc:docMk/>
      </pc:docMkLst>
      <pc:sldChg chg="addSp modSp mod">
        <pc:chgData name="Anna Farra" userId="75cf5b06-daec-413b-b0c0-a257d5a032b6" providerId="ADAL" clId="{AB3F104A-8921-465B-A080-78917F76F1D2}" dt="2026-01-13T07:51:05.535" v="24" actId="1076"/>
        <pc:sldMkLst>
          <pc:docMk/>
          <pc:sldMk cId="1126959378" sldId="1128"/>
        </pc:sldMkLst>
        <pc:picChg chg="mod">
          <ac:chgData name="Anna Farra" userId="75cf5b06-daec-413b-b0c0-a257d5a032b6" providerId="ADAL" clId="{AB3F104A-8921-465B-A080-78917F76F1D2}" dt="2026-01-13T07:50:57.954" v="21" actId="1076"/>
          <ac:picMkLst>
            <pc:docMk/>
            <pc:sldMk cId="1126959378" sldId="1128"/>
            <ac:picMk id="2" creationId="{5CBFC448-8C6E-C9AA-7C06-AF5525912D4E}"/>
          </ac:picMkLst>
        </pc:picChg>
        <pc:picChg chg="add mod">
          <ac:chgData name="Anna Farra" userId="75cf5b06-daec-413b-b0c0-a257d5a032b6" providerId="ADAL" clId="{AB3F104A-8921-465B-A080-78917F76F1D2}" dt="2026-01-13T07:51:05.535" v="24" actId="1076"/>
          <ac:picMkLst>
            <pc:docMk/>
            <pc:sldMk cId="1126959378" sldId="1128"/>
            <ac:picMk id="6" creationId="{863DF308-1B1D-D969-85BD-41866D2E8534}"/>
          </ac:picMkLst>
        </pc:picChg>
      </pc:sldChg>
      <pc:sldChg chg="addSp delSp modSp mod">
        <pc:chgData name="Anna Farra" userId="75cf5b06-daec-413b-b0c0-a257d5a032b6" providerId="ADAL" clId="{AB3F104A-8921-465B-A080-78917F76F1D2}" dt="2026-01-13T07:49:45.666" v="19" actId="20577"/>
        <pc:sldMkLst>
          <pc:docMk/>
          <pc:sldMk cId="685175723" sldId="1185"/>
        </pc:sldMkLst>
        <pc:spChg chg="mod">
          <ac:chgData name="Anna Farra" userId="75cf5b06-daec-413b-b0c0-a257d5a032b6" providerId="ADAL" clId="{AB3F104A-8921-465B-A080-78917F76F1D2}" dt="2026-01-13T07:49:45.666" v="19" actId="20577"/>
          <ac:spMkLst>
            <pc:docMk/>
            <pc:sldMk cId="685175723" sldId="1185"/>
            <ac:spMk id="2" creationId="{7F36D865-FC56-BDA5-AD5E-1C6DDBE8BC89}"/>
          </ac:spMkLst>
        </pc:spChg>
        <pc:spChg chg="del mod">
          <ac:chgData name="Anna Farra" userId="75cf5b06-daec-413b-b0c0-a257d5a032b6" providerId="ADAL" clId="{AB3F104A-8921-465B-A080-78917F76F1D2}" dt="2026-01-13T07:49:10.010" v="2" actId="478"/>
          <ac:spMkLst>
            <pc:docMk/>
            <pc:sldMk cId="685175723" sldId="1185"/>
            <ac:spMk id="3" creationId="{211E420E-A077-3F11-1BBC-1773215D62A9}"/>
          </ac:spMkLst>
        </pc:spChg>
        <pc:spChg chg="mod">
          <ac:chgData name="Anna Farra" userId="75cf5b06-daec-413b-b0c0-a257d5a032b6" providerId="ADAL" clId="{AB3F104A-8921-465B-A080-78917F76F1D2}" dt="2026-01-13T07:49:22.844" v="5" actId="1076"/>
          <ac:spMkLst>
            <pc:docMk/>
            <pc:sldMk cId="685175723" sldId="1185"/>
            <ac:spMk id="5" creationId="{C0702783-223B-48EB-8A38-63A8083132E8}"/>
          </ac:spMkLst>
        </pc:spChg>
        <pc:spChg chg="add del mod">
          <ac:chgData name="Anna Farra" userId="75cf5b06-daec-413b-b0c0-a257d5a032b6" providerId="ADAL" clId="{AB3F104A-8921-465B-A080-78917F76F1D2}" dt="2026-01-13T07:49:13.045" v="3" actId="478"/>
          <ac:spMkLst>
            <pc:docMk/>
            <pc:sldMk cId="685175723" sldId="1185"/>
            <ac:spMk id="7" creationId="{328807AB-9791-E165-6D26-39BCBAB01E83}"/>
          </ac:spMkLst>
        </pc:spChg>
        <pc:spChg chg="mod">
          <ac:chgData name="Anna Farra" userId="75cf5b06-daec-413b-b0c0-a257d5a032b6" providerId="ADAL" clId="{AB3F104A-8921-465B-A080-78917F76F1D2}" dt="2026-01-13T07:49:27.357" v="6" actId="1076"/>
          <ac:spMkLst>
            <pc:docMk/>
            <pc:sldMk cId="685175723" sldId="1185"/>
            <ac:spMk id="10" creationId="{16B3B497-9219-4CBD-93E1-727E4E60E411}"/>
          </ac:spMkLst>
        </pc:spChg>
        <pc:graphicFrameChg chg="mod">
          <ac:chgData name="Anna Farra" userId="75cf5b06-daec-413b-b0c0-a257d5a032b6" providerId="ADAL" clId="{AB3F104A-8921-465B-A080-78917F76F1D2}" dt="2026-01-13T07:49:16.777" v="4" actId="1076"/>
          <ac:graphicFrameMkLst>
            <pc:docMk/>
            <pc:sldMk cId="685175723" sldId="1185"/>
            <ac:graphicFrameMk id="4" creationId="{DBD60442-69A3-4740-AA3A-322D622F5AE9}"/>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US" sz="1400" dirty="0"/>
              <a:t>Number</a:t>
            </a:r>
            <a:r>
              <a:rPr lang="en-US" sz="1400" baseline="0" dirty="0"/>
              <a:t> of learners enrolled in </a:t>
            </a:r>
            <a:r>
              <a:rPr lang="en-US" sz="1400" baseline="0" dirty="0">
                <a:solidFill>
                  <a:srgbClr val="FF0000"/>
                </a:solidFill>
              </a:rPr>
              <a:t>AMS </a:t>
            </a:r>
            <a:r>
              <a:rPr lang="en-US" sz="1400" baseline="0" dirty="0"/>
              <a:t>courses from Cohort 1 to 5 with the outcome</a:t>
            </a:r>
            <a:endParaRPr lang="en-US" sz="1400" dirty="0"/>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4.878209384379853E-2"/>
          <c:y val="0.40908214136987647"/>
          <c:w val="0.9233424239597452"/>
          <c:h val="0.32603574546272579"/>
        </c:manualLayout>
      </c:layout>
      <c:lineChart>
        <c:grouping val="standard"/>
        <c:varyColors val="0"/>
        <c:ser>
          <c:idx val="0"/>
          <c:order val="0"/>
          <c:tx>
            <c:strRef>
              <c:f>Sheet1!$B$1</c:f>
              <c:strCache>
                <c:ptCount val="1"/>
                <c:pt idx="0">
                  <c:v>Total</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Cohort 1</c:v>
                </c:pt>
                <c:pt idx="1">
                  <c:v>Cohort 2</c:v>
                </c:pt>
                <c:pt idx="2">
                  <c:v>Cohort 3</c:v>
                </c:pt>
                <c:pt idx="3">
                  <c:v>Cohort 4</c:v>
                </c:pt>
                <c:pt idx="4">
                  <c:v>Cohort 5</c:v>
                </c:pt>
              </c:strCache>
            </c:strRef>
          </c:cat>
          <c:val>
            <c:numRef>
              <c:f>Sheet1!$B$2:$B$6</c:f>
              <c:numCache>
                <c:formatCode>General</c:formatCode>
                <c:ptCount val="5"/>
                <c:pt idx="0">
                  <c:v>13</c:v>
                </c:pt>
                <c:pt idx="1">
                  <c:v>28</c:v>
                </c:pt>
                <c:pt idx="2">
                  <c:v>34</c:v>
                </c:pt>
                <c:pt idx="3">
                  <c:v>38</c:v>
                </c:pt>
                <c:pt idx="4">
                  <c:v>40</c:v>
                </c:pt>
              </c:numCache>
            </c:numRef>
          </c:val>
          <c:smooth val="0"/>
          <c:extLst>
            <c:ext xmlns:c16="http://schemas.microsoft.com/office/drawing/2014/chart" uri="{C3380CC4-5D6E-409C-BE32-E72D297353CC}">
              <c16:uniqueId val="{00000000-8AF7-4AB3-9F4D-B1C8C3332B00}"/>
            </c:ext>
          </c:extLst>
        </c:ser>
        <c:ser>
          <c:idx val="1"/>
          <c:order val="1"/>
          <c:tx>
            <c:strRef>
              <c:f>Sheet1!$C$1</c:f>
              <c:strCache>
                <c:ptCount val="1"/>
                <c:pt idx="0">
                  <c:v>Graduate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Cohort 1</c:v>
                </c:pt>
                <c:pt idx="1">
                  <c:v>Cohort 2</c:v>
                </c:pt>
                <c:pt idx="2">
                  <c:v>Cohort 3</c:v>
                </c:pt>
                <c:pt idx="3">
                  <c:v>Cohort 4</c:v>
                </c:pt>
                <c:pt idx="4">
                  <c:v>Cohort 5</c:v>
                </c:pt>
              </c:strCache>
            </c:strRef>
          </c:cat>
          <c:val>
            <c:numRef>
              <c:f>Sheet1!$C$2:$C$6</c:f>
              <c:numCache>
                <c:formatCode>General</c:formatCode>
                <c:ptCount val="5"/>
                <c:pt idx="0">
                  <c:v>12</c:v>
                </c:pt>
                <c:pt idx="1">
                  <c:v>26</c:v>
                </c:pt>
                <c:pt idx="2">
                  <c:v>29</c:v>
                </c:pt>
                <c:pt idx="3">
                  <c:v>32</c:v>
                </c:pt>
              </c:numCache>
            </c:numRef>
          </c:val>
          <c:smooth val="0"/>
          <c:extLst>
            <c:ext xmlns:c16="http://schemas.microsoft.com/office/drawing/2014/chart" uri="{C3380CC4-5D6E-409C-BE32-E72D297353CC}">
              <c16:uniqueId val="{00000001-8AF7-4AB3-9F4D-B1C8C3332B00}"/>
            </c:ext>
          </c:extLst>
        </c:ser>
        <c:dLbls>
          <c:dLblPos val="ctr"/>
          <c:showLegendKey val="0"/>
          <c:showVal val="1"/>
          <c:showCatName val="0"/>
          <c:showSerName val="0"/>
          <c:showPercent val="0"/>
          <c:showBubbleSize val="0"/>
        </c:dLbls>
        <c:marker val="1"/>
        <c:smooth val="0"/>
        <c:axId val="902669600"/>
        <c:axId val="906288064"/>
      </c:lineChart>
      <c:catAx>
        <c:axId val="9026696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906288064"/>
        <c:crosses val="autoZero"/>
        <c:auto val="1"/>
        <c:lblAlgn val="ctr"/>
        <c:lblOffset val="100"/>
        <c:noMultiLvlLbl val="0"/>
      </c:catAx>
      <c:valAx>
        <c:axId val="90628806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0266960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400" b="1" i="0" baseline="0" dirty="0">
                <a:effectLst/>
              </a:rPr>
              <a:t>Number of learners enrolled in IPC courses from Cohort 1 to 5 with the outcome</a:t>
            </a:r>
            <a:endParaRPr lang="en-US" sz="1400" dirty="0">
              <a:effectLst/>
            </a:endParaRPr>
          </a:p>
        </c:rich>
      </c:tx>
      <c:layout>
        <c:manualLayout>
          <c:xMode val="edge"/>
          <c:yMode val="edge"/>
          <c:x val="9.5840113735783022E-2"/>
          <c:y val="0"/>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Sheet1!$F$5</c:f>
              <c:strCache>
                <c:ptCount val="1"/>
                <c:pt idx="0">
                  <c:v>Total</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Sheet1!$B$6:$E$10</c:f>
              <c:strCache>
                <c:ptCount val="5"/>
                <c:pt idx="0">
                  <c:v>Cohort 1</c:v>
                </c:pt>
                <c:pt idx="1">
                  <c:v>Cohort 2</c:v>
                </c:pt>
                <c:pt idx="2">
                  <c:v>Cohort 3</c:v>
                </c:pt>
                <c:pt idx="3">
                  <c:v>Cohort 4</c:v>
                </c:pt>
                <c:pt idx="4">
                  <c:v>Cohort 5</c:v>
                </c:pt>
              </c:strCache>
            </c:strRef>
          </c:cat>
          <c:val>
            <c:numRef>
              <c:f>Sheet1!$F$6:$F$10</c:f>
              <c:numCache>
                <c:formatCode>General</c:formatCode>
                <c:ptCount val="5"/>
                <c:pt idx="0">
                  <c:v>15</c:v>
                </c:pt>
                <c:pt idx="1">
                  <c:v>35</c:v>
                </c:pt>
                <c:pt idx="2">
                  <c:v>35</c:v>
                </c:pt>
                <c:pt idx="3">
                  <c:v>41</c:v>
                </c:pt>
                <c:pt idx="4">
                  <c:v>40</c:v>
                </c:pt>
              </c:numCache>
            </c:numRef>
          </c:val>
          <c:smooth val="0"/>
          <c:extLst>
            <c:ext xmlns:c16="http://schemas.microsoft.com/office/drawing/2014/chart" uri="{C3380CC4-5D6E-409C-BE32-E72D297353CC}">
              <c16:uniqueId val="{00000000-ABBC-4D53-83A9-662C503ECD27}"/>
            </c:ext>
          </c:extLst>
        </c:ser>
        <c:ser>
          <c:idx val="1"/>
          <c:order val="1"/>
          <c:tx>
            <c:strRef>
              <c:f>Sheet1!$G$5</c:f>
              <c:strCache>
                <c:ptCount val="1"/>
                <c:pt idx="0">
                  <c:v>Graduate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Sheet1!$B$6:$E$10</c:f>
              <c:strCache>
                <c:ptCount val="5"/>
                <c:pt idx="0">
                  <c:v>Cohort 1</c:v>
                </c:pt>
                <c:pt idx="1">
                  <c:v>Cohort 2</c:v>
                </c:pt>
                <c:pt idx="2">
                  <c:v>Cohort 3</c:v>
                </c:pt>
                <c:pt idx="3">
                  <c:v>Cohort 4</c:v>
                </c:pt>
                <c:pt idx="4">
                  <c:v>Cohort 5</c:v>
                </c:pt>
              </c:strCache>
            </c:strRef>
          </c:cat>
          <c:val>
            <c:numRef>
              <c:f>Sheet1!$G$6:$G$10</c:f>
              <c:numCache>
                <c:formatCode>General</c:formatCode>
                <c:ptCount val="5"/>
                <c:pt idx="0">
                  <c:v>12</c:v>
                </c:pt>
                <c:pt idx="1">
                  <c:v>33</c:v>
                </c:pt>
                <c:pt idx="2">
                  <c:v>34</c:v>
                </c:pt>
                <c:pt idx="3">
                  <c:v>38</c:v>
                </c:pt>
              </c:numCache>
            </c:numRef>
          </c:val>
          <c:smooth val="0"/>
          <c:extLst>
            <c:ext xmlns:c16="http://schemas.microsoft.com/office/drawing/2014/chart" uri="{C3380CC4-5D6E-409C-BE32-E72D297353CC}">
              <c16:uniqueId val="{00000001-ABBC-4D53-83A9-662C503ECD27}"/>
            </c:ext>
          </c:extLst>
        </c:ser>
        <c:dLbls>
          <c:dLblPos val="ctr"/>
          <c:showLegendKey val="0"/>
          <c:showVal val="1"/>
          <c:showCatName val="0"/>
          <c:showSerName val="0"/>
          <c:showPercent val="0"/>
          <c:showBubbleSize val="0"/>
        </c:dLbls>
        <c:marker val="1"/>
        <c:smooth val="0"/>
        <c:axId val="987825248"/>
        <c:axId val="978754944"/>
      </c:lineChart>
      <c:catAx>
        <c:axId val="9878252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978754944"/>
        <c:crosses val="autoZero"/>
        <c:auto val="1"/>
        <c:lblAlgn val="ctr"/>
        <c:lblOffset val="100"/>
        <c:noMultiLvlLbl val="0"/>
      </c:catAx>
      <c:valAx>
        <c:axId val="9787549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8782524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ata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4" Type="http://schemas.openxmlformats.org/officeDocument/2006/relationships/image" Target="../media/image5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286BDA-2B9F-422E-9420-3F2346D6EE55}"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78F45005-E802-4C63-A0A5-110DD19AF01C}">
      <dgm:prSet phldrT="[Text]"/>
      <dgm:spPr/>
      <dgm:t>
        <a:bodyPr/>
        <a:lstStyle/>
        <a:p>
          <a:r>
            <a:rPr lang="en-US" dirty="0"/>
            <a:t>AMS pillar</a:t>
          </a:r>
          <a:endParaRPr lang="en-GB" dirty="0"/>
        </a:p>
      </dgm:t>
    </dgm:pt>
    <dgm:pt modelId="{40762CAA-3C60-4E3E-921F-051E209C98A0}" type="parTrans" cxnId="{F5258EF4-5887-4DA2-91FA-9B8F39BC2B49}">
      <dgm:prSet/>
      <dgm:spPr/>
      <dgm:t>
        <a:bodyPr/>
        <a:lstStyle/>
        <a:p>
          <a:endParaRPr lang="en-GB"/>
        </a:p>
      </dgm:t>
    </dgm:pt>
    <dgm:pt modelId="{AF685BB2-B0AD-43E7-ACC2-6DDBFEB72DBF}" type="sibTrans" cxnId="{F5258EF4-5887-4DA2-91FA-9B8F39BC2B49}">
      <dgm:prSet/>
      <dgm:spPr/>
      <dgm:t>
        <a:bodyPr/>
        <a:lstStyle/>
        <a:p>
          <a:endParaRPr lang="en-GB"/>
        </a:p>
      </dgm:t>
    </dgm:pt>
    <dgm:pt modelId="{B55A2DAC-59E2-441F-A6EF-3F732075594F}">
      <dgm:prSet phldrT="[Text]"/>
      <dgm:spPr/>
      <dgm:t>
        <a:bodyPr/>
        <a:lstStyle/>
        <a:p>
          <a:r>
            <a:rPr lang="en-US" dirty="0"/>
            <a:t>AMS referent</a:t>
          </a:r>
          <a:endParaRPr lang="en-GB" dirty="0"/>
        </a:p>
      </dgm:t>
    </dgm:pt>
    <dgm:pt modelId="{EF40F01F-9FDD-41F2-A823-E3EE831E6381}" type="parTrans" cxnId="{FD7DEC11-3F32-4544-9162-D19AB16BD677}">
      <dgm:prSet/>
      <dgm:spPr/>
      <dgm:t>
        <a:bodyPr/>
        <a:lstStyle/>
        <a:p>
          <a:endParaRPr lang="en-GB"/>
        </a:p>
      </dgm:t>
    </dgm:pt>
    <dgm:pt modelId="{91B54872-AF53-4698-885F-FCDD43C56923}" type="sibTrans" cxnId="{FD7DEC11-3F32-4544-9162-D19AB16BD677}">
      <dgm:prSet/>
      <dgm:spPr/>
      <dgm:t>
        <a:bodyPr/>
        <a:lstStyle/>
        <a:p>
          <a:endParaRPr lang="en-GB"/>
        </a:p>
      </dgm:t>
    </dgm:pt>
    <dgm:pt modelId="{02C621E1-6D44-4801-8B7A-CCBB328614A1}">
      <dgm:prSet phldrT="[Text]"/>
      <dgm:spPr/>
      <dgm:t>
        <a:bodyPr/>
        <a:lstStyle/>
        <a:p>
          <a:r>
            <a:rPr lang="en-US" dirty="0"/>
            <a:t>ID “flying”</a:t>
          </a:r>
          <a:endParaRPr lang="en-GB" dirty="0"/>
        </a:p>
      </dgm:t>
    </dgm:pt>
    <dgm:pt modelId="{888F37B2-2A54-40AA-92BA-8D890E8C8AD8}" type="parTrans" cxnId="{4A014596-C615-4AE5-B280-3AB02DEBD281}">
      <dgm:prSet/>
      <dgm:spPr/>
      <dgm:t>
        <a:bodyPr/>
        <a:lstStyle/>
        <a:p>
          <a:endParaRPr lang="en-GB"/>
        </a:p>
      </dgm:t>
    </dgm:pt>
    <dgm:pt modelId="{644BA78F-CD73-45BE-9D1F-0C94DC97B97A}" type="sibTrans" cxnId="{4A014596-C615-4AE5-B280-3AB02DEBD281}">
      <dgm:prSet/>
      <dgm:spPr/>
      <dgm:t>
        <a:bodyPr/>
        <a:lstStyle/>
        <a:p>
          <a:endParaRPr lang="en-GB"/>
        </a:p>
      </dgm:t>
    </dgm:pt>
    <dgm:pt modelId="{32D8B4BE-C747-499F-911A-A30BD33325EC}">
      <dgm:prSet phldrT="[Text]"/>
      <dgm:spPr/>
      <dgm:t>
        <a:bodyPr/>
        <a:lstStyle/>
        <a:p>
          <a:r>
            <a:rPr lang="en-US" dirty="0"/>
            <a:t>Intersectional platform</a:t>
          </a:r>
          <a:endParaRPr lang="en-GB" dirty="0"/>
        </a:p>
      </dgm:t>
    </dgm:pt>
    <dgm:pt modelId="{2B75087E-C468-47B2-A44A-E1E55A6E1488}" type="parTrans" cxnId="{83F7EDE5-8524-48C5-B3E6-DA0B8FCD57B2}">
      <dgm:prSet/>
      <dgm:spPr/>
      <dgm:t>
        <a:bodyPr/>
        <a:lstStyle/>
        <a:p>
          <a:endParaRPr lang="en-GB"/>
        </a:p>
      </dgm:t>
    </dgm:pt>
    <dgm:pt modelId="{F72ABE72-1DB5-45E6-B72C-EE500E6DFA13}" type="sibTrans" cxnId="{83F7EDE5-8524-48C5-B3E6-DA0B8FCD57B2}">
      <dgm:prSet/>
      <dgm:spPr/>
      <dgm:t>
        <a:bodyPr/>
        <a:lstStyle/>
        <a:p>
          <a:endParaRPr lang="en-GB"/>
        </a:p>
      </dgm:t>
    </dgm:pt>
    <dgm:pt modelId="{7BBDD6C4-CE16-4E70-8677-6301768B1385}">
      <dgm:prSet phldrT="[Text]"/>
      <dgm:spPr/>
      <dgm:t>
        <a:bodyPr/>
        <a:lstStyle/>
        <a:p>
          <a:r>
            <a:rPr lang="en-US" dirty="0"/>
            <a:t>Headquarters</a:t>
          </a:r>
          <a:endParaRPr lang="en-GB" dirty="0"/>
        </a:p>
      </dgm:t>
    </dgm:pt>
    <dgm:pt modelId="{374FCAB6-9D2D-49B8-9E18-9A63C561A107}" type="parTrans" cxnId="{CA85840F-8A57-46CD-9EC3-6D8418DD2EA5}">
      <dgm:prSet/>
      <dgm:spPr/>
      <dgm:t>
        <a:bodyPr/>
        <a:lstStyle/>
        <a:p>
          <a:endParaRPr lang="en-GB"/>
        </a:p>
      </dgm:t>
    </dgm:pt>
    <dgm:pt modelId="{B3D57C62-BF7E-4DC0-8751-FBC68EE27385}" type="sibTrans" cxnId="{CA85840F-8A57-46CD-9EC3-6D8418DD2EA5}">
      <dgm:prSet/>
      <dgm:spPr/>
      <dgm:t>
        <a:bodyPr/>
        <a:lstStyle/>
        <a:p>
          <a:endParaRPr lang="en-GB"/>
        </a:p>
      </dgm:t>
    </dgm:pt>
    <dgm:pt modelId="{A9C17A46-E30B-4164-A4E3-E002217B9177}">
      <dgm:prSet phldrT="[Text]"/>
      <dgm:spPr/>
      <dgm:t>
        <a:bodyPr/>
        <a:lstStyle/>
        <a:p>
          <a:r>
            <a:rPr lang="en-US" dirty="0"/>
            <a:t>Project level</a:t>
          </a:r>
          <a:endParaRPr lang="en-GB" dirty="0"/>
        </a:p>
      </dgm:t>
    </dgm:pt>
    <dgm:pt modelId="{111950A6-9822-41A0-B13D-BFE2233161B7}" type="parTrans" cxnId="{AF2043E5-2557-448E-B29B-C6FDC4B990F8}">
      <dgm:prSet/>
      <dgm:spPr/>
      <dgm:t>
        <a:bodyPr/>
        <a:lstStyle/>
        <a:p>
          <a:endParaRPr lang="en-GB"/>
        </a:p>
      </dgm:t>
    </dgm:pt>
    <dgm:pt modelId="{F638D16F-908F-4672-BB33-C04834838093}" type="sibTrans" cxnId="{AF2043E5-2557-448E-B29B-C6FDC4B990F8}">
      <dgm:prSet/>
      <dgm:spPr/>
      <dgm:t>
        <a:bodyPr/>
        <a:lstStyle/>
        <a:p>
          <a:endParaRPr lang="en-GB"/>
        </a:p>
      </dgm:t>
    </dgm:pt>
    <dgm:pt modelId="{22A40632-0581-41F1-AF21-47C3D13001CD}">
      <dgm:prSet phldrT="[Text]"/>
      <dgm:spPr/>
      <dgm:t>
        <a:bodyPr/>
        <a:lstStyle/>
        <a:p>
          <a:r>
            <a:rPr lang="en-US" dirty="0"/>
            <a:t>MAM/PMC</a:t>
          </a:r>
          <a:endParaRPr lang="en-GB" dirty="0"/>
        </a:p>
      </dgm:t>
    </dgm:pt>
    <dgm:pt modelId="{67AF4296-FDF5-42C7-8C9B-01A176256254}" type="sibTrans" cxnId="{91549743-19AF-4B13-A373-EE749532F28C}">
      <dgm:prSet/>
      <dgm:spPr/>
      <dgm:t>
        <a:bodyPr/>
        <a:lstStyle/>
        <a:p>
          <a:endParaRPr lang="en-GB"/>
        </a:p>
      </dgm:t>
    </dgm:pt>
    <dgm:pt modelId="{164D5D2F-9C21-486E-B54A-419B2AEF692C}" type="parTrans" cxnId="{91549743-19AF-4B13-A373-EE749532F28C}">
      <dgm:prSet/>
      <dgm:spPr/>
      <dgm:t>
        <a:bodyPr/>
        <a:lstStyle/>
        <a:p>
          <a:endParaRPr lang="en-GB"/>
        </a:p>
      </dgm:t>
    </dgm:pt>
    <dgm:pt modelId="{D26E737E-4035-42F9-BA8A-01D90E8EC57D}">
      <dgm:prSet phldrT="[Text]"/>
      <dgm:spPr/>
      <dgm:t>
        <a:bodyPr/>
        <a:lstStyle/>
        <a:p>
          <a:r>
            <a:rPr lang="en-US" dirty="0"/>
            <a:t>Hospital level</a:t>
          </a:r>
          <a:endParaRPr lang="en-GB" dirty="0"/>
        </a:p>
      </dgm:t>
    </dgm:pt>
    <dgm:pt modelId="{5D92ED6D-E2B1-464C-895B-AD0E49781524}" type="parTrans" cxnId="{AD42D432-F3B9-49C3-AB13-9E5268ACF60B}">
      <dgm:prSet/>
      <dgm:spPr/>
      <dgm:t>
        <a:bodyPr/>
        <a:lstStyle/>
        <a:p>
          <a:endParaRPr lang="en-GB"/>
        </a:p>
      </dgm:t>
    </dgm:pt>
    <dgm:pt modelId="{24CC7C25-6DE2-4AC0-8DA9-E2B91B139C02}" type="sibTrans" cxnId="{AD42D432-F3B9-49C3-AB13-9E5268ACF60B}">
      <dgm:prSet/>
      <dgm:spPr/>
      <dgm:t>
        <a:bodyPr/>
        <a:lstStyle/>
        <a:p>
          <a:endParaRPr lang="en-GB"/>
        </a:p>
      </dgm:t>
    </dgm:pt>
    <dgm:pt modelId="{05E94EAB-DF36-4E54-9C1F-C0617CC63164}">
      <dgm:prSet phldrT="[Text]"/>
      <dgm:spPr/>
      <dgm:t>
        <a:bodyPr/>
        <a:lstStyle/>
        <a:p>
          <a:endParaRPr lang="en-GB" dirty="0"/>
        </a:p>
      </dgm:t>
    </dgm:pt>
    <dgm:pt modelId="{6E85E314-4E56-4B80-B993-57E675428D8C}" type="parTrans" cxnId="{0B4874AE-3031-45AC-B125-DF6DD3560075}">
      <dgm:prSet/>
      <dgm:spPr/>
      <dgm:t>
        <a:bodyPr/>
        <a:lstStyle/>
        <a:p>
          <a:endParaRPr lang="en-GB"/>
        </a:p>
      </dgm:t>
    </dgm:pt>
    <dgm:pt modelId="{E0AEB84D-36ED-4F7B-84FF-6D9B85A61765}" type="sibTrans" cxnId="{0B4874AE-3031-45AC-B125-DF6DD3560075}">
      <dgm:prSet/>
      <dgm:spPr/>
      <dgm:t>
        <a:bodyPr/>
        <a:lstStyle/>
        <a:p>
          <a:endParaRPr lang="en-GB"/>
        </a:p>
      </dgm:t>
    </dgm:pt>
    <dgm:pt modelId="{F3B73F54-3993-463C-AA57-EE07FBC51A3E}">
      <dgm:prSet phldrT="[Text]"/>
      <dgm:spPr/>
      <dgm:t>
        <a:bodyPr/>
        <a:lstStyle/>
        <a:p>
          <a:r>
            <a:rPr lang="en-US" dirty="0"/>
            <a:t>AMS FP</a:t>
          </a:r>
          <a:endParaRPr lang="en-GB" dirty="0"/>
        </a:p>
      </dgm:t>
    </dgm:pt>
    <dgm:pt modelId="{BB73FA14-5C48-4582-9B05-101C1E51069B}" type="parTrans" cxnId="{248F55CC-8374-4D21-96F7-74EAAB4DF6E5}">
      <dgm:prSet/>
      <dgm:spPr/>
      <dgm:t>
        <a:bodyPr/>
        <a:lstStyle/>
        <a:p>
          <a:endParaRPr lang="en-GB"/>
        </a:p>
      </dgm:t>
    </dgm:pt>
    <dgm:pt modelId="{05DDDC90-1EE4-4ACA-8C8B-CD6D4CE85068}" type="sibTrans" cxnId="{248F55CC-8374-4D21-96F7-74EAAB4DF6E5}">
      <dgm:prSet/>
      <dgm:spPr/>
      <dgm:t>
        <a:bodyPr/>
        <a:lstStyle/>
        <a:p>
          <a:endParaRPr lang="en-GB"/>
        </a:p>
      </dgm:t>
    </dgm:pt>
    <dgm:pt modelId="{A5E7E081-AD07-406E-A805-0CF069338D30}" type="pres">
      <dgm:prSet presAssocID="{25286BDA-2B9F-422E-9420-3F2346D6EE55}" presName="mainComposite" presStyleCnt="0">
        <dgm:presLayoutVars>
          <dgm:chPref val="1"/>
          <dgm:dir/>
          <dgm:animOne val="branch"/>
          <dgm:animLvl val="lvl"/>
          <dgm:resizeHandles val="exact"/>
        </dgm:presLayoutVars>
      </dgm:prSet>
      <dgm:spPr/>
    </dgm:pt>
    <dgm:pt modelId="{4D335848-E400-487B-BEEF-C46EFFC534C9}" type="pres">
      <dgm:prSet presAssocID="{25286BDA-2B9F-422E-9420-3F2346D6EE55}" presName="hierFlow" presStyleCnt="0"/>
      <dgm:spPr/>
    </dgm:pt>
    <dgm:pt modelId="{8EE647CE-FEA4-4622-9122-88AD12E9BA89}" type="pres">
      <dgm:prSet presAssocID="{25286BDA-2B9F-422E-9420-3F2346D6EE55}" presName="firstBuf" presStyleCnt="0"/>
      <dgm:spPr/>
    </dgm:pt>
    <dgm:pt modelId="{2AA063D8-6A70-47BA-91F9-3493A993D511}" type="pres">
      <dgm:prSet presAssocID="{25286BDA-2B9F-422E-9420-3F2346D6EE55}" presName="hierChild1" presStyleCnt="0">
        <dgm:presLayoutVars>
          <dgm:chPref val="1"/>
          <dgm:animOne val="branch"/>
          <dgm:animLvl val="lvl"/>
        </dgm:presLayoutVars>
      </dgm:prSet>
      <dgm:spPr/>
    </dgm:pt>
    <dgm:pt modelId="{418E3C08-3723-47F5-AC94-CDC297A9DD47}" type="pres">
      <dgm:prSet presAssocID="{78F45005-E802-4C63-A0A5-110DD19AF01C}" presName="Name14" presStyleCnt="0"/>
      <dgm:spPr/>
    </dgm:pt>
    <dgm:pt modelId="{861A9A0B-C0B6-4E8B-8759-22E85EFF2720}" type="pres">
      <dgm:prSet presAssocID="{78F45005-E802-4C63-A0A5-110DD19AF01C}" presName="level1Shape" presStyleLbl="node0" presStyleIdx="0" presStyleCnt="1">
        <dgm:presLayoutVars>
          <dgm:chPref val="3"/>
        </dgm:presLayoutVars>
      </dgm:prSet>
      <dgm:spPr/>
    </dgm:pt>
    <dgm:pt modelId="{A440C591-6D48-4ED4-A66E-5F687CDEF8F3}" type="pres">
      <dgm:prSet presAssocID="{78F45005-E802-4C63-A0A5-110DD19AF01C}" presName="hierChild2" presStyleCnt="0"/>
      <dgm:spPr/>
    </dgm:pt>
    <dgm:pt modelId="{D62AF2A9-B533-4B22-A8BE-EEA31A1E835A}" type="pres">
      <dgm:prSet presAssocID="{EF40F01F-9FDD-41F2-A823-E3EE831E6381}" presName="Name19" presStyleLbl="parChTrans1D2" presStyleIdx="0" presStyleCnt="1"/>
      <dgm:spPr/>
    </dgm:pt>
    <dgm:pt modelId="{30061BFB-19E0-41BF-9DDC-7E2F55D420BE}" type="pres">
      <dgm:prSet presAssocID="{B55A2DAC-59E2-441F-A6EF-3F732075594F}" presName="Name21" presStyleCnt="0"/>
      <dgm:spPr/>
    </dgm:pt>
    <dgm:pt modelId="{C82083EE-CEB0-44DF-B791-3E62A51DB79F}" type="pres">
      <dgm:prSet presAssocID="{B55A2DAC-59E2-441F-A6EF-3F732075594F}" presName="level2Shape" presStyleLbl="node2" presStyleIdx="0" presStyleCnt="1"/>
      <dgm:spPr/>
    </dgm:pt>
    <dgm:pt modelId="{C0019930-9200-4F7E-9595-27D8B874EA88}" type="pres">
      <dgm:prSet presAssocID="{B55A2DAC-59E2-441F-A6EF-3F732075594F}" presName="hierChild3" presStyleCnt="0"/>
      <dgm:spPr/>
    </dgm:pt>
    <dgm:pt modelId="{8816B0EA-11BA-4104-AE72-4A6DE8303095}" type="pres">
      <dgm:prSet presAssocID="{888F37B2-2A54-40AA-92BA-8D890E8C8AD8}" presName="Name19" presStyleLbl="parChTrans1D3" presStyleIdx="0" presStyleCnt="2"/>
      <dgm:spPr/>
    </dgm:pt>
    <dgm:pt modelId="{64503D84-2FD4-419B-BE33-38648B3D4FA1}" type="pres">
      <dgm:prSet presAssocID="{02C621E1-6D44-4801-8B7A-CCBB328614A1}" presName="Name21" presStyleCnt="0"/>
      <dgm:spPr/>
    </dgm:pt>
    <dgm:pt modelId="{E6B4890E-9E3E-45C9-99AB-A94C4A950E7A}" type="pres">
      <dgm:prSet presAssocID="{02C621E1-6D44-4801-8B7A-CCBB328614A1}" presName="level2Shape" presStyleLbl="node3" presStyleIdx="0" presStyleCnt="2"/>
      <dgm:spPr/>
    </dgm:pt>
    <dgm:pt modelId="{AA45C632-5523-49EB-B9D3-C027B157D714}" type="pres">
      <dgm:prSet presAssocID="{02C621E1-6D44-4801-8B7A-CCBB328614A1}" presName="hierChild3" presStyleCnt="0"/>
      <dgm:spPr/>
    </dgm:pt>
    <dgm:pt modelId="{850B73B4-9EB9-4341-9FAC-34DEB8C6E6E0}" type="pres">
      <dgm:prSet presAssocID="{164D5D2F-9C21-486E-B54A-419B2AEF692C}" presName="Name19" presStyleLbl="parChTrans1D3" presStyleIdx="1" presStyleCnt="2"/>
      <dgm:spPr/>
    </dgm:pt>
    <dgm:pt modelId="{1F7279B7-D917-4568-9092-C07E74427522}" type="pres">
      <dgm:prSet presAssocID="{22A40632-0581-41F1-AF21-47C3D13001CD}" presName="Name21" presStyleCnt="0"/>
      <dgm:spPr/>
    </dgm:pt>
    <dgm:pt modelId="{CA93C478-8A52-4B78-9E6E-35C2E9E498F9}" type="pres">
      <dgm:prSet presAssocID="{22A40632-0581-41F1-AF21-47C3D13001CD}" presName="level2Shape" presStyleLbl="node3" presStyleIdx="1" presStyleCnt="2"/>
      <dgm:spPr/>
    </dgm:pt>
    <dgm:pt modelId="{F04E16B8-B483-4F65-B031-35692D7C0B1B}" type="pres">
      <dgm:prSet presAssocID="{22A40632-0581-41F1-AF21-47C3D13001CD}" presName="hierChild3" presStyleCnt="0"/>
      <dgm:spPr/>
    </dgm:pt>
    <dgm:pt modelId="{F4054DAE-E67C-4952-8E57-26F0FEA6AF4C}" type="pres">
      <dgm:prSet presAssocID="{BB73FA14-5C48-4582-9B05-101C1E51069B}" presName="Name19" presStyleLbl="parChTrans1D4" presStyleIdx="0" presStyleCnt="1"/>
      <dgm:spPr/>
    </dgm:pt>
    <dgm:pt modelId="{989A5F38-CD2B-4689-8AF1-43CD937AD722}" type="pres">
      <dgm:prSet presAssocID="{F3B73F54-3993-463C-AA57-EE07FBC51A3E}" presName="Name21" presStyleCnt="0"/>
      <dgm:spPr/>
    </dgm:pt>
    <dgm:pt modelId="{F1434F6A-090B-44F4-A8B5-BF13A1736324}" type="pres">
      <dgm:prSet presAssocID="{F3B73F54-3993-463C-AA57-EE07FBC51A3E}" presName="level2Shape" presStyleLbl="node4" presStyleIdx="0" presStyleCnt="1"/>
      <dgm:spPr/>
    </dgm:pt>
    <dgm:pt modelId="{EF27CA94-345C-49CB-B1D0-A639740CE126}" type="pres">
      <dgm:prSet presAssocID="{F3B73F54-3993-463C-AA57-EE07FBC51A3E}" presName="hierChild3" presStyleCnt="0"/>
      <dgm:spPr/>
    </dgm:pt>
    <dgm:pt modelId="{0A488FDD-DC40-46E7-95AD-0742BFEB78EA}" type="pres">
      <dgm:prSet presAssocID="{25286BDA-2B9F-422E-9420-3F2346D6EE55}" presName="bgShapesFlow" presStyleCnt="0"/>
      <dgm:spPr/>
    </dgm:pt>
    <dgm:pt modelId="{81FBC8D4-70EE-4425-B616-524C43053A1A}" type="pres">
      <dgm:prSet presAssocID="{32D8B4BE-C747-499F-911A-A30BD33325EC}" presName="rectComp" presStyleCnt="0"/>
      <dgm:spPr/>
    </dgm:pt>
    <dgm:pt modelId="{6E123C0D-DC27-481B-BD21-914FE5D1816C}" type="pres">
      <dgm:prSet presAssocID="{32D8B4BE-C747-499F-911A-A30BD33325EC}" presName="bgRect" presStyleLbl="bgShp" presStyleIdx="0" presStyleCnt="4"/>
      <dgm:spPr/>
    </dgm:pt>
    <dgm:pt modelId="{63E20A63-559B-438C-B27E-9BE8C9BA1685}" type="pres">
      <dgm:prSet presAssocID="{32D8B4BE-C747-499F-911A-A30BD33325EC}" presName="bgRectTx" presStyleLbl="bgShp" presStyleIdx="0" presStyleCnt="4">
        <dgm:presLayoutVars>
          <dgm:bulletEnabled val="1"/>
        </dgm:presLayoutVars>
      </dgm:prSet>
      <dgm:spPr/>
    </dgm:pt>
    <dgm:pt modelId="{5E2B00DF-2E74-4BB0-AD3D-680F2CC60440}" type="pres">
      <dgm:prSet presAssocID="{32D8B4BE-C747-499F-911A-A30BD33325EC}" presName="spComp" presStyleCnt="0"/>
      <dgm:spPr/>
    </dgm:pt>
    <dgm:pt modelId="{D1E10C40-65D0-415F-8518-CF4CA932E962}" type="pres">
      <dgm:prSet presAssocID="{32D8B4BE-C747-499F-911A-A30BD33325EC}" presName="vSp" presStyleCnt="0"/>
      <dgm:spPr/>
    </dgm:pt>
    <dgm:pt modelId="{C5E1BC83-7315-4C3E-84CE-59CE230D42A6}" type="pres">
      <dgm:prSet presAssocID="{7BBDD6C4-CE16-4E70-8677-6301768B1385}" presName="rectComp" presStyleCnt="0"/>
      <dgm:spPr/>
    </dgm:pt>
    <dgm:pt modelId="{3249BBA2-F2B2-4AF5-9555-E33DC3C878A5}" type="pres">
      <dgm:prSet presAssocID="{7BBDD6C4-CE16-4E70-8677-6301768B1385}" presName="bgRect" presStyleLbl="bgShp" presStyleIdx="1" presStyleCnt="4"/>
      <dgm:spPr/>
    </dgm:pt>
    <dgm:pt modelId="{B86ADBC4-598C-4BD1-AAEB-E904A27690FD}" type="pres">
      <dgm:prSet presAssocID="{7BBDD6C4-CE16-4E70-8677-6301768B1385}" presName="bgRectTx" presStyleLbl="bgShp" presStyleIdx="1" presStyleCnt="4">
        <dgm:presLayoutVars>
          <dgm:bulletEnabled val="1"/>
        </dgm:presLayoutVars>
      </dgm:prSet>
      <dgm:spPr/>
    </dgm:pt>
    <dgm:pt modelId="{509AF836-B612-47AD-B83E-AD459F483B1F}" type="pres">
      <dgm:prSet presAssocID="{7BBDD6C4-CE16-4E70-8677-6301768B1385}" presName="spComp" presStyleCnt="0"/>
      <dgm:spPr/>
    </dgm:pt>
    <dgm:pt modelId="{802D3D41-28E5-45D1-89EF-CB0C2DC2ACFB}" type="pres">
      <dgm:prSet presAssocID="{7BBDD6C4-CE16-4E70-8677-6301768B1385}" presName="vSp" presStyleCnt="0"/>
      <dgm:spPr/>
    </dgm:pt>
    <dgm:pt modelId="{D93A0998-ECB3-4AE1-9BCF-84E26072D2A5}" type="pres">
      <dgm:prSet presAssocID="{A9C17A46-E30B-4164-A4E3-E002217B9177}" presName="rectComp" presStyleCnt="0"/>
      <dgm:spPr/>
    </dgm:pt>
    <dgm:pt modelId="{0897A3AA-5307-48AA-9285-A3970620C526}" type="pres">
      <dgm:prSet presAssocID="{A9C17A46-E30B-4164-A4E3-E002217B9177}" presName="bgRect" presStyleLbl="bgShp" presStyleIdx="2" presStyleCnt="4"/>
      <dgm:spPr/>
    </dgm:pt>
    <dgm:pt modelId="{31228C1F-3DD7-4AD1-8BEC-3F7BE6A362F2}" type="pres">
      <dgm:prSet presAssocID="{A9C17A46-E30B-4164-A4E3-E002217B9177}" presName="bgRectTx" presStyleLbl="bgShp" presStyleIdx="2" presStyleCnt="4">
        <dgm:presLayoutVars>
          <dgm:bulletEnabled val="1"/>
        </dgm:presLayoutVars>
      </dgm:prSet>
      <dgm:spPr/>
    </dgm:pt>
    <dgm:pt modelId="{C0B7F44A-9572-49DD-82F7-E74329F80EE7}" type="pres">
      <dgm:prSet presAssocID="{A9C17A46-E30B-4164-A4E3-E002217B9177}" presName="spComp" presStyleCnt="0"/>
      <dgm:spPr/>
    </dgm:pt>
    <dgm:pt modelId="{01A79D6F-491A-4500-B1E0-B7E692F6C348}" type="pres">
      <dgm:prSet presAssocID="{A9C17A46-E30B-4164-A4E3-E002217B9177}" presName="vSp" presStyleCnt="0"/>
      <dgm:spPr/>
    </dgm:pt>
    <dgm:pt modelId="{C6EF8E9C-5D5A-42E9-8DD3-E460B97A449D}" type="pres">
      <dgm:prSet presAssocID="{D26E737E-4035-42F9-BA8A-01D90E8EC57D}" presName="rectComp" presStyleCnt="0"/>
      <dgm:spPr/>
    </dgm:pt>
    <dgm:pt modelId="{45BDC039-BC43-4FF3-AAEF-572D5E381D3F}" type="pres">
      <dgm:prSet presAssocID="{D26E737E-4035-42F9-BA8A-01D90E8EC57D}" presName="bgRect" presStyleLbl="bgShp" presStyleIdx="3" presStyleCnt="4"/>
      <dgm:spPr/>
    </dgm:pt>
    <dgm:pt modelId="{59DCBDC4-6C1F-44FA-80F8-0271456563BF}" type="pres">
      <dgm:prSet presAssocID="{D26E737E-4035-42F9-BA8A-01D90E8EC57D}" presName="bgRectTx" presStyleLbl="bgShp" presStyleIdx="3" presStyleCnt="4">
        <dgm:presLayoutVars>
          <dgm:bulletEnabled val="1"/>
        </dgm:presLayoutVars>
      </dgm:prSet>
      <dgm:spPr/>
    </dgm:pt>
  </dgm:ptLst>
  <dgm:cxnLst>
    <dgm:cxn modelId="{E7AA1C0B-2461-4C13-AAF2-0A17FB837D82}" type="presOf" srcId="{EF40F01F-9FDD-41F2-A823-E3EE831E6381}" destId="{D62AF2A9-B533-4B22-A8BE-EEA31A1E835A}" srcOrd="0" destOrd="0" presId="urn:microsoft.com/office/officeart/2005/8/layout/hierarchy6"/>
    <dgm:cxn modelId="{CA85840F-8A57-46CD-9EC3-6D8418DD2EA5}" srcId="{25286BDA-2B9F-422E-9420-3F2346D6EE55}" destId="{7BBDD6C4-CE16-4E70-8677-6301768B1385}" srcOrd="2" destOrd="0" parTransId="{374FCAB6-9D2D-49B8-9E18-9A63C561A107}" sibTransId="{B3D57C62-BF7E-4DC0-8751-FBC68EE27385}"/>
    <dgm:cxn modelId="{2C172211-46C1-499D-B80A-5F1C48C95400}" type="presOf" srcId="{A9C17A46-E30B-4164-A4E3-E002217B9177}" destId="{0897A3AA-5307-48AA-9285-A3970620C526}" srcOrd="0" destOrd="0" presId="urn:microsoft.com/office/officeart/2005/8/layout/hierarchy6"/>
    <dgm:cxn modelId="{FD7DEC11-3F32-4544-9162-D19AB16BD677}" srcId="{78F45005-E802-4C63-A0A5-110DD19AF01C}" destId="{B55A2DAC-59E2-441F-A6EF-3F732075594F}" srcOrd="0" destOrd="0" parTransId="{EF40F01F-9FDD-41F2-A823-E3EE831E6381}" sibTransId="{91B54872-AF53-4698-885F-FCDD43C56923}"/>
    <dgm:cxn modelId="{78DB071E-FA05-43D2-A726-A9827B3BDE73}" type="presOf" srcId="{22A40632-0581-41F1-AF21-47C3D13001CD}" destId="{CA93C478-8A52-4B78-9E6E-35C2E9E498F9}" srcOrd="0" destOrd="0" presId="urn:microsoft.com/office/officeart/2005/8/layout/hierarchy6"/>
    <dgm:cxn modelId="{AD42D432-F3B9-49C3-AB13-9E5268ACF60B}" srcId="{25286BDA-2B9F-422E-9420-3F2346D6EE55}" destId="{D26E737E-4035-42F9-BA8A-01D90E8EC57D}" srcOrd="4" destOrd="0" parTransId="{5D92ED6D-E2B1-464C-895B-AD0E49781524}" sibTransId="{24CC7C25-6DE2-4AC0-8DA9-E2B91B139C02}"/>
    <dgm:cxn modelId="{35C1303D-D406-48DB-B7CB-ED3495B19420}" type="presOf" srcId="{BB73FA14-5C48-4582-9B05-101C1E51069B}" destId="{F4054DAE-E67C-4952-8E57-26F0FEA6AF4C}" srcOrd="0" destOrd="0" presId="urn:microsoft.com/office/officeart/2005/8/layout/hierarchy6"/>
    <dgm:cxn modelId="{91549743-19AF-4B13-A373-EE749532F28C}" srcId="{B55A2DAC-59E2-441F-A6EF-3F732075594F}" destId="{22A40632-0581-41F1-AF21-47C3D13001CD}" srcOrd="1" destOrd="0" parTransId="{164D5D2F-9C21-486E-B54A-419B2AEF692C}" sibTransId="{67AF4296-FDF5-42C7-8C9B-01A176256254}"/>
    <dgm:cxn modelId="{260ED944-020B-4A11-8EF4-326CC2C3D531}" type="presOf" srcId="{32D8B4BE-C747-499F-911A-A30BD33325EC}" destId="{63E20A63-559B-438C-B27E-9BE8C9BA1685}" srcOrd="1" destOrd="0" presId="urn:microsoft.com/office/officeart/2005/8/layout/hierarchy6"/>
    <dgm:cxn modelId="{B9AAF548-5E07-4303-B126-47D6EB5984D5}" type="presOf" srcId="{02C621E1-6D44-4801-8B7A-CCBB328614A1}" destId="{E6B4890E-9E3E-45C9-99AB-A94C4A950E7A}" srcOrd="0" destOrd="0" presId="urn:microsoft.com/office/officeart/2005/8/layout/hierarchy6"/>
    <dgm:cxn modelId="{D94B594A-7B4D-49C3-A345-D1AB49610333}" type="presOf" srcId="{888F37B2-2A54-40AA-92BA-8D890E8C8AD8}" destId="{8816B0EA-11BA-4104-AE72-4A6DE8303095}" srcOrd="0" destOrd="0" presId="urn:microsoft.com/office/officeart/2005/8/layout/hierarchy6"/>
    <dgm:cxn modelId="{8623C46B-DDA6-402C-8BF1-98D8FE248E40}" type="presOf" srcId="{32D8B4BE-C747-499F-911A-A30BD33325EC}" destId="{6E123C0D-DC27-481B-BD21-914FE5D1816C}" srcOrd="0" destOrd="0" presId="urn:microsoft.com/office/officeart/2005/8/layout/hierarchy6"/>
    <dgm:cxn modelId="{0C670457-06E4-46A8-BFB8-0EFCBF5381F6}" type="presOf" srcId="{05E94EAB-DF36-4E54-9C1F-C0617CC63164}" destId="{59DCBDC4-6C1F-44FA-80F8-0271456563BF}" srcOrd="1" destOrd="1" presId="urn:microsoft.com/office/officeart/2005/8/layout/hierarchy6"/>
    <dgm:cxn modelId="{65F47190-469F-4045-9851-8EF15623CC60}" type="presOf" srcId="{164D5D2F-9C21-486E-B54A-419B2AEF692C}" destId="{850B73B4-9EB9-4341-9FAC-34DEB8C6E6E0}" srcOrd="0" destOrd="0" presId="urn:microsoft.com/office/officeart/2005/8/layout/hierarchy6"/>
    <dgm:cxn modelId="{4A014596-C615-4AE5-B280-3AB02DEBD281}" srcId="{B55A2DAC-59E2-441F-A6EF-3F732075594F}" destId="{02C621E1-6D44-4801-8B7A-CCBB328614A1}" srcOrd="0" destOrd="0" parTransId="{888F37B2-2A54-40AA-92BA-8D890E8C8AD8}" sibTransId="{644BA78F-CD73-45BE-9D1F-0C94DC97B97A}"/>
    <dgm:cxn modelId="{5D8D6A9F-0F3A-4061-A76B-84786F291B31}" type="presOf" srcId="{D26E737E-4035-42F9-BA8A-01D90E8EC57D}" destId="{45BDC039-BC43-4FF3-AAEF-572D5E381D3F}" srcOrd="0" destOrd="0" presId="urn:microsoft.com/office/officeart/2005/8/layout/hierarchy6"/>
    <dgm:cxn modelId="{0B4874AE-3031-45AC-B125-DF6DD3560075}" srcId="{D26E737E-4035-42F9-BA8A-01D90E8EC57D}" destId="{05E94EAB-DF36-4E54-9C1F-C0617CC63164}" srcOrd="0" destOrd="0" parTransId="{6E85E314-4E56-4B80-B993-57E675428D8C}" sibTransId="{E0AEB84D-36ED-4F7B-84FF-6D9B85A61765}"/>
    <dgm:cxn modelId="{64A00DB0-56B6-44F0-8433-A0F907A85EC5}" type="presOf" srcId="{B55A2DAC-59E2-441F-A6EF-3F732075594F}" destId="{C82083EE-CEB0-44DF-B791-3E62A51DB79F}" srcOrd="0" destOrd="0" presId="urn:microsoft.com/office/officeart/2005/8/layout/hierarchy6"/>
    <dgm:cxn modelId="{137C3FB2-CD52-46D9-B68D-9D3C4FBB2E23}" type="presOf" srcId="{25286BDA-2B9F-422E-9420-3F2346D6EE55}" destId="{A5E7E081-AD07-406E-A805-0CF069338D30}" srcOrd="0" destOrd="0" presId="urn:microsoft.com/office/officeart/2005/8/layout/hierarchy6"/>
    <dgm:cxn modelId="{248F55CC-8374-4D21-96F7-74EAAB4DF6E5}" srcId="{22A40632-0581-41F1-AF21-47C3D13001CD}" destId="{F3B73F54-3993-463C-AA57-EE07FBC51A3E}" srcOrd="0" destOrd="0" parTransId="{BB73FA14-5C48-4582-9B05-101C1E51069B}" sibTransId="{05DDDC90-1EE4-4ACA-8C8B-CD6D4CE85068}"/>
    <dgm:cxn modelId="{536DFFCD-2001-4039-8167-8E3EE1894E49}" type="presOf" srcId="{78F45005-E802-4C63-A0A5-110DD19AF01C}" destId="{861A9A0B-C0B6-4E8B-8759-22E85EFF2720}" srcOrd="0" destOrd="0" presId="urn:microsoft.com/office/officeart/2005/8/layout/hierarchy6"/>
    <dgm:cxn modelId="{7C81C5CE-E4C7-4153-8370-124A367E94F8}" type="presOf" srcId="{7BBDD6C4-CE16-4E70-8677-6301768B1385}" destId="{B86ADBC4-598C-4BD1-AAEB-E904A27690FD}" srcOrd="1" destOrd="0" presId="urn:microsoft.com/office/officeart/2005/8/layout/hierarchy6"/>
    <dgm:cxn modelId="{0F79FEE3-4322-4B38-9C12-35F0503150D3}" type="presOf" srcId="{7BBDD6C4-CE16-4E70-8677-6301768B1385}" destId="{3249BBA2-F2B2-4AF5-9555-E33DC3C878A5}" srcOrd="0" destOrd="0" presId="urn:microsoft.com/office/officeart/2005/8/layout/hierarchy6"/>
    <dgm:cxn modelId="{EEC286E4-4A2F-4A1C-A77D-58E30F7E607F}" type="presOf" srcId="{D26E737E-4035-42F9-BA8A-01D90E8EC57D}" destId="{59DCBDC4-6C1F-44FA-80F8-0271456563BF}" srcOrd="1" destOrd="0" presId="urn:microsoft.com/office/officeart/2005/8/layout/hierarchy6"/>
    <dgm:cxn modelId="{AF2043E5-2557-448E-B29B-C6FDC4B990F8}" srcId="{25286BDA-2B9F-422E-9420-3F2346D6EE55}" destId="{A9C17A46-E30B-4164-A4E3-E002217B9177}" srcOrd="3" destOrd="0" parTransId="{111950A6-9822-41A0-B13D-BFE2233161B7}" sibTransId="{F638D16F-908F-4672-BB33-C04834838093}"/>
    <dgm:cxn modelId="{83F7EDE5-8524-48C5-B3E6-DA0B8FCD57B2}" srcId="{25286BDA-2B9F-422E-9420-3F2346D6EE55}" destId="{32D8B4BE-C747-499F-911A-A30BD33325EC}" srcOrd="1" destOrd="0" parTransId="{2B75087E-C468-47B2-A44A-E1E55A6E1488}" sibTransId="{F72ABE72-1DB5-45E6-B72C-EE500E6DFA13}"/>
    <dgm:cxn modelId="{065FBAF0-F083-41AB-B025-1B9687018E33}" type="presOf" srcId="{05E94EAB-DF36-4E54-9C1F-C0617CC63164}" destId="{45BDC039-BC43-4FF3-AAEF-572D5E381D3F}" srcOrd="0" destOrd="1" presId="urn:microsoft.com/office/officeart/2005/8/layout/hierarchy6"/>
    <dgm:cxn modelId="{A52FE7F3-0CC0-42B5-BF45-3D92EE72597D}" type="presOf" srcId="{A9C17A46-E30B-4164-A4E3-E002217B9177}" destId="{31228C1F-3DD7-4AD1-8BEC-3F7BE6A362F2}" srcOrd="1" destOrd="0" presId="urn:microsoft.com/office/officeart/2005/8/layout/hierarchy6"/>
    <dgm:cxn modelId="{F5258EF4-5887-4DA2-91FA-9B8F39BC2B49}" srcId="{25286BDA-2B9F-422E-9420-3F2346D6EE55}" destId="{78F45005-E802-4C63-A0A5-110DD19AF01C}" srcOrd="0" destOrd="0" parTransId="{40762CAA-3C60-4E3E-921F-051E209C98A0}" sibTransId="{AF685BB2-B0AD-43E7-ACC2-6DDBFEB72DBF}"/>
    <dgm:cxn modelId="{59D770F8-6F92-43BF-8062-A9377826D28E}" type="presOf" srcId="{F3B73F54-3993-463C-AA57-EE07FBC51A3E}" destId="{F1434F6A-090B-44F4-A8B5-BF13A1736324}" srcOrd="0" destOrd="0" presId="urn:microsoft.com/office/officeart/2005/8/layout/hierarchy6"/>
    <dgm:cxn modelId="{0CABCB14-8231-41E8-AB78-8EC12A4CEEF5}" type="presParOf" srcId="{A5E7E081-AD07-406E-A805-0CF069338D30}" destId="{4D335848-E400-487B-BEEF-C46EFFC534C9}" srcOrd="0" destOrd="0" presId="urn:microsoft.com/office/officeart/2005/8/layout/hierarchy6"/>
    <dgm:cxn modelId="{30614D6D-7B0F-4BE1-A8DE-B676E634CE65}" type="presParOf" srcId="{4D335848-E400-487B-BEEF-C46EFFC534C9}" destId="{8EE647CE-FEA4-4622-9122-88AD12E9BA89}" srcOrd="0" destOrd="0" presId="urn:microsoft.com/office/officeart/2005/8/layout/hierarchy6"/>
    <dgm:cxn modelId="{E46DBEB7-54AD-47A0-990E-A9400399E650}" type="presParOf" srcId="{4D335848-E400-487B-BEEF-C46EFFC534C9}" destId="{2AA063D8-6A70-47BA-91F9-3493A993D511}" srcOrd="1" destOrd="0" presId="urn:microsoft.com/office/officeart/2005/8/layout/hierarchy6"/>
    <dgm:cxn modelId="{BEF01FA3-24F8-4513-9566-DAB7FF322F7E}" type="presParOf" srcId="{2AA063D8-6A70-47BA-91F9-3493A993D511}" destId="{418E3C08-3723-47F5-AC94-CDC297A9DD47}" srcOrd="0" destOrd="0" presId="urn:microsoft.com/office/officeart/2005/8/layout/hierarchy6"/>
    <dgm:cxn modelId="{89D9FFDC-9700-4649-A418-FB73E4EC95A4}" type="presParOf" srcId="{418E3C08-3723-47F5-AC94-CDC297A9DD47}" destId="{861A9A0B-C0B6-4E8B-8759-22E85EFF2720}" srcOrd="0" destOrd="0" presId="urn:microsoft.com/office/officeart/2005/8/layout/hierarchy6"/>
    <dgm:cxn modelId="{79D4ED3F-F8B6-4466-9470-F6B9391CDAEA}" type="presParOf" srcId="{418E3C08-3723-47F5-AC94-CDC297A9DD47}" destId="{A440C591-6D48-4ED4-A66E-5F687CDEF8F3}" srcOrd="1" destOrd="0" presId="urn:microsoft.com/office/officeart/2005/8/layout/hierarchy6"/>
    <dgm:cxn modelId="{9FE085AF-E883-492C-BC62-1BCEC947EA4A}" type="presParOf" srcId="{A440C591-6D48-4ED4-A66E-5F687CDEF8F3}" destId="{D62AF2A9-B533-4B22-A8BE-EEA31A1E835A}" srcOrd="0" destOrd="0" presId="urn:microsoft.com/office/officeart/2005/8/layout/hierarchy6"/>
    <dgm:cxn modelId="{BBB4360E-6C62-4D10-A4A8-1A2EBA185DAC}" type="presParOf" srcId="{A440C591-6D48-4ED4-A66E-5F687CDEF8F3}" destId="{30061BFB-19E0-41BF-9DDC-7E2F55D420BE}" srcOrd="1" destOrd="0" presId="urn:microsoft.com/office/officeart/2005/8/layout/hierarchy6"/>
    <dgm:cxn modelId="{75D25D6C-344D-4DB5-8CA8-6C6346ABBF44}" type="presParOf" srcId="{30061BFB-19E0-41BF-9DDC-7E2F55D420BE}" destId="{C82083EE-CEB0-44DF-B791-3E62A51DB79F}" srcOrd="0" destOrd="0" presId="urn:microsoft.com/office/officeart/2005/8/layout/hierarchy6"/>
    <dgm:cxn modelId="{9AB688F0-8AC0-4ADF-BC17-329FA561EE5D}" type="presParOf" srcId="{30061BFB-19E0-41BF-9DDC-7E2F55D420BE}" destId="{C0019930-9200-4F7E-9595-27D8B874EA88}" srcOrd="1" destOrd="0" presId="urn:microsoft.com/office/officeart/2005/8/layout/hierarchy6"/>
    <dgm:cxn modelId="{05FC14A9-A504-4136-A58E-2AD4B2E7CF7C}" type="presParOf" srcId="{C0019930-9200-4F7E-9595-27D8B874EA88}" destId="{8816B0EA-11BA-4104-AE72-4A6DE8303095}" srcOrd="0" destOrd="0" presId="urn:microsoft.com/office/officeart/2005/8/layout/hierarchy6"/>
    <dgm:cxn modelId="{D54B5CAB-E857-42C7-AEA9-9C030A3C3BD5}" type="presParOf" srcId="{C0019930-9200-4F7E-9595-27D8B874EA88}" destId="{64503D84-2FD4-419B-BE33-38648B3D4FA1}" srcOrd="1" destOrd="0" presId="urn:microsoft.com/office/officeart/2005/8/layout/hierarchy6"/>
    <dgm:cxn modelId="{869C87C1-8F04-4252-9A50-B3BD42B4FC63}" type="presParOf" srcId="{64503D84-2FD4-419B-BE33-38648B3D4FA1}" destId="{E6B4890E-9E3E-45C9-99AB-A94C4A950E7A}" srcOrd="0" destOrd="0" presId="urn:microsoft.com/office/officeart/2005/8/layout/hierarchy6"/>
    <dgm:cxn modelId="{D97A3EA9-4A99-4B2B-97A0-9CA309A4F2DE}" type="presParOf" srcId="{64503D84-2FD4-419B-BE33-38648B3D4FA1}" destId="{AA45C632-5523-49EB-B9D3-C027B157D714}" srcOrd="1" destOrd="0" presId="urn:microsoft.com/office/officeart/2005/8/layout/hierarchy6"/>
    <dgm:cxn modelId="{834A5F9A-2CB4-4745-ABA7-86A4477C6261}" type="presParOf" srcId="{C0019930-9200-4F7E-9595-27D8B874EA88}" destId="{850B73B4-9EB9-4341-9FAC-34DEB8C6E6E0}" srcOrd="2" destOrd="0" presId="urn:microsoft.com/office/officeart/2005/8/layout/hierarchy6"/>
    <dgm:cxn modelId="{65D916CF-A626-4DC9-85DD-D2404E9EC36F}" type="presParOf" srcId="{C0019930-9200-4F7E-9595-27D8B874EA88}" destId="{1F7279B7-D917-4568-9092-C07E74427522}" srcOrd="3" destOrd="0" presId="urn:microsoft.com/office/officeart/2005/8/layout/hierarchy6"/>
    <dgm:cxn modelId="{1C9F81B4-3733-45C2-B5C5-B6248ED54F7C}" type="presParOf" srcId="{1F7279B7-D917-4568-9092-C07E74427522}" destId="{CA93C478-8A52-4B78-9E6E-35C2E9E498F9}" srcOrd="0" destOrd="0" presId="urn:microsoft.com/office/officeart/2005/8/layout/hierarchy6"/>
    <dgm:cxn modelId="{447DFF19-FB94-4BC2-A812-7A6893F3CBB7}" type="presParOf" srcId="{1F7279B7-D917-4568-9092-C07E74427522}" destId="{F04E16B8-B483-4F65-B031-35692D7C0B1B}" srcOrd="1" destOrd="0" presId="urn:microsoft.com/office/officeart/2005/8/layout/hierarchy6"/>
    <dgm:cxn modelId="{28B776B6-CAFD-4100-B4EC-0DAB7F51348B}" type="presParOf" srcId="{F04E16B8-B483-4F65-B031-35692D7C0B1B}" destId="{F4054DAE-E67C-4952-8E57-26F0FEA6AF4C}" srcOrd="0" destOrd="0" presId="urn:microsoft.com/office/officeart/2005/8/layout/hierarchy6"/>
    <dgm:cxn modelId="{B0F79337-210C-47EB-BD24-1BE1085D51E7}" type="presParOf" srcId="{F04E16B8-B483-4F65-B031-35692D7C0B1B}" destId="{989A5F38-CD2B-4689-8AF1-43CD937AD722}" srcOrd="1" destOrd="0" presId="urn:microsoft.com/office/officeart/2005/8/layout/hierarchy6"/>
    <dgm:cxn modelId="{B1C9F99F-5C8D-4F74-9064-8D1314B83F16}" type="presParOf" srcId="{989A5F38-CD2B-4689-8AF1-43CD937AD722}" destId="{F1434F6A-090B-44F4-A8B5-BF13A1736324}" srcOrd="0" destOrd="0" presId="urn:microsoft.com/office/officeart/2005/8/layout/hierarchy6"/>
    <dgm:cxn modelId="{870CED6B-ABF5-4E8F-9CD0-F5C0C73906B8}" type="presParOf" srcId="{989A5F38-CD2B-4689-8AF1-43CD937AD722}" destId="{EF27CA94-345C-49CB-B1D0-A639740CE126}" srcOrd="1" destOrd="0" presId="urn:microsoft.com/office/officeart/2005/8/layout/hierarchy6"/>
    <dgm:cxn modelId="{3C62E984-8E27-4DC2-863C-A5537B76677C}" type="presParOf" srcId="{A5E7E081-AD07-406E-A805-0CF069338D30}" destId="{0A488FDD-DC40-46E7-95AD-0742BFEB78EA}" srcOrd="1" destOrd="0" presId="urn:microsoft.com/office/officeart/2005/8/layout/hierarchy6"/>
    <dgm:cxn modelId="{347FC6C8-B49E-42DD-9782-5B5CF298E09E}" type="presParOf" srcId="{0A488FDD-DC40-46E7-95AD-0742BFEB78EA}" destId="{81FBC8D4-70EE-4425-B616-524C43053A1A}" srcOrd="0" destOrd="0" presId="urn:microsoft.com/office/officeart/2005/8/layout/hierarchy6"/>
    <dgm:cxn modelId="{ECA416D2-AEA0-487A-9A5C-CA5597B95AFD}" type="presParOf" srcId="{81FBC8D4-70EE-4425-B616-524C43053A1A}" destId="{6E123C0D-DC27-481B-BD21-914FE5D1816C}" srcOrd="0" destOrd="0" presId="urn:microsoft.com/office/officeart/2005/8/layout/hierarchy6"/>
    <dgm:cxn modelId="{32156E12-81D4-4449-B70D-12CB619F17EC}" type="presParOf" srcId="{81FBC8D4-70EE-4425-B616-524C43053A1A}" destId="{63E20A63-559B-438C-B27E-9BE8C9BA1685}" srcOrd="1" destOrd="0" presId="urn:microsoft.com/office/officeart/2005/8/layout/hierarchy6"/>
    <dgm:cxn modelId="{AFAF4CC2-A24F-4ED9-9706-F289B99AB8B8}" type="presParOf" srcId="{0A488FDD-DC40-46E7-95AD-0742BFEB78EA}" destId="{5E2B00DF-2E74-4BB0-AD3D-680F2CC60440}" srcOrd="1" destOrd="0" presId="urn:microsoft.com/office/officeart/2005/8/layout/hierarchy6"/>
    <dgm:cxn modelId="{7589CE46-78C5-4A2D-9541-255312114CA4}" type="presParOf" srcId="{5E2B00DF-2E74-4BB0-AD3D-680F2CC60440}" destId="{D1E10C40-65D0-415F-8518-CF4CA932E962}" srcOrd="0" destOrd="0" presId="urn:microsoft.com/office/officeart/2005/8/layout/hierarchy6"/>
    <dgm:cxn modelId="{AF2B4095-8182-4EAD-B758-DD5F534C456C}" type="presParOf" srcId="{0A488FDD-DC40-46E7-95AD-0742BFEB78EA}" destId="{C5E1BC83-7315-4C3E-84CE-59CE230D42A6}" srcOrd="2" destOrd="0" presId="urn:microsoft.com/office/officeart/2005/8/layout/hierarchy6"/>
    <dgm:cxn modelId="{34E81887-08ED-41FC-BF3D-9B8482A5FEC7}" type="presParOf" srcId="{C5E1BC83-7315-4C3E-84CE-59CE230D42A6}" destId="{3249BBA2-F2B2-4AF5-9555-E33DC3C878A5}" srcOrd="0" destOrd="0" presId="urn:microsoft.com/office/officeart/2005/8/layout/hierarchy6"/>
    <dgm:cxn modelId="{88EBEBC3-113D-4ED2-8CC3-2845A25AEDC7}" type="presParOf" srcId="{C5E1BC83-7315-4C3E-84CE-59CE230D42A6}" destId="{B86ADBC4-598C-4BD1-AAEB-E904A27690FD}" srcOrd="1" destOrd="0" presId="urn:microsoft.com/office/officeart/2005/8/layout/hierarchy6"/>
    <dgm:cxn modelId="{1AB6E1BC-2A0B-46CB-975F-D01AAE1BB54D}" type="presParOf" srcId="{0A488FDD-DC40-46E7-95AD-0742BFEB78EA}" destId="{509AF836-B612-47AD-B83E-AD459F483B1F}" srcOrd="3" destOrd="0" presId="urn:microsoft.com/office/officeart/2005/8/layout/hierarchy6"/>
    <dgm:cxn modelId="{2F07ECFA-0955-46E8-8F8A-3043404504ED}" type="presParOf" srcId="{509AF836-B612-47AD-B83E-AD459F483B1F}" destId="{802D3D41-28E5-45D1-89EF-CB0C2DC2ACFB}" srcOrd="0" destOrd="0" presId="urn:microsoft.com/office/officeart/2005/8/layout/hierarchy6"/>
    <dgm:cxn modelId="{AEABB647-688D-471B-9248-EC06B0FBFF26}" type="presParOf" srcId="{0A488FDD-DC40-46E7-95AD-0742BFEB78EA}" destId="{D93A0998-ECB3-4AE1-9BCF-84E26072D2A5}" srcOrd="4" destOrd="0" presId="urn:microsoft.com/office/officeart/2005/8/layout/hierarchy6"/>
    <dgm:cxn modelId="{E179C86F-55C0-4134-BD4C-372D927EA016}" type="presParOf" srcId="{D93A0998-ECB3-4AE1-9BCF-84E26072D2A5}" destId="{0897A3AA-5307-48AA-9285-A3970620C526}" srcOrd="0" destOrd="0" presId="urn:microsoft.com/office/officeart/2005/8/layout/hierarchy6"/>
    <dgm:cxn modelId="{B5C785A3-B317-4F14-B51B-143BF0D150E5}" type="presParOf" srcId="{D93A0998-ECB3-4AE1-9BCF-84E26072D2A5}" destId="{31228C1F-3DD7-4AD1-8BEC-3F7BE6A362F2}" srcOrd="1" destOrd="0" presId="urn:microsoft.com/office/officeart/2005/8/layout/hierarchy6"/>
    <dgm:cxn modelId="{EA44FAC5-7A85-490C-9251-F23191C0044D}" type="presParOf" srcId="{0A488FDD-DC40-46E7-95AD-0742BFEB78EA}" destId="{C0B7F44A-9572-49DD-82F7-E74329F80EE7}" srcOrd="5" destOrd="0" presId="urn:microsoft.com/office/officeart/2005/8/layout/hierarchy6"/>
    <dgm:cxn modelId="{A70F7610-A710-4269-B8D0-A5FD57323F69}" type="presParOf" srcId="{C0B7F44A-9572-49DD-82F7-E74329F80EE7}" destId="{01A79D6F-491A-4500-B1E0-B7E692F6C348}" srcOrd="0" destOrd="0" presId="urn:microsoft.com/office/officeart/2005/8/layout/hierarchy6"/>
    <dgm:cxn modelId="{9E49449E-2050-4B95-BC7B-04585BF7E453}" type="presParOf" srcId="{0A488FDD-DC40-46E7-95AD-0742BFEB78EA}" destId="{C6EF8E9C-5D5A-42E9-8DD3-E460B97A449D}" srcOrd="6" destOrd="0" presId="urn:microsoft.com/office/officeart/2005/8/layout/hierarchy6"/>
    <dgm:cxn modelId="{21E70EB0-C3B6-4620-9826-6487F44813C3}" type="presParOf" srcId="{C6EF8E9C-5D5A-42E9-8DD3-E460B97A449D}" destId="{45BDC039-BC43-4FF3-AAEF-572D5E381D3F}" srcOrd="0" destOrd="0" presId="urn:microsoft.com/office/officeart/2005/8/layout/hierarchy6"/>
    <dgm:cxn modelId="{51A74A75-4D6D-4B1C-B71E-5C3179575DB2}" type="presParOf" srcId="{C6EF8E9C-5D5A-42E9-8DD3-E460B97A449D}" destId="{59DCBDC4-6C1F-44FA-80F8-0271456563BF}"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15E8CB-568E-4C75-8BCD-456F398C03BC}"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19C08696-550E-4E34-958E-343C495DF611}">
      <dgm:prSet custT="1"/>
      <dgm:spPr/>
      <dgm:t>
        <a:bodyPr/>
        <a:lstStyle/>
        <a:p>
          <a:pPr>
            <a:lnSpc>
              <a:spcPct val="100000"/>
            </a:lnSpc>
            <a:spcBef>
              <a:spcPts val="600"/>
            </a:spcBef>
            <a:spcAft>
              <a:spcPts val="600"/>
            </a:spcAft>
          </a:pPr>
          <a:r>
            <a:rPr lang="fr-FR" sz="2000" dirty="0" err="1"/>
            <a:t>Standardized</a:t>
          </a:r>
          <a:r>
            <a:rPr lang="fr-FR" sz="2000" dirty="0"/>
            <a:t> sampling and transportation </a:t>
          </a:r>
          <a:r>
            <a:rPr lang="fr-FR" sz="2000" dirty="0" err="1"/>
            <a:t>procedures</a:t>
          </a:r>
          <a:r>
            <a:rPr lang="fr-FR" sz="2000" dirty="0"/>
            <a:t> </a:t>
          </a:r>
          <a:endParaRPr lang="en-US" sz="2000" dirty="0"/>
        </a:p>
      </dgm:t>
    </dgm:pt>
    <dgm:pt modelId="{53A66726-EE6F-4A9C-A465-3C6C32D5177D}" type="parTrans" cxnId="{00E841BC-A6A3-45C0-8598-8FAFA16E4B07}">
      <dgm:prSet/>
      <dgm:spPr/>
      <dgm:t>
        <a:bodyPr/>
        <a:lstStyle/>
        <a:p>
          <a:pPr>
            <a:lnSpc>
              <a:spcPct val="100000"/>
            </a:lnSpc>
            <a:spcBef>
              <a:spcPts val="600"/>
            </a:spcBef>
            <a:spcAft>
              <a:spcPts val="600"/>
            </a:spcAft>
          </a:pPr>
          <a:endParaRPr lang="en-US" sz="2000"/>
        </a:p>
      </dgm:t>
    </dgm:pt>
    <dgm:pt modelId="{D142D0B1-110D-42FC-A92E-CA2777B5C238}" type="sibTrans" cxnId="{00E841BC-A6A3-45C0-8598-8FAFA16E4B07}">
      <dgm:prSet/>
      <dgm:spPr/>
      <dgm:t>
        <a:bodyPr/>
        <a:lstStyle/>
        <a:p>
          <a:pPr>
            <a:lnSpc>
              <a:spcPct val="100000"/>
            </a:lnSpc>
            <a:spcBef>
              <a:spcPts val="600"/>
            </a:spcBef>
            <a:spcAft>
              <a:spcPts val="600"/>
            </a:spcAft>
          </a:pPr>
          <a:endParaRPr lang="en-US" sz="2000"/>
        </a:p>
      </dgm:t>
    </dgm:pt>
    <dgm:pt modelId="{EDBBFCB1-F027-4F09-9900-4442FE4EAB82}">
      <dgm:prSet custT="1"/>
      <dgm:spPr/>
      <dgm:t>
        <a:bodyPr/>
        <a:lstStyle/>
        <a:p>
          <a:pPr>
            <a:lnSpc>
              <a:spcPct val="100000"/>
            </a:lnSpc>
            <a:spcBef>
              <a:spcPts val="600"/>
            </a:spcBef>
            <a:spcAft>
              <a:spcPts val="600"/>
            </a:spcAft>
          </a:pPr>
          <a:r>
            <a:rPr lang="fr-FR" sz="2000"/>
            <a:t>Rejection criteria</a:t>
          </a:r>
          <a:endParaRPr lang="en-US" sz="2000"/>
        </a:p>
      </dgm:t>
    </dgm:pt>
    <dgm:pt modelId="{305887BF-5762-4C45-925B-8EDFF37A13DC}" type="parTrans" cxnId="{F20D1C35-4EB7-4239-BDED-2EB5A04039C6}">
      <dgm:prSet/>
      <dgm:spPr/>
      <dgm:t>
        <a:bodyPr/>
        <a:lstStyle/>
        <a:p>
          <a:pPr>
            <a:lnSpc>
              <a:spcPct val="100000"/>
            </a:lnSpc>
            <a:spcBef>
              <a:spcPts val="600"/>
            </a:spcBef>
            <a:spcAft>
              <a:spcPts val="600"/>
            </a:spcAft>
          </a:pPr>
          <a:endParaRPr lang="en-US" sz="2000"/>
        </a:p>
      </dgm:t>
    </dgm:pt>
    <dgm:pt modelId="{08541E13-6445-4D6D-9945-489D247830EA}" type="sibTrans" cxnId="{F20D1C35-4EB7-4239-BDED-2EB5A04039C6}">
      <dgm:prSet/>
      <dgm:spPr/>
      <dgm:t>
        <a:bodyPr/>
        <a:lstStyle/>
        <a:p>
          <a:pPr>
            <a:lnSpc>
              <a:spcPct val="100000"/>
            </a:lnSpc>
            <a:spcBef>
              <a:spcPts val="600"/>
            </a:spcBef>
            <a:spcAft>
              <a:spcPts val="600"/>
            </a:spcAft>
          </a:pPr>
          <a:endParaRPr lang="en-US" sz="2000"/>
        </a:p>
      </dgm:t>
    </dgm:pt>
    <dgm:pt modelId="{610E8CFE-D02A-46D8-9C00-523725EA7498}">
      <dgm:prSet custT="1"/>
      <dgm:spPr/>
      <dgm:t>
        <a:bodyPr/>
        <a:lstStyle/>
        <a:p>
          <a:pPr>
            <a:lnSpc>
              <a:spcPct val="100000"/>
            </a:lnSpc>
            <a:spcBef>
              <a:spcPts val="600"/>
            </a:spcBef>
            <a:spcAft>
              <a:spcPts val="600"/>
            </a:spcAft>
          </a:pPr>
          <a:r>
            <a:rPr lang="fr-FR" sz="2000"/>
            <a:t>Blood culture, Urine, CSF, Pus aspiration, Bone and Tissue biopsies</a:t>
          </a:r>
          <a:endParaRPr lang="en-US" sz="2000"/>
        </a:p>
      </dgm:t>
    </dgm:pt>
    <dgm:pt modelId="{5C5421EE-B3BD-4C85-B5AC-6E4E2879AACA}" type="parTrans" cxnId="{C9BF7746-0098-4D1F-974F-1D465CD3214D}">
      <dgm:prSet/>
      <dgm:spPr/>
      <dgm:t>
        <a:bodyPr/>
        <a:lstStyle/>
        <a:p>
          <a:pPr>
            <a:lnSpc>
              <a:spcPct val="100000"/>
            </a:lnSpc>
            <a:spcBef>
              <a:spcPts val="600"/>
            </a:spcBef>
            <a:spcAft>
              <a:spcPts val="600"/>
            </a:spcAft>
          </a:pPr>
          <a:endParaRPr lang="en-US" sz="2000"/>
        </a:p>
      </dgm:t>
    </dgm:pt>
    <dgm:pt modelId="{932AD717-D044-45AF-A94F-D83E8F33BB64}" type="sibTrans" cxnId="{C9BF7746-0098-4D1F-974F-1D465CD3214D}">
      <dgm:prSet/>
      <dgm:spPr/>
      <dgm:t>
        <a:bodyPr/>
        <a:lstStyle/>
        <a:p>
          <a:pPr>
            <a:lnSpc>
              <a:spcPct val="100000"/>
            </a:lnSpc>
            <a:spcBef>
              <a:spcPts val="600"/>
            </a:spcBef>
            <a:spcAft>
              <a:spcPts val="600"/>
            </a:spcAft>
          </a:pPr>
          <a:endParaRPr lang="en-US" sz="2000"/>
        </a:p>
      </dgm:t>
    </dgm:pt>
    <dgm:pt modelId="{3CD57ABA-D341-438D-9A79-016C704E9671}">
      <dgm:prSet custT="1"/>
      <dgm:spPr/>
      <dgm:t>
        <a:bodyPr/>
        <a:lstStyle/>
        <a:p>
          <a:pPr>
            <a:lnSpc>
              <a:spcPct val="100000"/>
            </a:lnSpc>
            <a:spcBef>
              <a:spcPts val="600"/>
            </a:spcBef>
            <a:spcAft>
              <a:spcPts val="600"/>
            </a:spcAft>
          </a:pPr>
          <a:r>
            <a:rPr lang="fr-FR" sz="2000"/>
            <a:t>Standardized SOP from inoculation to Antibiotic Susceptibility Testing (AST)</a:t>
          </a:r>
          <a:endParaRPr lang="en-US" sz="2000"/>
        </a:p>
      </dgm:t>
    </dgm:pt>
    <dgm:pt modelId="{CDE6FCF3-0AC0-43AA-9D31-4955BEA1B7E8}" type="parTrans" cxnId="{E256DF91-5A2B-4A26-85B8-56E53C3CAA35}">
      <dgm:prSet/>
      <dgm:spPr/>
      <dgm:t>
        <a:bodyPr/>
        <a:lstStyle/>
        <a:p>
          <a:pPr>
            <a:lnSpc>
              <a:spcPct val="100000"/>
            </a:lnSpc>
            <a:spcBef>
              <a:spcPts val="600"/>
            </a:spcBef>
            <a:spcAft>
              <a:spcPts val="600"/>
            </a:spcAft>
          </a:pPr>
          <a:endParaRPr lang="en-US" sz="2000"/>
        </a:p>
      </dgm:t>
    </dgm:pt>
    <dgm:pt modelId="{BCC4BFD5-5113-46CF-B367-F15878AFF315}" type="sibTrans" cxnId="{E256DF91-5A2B-4A26-85B8-56E53C3CAA35}">
      <dgm:prSet/>
      <dgm:spPr/>
      <dgm:t>
        <a:bodyPr/>
        <a:lstStyle/>
        <a:p>
          <a:pPr>
            <a:lnSpc>
              <a:spcPct val="100000"/>
            </a:lnSpc>
            <a:spcBef>
              <a:spcPts val="600"/>
            </a:spcBef>
            <a:spcAft>
              <a:spcPts val="600"/>
            </a:spcAft>
          </a:pPr>
          <a:endParaRPr lang="en-US" sz="2000"/>
        </a:p>
      </dgm:t>
    </dgm:pt>
    <dgm:pt modelId="{78A3F0D7-8EF3-448B-A521-9F158786BCCF}">
      <dgm:prSet custT="1"/>
      <dgm:spPr/>
      <dgm:t>
        <a:bodyPr/>
        <a:lstStyle/>
        <a:p>
          <a:pPr>
            <a:lnSpc>
              <a:spcPct val="100000"/>
            </a:lnSpc>
            <a:spcBef>
              <a:spcPts val="600"/>
            </a:spcBef>
            <a:spcAft>
              <a:spcPts val="600"/>
            </a:spcAft>
          </a:pPr>
          <a:r>
            <a:rPr lang="fr-FR" sz="2000"/>
            <a:t>Quality control procedures using ATCC strains</a:t>
          </a:r>
          <a:endParaRPr lang="en-US" sz="2000"/>
        </a:p>
      </dgm:t>
    </dgm:pt>
    <dgm:pt modelId="{03F0678E-5034-45EF-BC95-05B263ADF0AD}" type="parTrans" cxnId="{E2B06A29-351B-4263-BC42-8CB3EE2F269D}">
      <dgm:prSet/>
      <dgm:spPr/>
      <dgm:t>
        <a:bodyPr/>
        <a:lstStyle/>
        <a:p>
          <a:pPr>
            <a:lnSpc>
              <a:spcPct val="100000"/>
            </a:lnSpc>
            <a:spcBef>
              <a:spcPts val="600"/>
            </a:spcBef>
            <a:spcAft>
              <a:spcPts val="600"/>
            </a:spcAft>
          </a:pPr>
          <a:endParaRPr lang="en-US" sz="2000"/>
        </a:p>
      </dgm:t>
    </dgm:pt>
    <dgm:pt modelId="{5DB058F0-AA92-4BCC-B20E-762B2B94CD0E}" type="sibTrans" cxnId="{E2B06A29-351B-4263-BC42-8CB3EE2F269D}">
      <dgm:prSet/>
      <dgm:spPr/>
      <dgm:t>
        <a:bodyPr/>
        <a:lstStyle/>
        <a:p>
          <a:pPr>
            <a:lnSpc>
              <a:spcPct val="100000"/>
            </a:lnSpc>
            <a:spcBef>
              <a:spcPts val="600"/>
            </a:spcBef>
            <a:spcAft>
              <a:spcPts val="600"/>
            </a:spcAft>
          </a:pPr>
          <a:endParaRPr lang="en-US" sz="2000"/>
        </a:p>
      </dgm:t>
    </dgm:pt>
    <dgm:pt modelId="{470CE250-07D3-47D2-A031-C47248730166}">
      <dgm:prSet custT="1"/>
      <dgm:spPr/>
      <dgm:t>
        <a:bodyPr/>
        <a:lstStyle/>
        <a:p>
          <a:pPr>
            <a:lnSpc>
              <a:spcPct val="100000"/>
            </a:lnSpc>
            <a:spcBef>
              <a:spcPts val="600"/>
            </a:spcBef>
            <a:spcAft>
              <a:spcPts val="600"/>
            </a:spcAft>
          </a:pPr>
          <a:r>
            <a:rPr lang="fr-FR" sz="2000"/>
            <a:t>Manual culture and phenotypic identification with manual biochemical tests</a:t>
          </a:r>
          <a:endParaRPr lang="en-US" sz="2000"/>
        </a:p>
      </dgm:t>
    </dgm:pt>
    <dgm:pt modelId="{360E4338-BB53-424C-BFAE-F7EF201BC952}" type="parTrans" cxnId="{301A344B-2F7F-4448-98BA-46E472E2DEC0}">
      <dgm:prSet/>
      <dgm:spPr/>
      <dgm:t>
        <a:bodyPr/>
        <a:lstStyle/>
        <a:p>
          <a:pPr>
            <a:lnSpc>
              <a:spcPct val="100000"/>
            </a:lnSpc>
            <a:spcBef>
              <a:spcPts val="600"/>
            </a:spcBef>
            <a:spcAft>
              <a:spcPts val="600"/>
            </a:spcAft>
          </a:pPr>
          <a:endParaRPr lang="en-US" sz="2000"/>
        </a:p>
      </dgm:t>
    </dgm:pt>
    <dgm:pt modelId="{58CA483E-5CA9-4D01-BD52-47BDD21D3182}" type="sibTrans" cxnId="{301A344B-2F7F-4448-98BA-46E472E2DEC0}">
      <dgm:prSet/>
      <dgm:spPr/>
      <dgm:t>
        <a:bodyPr/>
        <a:lstStyle/>
        <a:p>
          <a:pPr>
            <a:lnSpc>
              <a:spcPct val="100000"/>
            </a:lnSpc>
            <a:spcBef>
              <a:spcPts val="600"/>
            </a:spcBef>
            <a:spcAft>
              <a:spcPts val="600"/>
            </a:spcAft>
          </a:pPr>
          <a:endParaRPr lang="en-US" sz="2000"/>
        </a:p>
      </dgm:t>
    </dgm:pt>
    <dgm:pt modelId="{81140548-FC77-4FEC-B371-23257CD055E7}" type="pres">
      <dgm:prSet presAssocID="{C115E8CB-568E-4C75-8BCD-456F398C03BC}" presName="vert0" presStyleCnt="0">
        <dgm:presLayoutVars>
          <dgm:dir/>
          <dgm:animOne val="branch"/>
          <dgm:animLvl val="lvl"/>
        </dgm:presLayoutVars>
      </dgm:prSet>
      <dgm:spPr/>
    </dgm:pt>
    <dgm:pt modelId="{C8308286-FFFC-4163-A0B5-8EFF0319083F}" type="pres">
      <dgm:prSet presAssocID="{19C08696-550E-4E34-958E-343C495DF611}" presName="thickLine" presStyleLbl="alignNode1" presStyleIdx="0" presStyleCnt="6"/>
      <dgm:spPr/>
    </dgm:pt>
    <dgm:pt modelId="{B5B8DA54-A80A-4D05-BA1E-4B998F4C0A8F}" type="pres">
      <dgm:prSet presAssocID="{19C08696-550E-4E34-958E-343C495DF611}" presName="horz1" presStyleCnt="0"/>
      <dgm:spPr/>
    </dgm:pt>
    <dgm:pt modelId="{57304A42-444D-4BE1-848E-A461F087AA25}" type="pres">
      <dgm:prSet presAssocID="{19C08696-550E-4E34-958E-343C495DF611}" presName="tx1" presStyleLbl="revTx" presStyleIdx="0" presStyleCnt="6"/>
      <dgm:spPr/>
    </dgm:pt>
    <dgm:pt modelId="{B0A1E2B1-A5C6-4186-BC57-4387AEBA1A4D}" type="pres">
      <dgm:prSet presAssocID="{19C08696-550E-4E34-958E-343C495DF611}" presName="vert1" presStyleCnt="0"/>
      <dgm:spPr/>
    </dgm:pt>
    <dgm:pt modelId="{308F7A0F-026D-4866-81D2-A861EEAD0169}" type="pres">
      <dgm:prSet presAssocID="{EDBBFCB1-F027-4F09-9900-4442FE4EAB82}" presName="thickLine" presStyleLbl="alignNode1" presStyleIdx="1" presStyleCnt="6"/>
      <dgm:spPr/>
    </dgm:pt>
    <dgm:pt modelId="{61AAE11B-4AB2-43F1-9637-079163CF56B9}" type="pres">
      <dgm:prSet presAssocID="{EDBBFCB1-F027-4F09-9900-4442FE4EAB82}" presName="horz1" presStyleCnt="0"/>
      <dgm:spPr/>
    </dgm:pt>
    <dgm:pt modelId="{D156B51F-F9B0-4C0B-9617-C31CDAFA1570}" type="pres">
      <dgm:prSet presAssocID="{EDBBFCB1-F027-4F09-9900-4442FE4EAB82}" presName="tx1" presStyleLbl="revTx" presStyleIdx="1" presStyleCnt="6"/>
      <dgm:spPr/>
    </dgm:pt>
    <dgm:pt modelId="{1E0D90FE-71E0-4F7A-8BD5-5A2DCF3EE761}" type="pres">
      <dgm:prSet presAssocID="{EDBBFCB1-F027-4F09-9900-4442FE4EAB82}" presName="vert1" presStyleCnt="0"/>
      <dgm:spPr/>
    </dgm:pt>
    <dgm:pt modelId="{5A207211-9FF3-4362-928D-150CD5499C43}" type="pres">
      <dgm:prSet presAssocID="{610E8CFE-D02A-46D8-9C00-523725EA7498}" presName="thickLine" presStyleLbl="alignNode1" presStyleIdx="2" presStyleCnt="6"/>
      <dgm:spPr/>
    </dgm:pt>
    <dgm:pt modelId="{EFD007CF-C573-46AD-A2AD-8339CF5F5BEC}" type="pres">
      <dgm:prSet presAssocID="{610E8CFE-D02A-46D8-9C00-523725EA7498}" presName="horz1" presStyleCnt="0"/>
      <dgm:spPr/>
    </dgm:pt>
    <dgm:pt modelId="{ADD3CEAC-9BB6-4F61-90D6-FA7E325DAC84}" type="pres">
      <dgm:prSet presAssocID="{610E8CFE-D02A-46D8-9C00-523725EA7498}" presName="tx1" presStyleLbl="revTx" presStyleIdx="2" presStyleCnt="6"/>
      <dgm:spPr/>
    </dgm:pt>
    <dgm:pt modelId="{E84FDA61-BD85-4846-BACB-135286CF6F7A}" type="pres">
      <dgm:prSet presAssocID="{610E8CFE-D02A-46D8-9C00-523725EA7498}" presName="vert1" presStyleCnt="0"/>
      <dgm:spPr/>
    </dgm:pt>
    <dgm:pt modelId="{E9A2941C-3052-41DD-AF68-7FB49A1C5475}" type="pres">
      <dgm:prSet presAssocID="{3CD57ABA-D341-438D-9A79-016C704E9671}" presName="thickLine" presStyleLbl="alignNode1" presStyleIdx="3" presStyleCnt="6"/>
      <dgm:spPr/>
    </dgm:pt>
    <dgm:pt modelId="{4A34388A-0BD9-405C-85A7-C53C056657BF}" type="pres">
      <dgm:prSet presAssocID="{3CD57ABA-D341-438D-9A79-016C704E9671}" presName="horz1" presStyleCnt="0"/>
      <dgm:spPr/>
    </dgm:pt>
    <dgm:pt modelId="{46F03A3E-B0FD-407F-8407-907FCEC615C9}" type="pres">
      <dgm:prSet presAssocID="{3CD57ABA-D341-438D-9A79-016C704E9671}" presName="tx1" presStyleLbl="revTx" presStyleIdx="3" presStyleCnt="6"/>
      <dgm:spPr/>
    </dgm:pt>
    <dgm:pt modelId="{4F2B7011-3460-45E5-883D-2DF3342F9F07}" type="pres">
      <dgm:prSet presAssocID="{3CD57ABA-D341-438D-9A79-016C704E9671}" presName="vert1" presStyleCnt="0"/>
      <dgm:spPr/>
    </dgm:pt>
    <dgm:pt modelId="{D1AC4727-FEF6-4483-B03E-18767C6434DB}" type="pres">
      <dgm:prSet presAssocID="{78A3F0D7-8EF3-448B-A521-9F158786BCCF}" presName="thickLine" presStyleLbl="alignNode1" presStyleIdx="4" presStyleCnt="6"/>
      <dgm:spPr/>
    </dgm:pt>
    <dgm:pt modelId="{C2E08E18-9395-4BFC-B14A-C067B65A2F5A}" type="pres">
      <dgm:prSet presAssocID="{78A3F0D7-8EF3-448B-A521-9F158786BCCF}" presName="horz1" presStyleCnt="0"/>
      <dgm:spPr/>
    </dgm:pt>
    <dgm:pt modelId="{B081B19D-2C02-4823-A60E-C0B914D30CF2}" type="pres">
      <dgm:prSet presAssocID="{78A3F0D7-8EF3-448B-A521-9F158786BCCF}" presName="tx1" presStyleLbl="revTx" presStyleIdx="4" presStyleCnt="6"/>
      <dgm:spPr/>
    </dgm:pt>
    <dgm:pt modelId="{510DD3B2-4B47-4253-A6F0-0DEF269F3D52}" type="pres">
      <dgm:prSet presAssocID="{78A3F0D7-8EF3-448B-A521-9F158786BCCF}" presName="vert1" presStyleCnt="0"/>
      <dgm:spPr/>
    </dgm:pt>
    <dgm:pt modelId="{A850C6CF-096B-4222-A24F-B56F1A607793}" type="pres">
      <dgm:prSet presAssocID="{470CE250-07D3-47D2-A031-C47248730166}" presName="thickLine" presStyleLbl="alignNode1" presStyleIdx="5" presStyleCnt="6"/>
      <dgm:spPr/>
    </dgm:pt>
    <dgm:pt modelId="{862EC9CC-2D05-49C1-86BC-CC0281DC748F}" type="pres">
      <dgm:prSet presAssocID="{470CE250-07D3-47D2-A031-C47248730166}" presName="horz1" presStyleCnt="0"/>
      <dgm:spPr/>
    </dgm:pt>
    <dgm:pt modelId="{BF0EF30B-EC9E-4EF7-B17D-772FA799C62C}" type="pres">
      <dgm:prSet presAssocID="{470CE250-07D3-47D2-A031-C47248730166}" presName="tx1" presStyleLbl="revTx" presStyleIdx="5" presStyleCnt="6"/>
      <dgm:spPr/>
    </dgm:pt>
    <dgm:pt modelId="{92F7C8A7-F702-4266-8FBB-871A6F9F8C57}" type="pres">
      <dgm:prSet presAssocID="{470CE250-07D3-47D2-A031-C47248730166}" presName="vert1" presStyleCnt="0"/>
      <dgm:spPr/>
    </dgm:pt>
  </dgm:ptLst>
  <dgm:cxnLst>
    <dgm:cxn modelId="{61BAB10E-C77B-4960-93F2-2B7B13CC9084}" type="presOf" srcId="{78A3F0D7-8EF3-448B-A521-9F158786BCCF}" destId="{B081B19D-2C02-4823-A60E-C0B914D30CF2}" srcOrd="0" destOrd="0" presId="urn:microsoft.com/office/officeart/2008/layout/LinedList"/>
    <dgm:cxn modelId="{55232523-D0BE-4F09-B76B-165AAFBEE1F0}" type="presOf" srcId="{19C08696-550E-4E34-958E-343C495DF611}" destId="{57304A42-444D-4BE1-848E-A461F087AA25}" srcOrd="0" destOrd="0" presId="urn:microsoft.com/office/officeart/2008/layout/LinedList"/>
    <dgm:cxn modelId="{E2B06A29-351B-4263-BC42-8CB3EE2F269D}" srcId="{C115E8CB-568E-4C75-8BCD-456F398C03BC}" destId="{78A3F0D7-8EF3-448B-A521-9F158786BCCF}" srcOrd="4" destOrd="0" parTransId="{03F0678E-5034-45EF-BC95-05B263ADF0AD}" sibTransId="{5DB058F0-AA92-4BCC-B20E-762B2B94CD0E}"/>
    <dgm:cxn modelId="{F20D1C35-4EB7-4239-BDED-2EB5A04039C6}" srcId="{C115E8CB-568E-4C75-8BCD-456F398C03BC}" destId="{EDBBFCB1-F027-4F09-9900-4442FE4EAB82}" srcOrd="1" destOrd="0" parTransId="{305887BF-5762-4C45-925B-8EDFF37A13DC}" sibTransId="{08541E13-6445-4D6D-9945-489D247830EA}"/>
    <dgm:cxn modelId="{C9BF7746-0098-4D1F-974F-1D465CD3214D}" srcId="{C115E8CB-568E-4C75-8BCD-456F398C03BC}" destId="{610E8CFE-D02A-46D8-9C00-523725EA7498}" srcOrd="2" destOrd="0" parTransId="{5C5421EE-B3BD-4C85-B5AC-6E4E2879AACA}" sibTransId="{932AD717-D044-45AF-A94F-D83E8F33BB64}"/>
    <dgm:cxn modelId="{301A344B-2F7F-4448-98BA-46E472E2DEC0}" srcId="{C115E8CB-568E-4C75-8BCD-456F398C03BC}" destId="{470CE250-07D3-47D2-A031-C47248730166}" srcOrd="5" destOrd="0" parTransId="{360E4338-BB53-424C-BFAE-F7EF201BC952}" sibTransId="{58CA483E-5CA9-4D01-BD52-47BDD21D3182}"/>
    <dgm:cxn modelId="{F774674E-9A10-421A-AB59-6DC80134DF9A}" type="presOf" srcId="{3CD57ABA-D341-438D-9A79-016C704E9671}" destId="{46F03A3E-B0FD-407F-8407-907FCEC615C9}" srcOrd="0" destOrd="0" presId="urn:microsoft.com/office/officeart/2008/layout/LinedList"/>
    <dgm:cxn modelId="{CE6B778A-1608-4F5C-B4CA-3D6FAEE74B51}" type="presOf" srcId="{470CE250-07D3-47D2-A031-C47248730166}" destId="{BF0EF30B-EC9E-4EF7-B17D-772FA799C62C}" srcOrd="0" destOrd="0" presId="urn:microsoft.com/office/officeart/2008/layout/LinedList"/>
    <dgm:cxn modelId="{E256DF91-5A2B-4A26-85B8-56E53C3CAA35}" srcId="{C115E8CB-568E-4C75-8BCD-456F398C03BC}" destId="{3CD57ABA-D341-438D-9A79-016C704E9671}" srcOrd="3" destOrd="0" parTransId="{CDE6FCF3-0AC0-43AA-9D31-4955BEA1B7E8}" sibTransId="{BCC4BFD5-5113-46CF-B367-F15878AFF315}"/>
    <dgm:cxn modelId="{B22C01BC-F98E-487B-AD4F-0D32D4C29743}" type="presOf" srcId="{C115E8CB-568E-4C75-8BCD-456F398C03BC}" destId="{81140548-FC77-4FEC-B371-23257CD055E7}" srcOrd="0" destOrd="0" presId="urn:microsoft.com/office/officeart/2008/layout/LinedList"/>
    <dgm:cxn modelId="{00E841BC-A6A3-45C0-8598-8FAFA16E4B07}" srcId="{C115E8CB-568E-4C75-8BCD-456F398C03BC}" destId="{19C08696-550E-4E34-958E-343C495DF611}" srcOrd="0" destOrd="0" parTransId="{53A66726-EE6F-4A9C-A465-3C6C32D5177D}" sibTransId="{D142D0B1-110D-42FC-A92E-CA2777B5C238}"/>
    <dgm:cxn modelId="{82D281F6-8E40-43FE-9DC1-683BB52C5D5F}" type="presOf" srcId="{EDBBFCB1-F027-4F09-9900-4442FE4EAB82}" destId="{D156B51F-F9B0-4C0B-9617-C31CDAFA1570}" srcOrd="0" destOrd="0" presId="urn:microsoft.com/office/officeart/2008/layout/LinedList"/>
    <dgm:cxn modelId="{57ACD4FE-886F-4FE2-8383-849203827386}" type="presOf" srcId="{610E8CFE-D02A-46D8-9C00-523725EA7498}" destId="{ADD3CEAC-9BB6-4F61-90D6-FA7E325DAC84}" srcOrd="0" destOrd="0" presId="urn:microsoft.com/office/officeart/2008/layout/LinedList"/>
    <dgm:cxn modelId="{24A97D89-6188-457F-82D5-FA0994992E51}" type="presParOf" srcId="{81140548-FC77-4FEC-B371-23257CD055E7}" destId="{C8308286-FFFC-4163-A0B5-8EFF0319083F}" srcOrd="0" destOrd="0" presId="urn:microsoft.com/office/officeart/2008/layout/LinedList"/>
    <dgm:cxn modelId="{0D8587D1-3C61-42E0-A852-951D22CBF42B}" type="presParOf" srcId="{81140548-FC77-4FEC-B371-23257CD055E7}" destId="{B5B8DA54-A80A-4D05-BA1E-4B998F4C0A8F}" srcOrd="1" destOrd="0" presId="urn:microsoft.com/office/officeart/2008/layout/LinedList"/>
    <dgm:cxn modelId="{8F011E2A-EB91-4679-BC98-4B163DE8FD9B}" type="presParOf" srcId="{B5B8DA54-A80A-4D05-BA1E-4B998F4C0A8F}" destId="{57304A42-444D-4BE1-848E-A461F087AA25}" srcOrd="0" destOrd="0" presId="urn:microsoft.com/office/officeart/2008/layout/LinedList"/>
    <dgm:cxn modelId="{3B313687-E9E6-4706-A8E6-4CE06BFF8E95}" type="presParOf" srcId="{B5B8DA54-A80A-4D05-BA1E-4B998F4C0A8F}" destId="{B0A1E2B1-A5C6-4186-BC57-4387AEBA1A4D}" srcOrd="1" destOrd="0" presId="urn:microsoft.com/office/officeart/2008/layout/LinedList"/>
    <dgm:cxn modelId="{FC895069-5D5A-49B9-964F-0471A2FE3E15}" type="presParOf" srcId="{81140548-FC77-4FEC-B371-23257CD055E7}" destId="{308F7A0F-026D-4866-81D2-A861EEAD0169}" srcOrd="2" destOrd="0" presId="urn:microsoft.com/office/officeart/2008/layout/LinedList"/>
    <dgm:cxn modelId="{E68889CC-5DA6-4643-B7F9-BE65E48EADD4}" type="presParOf" srcId="{81140548-FC77-4FEC-B371-23257CD055E7}" destId="{61AAE11B-4AB2-43F1-9637-079163CF56B9}" srcOrd="3" destOrd="0" presId="urn:microsoft.com/office/officeart/2008/layout/LinedList"/>
    <dgm:cxn modelId="{F3AF1A02-D2D8-459C-ABEC-AA9D171AC5C6}" type="presParOf" srcId="{61AAE11B-4AB2-43F1-9637-079163CF56B9}" destId="{D156B51F-F9B0-4C0B-9617-C31CDAFA1570}" srcOrd="0" destOrd="0" presId="urn:microsoft.com/office/officeart/2008/layout/LinedList"/>
    <dgm:cxn modelId="{DB044262-03B1-4EE6-ABAB-4C9BE1E1D953}" type="presParOf" srcId="{61AAE11B-4AB2-43F1-9637-079163CF56B9}" destId="{1E0D90FE-71E0-4F7A-8BD5-5A2DCF3EE761}" srcOrd="1" destOrd="0" presId="urn:microsoft.com/office/officeart/2008/layout/LinedList"/>
    <dgm:cxn modelId="{E6F33EBF-0791-45A5-B5B1-52FC509468C2}" type="presParOf" srcId="{81140548-FC77-4FEC-B371-23257CD055E7}" destId="{5A207211-9FF3-4362-928D-150CD5499C43}" srcOrd="4" destOrd="0" presId="urn:microsoft.com/office/officeart/2008/layout/LinedList"/>
    <dgm:cxn modelId="{AA919F23-5D6E-416A-9D36-5F9143C955DA}" type="presParOf" srcId="{81140548-FC77-4FEC-B371-23257CD055E7}" destId="{EFD007CF-C573-46AD-A2AD-8339CF5F5BEC}" srcOrd="5" destOrd="0" presId="urn:microsoft.com/office/officeart/2008/layout/LinedList"/>
    <dgm:cxn modelId="{061BB15B-DC47-4CFA-B57F-AD0C30778A5D}" type="presParOf" srcId="{EFD007CF-C573-46AD-A2AD-8339CF5F5BEC}" destId="{ADD3CEAC-9BB6-4F61-90D6-FA7E325DAC84}" srcOrd="0" destOrd="0" presId="urn:microsoft.com/office/officeart/2008/layout/LinedList"/>
    <dgm:cxn modelId="{583A61AB-0AF8-44CB-A6A3-62DBF0CFA2D0}" type="presParOf" srcId="{EFD007CF-C573-46AD-A2AD-8339CF5F5BEC}" destId="{E84FDA61-BD85-4846-BACB-135286CF6F7A}" srcOrd="1" destOrd="0" presId="urn:microsoft.com/office/officeart/2008/layout/LinedList"/>
    <dgm:cxn modelId="{24818272-0A57-4650-A8AA-61D7BF0130DB}" type="presParOf" srcId="{81140548-FC77-4FEC-B371-23257CD055E7}" destId="{E9A2941C-3052-41DD-AF68-7FB49A1C5475}" srcOrd="6" destOrd="0" presId="urn:microsoft.com/office/officeart/2008/layout/LinedList"/>
    <dgm:cxn modelId="{70AF531F-7088-4F04-AF5D-62AA25C4E195}" type="presParOf" srcId="{81140548-FC77-4FEC-B371-23257CD055E7}" destId="{4A34388A-0BD9-405C-85A7-C53C056657BF}" srcOrd="7" destOrd="0" presId="urn:microsoft.com/office/officeart/2008/layout/LinedList"/>
    <dgm:cxn modelId="{8139536D-827E-4636-857D-E1B7962D7F25}" type="presParOf" srcId="{4A34388A-0BD9-405C-85A7-C53C056657BF}" destId="{46F03A3E-B0FD-407F-8407-907FCEC615C9}" srcOrd="0" destOrd="0" presId="urn:microsoft.com/office/officeart/2008/layout/LinedList"/>
    <dgm:cxn modelId="{36502C25-7141-4809-9889-836B3720B920}" type="presParOf" srcId="{4A34388A-0BD9-405C-85A7-C53C056657BF}" destId="{4F2B7011-3460-45E5-883D-2DF3342F9F07}" srcOrd="1" destOrd="0" presId="urn:microsoft.com/office/officeart/2008/layout/LinedList"/>
    <dgm:cxn modelId="{C4F02523-37E3-4895-A046-A0106EE966C2}" type="presParOf" srcId="{81140548-FC77-4FEC-B371-23257CD055E7}" destId="{D1AC4727-FEF6-4483-B03E-18767C6434DB}" srcOrd="8" destOrd="0" presId="urn:microsoft.com/office/officeart/2008/layout/LinedList"/>
    <dgm:cxn modelId="{970ED557-C733-4167-BAE8-0DB89AAB582F}" type="presParOf" srcId="{81140548-FC77-4FEC-B371-23257CD055E7}" destId="{C2E08E18-9395-4BFC-B14A-C067B65A2F5A}" srcOrd="9" destOrd="0" presId="urn:microsoft.com/office/officeart/2008/layout/LinedList"/>
    <dgm:cxn modelId="{8409311A-3275-458F-B0C2-DEA16FA9C560}" type="presParOf" srcId="{C2E08E18-9395-4BFC-B14A-C067B65A2F5A}" destId="{B081B19D-2C02-4823-A60E-C0B914D30CF2}" srcOrd="0" destOrd="0" presId="urn:microsoft.com/office/officeart/2008/layout/LinedList"/>
    <dgm:cxn modelId="{6428A143-0175-4456-91D6-6AC910CA5D7E}" type="presParOf" srcId="{C2E08E18-9395-4BFC-B14A-C067B65A2F5A}" destId="{510DD3B2-4B47-4253-A6F0-0DEF269F3D52}" srcOrd="1" destOrd="0" presId="urn:microsoft.com/office/officeart/2008/layout/LinedList"/>
    <dgm:cxn modelId="{B947AE16-4608-40D6-A22E-35FBBF9F738D}" type="presParOf" srcId="{81140548-FC77-4FEC-B371-23257CD055E7}" destId="{A850C6CF-096B-4222-A24F-B56F1A607793}" srcOrd="10" destOrd="0" presId="urn:microsoft.com/office/officeart/2008/layout/LinedList"/>
    <dgm:cxn modelId="{30FF028E-1ED1-4D3F-B0C2-A1B71E955B5F}" type="presParOf" srcId="{81140548-FC77-4FEC-B371-23257CD055E7}" destId="{862EC9CC-2D05-49C1-86BC-CC0281DC748F}" srcOrd="11" destOrd="0" presId="urn:microsoft.com/office/officeart/2008/layout/LinedList"/>
    <dgm:cxn modelId="{F58BD160-3D2E-470B-9C93-AC0A265F8708}" type="presParOf" srcId="{862EC9CC-2D05-49C1-86BC-CC0281DC748F}" destId="{BF0EF30B-EC9E-4EF7-B17D-772FA799C62C}" srcOrd="0" destOrd="0" presId="urn:microsoft.com/office/officeart/2008/layout/LinedList"/>
    <dgm:cxn modelId="{4DC61890-7275-4B12-9F8D-E53AE9FF8BCC}" type="presParOf" srcId="{862EC9CC-2D05-49C1-86BC-CC0281DC748F}" destId="{92F7C8A7-F702-4266-8FBB-871A6F9F8C5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1D62FFD-F556-46C9-80B2-EB3A9D347827}"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18DBC807-14DC-4D7C-BA74-9202D8369E02}">
      <dgm:prSet custT="1"/>
      <dgm:spPr/>
      <dgm:t>
        <a:bodyPr/>
        <a:lstStyle/>
        <a:p>
          <a:r>
            <a:rPr lang="fr-FR" sz="2000" dirty="0"/>
            <a:t>Disc diffusion and MIC E-test (</a:t>
          </a:r>
          <a:r>
            <a:rPr lang="fr-FR" sz="2000" dirty="0" err="1"/>
            <a:t>Conventional</a:t>
          </a:r>
          <a:r>
            <a:rPr lang="fr-FR" sz="2000" dirty="0"/>
            <a:t> </a:t>
          </a:r>
          <a:r>
            <a:rPr lang="fr-FR" sz="2000" dirty="0" err="1"/>
            <a:t>Lab</a:t>
          </a:r>
          <a:r>
            <a:rPr lang="fr-FR" sz="2000" dirty="0"/>
            <a:t>)</a:t>
          </a:r>
          <a:endParaRPr lang="en-US" sz="2000" dirty="0"/>
        </a:p>
      </dgm:t>
    </dgm:pt>
    <dgm:pt modelId="{D5A9FD8D-BA0E-417E-9CF9-710026B7992A}" type="parTrans" cxnId="{0969B679-B097-4661-B1D8-5D58CAFFD93A}">
      <dgm:prSet/>
      <dgm:spPr/>
      <dgm:t>
        <a:bodyPr/>
        <a:lstStyle/>
        <a:p>
          <a:endParaRPr lang="en-US" sz="2000"/>
        </a:p>
      </dgm:t>
    </dgm:pt>
    <dgm:pt modelId="{7534EE44-3ED9-4455-A1ED-4357DB9C040B}" type="sibTrans" cxnId="{0969B679-B097-4661-B1D8-5D58CAFFD93A}">
      <dgm:prSet/>
      <dgm:spPr/>
      <dgm:t>
        <a:bodyPr/>
        <a:lstStyle/>
        <a:p>
          <a:endParaRPr lang="en-US" sz="2000"/>
        </a:p>
      </dgm:t>
    </dgm:pt>
    <dgm:pt modelId="{4F721E35-519C-4008-A044-AE7845D94FAE}">
      <dgm:prSet custT="1"/>
      <dgm:spPr/>
      <dgm:t>
        <a:bodyPr/>
        <a:lstStyle/>
        <a:p>
          <a:r>
            <a:rPr lang="fr-FR" sz="2000"/>
            <a:t>MIC broth dilution (Mini-Lab)</a:t>
          </a:r>
          <a:endParaRPr lang="en-US" sz="2000"/>
        </a:p>
      </dgm:t>
    </dgm:pt>
    <dgm:pt modelId="{1E816586-ACA0-4461-ACDB-30D59B690431}" type="parTrans" cxnId="{ED5A2A2B-B006-40BF-96E9-ABEE9C33A518}">
      <dgm:prSet/>
      <dgm:spPr/>
      <dgm:t>
        <a:bodyPr/>
        <a:lstStyle/>
        <a:p>
          <a:endParaRPr lang="en-US" sz="2000"/>
        </a:p>
      </dgm:t>
    </dgm:pt>
    <dgm:pt modelId="{6F9424F7-5172-44BB-89AE-18905447F97C}" type="sibTrans" cxnId="{ED5A2A2B-B006-40BF-96E9-ABEE9C33A518}">
      <dgm:prSet/>
      <dgm:spPr/>
      <dgm:t>
        <a:bodyPr/>
        <a:lstStyle/>
        <a:p>
          <a:endParaRPr lang="en-US" sz="2000"/>
        </a:p>
      </dgm:t>
    </dgm:pt>
    <dgm:pt modelId="{D794B13D-5B6F-476B-B81D-01A8756E3F7D}">
      <dgm:prSet custT="1"/>
      <dgm:spPr/>
      <dgm:t>
        <a:bodyPr/>
        <a:lstStyle/>
        <a:p>
          <a:r>
            <a:rPr lang="fr-FR" sz="2000" dirty="0"/>
            <a:t>International </a:t>
          </a:r>
          <a:r>
            <a:rPr lang="fr-FR" sz="2000" dirty="0" err="1"/>
            <a:t>recommendations</a:t>
          </a:r>
          <a:r>
            <a:rPr lang="fr-FR" sz="2000" dirty="0"/>
            <a:t>: EUCAST/CLSI </a:t>
          </a:r>
          <a:endParaRPr lang="en-US" sz="2000" dirty="0"/>
        </a:p>
      </dgm:t>
    </dgm:pt>
    <dgm:pt modelId="{4BE99149-8506-402E-96B5-9676CC8BFFF5}" type="parTrans" cxnId="{02008FAD-B1C3-44D3-BCA6-087D5D7661D6}">
      <dgm:prSet/>
      <dgm:spPr/>
      <dgm:t>
        <a:bodyPr/>
        <a:lstStyle/>
        <a:p>
          <a:endParaRPr lang="en-US" sz="2000"/>
        </a:p>
      </dgm:t>
    </dgm:pt>
    <dgm:pt modelId="{9E804A2A-C3E0-4F2A-8EC8-EB9DE08A2A9E}" type="sibTrans" cxnId="{02008FAD-B1C3-44D3-BCA6-087D5D7661D6}">
      <dgm:prSet/>
      <dgm:spPr/>
      <dgm:t>
        <a:bodyPr/>
        <a:lstStyle/>
        <a:p>
          <a:endParaRPr lang="en-US" sz="2000"/>
        </a:p>
      </dgm:t>
    </dgm:pt>
    <dgm:pt modelId="{E681A638-C860-440E-AEA4-752D38B9954F}">
      <dgm:prSet custT="1"/>
      <dgm:spPr/>
      <dgm:t>
        <a:bodyPr/>
        <a:lstStyle/>
        <a:p>
          <a:r>
            <a:rPr lang="fr-FR" sz="2000" dirty="0"/>
            <a:t>MSF </a:t>
          </a:r>
          <a:r>
            <a:rPr lang="fr-FR" sz="2000" dirty="0" err="1"/>
            <a:t>Pathogen</a:t>
          </a:r>
          <a:r>
            <a:rPr lang="fr-FR" sz="2000" dirty="0"/>
            <a:t> </a:t>
          </a:r>
          <a:r>
            <a:rPr lang="fr-FR" sz="2000" dirty="0" err="1"/>
            <a:t>Specific</a:t>
          </a:r>
          <a:r>
            <a:rPr lang="fr-FR" sz="2000" dirty="0"/>
            <a:t> </a:t>
          </a:r>
          <a:r>
            <a:rPr lang="fr-FR" sz="2000" dirty="0" err="1"/>
            <a:t>Treatment</a:t>
          </a:r>
          <a:r>
            <a:rPr lang="fr-FR" sz="2000" dirty="0"/>
            <a:t> Guide </a:t>
          </a:r>
          <a:r>
            <a:rPr lang="fr-FR" sz="2000" dirty="0" err="1"/>
            <a:t>list</a:t>
          </a:r>
          <a:r>
            <a:rPr lang="fr-FR" sz="2000" dirty="0"/>
            <a:t> of </a:t>
          </a:r>
          <a:r>
            <a:rPr lang="fr-FR" sz="2000" dirty="0" err="1"/>
            <a:t>antibiotics</a:t>
          </a:r>
          <a:endParaRPr lang="en-US" sz="2000" dirty="0"/>
        </a:p>
      </dgm:t>
    </dgm:pt>
    <dgm:pt modelId="{B6BB65AA-C59D-4EC8-ADA0-1DFE6B19B95E}" type="parTrans" cxnId="{A18F2CBB-2C05-49B2-BA67-98035E76AF0D}">
      <dgm:prSet/>
      <dgm:spPr/>
      <dgm:t>
        <a:bodyPr/>
        <a:lstStyle/>
        <a:p>
          <a:endParaRPr lang="en-US" sz="2000"/>
        </a:p>
      </dgm:t>
    </dgm:pt>
    <dgm:pt modelId="{C811FFFD-D466-4A64-B13C-80C935D47166}" type="sibTrans" cxnId="{A18F2CBB-2C05-49B2-BA67-98035E76AF0D}">
      <dgm:prSet/>
      <dgm:spPr/>
      <dgm:t>
        <a:bodyPr/>
        <a:lstStyle/>
        <a:p>
          <a:endParaRPr lang="en-US" sz="2000"/>
        </a:p>
      </dgm:t>
    </dgm:pt>
    <dgm:pt modelId="{66B8129D-4022-46DA-A3DF-A6EE40813F9E}">
      <dgm:prSet custT="1"/>
      <dgm:spPr/>
      <dgm:t>
        <a:bodyPr/>
        <a:lstStyle/>
        <a:p>
          <a:r>
            <a:rPr lang="fr-FR" sz="2000"/>
            <a:t>Interpretation of results using expert rules</a:t>
          </a:r>
          <a:endParaRPr lang="en-US" sz="2000"/>
        </a:p>
      </dgm:t>
    </dgm:pt>
    <dgm:pt modelId="{1B0B7D45-E507-4A69-9C8F-DEC2E8400290}" type="parTrans" cxnId="{5DBFC48B-6A78-4E85-BEAF-CE9277B22250}">
      <dgm:prSet/>
      <dgm:spPr/>
      <dgm:t>
        <a:bodyPr/>
        <a:lstStyle/>
        <a:p>
          <a:endParaRPr lang="en-US" sz="2000"/>
        </a:p>
      </dgm:t>
    </dgm:pt>
    <dgm:pt modelId="{E29BB4CE-A191-466E-A1AC-B347C2C69825}" type="sibTrans" cxnId="{5DBFC48B-6A78-4E85-BEAF-CE9277B22250}">
      <dgm:prSet/>
      <dgm:spPr/>
      <dgm:t>
        <a:bodyPr/>
        <a:lstStyle/>
        <a:p>
          <a:endParaRPr lang="en-US" sz="2000"/>
        </a:p>
      </dgm:t>
    </dgm:pt>
    <dgm:pt modelId="{FEC21270-C60E-4068-8256-F34E522D7F74}">
      <dgm:prSet custT="1"/>
      <dgm:spPr/>
      <dgm:t>
        <a:bodyPr/>
        <a:lstStyle/>
        <a:p>
          <a:r>
            <a:rPr lang="fr-FR" sz="2000"/>
            <a:t>Contamination protocols per type of sample</a:t>
          </a:r>
          <a:endParaRPr lang="en-US" sz="2000"/>
        </a:p>
      </dgm:t>
    </dgm:pt>
    <dgm:pt modelId="{08B5A753-B8A8-4FFE-8EF7-4EDC750BAF52}" type="parTrans" cxnId="{497EAE8A-0CC9-4771-A3F2-641DB62EF90D}">
      <dgm:prSet/>
      <dgm:spPr/>
      <dgm:t>
        <a:bodyPr/>
        <a:lstStyle/>
        <a:p>
          <a:endParaRPr lang="en-US" sz="2000"/>
        </a:p>
      </dgm:t>
    </dgm:pt>
    <dgm:pt modelId="{D9155323-B49A-44D6-9866-BC8DA4C17D45}" type="sibTrans" cxnId="{497EAE8A-0CC9-4771-A3F2-641DB62EF90D}">
      <dgm:prSet/>
      <dgm:spPr/>
      <dgm:t>
        <a:bodyPr/>
        <a:lstStyle/>
        <a:p>
          <a:endParaRPr lang="en-US" sz="2000"/>
        </a:p>
      </dgm:t>
    </dgm:pt>
    <dgm:pt modelId="{410302F3-7F80-4AF3-AEEF-59D75D66C971}" type="pres">
      <dgm:prSet presAssocID="{81D62FFD-F556-46C9-80B2-EB3A9D347827}" presName="vert0" presStyleCnt="0">
        <dgm:presLayoutVars>
          <dgm:dir/>
          <dgm:animOne val="branch"/>
          <dgm:animLvl val="lvl"/>
        </dgm:presLayoutVars>
      </dgm:prSet>
      <dgm:spPr/>
    </dgm:pt>
    <dgm:pt modelId="{592EF0F4-90C7-4F41-B08B-DAD078D865E5}" type="pres">
      <dgm:prSet presAssocID="{18DBC807-14DC-4D7C-BA74-9202D8369E02}" presName="thickLine" presStyleLbl="alignNode1" presStyleIdx="0" presStyleCnt="6"/>
      <dgm:spPr/>
    </dgm:pt>
    <dgm:pt modelId="{85183E8D-3F26-4645-B544-132713D32192}" type="pres">
      <dgm:prSet presAssocID="{18DBC807-14DC-4D7C-BA74-9202D8369E02}" presName="horz1" presStyleCnt="0"/>
      <dgm:spPr/>
    </dgm:pt>
    <dgm:pt modelId="{A7019394-9BF7-4BA0-AD61-09AD2BE7EF80}" type="pres">
      <dgm:prSet presAssocID="{18DBC807-14DC-4D7C-BA74-9202D8369E02}" presName="tx1" presStyleLbl="revTx" presStyleIdx="0" presStyleCnt="6"/>
      <dgm:spPr/>
    </dgm:pt>
    <dgm:pt modelId="{AEDFBDDE-02C5-4F92-80F6-378BE3E85AFF}" type="pres">
      <dgm:prSet presAssocID="{18DBC807-14DC-4D7C-BA74-9202D8369E02}" presName="vert1" presStyleCnt="0"/>
      <dgm:spPr/>
    </dgm:pt>
    <dgm:pt modelId="{B1C013C4-21FB-4192-BD91-1A885B17D107}" type="pres">
      <dgm:prSet presAssocID="{4F721E35-519C-4008-A044-AE7845D94FAE}" presName="thickLine" presStyleLbl="alignNode1" presStyleIdx="1" presStyleCnt="6"/>
      <dgm:spPr/>
    </dgm:pt>
    <dgm:pt modelId="{ED186FCF-3566-47B0-95E0-42F7F6117FEC}" type="pres">
      <dgm:prSet presAssocID="{4F721E35-519C-4008-A044-AE7845D94FAE}" presName="horz1" presStyleCnt="0"/>
      <dgm:spPr/>
    </dgm:pt>
    <dgm:pt modelId="{75CE5D3A-EB5B-4ED3-B202-23B86E31BBC1}" type="pres">
      <dgm:prSet presAssocID="{4F721E35-519C-4008-A044-AE7845D94FAE}" presName="tx1" presStyleLbl="revTx" presStyleIdx="1" presStyleCnt="6"/>
      <dgm:spPr/>
    </dgm:pt>
    <dgm:pt modelId="{6DA95A99-FFAB-4065-B855-A4861E02E8CE}" type="pres">
      <dgm:prSet presAssocID="{4F721E35-519C-4008-A044-AE7845D94FAE}" presName="vert1" presStyleCnt="0"/>
      <dgm:spPr/>
    </dgm:pt>
    <dgm:pt modelId="{C3B64A35-3EF2-4F40-BD0D-498F055D629E}" type="pres">
      <dgm:prSet presAssocID="{D794B13D-5B6F-476B-B81D-01A8756E3F7D}" presName="thickLine" presStyleLbl="alignNode1" presStyleIdx="2" presStyleCnt="6"/>
      <dgm:spPr/>
    </dgm:pt>
    <dgm:pt modelId="{D7538C11-0127-4E4A-9D17-D99D7D6BF478}" type="pres">
      <dgm:prSet presAssocID="{D794B13D-5B6F-476B-B81D-01A8756E3F7D}" presName="horz1" presStyleCnt="0"/>
      <dgm:spPr/>
    </dgm:pt>
    <dgm:pt modelId="{E6937D45-012D-4A20-86E5-75ADA944DB3D}" type="pres">
      <dgm:prSet presAssocID="{D794B13D-5B6F-476B-B81D-01A8756E3F7D}" presName="tx1" presStyleLbl="revTx" presStyleIdx="2" presStyleCnt="6"/>
      <dgm:spPr/>
    </dgm:pt>
    <dgm:pt modelId="{975EFC11-BFA2-433B-BB84-B2123F36B7CB}" type="pres">
      <dgm:prSet presAssocID="{D794B13D-5B6F-476B-B81D-01A8756E3F7D}" presName="vert1" presStyleCnt="0"/>
      <dgm:spPr/>
    </dgm:pt>
    <dgm:pt modelId="{079F8029-93DB-4E65-A253-708A316E3904}" type="pres">
      <dgm:prSet presAssocID="{E681A638-C860-440E-AEA4-752D38B9954F}" presName="thickLine" presStyleLbl="alignNode1" presStyleIdx="3" presStyleCnt="6"/>
      <dgm:spPr/>
    </dgm:pt>
    <dgm:pt modelId="{B317CBB7-734C-411A-B49F-B7C48465CF40}" type="pres">
      <dgm:prSet presAssocID="{E681A638-C860-440E-AEA4-752D38B9954F}" presName="horz1" presStyleCnt="0"/>
      <dgm:spPr/>
    </dgm:pt>
    <dgm:pt modelId="{5AF6AA30-0B9B-49B3-8CC4-6339BAD5FF14}" type="pres">
      <dgm:prSet presAssocID="{E681A638-C860-440E-AEA4-752D38B9954F}" presName="tx1" presStyleLbl="revTx" presStyleIdx="3" presStyleCnt="6"/>
      <dgm:spPr/>
    </dgm:pt>
    <dgm:pt modelId="{8E25F1E8-5D33-4FE2-88C0-580951E34A18}" type="pres">
      <dgm:prSet presAssocID="{E681A638-C860-440E-AEA4-752D38B9954F}" presName="vert1" presStyleCnt="0"/>
      <dgm:spPr/>
    </dgm:pt>
    <dgm:pt modelId="{02B7CFF9-6CE8-4071-B994-C848D729B1BC}" type="pres">
      <dgm:prSet presAssocID="{66B8129D-4022-46DA-A3DF-A6EE40813F9E}" presName="thickLine" presStyleLbl="alignNode1" presStyleIdx="4" presStyleCnt="6"/>
      <dgm:spPr/>
    </dgm:pt>
    <dgm:pt modelId="{0B906020-F08F-42FA-96DF-B1064DF8A44F}" type="pres">
      <dgm:prSet presAssocID="{66B8129D-4022-46DA-A3DF-A6EE40813F9E}" presName="horz1" presStyleCnt="0"/>
      <dgm:spPr/>
    </dgm:pt>
    <dgm:pt modelId="{00079EFE-846D-426B-B37B-6FADF5AA07AA}" type="pres">
      <dgm:prSet presAssocID="{66B8129D-4022-46DA-A3DF-A6EE40813F9E}" presName="tx1" presStyleLbl="revTx" presStyleIdx="4" presStyleCnt="6"/>
      <dgm:spPr/>
    </dgm:pt>
    <dgm:pt modelId="{C6681F7E-379D-4258-9AE4-EE79E0CA65BB}" type="pres">
      <dgm:prSet presAssocID="{66B8129D-4022-46DA-A3DF-A6EE40813F9E}" presName="vert1" presStyleCnt="0"/>
      <dgm:spPr/>
    </dgm:pt>
    <dgm:pt modelId="{B9506F35-B892-451D-A8A6-6790419A25FD}" type="pres">
      <dgm:prSet presAssocID="{FEC21270-C60E-4068-8256-F34E522D7F74}" presName="thickLine" presStyleLbl="alignNode1" presStyleIdx="5" presStyleCnt="6"/>
      <dgm:spPr/>
    </dgm:pt>
    <dgm:pt modelId="{CD529B33-E962-4250-954E-C5D3B0072094}" type="pres">
      <dgm:prSet presAssocID="{FEC21270-C60E-4068-8256-F34E522D7F74}" presName="horz1" presStyleCnt="0"/>
      <dgm:spPr/>
    </dgm:pt>
    <dgm:pt modelId="{3F7CAE21-0FDF-455C-9C5E-59E238BFC84B}" type="pres">
      <dgm:prSet presAssocID="{FEC21270-C60E-4068-8256-F34E522D7F74}" presName="tx1" presStyleLbl="revTx" presStyleIdx="5" presStyleCnt="6"/>
      <dgm:spPr/>
    </dgm:pt>
    <dgm:pt modelId="{A48672F3-48F1-405F-83B7-23F385BAA421}" type="pres">
      <dgm:prSet presAssocID="{FEC21270-C60E-4068-8256-F34E522D7F74}" presName="vert1" presStyleCnt="0"/>
      <dgm:spPr/>
    </dgm:pt>
  </dgm:ptLst>
  <dgm:cxnLst>
    <dgm:cxn modelId="{ED5A2A2B-B006-40BF-96E9-ABEE9C33A518}" srcId="{81D62FFD-F556-46C9-80B2-EB3A9D347827}" destId="{4F721E35-519C-4008-A044-AE7845D94FAE}" srcOrd="1" destOrd="0" parTransId="{1E816586-ACA0-4461-ACDB-30D59B690431}" sibTransId="{6F9424F7-5172-44BB-89AE-18905447F97C}"/>
    <dgm:cxn modelId="{0969B679-B097-4661-B1D8-5D58CAFFD93A}" srcId="{81D62FFD-F556-46C9-80B2-EB3A9D347827}" destId="{18DBC807-14DC-4D7C-BA74-9202D8369E02}" srcOrd="0" destOrd="0" parTransId="{D5A9FD8D-BA0E-417E-9CF9-710026B7992A}" sibTransId="{7534EE44-3ED9-4455-A1ED-4357DB9C040B}"/>
    <dgm:cxn modelId="{2BC1D07D-9272-4116-9415-A763CDC6EFA4}" type="presOf" srcId="{4F721E35-519C-4008-A044-AE7845D94FAE}" destId="{75CE5D3A-EB5B-4ED3-B202-23B86E31BBC1}" srcOrd="0" destOrd="0" presId="urn:microsoft.com/office/officeart/2008/layout/LinedList"/>
    <dgm:cxn modelId="{497EAE8A-0CC9-4771-A3F2-641DB62EF90D}" srcId="{81D62FFD-F556-46C9-80B2-EB3A9D347827}" destId="{FEC21270-C60E-4068-8256-F34E522D7F74}" srcOrd="5" destOrd="0" parTransId="{08B5A753-B8A8-4FFE-8EF7-4EDC750BAF52}" sibTransId="{D9155323-B49A-44D6-9866-BC8DA4C17D45}"/>
    <dgm:cxn modelId="{5DBFC48B-6A78-4E85-BEAF-CE9277B22250}" srcId="{81D62FFD-F556-46C9-80B2-EB3A9D347827}" destId="{66B8129D-4022-46DA-A3DF-A6EE40813F9E}" srcOrd="4" destOrd="0" parTransId="{1B0B7D45-E507-4A69-9C8F-DEC2E8400290}" sibTransId="{E29BB4CE-A191-466E-A1AC-B347C2C69825}"/>
    <dgm:cxn modelId="{68BE2F8D-F498-4ED2-BD42-98054FC37FD2}" type="presOf" srcId="{D794B13D-5B6F-476B-B81D-01A8756E3F7D}" destId="{E6937D45-012D-4A20-86E5-75ADA944DB3D}" srcOrd="0" destOrd="0" presId="urn:microsoft.com/office/officeart/2008/layout/LinedList"/>
    <dgm:cxn modelId="{918733AC-D13C-40B7-9537-9EFB7586F99A}" type="presOf" srcId="{81D62FFD-F556-46C9-80B2-EB3A9D347827}" destId="{410302F3-7F80-4AF3-AEEF-59D75D66C971}" srcOrd="0" destOrd="0" presId="urn:microsoft.com/office/officeart/2008/layout/LinedList"/>
    <dgm:cxn modelId="{02008FAD-B1C3-44D3-BCA6-087D5D7661D6}" srcId="{81D62FFD-F556-46C9-80B2-EB3A9D347827}" destId="{D794B13D-5B6F-476B-B81D-01A8756E3F7D}" srcOrd="2" destOrd="0" parTransId="{4BE99149-8506-402E-96B5-9676CC8BFFF5}" sibTransId="{9E804A2A-C3E0-4F2A-8EC8-EB9DE08A2A9E}"/>
    <dgm:cxn modelId="{A18F2CBB-2C05-49B2-BA67-98035E76AF0D}" srcId="{81D62FFD-F556-46C9-80B2-EB3A9D347827}" destId="{E681A638-C860-440E-AEA4-752D38B9954F}" srcOrd="3" destOrd="0" parTransId="{B6BB65AA-C59D-4EC8-ADA0-1DFE6B19B95E}" sibTransId="{C811FFFD-D466-4A64-B13C-80C935D47166}"/>
    <dgm:cxn modelId="{2DC96DC6-27C8-4D2B-8F30-09597DA11A21}" type="presOf" srcId="{E681A638-C860-440E-AEA4-752D38B9954F}" destId="{5AF6AA30-0B9B-49B3-8CC4-6339BAD5FF14}" srcOrd="0" destOrd="0" presId="urn:microsoft.com/office/officeart/2008/layout/LinedList"/>
    <dgm:cxn modelId="{CA1705CC-903C-4A9A-BA64-E1B11C79C7F2}" type="presOf" srcId="{FEC21270-C60E-4068-8256-F34E522D7F74}" destId="{3F7CAE21-0FDF-455C-9C5E-59E238BFC84B}" srcOrd="0" destOrd="0" presId="urn:microsoft.com/office/officeart/2008/layout/LinedList"/>
    <dgm:cxn modelId="{30292ED6-201B-4FE2-AAD7-BBAE05F3C8BE}" type="presOf" srcId="{18DBC807-14DC-4D7C-BA74-9202D8369E02}" destId="{A7019394-9BF7-4BA0-AD61-09AD2BE7EF80}" srcOrd="0" destOrd="0" presId="urn:microsoft.com/office/officeart/2008/layout/LinedList"/>
    <dgm:cxn modelId="{6F78AEEE-12E2-47EB-B2EC-5AA74764B755}" type="presOf" srcId="{66B8129D-4022-46DA-A3DF-A6EE40813F9E}" destId="{00079EFE-846D-426B-B37B-6FADF5AA07AA}" srcOrd="0" destOrd="0" presId="urn:microsoft.com/office/officeart/2008/layout/LinedList"/>
    <dgm:cxn modelId="{C3F1FD13-0081-4593-BA45-D116AC6E1C95}" type="presParOf" srcId="{410302F3-7F80-4AF3-AEEF-59D75D66C971}" destId="{592EF0F4-90C7-4F41-B08B-DAD078D865E5}" srcOrd="0" destOrd="0" presId="urn:microsoft.com/office/officeart/2008/layout/LinedList"/>
    <dgm:cxn modelId="{02558F62-E708-48C8-A02A-415F1595AC1B}" type="presParOf" srcId="{410302F3-7F80-4AF3-AEEF-59D75D66C971}" destId="{85183E8D-3F26-4645-B544-132713D32192}" srcOrd="1" destOrd="0" presId="urn:microsoft.com/office/officeart/2008/layout/LinedList"/>
    <dgm:cxn modelId="{CAB2AE54-131B-43ED-BD87-3CFFD8BC6922}" type="presParOf" srcId="{85183E8D-3F26-4645-B544-132713D32192}" destId="{A7019394-9BF7-4BA0-AD61-09AD2BE7EF80}" srcOrd="0" destOrd="0" presId="urn:microsoft.com/office/officeart/2008/layout/LinedList"/>
    <dgm:cxn modelId="{59EF4E8C-7AF1-4AF7-AC0F-5767AAA8E21F}" type="presParOf" srcId="{85183E8D-3F26-4645-B544-132713D32192}" destId="{AEDFBDDE-02C5-4F92-80F6-378BE3E85AFF}" srcOrd="1" destOrd="0" presId="urn:microsoft.com/office/officeart/2008/layout/LinedList"/>
    <dgm:cxn modelId="{2E40E413-A1E9-4FD6-AA00-049863234E06}" type="presParOf" srcId="{410302F3-7F80-4AF3-AEEF-59D75D66C971}" destId="{B1C013C4-21FB-4192-BD91-1A885B17D107}" srcOrd="2" destOrd="0" presId="urn:microsoft.com/office/officeart/2008/layout/LinedList"/>
    <dgm:cxn modelId="{B60151CE-12A8-4031-88EC-ABA4ECB95890}" type="presParOf" srcId="{410302F3-7F80-4AF3-AEEF-59D75D66C971}" destId="{ED186FCF-3566-47B0-95E0-42F7F6117FEC}" srcOrd="3" destOrd="0" presId="urn:microsoft.com/office/officeart/2008/layout/LinedList"/>
    <dgm:cxn modelId="{8E4AC00B-377C-4EDA-BA22-F2F4E03B7F48}" type="presParOf" srcId="{ED186FCF-3566-47B0-95E0-42F7F6117FEC}" destId="{75CE5D3A-EB5B-4ED3-B202-23B86E31BBC1}" srcOrd="0" destOrd="0" presId="urn:microsoft.com/office/officeart/2008/layout/LinedList"/>
    <dgm:cxn modelId="{3818890A-C38B-4B25-AFB9-BD2C7D42061B}" type="presParOf" srcId="{ED186FCF-3566-47B0-95E0-42F7F6117FEC}" destId="{6DA95A99-FFAB-4065-B855-A4861E02E8CE}" srcOrd="1" destOrd="0" presId="urn:microsoft.com/office/officeart/2008/layout/LinedList"/>
    <dgm:cxn modelId="{B9E4B9F5-06B6-4161-8685-59E9A15C8D38}" type="presParOf" srcId="{410302F3-7F80-4AF3-AEEF-59D75D66C971}" destId="{C3B64A35-3EF2-4F40-BD0D-498F055D629E}" srcOrd="4" destOrd="0" presId="urn:microsoft.com/office/officeart/2008/layout/LinedList"/>
    <dgm:cxn modelId="{EB4C3939-CCE7-44B2-86CE-BAABC65C1754}" type="presParOf" srcId="{410302F3-7F80-4AF3-AEEF-59D75D66C971}" destId="{D7538C11-0127-4E4A-9D17-D99D7D6BF478}" srcOrd="5" destOrd="0" presId="urn:microsoft.com/office/officeart/2008/layout/LinedList"/>
    <dgm:cxn modelId="{98D4D006-6860-4D64-803F-AA4FEFE937C8}" type="presParOf" srcId="{D7538C11-0127-4E4A-9D17-D99D7D6BF478}" destId="{E6937D45-012D-4A20-86E5-75ADA944DB3D}" srcOrd="0" destOrd="0" presId="urn:microsoft.com/office/officeart/2008/layout/LinedList"/>
    <dgm:cxn modelId="{43BD2150-877B-47AD-BAC6-0B389BE19C67}" type="presParOf" srcId="{D7538C11-0127-4E4A-9D17-D99D7D6BF478}" destId="{975EFC11-BFA2-433B-BB84-B2123F36B7CB}" srcOrd="1" destOrd="0" presId="urn:microsoft.com/office/officeart/2008/layout/LinedList"/>
    <dgm:cxn modelId="{DA69B5AD-B7DE-4C77-A92F-C561A67372E4}" type="presParOf" srcId="{410302F3-7F80-4AF3-AEEF-59D75D66C971}" destId="{079F8029-93DB-4E65-A253-708A316E3904}" srcOrd="6" destOrd="0" presId="urn:microsoft.com/office/officeart/2008/layout/LinedList"/>
    <dgm:cxn modelId="{1D871D9D-CAD1-492F-A1EF-8125861E5E4A}" type="presParOf" srcId="{410302F3-7F80-4AF3-AEEF-59D75D66C971}" destId="{B317CBB7-734C-411A-B49F-B7C48465CF40}" srcOrd="7" destOrd="0" presId="urn:microsoft.com/office/officeart/2008/layout/LinedList"/>
    <dgm:cxn modelId="{98018849-818D-4D06-BCA1-EBA3D2E57BA9}" type="presParOf" srcId="{B317CBB7-734C-411A-B49F-B7C48465CF40}" destId="{5AF6AA30-0B9B-49B3-8CC4-6339BAD5FF14}" srcOrd="0" destOrd="0" presId="urn:microsoft.com/office/officeart/2008/layout/LinedList"/>
    <dgm:cxn modelId="{7F8BA940-F009-44EA-BD13-F15790B9E2BD}" type="presParOf" srcId="{B317CBB7-734C-411A-B49F-B7C48465CF40}" destId="{8E25F1E8-5D33-4FE2-88C0-580951E34A18}" srcOrd="1" destOrd="0" presId="urn:microsoft.com/office/officeart/2008/layout/LinedList"/>
    <dgm:cxn modelId="{8CB5EB8E-5FDA-4CED-95BE-B44C3C621B12}" type="presParOf" srcId="{410302F3-7F80-4AF3-AEEF-59D75D66C971}" destId="{02B7CFF9-6CE8-4071-B994-C848D729B1BC}" srcOrd="8" destOrd="0" presId="urn:microsoft.com/office/officeart/2008/layout/LinedList"/>
    <dgm:cxn modelId="{FE39B373-105D-4528-A730-06AB31EF9FE6}" type="presParOf" srcId="{410302F3-7F80-4AF3-AEEF-59D75D66C971}" destId="{0B906020-F08F-42FA-96DF-B1064DF8A44F}" srcOrd="9" destOrd="0" presId="urn:microsoft.com/office/officeart/2008/layout/LinedList"/>
    <dgm:cxn modelId="{8165A294-E793-45FC-9D3D-3912E04D3D56}" type="presParOf" srcId="{0B906020-F08F-42FA-96DF-B1064DF8A44F}" destId="{00079EFE-846D-426B-B37B-6FADF5AA07AA}" srcOrd="0" destOrd="0" presId="urn:microsoft.com/office/officeart/2008/layout/LinedList"/>
    <dgm:cxn modelId="{380E6B9C-9DB2-45C8-B75D-80AC6CB7ED41}" type="presParOf" srcId="{0B906020-F08F-42FA-96DF-B1064DF8A44F}" destId="{C6681F7E-379D-4258-9AE4-EE79E0CA65BB}" srcOrd="1" destOrd="0" presId="urn:microsoft.com/office/officeart/2008/layout/LinedList"/>
    <dgm:cxn modelId="{8585B25F-BCD0-43C3-A4D3-9258B94352A7}" type="presParOf" srcId="{410302F3-7F80-4AF3-AEEF-59D75D66C971}" destId="{B9506F35-B892-451D-A8A6-6790419A25FD}" srcOrd="10" destOrd="0" presId="urn:microsoft.com/office/officeart/2008/layout/LinedList"/>
    <dgm:cxn modelId="{7F74039A-E6C7-4D3D-B436-4C00CFE19130}" type="presParOf" srcId="{410302F3-7F80-4AF3-AEEF-59D75D66C971}" destId="{CD529B33-E962-4250-954E-C5D3B0072094}" srcOrd="11" destOrd="0" presId="urn:microsoft.com/office/officeart/2008/layout/LinedList"/>
    <dgm:cxn modelId="{1CABB625-B32B-4412-AA8F-849313F36D45}" type="presParOf" srcId="{CD529B33-E962-4250-954E-C5D3B0072094}" destId="{3F7CAE21-0FDF-455C-9C5E-59E238BFC84B}" srcOrd="0" destOrd="0" presId="urn:microsoft.com/office/officeart/2008/layout/LinedList"/>
    <dgm:cxn modelId="{5B3B3CC8-726C-48A8-A8A0-4D85DE413CAC}" type="presParOf" srcId="{CD529B33-E962-4250-954E-C5D3B0072094}" destId="{A48672F3-48F1-405F-83B7-23F385BAA42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045E833-92EB-479C-BC91-6B62418B397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5174BFA-39D3-4DB6-8DA8-3950620FDC5E}">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Research on AMS in LMIC: </a:t>
          </a:r>
          <a:r>
            <a:rPr lang="en-US" dirty="0" err="1"/>
            <a:t>Epicentre</a:t>
          </a:r>
          <a:endParaRPr lang="en-US" dirty="0"/>
        </a:p>
      </dgm:t>
    </dgm:pt>
    <dgm:pt modelId="{5B017A8A-C0BB-4150-A771-09B0536D613A}" type="parTrans" cxnId="{4665B281-8377-423B-927E-3EF985F72DA5}">
      <dgm:prSet/>
      <dgm:spPr/>
      <dgm:t>
        <a:bodyPr/>
        <a:lstStyle/>
        <a:p>
          <a:endParaRPr lang="en-US"/>
        </a:p>
      </dgm:t>
    </dgm:pt>
    <dgm:pt modelId="{A49546B2-1140-4B12-ACB3-88AAC527A00B}" type="sibTrans" cxnId="{4665B281-8377-423B-927E-3EF985F72DA5}">
      <dgm:prSet/>
      <dgm:spPr/>
      <dgm:t>
        <a:bodyPr/>
        <a:lstStyle/>
        <a:p>
          <a:endParaRPr lang="en-US"/>
        </a:p>
      </dgm:t>
    </dgm:pt>
    <dgm:pt modelId="{8745BD7E-44B3-4535-AD6D-BFBB090594B0}">
      <dgm:prSet/>
      <dgm:spPr/>
      <dgm:t>
        <a:bodyPr/>
        <a:lstStyle/>
        <a:p>
          <a:r>
            <a:rPr lang="en-US" dirty="0" err="1"/>
            <a:t>MiniLab</a:t>
          </a:r>
          <a:endParaRPr lang="en-US" dirty="0"/>
        </a:p>
      </dgm:t>
    </dgm:pt>
    <dgm:pt modelId="{BDDA0F68-3927-4FC4-8CC7-ACAE442CD8DE}" type="parTrans" cxnId="{BCEE54AB-40DA-4219-A6AD-7EF3B8DDB5C0}">
      <dgm:prSet/>
      <dgm:spPr/>
      <dgm:t>
        <a:bodyPr/>
        <a:lstStyle/>
        <a:p>
          <a:endParaRPr lang="en-US"/>
        </a:p>
      </dgm:t>
    </dgm:pt>
    <dgm:pt modelId="{2EA56207-E0AA-459F-868C-A3A23C6585EA}" type="sibTrans" cxnId="{BCEE54AB-40DA-4219-A6AD-7EF3B8DDB5C0}">
      <dgm:prSet/>
      <dgm:spPr/>
      <dgm:t>
        <a:bodyPr/>
        <a:lstStyle/>
        <a:p>
          <a:endParaRPr lang="en-US"/>
        </a:p>
      </dgm:t>
    </dgm:pt>
    <dgm:pt modelId="{28442DFE-7B88-442C-ADBA-658119425AC5}">
      <dgm:prSet/>
      <dgm:spPr/>
      <dgm:t>
        <a:bodyPr/>
        <a:lstStyle/>
        <a:p>
          <a:r>
            <a:rPr lang="en-US" dirty="0" err="1"/>
            <a:t>Antibiogo</a:t>
          </a:r>
          <a:endParaRPr lang="en-US" dirty="0"/>
        </a:p>
      </dgm:t>
    </dgm:pt>
    <dgm:pt modelId="{7DC8FB53-9630-4DC3-967A-8D5959B5DAEE}" type="parTrans" cxnId="{FE1BE869-78FB-4587-95B8-D002744CB0F0}">
      <dgm:prSet/>
      <dgm:spPr/>
      <dgm:t>
        <a:bodyPr/>
        <a:lstStyle/>
        <a:p>
          <a:endParaRPr lang="en-US"/>
        </a:p>
      </dgm:t>
    </dgm:pt>
    <dgm:pt modelId="{D27347A1-D49B-4AA9-8FBA-79BD734006AE}" type="sibTrans" cxnId="{FE1BE869-78FB-4587-95B8-D002744CB0F0}">
      <dgm:prSet/>
      <dgm:spPr/>
      <dgm:t>
        <a:bodyPr/>
        <a:lstStyle/>
        <a:p>
          <a:endParaRPr lang="en-US"/>
        </a:p>
      </dgm:t>
    </dgm:pt>
    <dgm:pt modelId="{85830986-696D-4BBE-A941-C5224E570DEC}">
      <dgm:prSet/>
      <dgm:spPr/>
      <dgm:t>
        <a:bodyPr/>
        <a:lstStyle/>
        <a:p>
          <a:r>
            <a:rPr lang="en-US" dirty="0"/>
            <a:t>Telemedicine</a:t>
          </a:r>
        </a:p>
      </dgm:t>
    </dgm:pt>
    <dgm:pt modelId="{466C878C-332C-49B4-B93E-17298072E258}" type="parTrans" cxnId="{232E82EE-7AC8-46E8-B33D-58C06D1A66ED}">
      <dgm:prSet/>
      <dgm:spPr/>
      <dgm:t>
        <a:bodyPr/>
        <a:lstStyle/>
        <a:p>
          <a:endParaRPr lang="en-US"/>
        </a:p>
      </dgm:t>
    </dgm:pt>
    <dgm:pt modelId="{8883B303-DEDE-4DB2-8D9E-E48A6823AE7C}" type="sibTrans" cxnId="{232E82EE-7AC8-46E8-B33D-58C06D1A66ED}">
      <dgm:prSet/>
      <dgm:spPr/>
      <dgm:t>
        <a:bodyPr/>
        <a:lstStyle/>
        <a:p>
          <a:endParaRPr lang="en-US"/>
        </a:p>
      </dgm:t>
    </dgm:pt>
    <dgm:pt modelId="{7FA29F58-EE58-4491-9611-8A6EA349034B}">
      <dgm:prSet/>
      <dgm:spPr/>
      <dgm:t>
        <a:bodyPr/>
        <a:lstStyle/>
        <a:p>
          <a:r>
            <a:rPr lang="en-US" dirty="0"/>
            <a:t>E-learning, MSF academy</a:t>
          </a:r>
        </a:p>
      </dgm:t>
    </dgm:pt>
    <dgm:pt modelId="{367F63D8-EE25-4BEF-B581-07205446D411}" type="parTrans" cxnId="{088188DD-0561-44FA-B990-3200AED19BB7}">
      <dgm:prSet/>
      <dgm:spPr/>
      <dgm:t>
        <a:bodyPr/>
        <a:lstStyle/>
        <a:p>
          <a:endParaRPr lang="en-US"/>
        </a:p>
      </dgm:t>
    </dgm:pt>
    <dgm:pt modelId="{5F8A0AA1-29D6-4220-BB32-42D5B3A872E4}" type="sibTrans" cxnId="{088188DD-0561-44FA-B990-3200AED19BB7}">
      <dgm:prSet/>
      <dgm:spPr/>
      <dgm:t>
        <a:bodyPr/>
        <a:lstStyle/>
        <a:p>
          <a:endParaRPr lang="en-US"/>
        </a:p>
      </dgm:t>
    </dgm:pt>
    <dgm:pt modelId="{5A6ECF04-B09C-4707-8696-E9780FFB73CB}" type="pres">
      <dgm:prSet presAssocID="{9045E833-92EB-479C-BC91-6B62418B3974}" presName="linear" presStyleCnt="0">
        <dgm:presLayoutVars>
          <dgm:animLvl val="lvl"/>
          <dgm:resizeHandles val="exact"/>
        </dgm:presLayoutVars>
      </dgm:prSet>
      <dgm:spPr/>
    </dgm:pt>
    <dgm:pt modelId="{E2C90C0F-8889-467D-82D9-1367B5C62CAC}" type="pres">
      <dgm:prSet presAssocID="{65174BFA-39D3-4DB6-8DA8-3950620FDC5E}" presName="parentText" presStyleLbl="node1" presStyleIdx="0" presStyleCnt="5">
        <dgm:presLayoutVars>
          <dgm:chMax val="0"/>
          <dgm:bulletEnabled val="1"/>
        </dgm:presLayoutVars>
      </dgm:prSet>
      <dgm:spPr/>
    </dgm:pt>
    <dgm:pt modelId="{CB0F5657-00F8-4932-A168-EE99B1846015}" type="pres">
      <dgm:prSet presAssocID="{A49546B2-1140-4B12-ACB3-88AAC527A00B}" presName="spacer" presStyleCnt="0"/>
      <dgm:spPr/>
    </dgm:pt>
    <dgm:pt modelId="{5D010A9D-E564-46DD-A123-46F57C5AD9B1}" type="pres">
      <dgm:prSet presAssocID="{8745BD7E-44B3-4535-AD6D-BFBB090594B0}" presName="parentText" presStyleLbl="node1" presStyleIdx="1" presStyleCnt="5">
        <dgm:presLayoutVars>
          <dgm:chMax val="0"/>
          <dgm:bulletEnabled val="1"/>
        </dgm:presLayoutVars>
      </dgm:prSet>
      <dgm:spPr/>
    </dgm:pt>
    <dgm:pt modelId="{20F6DDB8-27F6-416D-AAFD-73986E618C37}" type="pres">
      <dgm:prSet presAssocID="{2EA56207-E0AA-459F-868C-A3A23C6585EA}" presName="spacer" presStyleCnt="0"/>
      <dgm:spPr/>
    </dgm:pt>
    <dgm:pt modelId="{B1A7CB2B-55B4-4F80-BE3A-59EFCB5510CC}" type="pres">
      <dgm:prSet presAssocID="{28442DFE-7B88-442C-ADBA-658119425AC5}" presName="parentText" presStyleLbl="node1" presStyleIdx="2" presStyleCnt="5" custLinFactNeighborX="-304" custLinFactNeighborY="-55482">
        <dgm:presLayoutVars>
          <dgm:chMax val="0"/>
          <dgm:bulletEnabled val="1"/>
        </dgm:presLayoutVars>
      </dgm:prSet>
      <dgm:spPr/>
    </dgm:pt>
    <dgm:pt modelId="{907983E0-C893-4792-8B3C-F9664EC13EEC}" type="pres">
      <dgm:prSet presAssocID="{D27347A1-D49B-4AA9-8FBA-79BD734006AE}" presName="spacer" presStyleCnt="0"/>
      <dgm:spPr/>
    </dgm:pt>
    <dgm:pt modelId="{00128374-D606-4960-83CA-B1464CBDA313}" type="pres">
      <dgm:prSet presAssocID="{85830986-696D-4BBE-A941-C5224E570DEC}" presName="parentText" presStyleLbl="node1" presStyleIdx="3" presStyleCnt="5" custScaleY="84835">
        <dgm:presLayoutVars>
          <dgm:chMax val="0"/>
          <dgm:bulletEnabled val="1"/>
        </dgm:presLayoutVars>
      </dgm:prSet>
      <dgm:spPr/>
    </dgm:pt>
    <dgm:pt modelId="{B8225D41-398E-49DF-9F81-BDD13727DB65}" type="pres">
      <dgm:prSet presAssocID="{8883B303-DEDE-4DB2-8D9E-E48A6823AE7C}" presName="spacer" presStyleCnt="0"/>
      <dgm:spPr/>
    </dgm:pt>
    <dgm:pt modelId="{C9323A1C-1D9C-4551-8CEB-6C6C8C0F954D}" type="pres">
      <dgm:prSet presAssocID="{7FA29F58-EE58-4491-9611-8A6EA349034B}" presName="parentText" presStyleLbl="node1" presStyleIdx="4" presStyleCnt="5">
        <dgm:presLayoutVars>
          <dgm:chMax val="0"/>
          <dgm:bulletEnabled val="1"/>
        </dgm:presLayoutVars>
      </dgm:prSet>
      <dgm:spPr/>
    </dgm:pt>
  </dgm:ptLst>
  <dgm:cxnLst>
    <dgm:cxn modelId="{DB5DC922-4D25-4281-8026-B9AA96693913}" type="presOf" srcId="{85830986-696D-4BBE-A941-C5224E570DEC}" destId="{00128374-D606-4960-83CA-B1464CBDA313}" srcOrd="0" destOrd="0" presId="urn:microsoft.com/office/officeart/2005/8/layout/vList2"/>
    <dgm:cxn modelId="{A07E722F-53C0-4FFC-98C8-821326A144B1}" type="presOf" srcId="{9045E833-92EB-479C-BC91-6B62418B3974}" destId="{5A6ECF04-B09C-4707-8696-E9780FFB73CB}" srcOrd="0" destOrd="0" presId="urn:microsoft.com/office/officeart/2005/8/layout/vList2"/>
    <dgm:cxn modelId="{FE1BE869-78FB-4587-95B8-D002744CB0F0}" srcId="{9045E833-92EB-479C-BC91-6B62418B3974}" destId="{28442DFE-7B88-442C-ADBA-658119425AC5}" srcOrd="2" destOrd="0" parTransId="{7DC8FB53-9630-4DC3-967A-8D5959B5DAEE}" sibTransId="{D27347A1-D49B-4AA9-8FBA-79BD734006AE}"/>
    <dgm:cxn modelId="{5279256C-61ED-4351-B103-C0F8F6A19946}" type="presOf" srcId="{28442DFE-7B88-442C-ADBA-658119425AC5}" destId="{B1A7CB2B-55B4-4F80-BE3A-59EFCB5510CC}" srcOrd="0" destOrd="0" presId="urn:microsoft.com/office/officeart/2005/8/layout/vList2"/>
    <dgm:cxn modelId="{77208B7C-8902-4CE3-8638-BEC19063458E}" type="presOf" srcId="{65174BFA-39D3-4DB6-8DA8-3950620FDC5E}" destId="{E2C90C0F-8889-467D-82D9-1367B5C62CAC}" srcOrd="0" destOrd="0" presId="urn:microsoft.com/office/officeart/2005/8/layout/vList2"/>
    <dgm:cxn modelId="{4665B281-8377-423B-927E-3EF985F72DA5}" srcId="{9045E833-92EB-479C-BC91-6B62418B3974}" destId="{65174BFA-39D3-4DB6-8DA8-3950620FDC5E}" srcOrd="0" destOrd="0" parTransId="{5B017A8A-C0BB-4150-A771-09B0536D613A}" sibTransId="{A49546B2-1140-4B12-ACB3-88AAC527A00B}"/>
    <dgm:cxn modelId="{ED579D97-7411-4533-A2C0-481A0C2CAA56}" type="presOf" srcId="{8745BD7E-44B3-4535-AD6D-BFBB090594B0}" destId="{5D010A9D-E564-46DD-A123-46F57C5AD9B1}" srcOrd="0" destOrd="0" presId="urn:microsoft.com/office/officeart/2005/8/layout/vList2"/>
    <dgm:cxn modelId="{EEEE14A8-C285-4DE2-A5D2-89D4A04B5BE7}" type="presOf" srcId="{7FA29F58-EE58-4491-9611-8A6EA349034B}" destId="{C9323A1C-1D9C-4551-8CEB-6C6C8C0F954D}" srcOrd="0" destOrd="0" presId="urn:microsoft.com/office/officeart/2005/8/layout/vList2"/>
    <dgm:cxn modelId="{BCEE54AB-40DA-4219-A6AD-7EF3B8DDB5C0}" srcId="{9045E833-92EB-479C-BC91-6B62418B3974}" destId="{8745BD7E-44B3-4535-AD6D-BFBB090594B0}" srcOrd="1" destOrd="0" parTransId="{BDDA0F68-3927-4FC4-8CC7-ACAE442CD8DE}" sibTransId="{2EA56207-E0AA-459F-868C-A3A23C6585EA}"/>
    <dgm:cxn modelId="{088188DD-0561-44FA-B990-3200AED19BB7}" srcId="{9045E833-92EB-479C-BC91-6B62418B3974}" destId="{7FA29F58-EE58-4491-9611-8A6EA349034B}" srcOrd="4" destOrd="0" parTransId="{367F63D8-EE25-4BEF-B581-07205446D411}" sibTransId="{5F8A0AA1-29D6-4220-BB32-42D5B3A872E4}"/>
    <dgm:cxn modelId="{232E82EE-7AC8-46E8-B33D-58C06D1A66ED}" srcId="{9045E833-92EB-479C-BC91-6B62418B3974}" destId="{85830986-696D-4BBE-A941-C5224E570DEC}" srcOrd="3" destOrd="0" parTransId="{466C878C-332C-49B4-B93E-17298072E258}" sibTransId="{8883B303-DEDE-4DB2-8D9E-E48A6823AE7C}"/>
    <dgm:cxn modelId="{016EEDCB-3605-4BAE-9910-D8C5AED843BF}" type="presParOf" srcId="{5A6ECF04-B09C-4707-8696-E9780FFB73CB}" destId="{E2C90C0F-8889-467D-82D9-1367B5C62CAC}" srcOrd="0" destOrd="0" presId="urn:microsoft.com/office/officeart/2005/8/layout/vList2"/>
    <dgm:cxn modelId="{B48EDF0D-8086-4AB1-A257-524FED9718D7}" type="presParOf" srcId="{5A6ECF04-B09C-4707-8696-E9780FFB73CB}" destId="{CB0F5657-00F8-4932-A168-EE99B1846015}" srcOrd="1" destOrd="0" presId="urn:microsoft.com/office/officeart/2005/8/layout/vList2"/>
    <dgm:cxn modelId="{AE21FD82-D266-46D4-9F68-2B20155C8588}" type="presParOf" srcId="{5A6ECF04-B09C-4707-8696-E9780FFB73CB}" destId="{5D010A9D-E564-46DD-A123-46F57C5AD9B1}" srcOrd="2" destOrd="0" presId="urn:microsoft.com/office/officeart/2005/8/layout/vList2"/>
    <dgm:cxn modelId="{599B005F-4B71-4A9A-9677-E249A3D76D18}" type="presParOf" srcId="{5A6ECF04-B09C-4707-8696-E9780FFB73CB}" destId="{20F6DDB8-27F6-416D-AAFD-73986E618C37}" srcOrd="3" destOrd="0" presId="urn:microsoft.com/office/officeart/2005/8/layout/vList2"/>
    <dgm:cxn modelId="{FAAFBEFC-E95C-4B76-9082-604F3C8396A2}" type="presParOf" srcId="{5A6ECF04-B09C-4707-8696-E9780FFB73CB}" destId="{B1A7CB2B-55B4-4F80-BE3A-59EFCB5510CC}" srcOrd="4" destOrd="0" presId="urn:microsoft.com/office/officeart/2005/8/layout/vList2"/>
    <dgm:cxn modelId="{9A4F037C-33A7-4122-849B-20887CA1C181}" type="presParOf" srcId="{5A6ECF04-B09C-4707-8696-E9780FFB73CB}" destId="{907983E0-C893-4792-8B3C-F9664EC13EEC}" srcOrd="5" destOrd="0" presId="urn:microsoft.com/office/officeart/2005/8/layout/vList2"/>
    <dgm:cxn modelId="{5B50A147-BB7C-4CDC-8759-A31C4EE8373B}" type="presParOf" srcId="{5A6ECF04-B09C-4707-8696-E9780FFB73CB}" destId="{00128374-D606-4960-83CA-B1464CBDA313}" srcOrd="6" destOrd="0" presId="urn:microsoft.com/office/officeart/2005/8/layout/vList2"/>
    <dgm:cxn modelId="{06FD0F54-6280-47D6-AAF1-5DD093D1B1C0}" type="presParOf" srcId="{5A6ECF04-B09C-4707-8696-E9780FFB73CB}" destId="{B8225D41-398E-49DF-9F81-BDD13727DB65}" srcOrd="7" destOrd="0" presId="urn:microsoft.com/office/officeart/2005/8/layout/vList2"/>
    <dgm:cxn modelId="{C0F57DD0-0DDB-4449-8D12-C0A27F8E524F}" type="presParOf" srcId="{5A6ECF04-B09C-4707-8696-E9780FFB73CB}" destId="{C9323A1C-1D9C-4551-8CEB-6C6C8C0F954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FCADA7-64D6-4D2C-A054-B095B2235D4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F431527-A86E-4899-A83D-BD031EBA2C27}">
      <dgm:prSet custT="1"/>
      <dgm:spPr/>
      <dgm:t>
        <a:bodyPr/>
        <a:lstStyle/>
        <a:p>
          <a:pPr>
            <a:lnSpc>
              <a:spcPct val="100000"/>
            </a:lnSpc>
          </a:pPr>
          <a:r>
            <a:rPr lang="en-US" sz="2000" dirty="0"/>
            <a:t>Knowledge and Capacity Building</a:t>
          </a:r>
        </a:p>
      </dgm:t>
    </dgm:pt>
    <dgm:pt modelId="{FB7A2B79-5CD8-4089-B800-3B559F9924EA}" type="parTrans" cxnId="{BEBE8226-E6F4-4967-9F04-0CD9453542F6}">
      <dgm:prSet/>
      <dgm:spPr/>
      <dgm:t>
        <a:bodyPr/>
        <a:lstStyle/>
        <a:p>
          <a:endParaRPr lang="en-US"/>
        </a:p>
      </dgm:t>
    </dgm:pt>
    <dgm:pt modelId="{6055214C-B922-4391-A319-9F2072116929}" type="sibTrans" cxnId="{BEBE8226-E6F4-4967-9F04-0CD9453542F6}">
      <dgm:prSet/>
      <dgm:spPr/>
      <dgm:t>
        <a:bodyPr/>
        <a:lstStyle/>
        <a:p>
          <a:endParaRPr lang="en-US"/>
        </a:p>
      </dgm:t>
    </dgm:pt>
    <dgm:pt modelId="{CF9382F4-71C4-4177-A440-6B6DE0A49B43}">
      <dgm:prSet custT="1"/>
      <dgm:spPr/>
      <dgm:t>
        <a:bodyPr/>
        <a:lstStyle/>
        <a:p>
          <a:pPr>
            <a:lnSpc>
              <a:spcPct val="100000"/>
            </a:lnSpc>
          </a:pPr>
          <a:r>
            <a:rPr lang="en-US" sz="2000" dirty="0"/>
            <a:t>Monitoring and Evaluation</a:t>
          </a:r>
        </a:p>
      </dgm:t>
    </dgm:pt>
    <dgm:pt modelId="{AD2D44B4-5A93-4B11-88A1-0738F5819CDB}" type="parTrans" cxnId="{E0577063-527E-47C4-B512-10DA456AC592}">
      <dgm:prSet/>
      <dgm:spPr/>
      <dgm:t>
        <a:bodyPr/>
        <a:lstStyle/>
        <a:p>
          <a:endParaRPr lang="en-US"/>
        </a:p>
      </dgm:t>
    </dgm:pt>
    <dgm:pt modelId="{DA6F4ECF-B24A-4330-83F4-F0F20B12E85A}" type="sibTrans" cxnId="{E0577063-527E-47C4-B512-10DA456AC592}">
      <dgm:prSet/>
      <dgm:spPr/>
      <dgm:t>
        <a:bodyPr/>
        <a:lstStyle/>
        <a:p>
          <a:endParaRPr lang="en-US"/>
        </a:p>
      </dgm:t>
    </dgm:pt>
    <dgm:pt modelId="{BF96EE98-FD6C-45FD-AA5E-941A168A3FFE}" type="pres">
      <dgm:prSet presAssocID="{03FCADA7-64D6-4D2C-A054-B095B2235D45}" presName="root" presStyleCnt="0">
        <dgm:presLayoutVars>
          <dgm:dir/>
          <dgm:resizeHandles val="exact"/>
        </dgm:presLayoutVars>
      </dgm:prSet>
      <dgm:spPr/>
    </dgm:pt>
    <dgm:pt modelId="{503B399B-D3FA-4A04-BBE9-890A541323AF}" type="pres">
      <dgm:prSet presAssocID="{3F431527-A86E-4899-A83D-BD031EBA2C27}" presName="compNode" presStyleCnt="0"/>
      <dgm:spPr/>
    </dgm:pt>
    <dgm:pt modelId="{83DDBAE3-54F0-4C88-82EE-67D07F96220D}" type="pres">
      <dgm:prSet presAssocID="{3F431527-A86E-4899-A83D-BD031EBA2C2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386D16EA-B525-417B-BB52-78DC59B38634}" type="pres">
      <dgm:prSet presAssocID="{3F431527-A86E-4899-A83D-BD031EBA2C27}" presName="spaceRect" presStyleCnt="0"/>
      <dgm:spPr/>
    </dgm:pt>
    <dgm:pt modelId="{863792F6-449D-46A5-8DAC-65A53DD16364}" type="pres">
      <dgm:prSet presAssocID="{3F431527-A86E-4899-A83D-BD031EBA2C27}" presName="textRect" presStyleLbl="revTx" presStyleIdx="0" presStyleCnt="2">
        <dgm:presLayoutVars>
          <dgm:chMax val="1"/>
          <dgm:chPref val="1"/>
        </dgm:presLayoutVars>
      </dgm:prSet>
      <dgm:spPr/>
    </dgm:pt>
    <dgm:pt modelId="{3A1EE92A-6F29-4868-A753-0EDF4D5BB92B}" type="pres">
      <dgm:prSet presAssocID="{6055214C-B922-4391-A319-9F2072116929}" presName="sibTrans" presStyleCnt="0"/>
      <dgm:spPr/>
    </dgm:pt>
    <dgm:pt modelId="{DD423BD3-1BB5-4866-BECF-E3CA10E080CF}" type="pres">
      <dgm:prSet presAssocID="{CF9382F4-71C4-4177-A440-6B6DE0A49B43}" presName="compNode" presStyleCnt="0"/>
      <dgm:spPr/>
    </dgm:pt>
    <dgm:pt modelId="{B26123C3-F18F-4C95-BC52-1512917F9F68}" type="pres">
      <dgm:prSet presAssocID="{CF9382F4-71C4-4177-A440-6B6DE0A49B4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AE5357CC-B00E-4C0A-8847-01C80D185200}" type="pres">
      <dgm:prSet presAssocID="{CF9382F4-71C4-4177-A440-6B6DE0A49B43}" presName="spaceRect" presStyleCnt="0"/>
      <dgm:spPr/>
    </dgm:pt>
    <dgm:pt modelId="{9760BB72-DE44-4AFE-84A4-365001ADE2F4}" type="pres">
      <dgm:prSet presAssocID="{CF9382F4-71C4-4177-A440-6B6DE0A49B43}" presName="textRect" presStyleLbl="revTx" presStyleIdx="1" presStyleCnt="2">
        <dgm:presLayoutVars>
          <dgm:chMax val="1"/>
          <dgm:chPref val="1"/>
        </dgm:presLayoutVars>
      </dgm:prSet>
      <dgm:spPr/>
    </dgm:pt>
  </dgm:ptLst>
  <dgm:cxnLst>
    <dgm:cxn modelId="{7DCB3D1E-3B52-4C4B-94AF-354D460B38CB}" type="presOf" srcId="{CF9382F4-71C4-4177-A440-6B6DE0A49B43}" destId="{9760BB72-DE44-4AFE-84A4-365001ADE2F4}" srcOrd="0" destOrd="0" presId="urn:microsoft.com/office/officeart/2018/2/layout/IconLabelList"/>
    <dgm:cxn modelId="{BEBE8226-E6F4-4967-9F04-0CD9453542F6}" srcId="{03FCADA7-64D6-4D2C-A054-B095B2235D45}" destId="{3F431527-A86E-4899-A83D-BD031EBA2C27}" srcOrd="0" destOrd="0" parTransId="{FB7A2B79-5CD8-4089-B800-3B559F9924EA}" sibTransId="{6055214C-B922-4391-A319-9F2072116929}"/>
    <dgm:cxn modelId="{E0577063-527E-47C4-B512-10DA456AC592}" srcId="{03FCADA7-64D6-4D2C-A054-B095B2235D45}" destId="{CF9382F4-71C4-4177-A440-6B6DE0A49B43}" srcOrd="1" destOrd="0" parTransId="{AD2D44B4-5A93-4B11-88A1-0738F5819CDB}" sibTransId="{DA6F4ECF-B24A-4330-83F4-F0F20B12E85A}"/>
    <dgm:cxn modelId="{36B9D4A3-1C60-4F0B-937C-9C465F554F08}" type="presOf" srcId="{3F431527-A86E-4899-A83D-BD031EBA2C27}" destId="{863792F6-449D-46A5-8DAC-65A53DD16364}" srcOrd="0" destOrd="0" presId="urn:microsoft.com/office/officeart/2018/2/layout/IconLabelList"/>
    <dgm:cxn modelId="{CD7D11D6-0191-4AFF-84ED-452B9D851B9C}" type="presOf" srcId="{03FCADA7-64D6-4D2C-A054-B095B2235D45}" destId="{BF96EE98-FD6C-45FD-AA5E-941A168A3FFE}" srcOrd="0" destOrd="0" presId="urn:microsoft.com/office/officeart/2018/2/layout/IconLabelList"/>
    <dgm:cxn modelId="{3F376CA5-6419-4540-A3F8-F4ED7973F2B9}" type="presParOf" srcId="{BF96EE98-FD6C-45FD-AA5E-941A168A3FFE}" destId="{503B399B-D3FA-4A04-BBE9-890A541323AF}" srcOrd="0" destOrd="0" presId="urn:microsoft.com/office/officeart/2018/2/layout/IconLabelList"/>
    <dgm:cxn modelId="{0EF58EB6-428F-4915-B7CF-07726E4A5FE3}" type="presParOf" srcId="{503B399B-D3FA-4A04-BBE9-890A541323AF}" destId="{83DDBAE3-54F0-4C88-82EE-67D07F96220D}" srcOrd="0" destOrd="0" presId="urn:microsoft.com/office/officeart/2018/2/layout/IconLabelList"/>
    <dgm:cxn modelId="{5D984A29-D755-45BE-98CF-05EA2473322E}" type="presParOf" srcId="{503B399B-D3FA-4A04-BBE9-890A541323AF}" destId="{386D16EA-B525-417B-BB52-78DC59B38634}" srcOrd="1" destOrd="0" presId="urn:microsoft.com/office/officeart/2018/2/layout/IconLabelList"/>
    <dgm:cxn modelId="{3B13E903-3718-4A8D-AE2B-65B96CC6BC32}" type="presParOf" srcId="{503B399B-D3FA-4A04-BBE9-890A541323AF}" destId="{863792F6-449D-46A5-8DAC-65A53DD16364}" srcOrd="2" destOrd="0" presId="urn:microsoft.com/office/officeart/2018/2/layout/IconLabelList"/>
    <dgm:cxn modelId="{58A0D384-226C-438D-B90B-E5CA85F99ACC}" type="presParOf" srcId="{BF96EE98-FD6C-45FD-AA5E-941A168A3FFE}" destId="{3A1EE92A-6F29-4868-A753-0EDF4D5BB92B}" srcOrd="1" destOrd="0" presId="urn:microsoft.com/office/officeart/2018/2/layout/IconLabelList"/>
    <dgm:cxn modelId="{F5E6B345-A2D2-4393-8E51-33452AA79849}" type="presParOf" srcId="{BF96EE98-FD6C-45FD-AA5E-941A168A3FFE}" destId="{DD423BD3-1BB5-4866-BECF-E3CA10E080CF}" srcOrd="2" destOrd="0" presId="urn:microsoft.com/office/officeart/2018/2/layout/IconLabelList"/>
    <dgm:cxn modelId="{89215E71-4C36-4E30-B53D-5F425170C7D3}" type="presParOf" srcId="{DD423BD3-1BB5-4866-BECF-E3CA10E080CF}" destId="{B26123C3-F18F-4C95-BC52-1512917F9F68}" srcOrd="0" destOrd="0" presId="urn:microsoft.com/office/officeart/2018/2/layout/IconLabelList"/>
    <dgm:cxn modelId="{FD0FD7C9-866B-496B-AB05-4516BCEAE44D}" type="presParOf" srcId="{DD423BD3-1BB5-4866-BECF-E3CA10E080CF}" destId="{AE5357CC-B00E-4C0A-8847-01C80D185200}" srcOrd="1" destOrd="0" presId="urn:microsoft.com/office/officeart/2018/2/layout/IconLabelList"/>
    <dgm:cxn modelId="{D4063169-5CFE-4A2D-B1F4-7D60690FA8AD}" type="presParOf" srcId="{DD423BD3-1BB5-4866-BECF-E3CA10E080CF}" destId="{9760BB72-DE44-4AFE-84A4-365001ADE2F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C502-62D0-48D3-B8DB-1FC99582994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87FB101-7425-4F13-8DAD-9D0601B4CF3F}">
      <dgm:prSet custT="1"/>
      <dgm:spPr/>
      <dgm:t>
        <a:bodyPr/>
        <a:lstStyle/>
        <a:p>
          <a:pPr>
            <a:lnSpc>
              <a:spcPct val="100000"/>
            </a:lnSpc>
          </a:pPr>
          <a:r>
            <a:rPr lang="en-US" sz="1500" dirty="0"/>
            <a:t>Antibiotic prescription within MSF guidelines/MSF protocols: service prescribers</a:t>
          </a:r>
        </a:p>
      </dgm:t>
    </dgm:pt>
    <dgm:pt modelId="{0CA26A86-A6D0-4A19-A82B-57AE8EB84C05}" type="parTrans" cxnId="{4EC3ED36-6225-42E3-8A08-58B5F52CFE44}">
      <dgm:prSet/>
      <dgm:spPr/>
      <dgm:t>
        <a:bodyPr/>
        <a:lstStyle/>
        <a:p>
          <a:endParaRPr lang="en-US" sz="1500"/>
        </a:p>
      </dgm:t>
    </dgm:pt>
    <dgm:pt modelId="{05B95C43-F99D-4DA2-AB00-E2F02FEAA0C9}" type="sibTrans" cxnId="{4EC3ED36-6225-42E3-8A08-58B5F52CFE44}">
      <dgm:prSet/>
      <dgm:spPr/>
      <dgm:t>
        <a:bodyPr/>
        <a:lstStyle/>
        <a:p>
          <a:endParaRPr lang="en-US" sz="1500"/>
        </a:p>
      </dgm:t>
    </dgm:pt>
    <dgm:pt modelId="{6141C8FE-4D88-4E5C-9731-10B77745527A}">
      <dgm:prSet custT="1"/>
      <dgm:spPr/>
      <dgm:t>
        <a:bodyPr/>
        <a:lstStyle/>
        <a:p>
          <a:pPr>
            <a:lnSpc>
              <a:spcPct val="100000"/>
            </a:lnSpc>
          </a:pPr>
          <a:r>
            <a:rPr lang="en-US" sz="1500" dirty="0"/>
            <a:t>Prescription beyond MSF guidelines/protocols: for validation by PMR/AMS focal point</a:t>
          </a:r>
        </a:p>
      </dgm:t>
    </dgm:pt>
    <dgm:pt modelId="{1195D19B-6A8F-4320-81F7-CF313A56AF31}" type="parTrans" cxnId="{3FBB5EF4-8C7C-4890-91D3-F694AD4DE817}">
      <dgm:prSet/>
      <dgm:spPr/>
      <dgm:t>
        <a:bodyPr/>
        <a:lstStyle/>
        <a:p>
          <a:endParaRPr lang="en-US" sz="1500"/>
        </a:p>
      </dgm:t>
    </dgm:pt>
    <dgm:pt modelId="{3ED9D57A-D302-4C6C-8243-790D683578A7}" type="sibTrans" cxnId="{3FBB5EF4-8C7C-4890-91D3-F694AD4DE817}">
      <dgm:prSet/>
      <dgm:spPr/>
      <dgm:t>
        <a:bodyPr/>
        <a:lstStyle/>
        <a:p>
          <a:endParaRPr lang="en-US" sz="1500"/>
        </a:p>
      </dgm:t>
    </dgm:pt>
    <dgm:pt modelId="{FC6360EC-5071-4AD9-8152-BF249737DD9E}">
      <dgm:prSet custT="1"/>
      <dgm:spPr/>
      <dgm:t>
        <a:bodyPr/>
        <a:lstStyle/>
        <a:p>
          <a:pPr>
            <a:lnSpc>
              <a:spcPct val="100000"/>
            </a:lnSpc>
          </a:pPr>
          <a:r>
            <a:rPr lang="en-US" sz="1500"/>
            <a:t>Empiric treatment for difficult cases: for discussion between PMR/AMS focal point and AMR advisor</a:t>
          </a:r>
        </a:p>
      </dgm:t>
    </dgm:pt>
    <dgm:pt modelId="{11A655EB-CD2B-4175-B6B1-19CEAB403A18}" type="parTrans" cxnId="{0015FBF8-CCE5-46E2-A80B-3B4E83916628}">
      <dgm:prSet/>
      <dgm:spPr/>
      <dgm:t>
        <a:bodyPr/>
        <a:lstStyle/>
        <a:p>
          <a:endParaRPr lang="en-US" sz="1500"/>
        </a:p>
      </dgm:t>
    </dgm:pt>
    <dgm:pt modelId="{343E943E-106F-4A8A-B4BE-A28E87855BCD}" type="sibTrans" cxnId="{0015FBF8-CCE5-46E2-A80B-3B4E83916628}">
      <dgm:prSet/>
      <dgm:spPr/>
      <dgm:t>
        <a:bodyPr/>
        <a:lstStyle/>
        <a:p>
          <a:endParaRPr lang="en-US" sz="1500"/>
        </a:p>
      </dgm:t>
    </dgm:pt>
    <dgm:pt modelId="{4AF8AD21-7013-4971-A8CB-ADB803D8F101}">
      <dgm:prSet custT="1"/>
      <dgm:spPr/>
      <dgm:t>
        <a:bodyPr/>
        <a:lstStyle/>
        <a:p>
          <a:pPr>
            <a:lnSpc>
              <a:spcPct val="100000"/>
            </a:lnSpc>
          </a:pPr>
          <a:r>
            <a:rPr lang="en-US" sz="1500"/>
            <a:t>Targeted treatment for MDR bacteria: for discussion between PMR/AMS focal point and AMR advisor</a:t>
          </a:r>
        </a:p>
      </dgm:t>
    </dgm:pt>
    <dgm:pt modelId="{3B8EFFD4-BA22-4F6D-8A45-474680A4809C}" type="parTrans" cxnId="{1AC53C8B-E4C7-4BA3-9FF8-D59A36B043B6}">
      <dgm:prSet/>
      <dgm:spPr/>
      <dgm:t>
        <a:bodyPr/>
        <a:lstStyle/>
        <a:p>
          <a:endParaRPr lang="en-US" sz="1500"/>
        </a:p>
      </dgm:t>
    </dgm:pt>
    <dgm:pt modelId="{E526F768-350F-4D47-A0B3-FF0F15EA4CD6}" type="sibTrans" cxnId="{1AC53C8B-E4C7-4BA3-9FF8-D59A36B043B6}">
      <dgm:prSet/>
      <dgm:spPr/>
      <dgm:t>
        <a:bodyPr/>
        <a:lstStyle/>
        <a:p>
          <a:endParaRPr lang="en-US" sz="1500"/>
        </a:p>
      </dgm:t>
    </dgm:pt>
    <dgm:pt modelId="{1AC50278-7C64-4A3D-8FC8-B5ADA2A644C5}" type="pres">
      <dgm:prSet presAssocID="{6A84C502-62D0-48D3-B8DB-1FC995829943}" presName="root" presStyleCnt="0">
        <dgm:presLayoutVars>
          <dgm:dir/>
          <dgm:resizeHandles val="exact"/>
        </dgm:presLayoutVars>
      </dgm:prSet>
      <dgm:spPr/>
    </dgm:pt>
    <dgm:pt modelId="{E07C8986-BBC4-4464-A883-06F5720BDEE1}" type="pres">
      <dgm:prSet presAssocID="{087FB101-7425-4F13-8DAD-9D0601B4CF3F}" presName="compNode" presStyleCnt="0"/>
      <dgm:spPr/>
    </dgm:pt>
    <dgm:pt modelId="{2498A29B-FA31-452D-BE62-776CE9412F29}" type="pres">
      <dgm:prSet presAssocID="{087FB101-7425-4F13-8DAD-9D0601B4CF3F}" presName="bgRect" presStyleLbl="bgShp" presStyleIdx="0" presStyleCnt="4"/>
      <dgm:spPr/>
    </dgm:pt>
    <dgm:pt modelId="{CC7D804D-FD35-4879-B793-D696A20190ED}" type="pres">
      <dgm:prSet presAssocID="{087FB101-7425-4F13-8DAD-9D0601B4CF3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0BEB8050-952A-490C-AD77-724CD4F4D583}" type="pres">
      <dgm:prSet presAssocID="{087FB101-7425-4F13-8DAD-9D0601B4CF3F}" presName="spaceRect" presStyleCnt="0"/>
      <dgm:spPr/>
    </dgm:pt>
    <dgm:pt modelId="{1EBBC96C-5647-4B9F-BB7D-F1766ACA48C1}" type="pres">
      <dgm:prSet presAssocID="{087FB101-7425-4F13-8DAD-9D0601B4CF3F}" presName="parTx" presStyleLbl="revTx" presStyleIdx="0" presStyleCnt="4">
        <dgm:presLayoutVars>
          <dgm:chMax val="0"/>
          <dgm:chPref val="0"/>
        </dgm:presLayoutVars>
      </dgm:prSet>
      <dgm:spPr/>
    </dgm:pt>
    <dgm:pt modelId="{CD4C10B3-0DEC-41E7-9B8D-3CB3292AD233}" type="pres">
      <dgm:prSet presAssocID="{05B95C43-F99D-4DA2-AB00-E2F02FEAA0C9}" presName="sibTrans" presStyleCnt="0"/>
      <dgm:spPr/>
    </dgm:pt>
    <dgm:pt modelId="{AB0F1B1D-4F75-4C00-BCE6-445CD146D688}" type="pres">
      <dgm:prSet presAssocID="{6141C8FE-4D88-4E5C-9731-10B77745527A}" presName="compNode" presStyleCnt="0"/>
      <dgm:spPr/>
    </dgm:pt>
    <dgm:pt modelId="{3CEB8F3D-5985-4AFE-A877-FE40C4082129}" type="pres">
      <dgm:prSet presAssocID="{6141C8FE-4D88-4E5C-9731-10B77745527A}" presName="bgRect" presStyleLbl="bgShp" presStyleIdx="1" presStyleCnt="4"/>
      <dgm:spPr/>
    </dgm:pt>
    <dgm:pt modelId="{A1592AE6-A428-462B-8CC3-152551F568FF}" type="pres">
      <dgm:prSet presAssocID="{6141C8FE-4D88-4E5C-9731-10B77745527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NA"/>
        </a:ext>
      </dgm:extLst>
    </dgm:pt>
    <dgm:pt modelId="{BE9E5A0B-CB75-43F5-91E7-01DB7583C86C}" type="pres">
      <dgm:prSet presAssocID="{6141C8FE-4D88-4E5C-9731-10B77745527A}" presName="spaceRect" presStyleCnt="0"/>
      <dgm:spPr/>
    </dgm:pt>
    <dgm:pt modelId="{2D5839D6-0D81-4E0A-B245-849684A1C203}" type="pres">
      <dgm:prSet presAssocID="{6141C8FE-4D88-4E5C-9731-10B77745527A}" presName="parTx" presStyleLbl="revTx" presStyleIdx="1" presStyleCnt="4">
        <dgm:presLayoutVars>
          <dgm:chMax val="0"/>
          <dgm:chPref val="0"/>
        </dgm:presLayoutVars>
      </dgm:prSet>
      <dgm:spPr/>
    </dgm:pt>
    <dgm:pt modelId="{F312340A-5712-4D30-8391-B1CF1E1B09D2}" type="pres">
      <dgm:prSet presAssocID="{3ED9D57A-D302-4C6C-8243-790D683578A7}" presName="sibTrans" presStyleCnt="0"/>
      <dgm:spPr/>
    </dgm:pt>
    <dgm:pt modelId="{6ED540A9-01BC-43C4-BB40-975D0B38CFAE}" type="pres">
      <dgm:prSet presAssocID="{FC6360EC-5071-4AD9-8152-BF249737DD9E}" presName="compNode" presStyleCnt="0"/>
      <dgm:spPr/>
    </dgm:pt>
    <dgm:pt modelId="{65D197BB-2238-4D9F-BDD0-56E0AC1B34E6}" type="pres">
      <dgm:prSet presAssocID="{FC6360EC-5071-4AD9-8152-BF249737DD9E}" presName="bgRect" presStyleLbl="bgShp" presStyleIdx="2" presStyleCnt="4"/>
      <dgm:spPr/>
    </dgm:pt>
    <dgm:pt modelId="{FA0DFC09-4D31-4CC8-8E91-FE01A4117942}" type="pres">
      <dgm:prSet presAssocID="{FC6360EC-5071-4AD9-8152-BF249737DD9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80ED21F6-0D1D-4EC0-B1A2-423AB43004F0}" type="pres">
      <dgm:prSet presAssocID="{FC6360EC-5071-4AD9-8152-BF249737DD9E}" presName="spaceRect" presStyleCnt="0"/>
      <dgm:spPr/>
    </dgm:pt>
    <dgm:pt modelId="{A1881A3B-9A0A-432E-9DA0-74ADC0A2D9A8}" type="pres">
      <dgm:prSet presAssocID="{FC6360EC-5071-4AD9-8152-BF249737DD9E}" presName="parTx" presStyleLbl="revTx" presStyleIdx="2" presStyleCnt="4">
        <dgm:presLayoutVars>
          <dgm:chMax val="0"/>
          <dgm:chPref val="0"/>
        </dgm:presLayoutVars>
      </dgm:prSet>
      <dgm:spPr/>
    </dgm:pt>
    <dgm:pt modelId="{39CEF9C4-A553-4BAB-9F2E-53A52D4D5793}" type="pres">
      <dgm:prSet presAssocID="{343E943E-106F-4A8A-B4BE-A28E87855BCD}" presName="sibTrans" presStyleCnt="0"/>
      <dgm:spPr/>
    </dgm:pt>
    <dgm:pt modelId="{CAA3968D-0322-4E1F-8E10-3F7ED7BABED4}" type="pres">
      <dgm:prSet presAssocID="{4AF8AD21-7013-4971-A8CB-ADB803D8F101}" presName="compNode" presStyleCnt="0"/>
      <dgm:spPr/>
    </dgm:pt>
    <dgm:pt modelId="{9E223195-4A00-4A5F-A1CB-6710B1DA3325}" type="pres">
      <dgm:prSet presAssocID="{4AF8AD21-7013-4971-A8CB-ADB803D8F101}" presName="bgRect" presStyleLbl="bgShp" presStyleIdx="3" presStyleCnt="4"/>
      <dgm:spPr/>
    </dgm:pt>
    <dgm:pt modelId="{FD25ABDC-FC83-4CB0-8C59-BE08140FC6DA}" type="pres">
      <dgm:prSet presAssocID="{4AF8AD21-7013-4971-A8CB-ADB803D8F10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icroscope"/>
        </a:ext>
      </dgm:extLst>
    </dgm:pt>
    <dgm:pt modelId="{8ECFAFF9-AC4C-41B0-9014-9C1124649075}" type="pres">
      <dgm:prSet presAssocID="{4AF8AD21-7013-4971-A8CB-ADB803D8F101}" presName="spaceRect" presStyleCnt="0"/>
      <dgm:spPr/>
    </dgm:pt>
    <dgm:pt modelId="{261AC617-4E66-49F3-9B6B-032B5D7B3A55}" type="pres">
      <dgm:prSet presAssocID="{4AF8AD21-7013-4971-A8CB-ADB803D8F101}" presName="parTx" presStyleLbl="revTx" presStyleIdx="3" presStyleCnt="4">
        <dgm:presLayoutVars>
          <dgm:chMax val="0"/>
          <dgm:chPref val="0"/>
        </dgm:presLayoutVars>
      </dgm:prSet>
      <dgm:spPr/>
    </dgm:pt>
  </dgm:ptLst>
  <dgm:cxnLst>
    <dgm:cxn modelId="{4EC3ED36-6225-42E3-8A08-58B5F52CFE44}" srcId="{6A84C502-62D0-48D3-B8DB-1FC995829943}" destId="{087FB101-7425-4F13-8DAD-9D0601B4CF3F}" srcOrd="0" destOrd="0" parTransId="{0CA26A86-A6D0-4A19-A82B-57AE8EB84C05}" sibTransId="{05B95C43-F99D-4DA2-AB00-E2F02FEAA0C9}"/>
    <dgm:cxn modelId="{5C05DF42-532A-4CDB-AD24-847730B6ADBF}" type="presOf" srcId="{6A84C502-62D0-48D3-B8DB-1FC995829943}" destId="{1AC50278-7C64-4A3D-8FC8-B5ADA2A644C5}" srcOrd="0" destOrd="0" presId="urn:microsoft.com/office/officeart/2018/2/layout/IconVerticalSolidList"/>
    <dgm:cxn modelId="{F5A4E559-449E-499D-86CF-97AE68E7100B}" type="presOf" srcId="{4AF8AD21-7013-4971-A8CB-ADB803D8F101}" destId="{261AC617-4E66-49F3-9B6B-032B5D7B3A55}" srcOrd="0" destOrd="0" presId="urn:microsoft.com/office/officeart/2018/2/layout/IconVerticalSolidList"/>
    <dgm:cxn modelId="{1AC53C8B-E4C7-4BA3-9FF8-D59A36B043B6}" srcId="{6A84C502-62D0-48D3-B8DB-1FC995829943}" destId="{4AF8AD21-7013-4971-A8CB-ADB803D8F101}" srcOrd="3" destOrd="0" parTransId="{3B8EFFD4-BA22-4F6D-8A45-474680A4809C}" sibTransId="{E526F768-350F-4D47-A0B3-FF0F15EA4CD6}"/>
    <dgm:cxn modelId="{DE41408B-6373-4CA9-B936-2D5456AD7E88}" type="presOf" srcId="{FC6360EC-5071-4AD9-8152-BF249737DD9E}" destId="{A1881A3B-9A0A-432E-9DA0-74ADC0A2D9A8}" srcOrd="0" destOrd="0" presId="urn:microsoft.com/office/officeart/2018/2/layout/IconVerticalSolidList"/>
    <dgm:cxn modelId="{63F6E29A-D7C4-4213-A061-A1A918C742AC}" type="presOf" srcId="{6141C8FE-4D88-4E5C-9731-10B77745527A}" destId="{2D5839D6-0D81-4E0A-B245-849684A1C203}" srcOrd="0" destOrd="0" presId="urn:microsoft.com/office/officeart/2018/2/layout/IconVerticalSolidList"/>
    <dgm:cxn modelId="{C0768FE7-FAB2-423D-AB95-E13E94E092B3}" type="presOf" srcId="{087FB101-7425-4F13-8DAD-9D0601B4CF3F}" destId="{1EBBC96C-5647-4B9F-BB7D-F1766ACA48C1}" srcOrd="0" destOrd="0" presId="urn:microsoft.com/office/officeart/2018/2/layout/IconVerticalSolidList"/>
    <dgm:cxn modelId="{3FBB5EF4-8C7C-4890-91D3-F694AD4DE817}" srcId="{6A84C502-62D0-48D3-B8DB-1FC995829943}" destId="{6141C8FE-4D88-4E5C-9731-10B77745527A}" srcOrd="1" destOrd="0" parTransId="{1195D19B-6A8F-4320-81F7-CF313A56AF31}" sibTransId="{3ED9D57A-D302-4C6C-8243-790D683578A7}"/>
    <dgm:cxn modelId="{0015FBF8-CCE5-46E2-A80B-3B4E83916628}" srcId="{6A84C502-62D0-48D3-B8DB-1FC995829943}" destId="{FC6360EC-5071-4AD9-8152-BF249737DD9E}" srcOrd="2" destOrd="0" parTransId="{11A655EB-CD2B-4175-B6B1-19CEAB403A18}" sibTransId="{343E943E-106F-4A8A-B4BE-A28E87855BCD}"/>
    <dgm:cxn modelId="{FE4EEEA6-FC00-4775-8833-2C97A2F4C365}" type="presParOf" srcId="{1AC50278-7C64-4A3D-8FC8-B5ADA2A644C5}" destId="{E07C8986-BBC4-4464-A883-06F5720BDEE1}" srcOrd="0" destOrd="0" presId="urn:microsoft.com/office/officeart/2018/2/layout/IconVerticalSolidList"/>
    <dgm:cxn modelId="{8E578B90-C798-459D-93A4-653C2FC00887}" type="presParOf" srcId="{E07C8986-BBC4-4464-A883-06F5720BDEE1}" destId="{2498A29B-FA31-452D-BE62-776CE9412F29}" srcOrd="0" destOrd="0" presId="urn:microsoft.com/office/officeart/2018/2/layout/IconVerticalSolidList"/>
    <dgm:cxn modelId="{7C8ADC7B-CB8A-41AE-8DDF-F38E8098179D}" type="presParOf" srcId="{E07C8986-BBC4-4464-A883-06F5720BDEE1}" destId="{CC7D804D-FD35-4879-B793-D696A20190ED}" srcOrd="1" destOrd="0" presId="urn:microsoft.com/office/officeart/2018/2/layout/IconVerticalSolidList"/>
    <dgm:cxn modelId="{20625049-E615-40FD-98D8-373D361F44D9}" type="presParOf" srcId="{E07C8986-BBC4-4464-A883-06F5720BDEE1}" destId="{0BEB8050-952A-490C-AD77-724CD4F4D583}" srcOrd="2" destOrd="0" presId="urn:microsoft.com/office/officeart/2018/2/layout/IconVerticalSolidList"/>
    <dgm:cxn modelId="{E66C3A36-CA6A-4B83-96C4-BE1EA8C7EB9F}" type="presParOf" srcId="{E07C8986-BBC4-4464-A883-06F5720BDEE1}" destId="{1EBBC96C-5647-4B9F-BB7D-F1766ACA48C1}" srcOrd="3" destOrd="0" presId="urn:microsoft.com/office/officeart/2018/2/layout/IconVerticalSolidList"/>
    <dgm:cxn modelId="{86D55DA0-ADEC-41BE-93C8-560059BA8EE2}" type="presParOf" srcId="{1AC50278-7C64-4A3D-8FC8-B5ADA2A644C5}" destId="{CD4C10B3-0DEC-41E7-9B8D-3CB3292AD233}" srcOrd="1" destOrd="0" presId="urn:microsoft.com/office/officeart/2018/2/layout/IconVerticalSolidList"/>
    <dgm:cxn modelId="{529AB4A3-EE0F-43F6-8858-EAE403C1D375}" type="presParOf" srcId="{1AC50278-7C64-4A3D-8FC8-B5ADA2A644C5}" destId="{AB0F1B1D-4F75-4C00-BCE6-445CD146D688}" srcOrd="2" destOrd="0" presId="urn:microsoft.com/office/officeart/2018/2/layout/IconVerticalSolidList"/>
    <dgm:cxn modelId="{D67C9606-E940-49AB-A98D-05344FB26DDE}" type="presParOf" srcId="{AB0F1B1D-4F75-4C00-BCE6-445CD146D688}" destId="{3CEB8F3D-5985-4AFE-A877-FE40C4082129}" srcOrd="0" destOrd="0" presId="urn:microsoft.com/office/officeart/2018/2/layout/IconVerticalSolidList"/>
    <dgm:cxn modelId="{0F93B72A-942D-42E7-BA32-F54495329F22}" type="presParOf" srcId="{AB0F1B1D-4F75-4C00-BCE6-445CD146D688}" destId="{A1592AE6-A428-462B-8CC3-152551F568FF}" srcOrd="1" destOrd="0" presId="urn:microsoft.com/office/officeart/2018/2/layout/IconVerticalSolidList"/>
    <dgm:cxn modelId="{EBED6894-304A-4AED-94B9-DD2C7D7C937A}" type="presParOf" srcId="{AB0F1B1D-4F75-4C00-BCE6-445CD146D688}" destId="{BE9E5A0B-CB75-43F5-91E7-01DB7583C86C}" srcOrd="2" destOrd="0" presId="urn:microsoft.com/office/officeart/2018/2/layout/IconVerticalSolidList"/>
    <dgm:cxn modelId="{BAF29511-8CC4-449C-B853-B958D202803F}" type="presParOf" srcId="{AB0F1B1D-4F75-4C00-BCE6-445CD146D688}" destId="{2D5839D6-0D81-4E0A-B245-849684A1C203}" srcOrd="3" destOrd="0" presId="urn:microsoft.com/office/officeart/2018/2/layout/IconVerticalSolidList"/>
    <dgm:cxn modelId="{5826A571-1827-46EF-A446-58AAF05D2075}" type="presParOf" srcId="{1AC50278-7C64-4A3D-8FC8-B5ADA2A644C5}" destId="{F312340A-5712-4D30-8391-B1CF1E1B09D2}" srcOrd="3" destOrd="0" presId="urn:microsoft.com/office/officeart/2018/2/layout/IconVerticalSolidList"/>
    <dgm:cxn modelId="{B8A7CCD4-043A-445A-BC3B-57B87509B859}" type="presParOf" srcId="{1AC50278-7C64-4A3D-8FC8-B5ADA2A644C5}" destId="{6ED540A9-01BC-43C4-BB40-975D0B38CFAE}" srcOrd="4" destOrd="0" presId="urn:microsoft.com/office/officeart/2018/2/layout/IconVerticalSolidList"/>
    <dgm:cxn modelId="{4A6B2481-E19A-4B46-97D6-5DDA425CCDCE}" type="presParOf" srcId="{6ED540A9-01BC-43C4-BB40-975D0B38CFAE}" destId="{65D197BB-2238-4D9F-BDD0-56E0AC1B34E6}" srcOrd="0" destOrd="0" presId="urn:microsoft.com/office/officeart/2018/2/layout/IconVerticalSolidList"/>
    <dgm:cxn modelId="{10781F0F-A958-44C6-8EFF-C5C12267D6F9}" type="presParOf" srcId="{6ED540A9-01BC-43C4-BB40-975D0B38CFAE}" destId="{FA0DFC09-4D31-4CC8-8E91-FE01A4117942}" srcOrd="1" destOrd="0" presId="urn:microsoft.com/office/officeart/2018/2/layout/IconVerticalSolidList"/>
    <dgm:cxn modelId="{852BAC25-5EAA-430B-9A12-7B85720F87AC}" type="presParOf" srcId="{6ED540A9-01BC-43C4-BB40-975D0B38CFAE}" destId="{80ED21F6-0D1D-4EC0-B1A2-423AB43004F0}" srcOrd="2" destOrd="0" presId="urn:microsoft.com/office/officeart/2018/2/layout/IconVerticalSolidList"/>
    <dgm:cxn modelId="{B0FB4FDB-5623-4426-8097-815CC6EA4561}" type="presParOf" srcId="{6ED540A9-01BC-43C4-BB40-975D0B38CFAE}" destId="{A1881A3B-9A0A-432E-9DA0-74ADC0A2D9A8}" srcOrd="3" destOrd="0" presId="urn:microsoft.com/office/officeart/2018/2/layout/IconVerticalSolidList"/>
    <dgm:cxn modelId="{C7F4809C-64C4-4DCF-8227-E2AFAF9EBE1D}" type="presParOf" srcId="{1AC50278-7C64-4A3D-8FC8-B5ADA2A644C5}" destId="{39CEF9C4-A553-4BAB-9F2E-53A52D4D5793}" srcOrd="5" destOrd="0" presId="urn:microsoft.com/office/officeart/2018/2/layout/IconVerticalSolidList"/>
    <dgm:cxn modelId="{8B4F4485-BB9F-4F12-B84B-9415CD5C02E4}" type="presParOf" srcId="{1AC50278-7C64-4A3D-8FC8-B5ADA2A644C5}" destId="{CAA3968D-0322-4E1F-8E10-3F7ED7BABED4}" srcOrd="6" destOrd="0" presId="urn:microsoft.com/office/officeart/2018/2/layout/IconVerticalSolidList"/>
    <dgm:cxn modelId="{AA9FB9AB-8BF6-4ED8-8FB5-3B321ADB8838}" type="presParOf" srcId="{CAA3968D-0322-4E1F-8E10-3F7ED7BABED4}" destId="{9E223195-4A00-4A5F-A1CB-6710B1DA3325}" srcOrd="0" destOrd="0" presId="urn:microsoft.com/office/officeart/2018/2/layout/IconVerticalSolidList"/>
    <dgm:cxn modelId="{88DBF3AB-3133-4E5D-A500-E4BF5D9B4DCA}" type="presParOf" srcId="{CAA3968D-0322-4E1F-8E10-3F7ED7BABED4}" destId="{FD25ABDC-FC83-4CB0-8C59-BE08140FC6DA}" srcOrd="1" destOrd="0" presId="urn:microsoft.com/office/officeart/2018/2/layout/IconVerticalSolidList"/>
    <dgm:cxn modelId="{AB454753-13B3-4079-8D5C-64A92298CA54}" type="presParOf" srcId="{CAA3968D-0322-4E1F-8E10-3F7ED7BABED4}" destId="{8ECFAFF9-AC4C-41B0-9014-9C1124649075}" srcOrd="2" destOrd="0" presId="urn:microsoft.com/office/officeart/2018/2/layout/IconVerticalSolidList"/>
    <dgm:cxn modelId="{82761D5C-27C7-43E4-B39C-11AA5A490D3A}" type="presParOf" srcId="{CAA3968D-0322-4E1F-8E10-3F7ED7BABED4}" destId="{261AC617-4E66-49F3-9B6B-032B5D7B3A5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84C502-62D0-48D3-B8DB-1FC995829943}"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087FB101-7425-4F13-8DAD-9D0601B4CF3F}">
      <dgm:prSet custT="1"/>
      <dgm:spPr/>
      <dgm:t>
        <a:bodyPr/>
        <a:lstStyle/>
        <a:p>
          <a:pPr>
            <a:lnSpc>
              <a:spcPct val="100000"/>
            </a:lnSpc>
          </a:pPr>
          <a:r>
            <a:rPr lang="en-US" sz="1500" dirty="0">
              <a:latin typeface="+mj-lt"/>
              <a:ea typeface="Helvetica Neue" panose="02000503000000020004" pitchFamily="2" charset="0"/>
              <a:cs typeface="Helvetica Neue" panose="02000503000000020004" pitchFamily="2" charset="0"/>
            </a:rPr>
            <a:t>Antibiotic prescription by service prescribers (e.g.. surgeons, GPs, internists, pediatricians)</a:t>
          </a:r>
          <a:endParaRPr lang="en-US" sz="1500" dirty="0"/>
        </a:p>
      </dgm:t>
    </dgm:pt>
    <dgm:pt modelId="{0CA26A86-A6D0-4A19-A82B-57AE8EB84C05}" type="parTrans" cxnId="{4EC3ED36-6225-42E3-8A08-58B5F52CFE44}">
      <dgm:prSet/>
      <dgm:spPr/>
      <dgm:t>
        <a:bodyPr/>
        <a:lstStyle/>
        <a:p>
          <a:endParaRPr lang="en-US" sz="1500"/>
        </a:p>
      </dgm:t>
    </dgm:pt>
    <dgm:pt modelId="{05B95C43-F99D-4DA2-AB00-E2F02FEAA0C9}" type="sibTrans" cxnId="{4EC3ED36-6225-42E3-8A08-58B5F52CFE44}">
      <dgm:prSet/>
      <dgm:spPr/>
      <dgm:t>
        <a:bodyPr/>
        <a:lstStyle/>
        <a:p>
          <a:endParaRPr lang="en-US" sz="1500"/>
        </a:p>
      </dgm:t>
    </dgm:pt>
    <dgm:pt modelId="{6141C8FE-4D88-4E5C-9731-10B77745527A}">
      <dgm:prSet custT="1"/>
      <dgm:spPr/>
      <dgm:t>
        <a:bodyPr/>
        <a:lstStyle/>
        <a:p>
          <a:pPr>
            <a:lnSpc>
              <a:spcPct val="100000"/>
            </a:lnSpc>
          </a:pPr>
          <a:r>
            <a:rPr lang="en-US" sz="1500" dirty="0">
              <a:latin typeface="+mj-lt"/>
              <a:ea typeface="Helvetica Neue" panose="02000503000000020004" pitchFamily="2" charset="0"/>
              <a:cs typeface="Helvetica Neue" panose="02000503000000020004" pitchFamily="2" charset="0"/>
            </a:rPr>
            <a:t>Antimicrobial Stewardship focal point:</a:t>
          </a:r>
        </a:p>
      </dgm:t>
    </dgm:pt>
    <dgm:pt modelId="{1195D19B-6A8F-4320-81F7-CF313A56AF31}" type="parTrans" cxnId="{3FBB5EF4-8C7C-4890-91D3-F694AD4DE817}">
      <dgm:prSet/>
      <dgm:spPr/>
      <dgm:t>
        <a:bodyPr/>
        <a:lstStyle/>
        <a:p>
          <a:endParaRPr lang="en-US" sz="1500"/>
        </a:p>
      </dgm:t>
    </dgm:pt>
    <dgm:pt modelId="{3ED9D57A-D302-4C6C-8243-790D683578A7}" type="sibTrans" cxnId="{3FBB5EF4-8C7C-4890-91D3-F694AD4DE817}">
      <dgm:prSet/>
      <dgm:spPr/>
      <dgm:t>
        <a:bodyPr/>
        <a:lstStyle/>
        <a:p>
          <a:endParaRPr lang="en-US" sz="1500"/>
        </a:p>
      </dgm:t>
    </dgm:pt>
    <dgm:pt modelId="{1AC50278-7C64-4A3D-8FC8-B5ADA2A644C5}" type="pres">
      <dgm:prSet presAssocID="{6A84C502-62D0-48D3-B8DB-1FC995829943}" presName="root" presStyleCnt="0">
        <dgm:presLayoutVars>
          <dgm:dir/>
          <dgm:resizeHandles val="exact"/>
        </dgm:presLayoutVars>
      </dgm:prSet>
      <dgm:spPr/>
    </dgm:pt>
    <dgm:pt modelId="{E07C8986-BBC4-4464-A883-06F5720BDEE1}" type="pres">
      <dgm:prSet presAssocID="{087FB101-7425-4F13-8DAD-9D0601B4CF3F}" presName="compNode" presStyleCnt="0"/>
      <dgm:spPr/>
    </dgm:pt>
    <dgm:pt modelId="{2498A29B-FA31-452D-BE62-776CE9412F29}" type="pres">
      <dgm:prSet presAssocID="{087FB101-7425-4F13-8DAD-9D0601B4CF3F}" presName="bgRect" presStyleLbl="bgShp" presStyleIdx="0" presStyleCnt="2"/>
      <dgm:spPr/>
    </dgm:pt>
    <dgm:pt modelId="{CC7D804D-FD35-4879-B793-D696A20190ED}" type="pres">
      <dgm:prSet presAssocID="{087FB101-7425-4F13-8DAD-9D0601B4CF3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with solid fill"/>
        </a:ext>
      </dgm:extLst>
    </dgm:pt>
    <dgm:pt modelId="{0BEB8050-952A-490C-AD77-724CD4F4D583}" type="pres">
      <dgm:prSet presAssocID="{087FB101-7425-4F13-8DAD-9D0601B4CF3F}" presName="spaceRect" presStyleCnt="0"/>
      <dgm:spPr/>
    </dgm:pt>
    <dgm:pt modelId="{1EBBC96C-5647-4B9F-BB7D-F1766ACA48C1}" type="pres">
      <dgm:prSet presAssocID="{087FB101-7425-4F13-8DAD-9D0601B4CF3F}" presName="parTx" presStyleLbl="revTx" presStyleIdx="0" presStyleCnt="2">
        <dgm:presLayoutVars>
          <dgm:chMax val="0"/>
          <dgm:chPref val="0"/>
        </dgm:presLayoutVars>
      </dgm:prSet>
      <dgm:spPr/>
    </dgm:pt>
    <dgm:pt modelId="{CD4C10B3-0DEC-41E7-9B8D-3CB3292AD233}" type="pres">
      <dgm:prSet presAssocID="{05B95C43-F99D-4DA2-AB00-E2F02FEAA0C9}" presName="sibTrans" presStyleCnt="0"/>
      <dgm:spPr/>
    </dgm:pt>
    <dgm:pt modelId="{AB0F1B1D-4F75-4C00-BCE6-445CD146D688}" type="pres">
      <dgm:prSet presAssocID="{6141C8FE-4D88-4E5C-9731-10B77745527A}" presName="compNode" presStyleCnt="0"/>
      <dgm:spPr/>
    </dgm:pt>
    <dgm:pt modelId="{3CEB8F3D-5985-4AFE-A877-FE40C4082129}" type="pres">
      <dgm:prSet presAssocID="{6141C8FE-4D88-4E5C-9731-10B77745527A}" presName="bgRect" presStyleLbl="bgShp" presStyleIdx="1" presStyleCnt="2"/>
      <dgm:spPr/>
    </dgm:pt>
    <dgm:pt modelId="{A1592AE6-A428-462B-8CC3-152551F568FF}" type="pres">
      <dgm:prSet presAssocID="{6141C8FE-4D88-4E5C-9731-10B77745527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ctor female with solid fill"/>
        </a:ext>
      </dgm:extLst>
    </dgm:pt>
    <dgm:pt modelId="{BE9E5A0B-CB75-43F5-91E7-01DB7583C86C}" type="pres">
      <dgm:prSet presAssocID="{6141C8FE-4D88-4E5C-9731-10B77745527A}" presName="spaceRect" presStyleCnt="0"/>
      <dgm:spPr/>
    </dgm:pt>
    <dgm:pt modelId="{2D5839D6-0D81-4E0A-B245-849684A1C203}" type="pres">
      <dgm:prSet presAssocID="{6141C8FE-4D88-4E5C-9731-10B77745527A}" presName="parTx" presStyleLbl="revTx" presStyleIdx="1" presStyleCnt="2">
        <dgm:presLayoutVars>
          <dgm:chMax val="0"/>
          <dgm:chPref val="0"/>
        </dgm:presLayoutVars>
      </dgm:prSet>
      <dgm:spPr/>
    </dgm:pt>
  </dgm:ptLst>
  <dgm:cxnLst>
    <dgm:cxn modelId="{4EC3ED36-6225-42E3-8A08-58B5F52CFE44}" srcId="{6A84C502-62D0-48D3-B8DB-1FC995829943}" destId="{087FB101-7425-4F13-8DAD-9D0601B4CF3F}" srcOrd="0" destOrd="0" parTransId="{0CA26A86-A6D0-4A19-A82B-57AE8EB84C05}" sibTransId="{05B95C43-F99D-4DA2-AB00-E2F02FEAA0C9}"/>
    <dgm:cxn modelId="{5C05DF42-532A-4CDB-AD24-847730B6ADBF}" type="presOf" srcId="{6A84C502-62D0-48D3-B8DB-1FC995829943}" destId="{1AC50278-7C64-4A3D-8FC8-B5ADA2A644C5}" srcOrd="0" destOrd="0" presId="urn:microsoft.com/office/officeart/2018/2/layout/IconVerticalSolidList"/>
    <dgm:cxn modelId="{63F6E29A-D7C4-4213-A061-A1A918C742AC}" type="presOf" srcId="{6141C8FE-4D88-4E5C-9731-10B77745527A}" destId="{2D5839D6-0D81-4E0A-B245-849684A1C203}" srcOrd="0" destOrd="0" presId="urn:microsoft.com/office/officeart/2018/2/layout/IconVerticalSolidList"/>
    <dgm:cxn modelId="{C0768FE7-FAB2-423D-AB95-E13E94E092B3}" type="presOf" srcId="{087FB101-7425-4F13-8DAD-9D0601B4CF3F}" destId="{1EBBC96C-5647-4B9F-BB7D-F1766ACA48C1}" srcOrd="0" destOrd="0" presId="urn:microsoft.com/office/officeart/2018/2/layout/IconVerticalSolidList"/>
    <dgm:cxn modelId="{3FBB5EF4-8C7C-4890-91D3-F694AD4DE817}" srcId="{6A84C502-62D0-48D3-B8DB-1FC995829943}" destId="{6141C8FE-4D88-4E5C-9731-10B77745527A}" srcOrd="1" destOrd="0" parTransId="{1195D19B-6A8F-4320-81F7-CF313A56AF31}" sibTransId="{3ED9D57A-D302-4C6C-8243-790D683578A7}"/>
    <dgm:cxn modelId="{FE4EEEA6-FC00-4775-8833-2C97A2F4C365}" type="presParOf" srcId="{1AC50278-7C64-4A3D-8FC8-B5ADA2A644C5}" destId="{E07C8986-BBC4-4464-A883-06F5720BDEE1}" srcOrd="0" destOrd="0" presId="urn:microsoft.com/office/officeart/2018/2/layout/IconVerticalSolidList"/>
    <dgm:cxn modelId="{8E578B90-C798-459D-93A4-653C2FC00887}" type="presParOf" srcId="{E07C8986-BBC4-4464-A883-06F5720BDEE1}" destId="{2498A29B-FA31-452D-BE62-776CE9412F29}" srcOrd="0" destOrd="0" presId="urn:microsoft.com/office/officeart/2018/2/layout/IconVerticalSolidList"/>
    <dgm:cxn modelId="{7C8ADC7B-CB8A-41AE-8DDF-F38E8098179D}" type="presParOf" srcId="{E07C8986-BBC4-4464-A883-06F5720BDEE1}" destId="{CC7D804D-FD35-4879-B793-D696A20190ED}" srcOrd="1" destOrd="0" presId="urn:microsoft.com/office/officeart/2018/2/layout/IconVerticalSolidList"/>
    <dgm:cxn modelId="{20625049-E615-40FD-98D8-373D361F44D9}" type="presParOf" srcId="{E07C8986-BBC4-4464-A883-06F5720BDEE1}" destId="{0BEB8050-952A-490C-AD77-724CD4F4D583}" srcOrd="2" destOrd="0" presId="urn:microsoft.com/office/officeart/2018/2/layout/IconVerticalSolidList"/>
    <dgm:cxn modelId="{E66C3A36-CA6A-4B83-96C4-BE1EA8C7EB9F}" type="presParOf" srcId="{E07C8986-BBC4-4464-A883-06F5720BDEE1}" destId="{1EBBC96C-5647-4B9F-BB7D-F1766ACA48C1}" srcOrd="3" destOrd="0" presId="urn:microsoft.com/office/officeart/2018/2/layout/IconVerticalSolidList"/>
    <dgm:cxn modelId="{86D55DA0-ADEC-41BE-93C8-560059BA8EE2}" type="presParOf" srcId="{1AC50278-7C64-4A3D-8FC8-B5ADA2A644C5}" destId="{CD4C10B3-0DEC-41E7-9B8D-3CB3292AD233}" srcOrd="1" destOrd="0" presId="urn:microsoft.com/office/officeart/2018/2/layout/IconVerticalSolidList"/>
    <dgm:cxn modelId="{529AB4A3-EE0F-43F6-8858-EAE403C1D375}" type="presParOf" srcId="{1AC50278-7C64-4A3D-8FC8-B5ADA2A644C5}" destId="{AB0F1B1D-4F75-4C00-BCE6-445CD146D688}" srcOrd="2" destOrd="0" presId="urn:microsoft.com/office/officeart/2018/2/layout/IconVerticalSolidList"/>
    <dgm:cxn modelId="{D67C9606-E940-49AB-A98D-05344FB26DDE}" type="presParOf" srcId="{AB0F1B1D-4F75-4C00-BCE6-445CD146D688}" destId="{3CEB8F3D-5985-4AFE-A877-FE40C4082129}" srcOrd="0" destOrd="0" presId="urn:microsoft.com/office/officeart/2018/2/layout/IconVerticalSolidList"/>
    <dgm:cxn modelId="{0F93B72A-942D-42E7-BA32-F54495329F22}" type="presParOf" srcId="{AB0F1B1D-4F75-4C00-BCE6-445CD146D688}" destId="{A1592AE6-A428-462B-8CC3-152551F568FF}" srcOrd="1" destOrd="0" presId="urn:microsoft.com/office/officeart/2018/2/layout/IconVerticalSolidList"/>
    <dgm:cxn modelId="{EBED6894-304A-4AED-94B9-DD2C7D7C937A}" type="presParOf" srcId="{AB0F1B1D-4F75-4C00-BCE6-445CD146D688}" destId="{BE9E5A0B-CB75-43F5-91E7-01DB7583C86C}" srcOrd="2" destOrd="0" presId="urn:microsoft.com/office/officeart/2018/2/layout/IconVerticalSolidList"/>
    <dgm:cxn modelId="{BAF29511-8CC4-449C-B853-B958D202803F}" type="presParOf" srcId="{AB0F1B1D-4F75-4C00-BCE6-445CD146D688}" destId="{2D5839D6-0D81-4E0A-B245-849684A1C20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56CB93-7E41-491C-AE23-B5A579B225C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1105B8C-D93F-4BF8-8B8E-B9E9776744C7}">
      <dgm:prSet/>
      <dgm:spPr/>
      <dgm:t>
        <a:bodyPr/>
        <a:lstStyle/>
        <a:p>
          <a:pPr>
            <a:lnSpc>
              <a:spcPct val="100000"/>
            </a:lnSpc>
          </a:pPr>
          <a:r>
            <a:rPr lang="en-US" dirty="0" err="1"/>
            <a:t>Epicentre</a:t>
          </a:r>
          <a:r>
            <a:rPr lang="en-US" dirty="0"/>
            <a:t>/Microbiology/AMS</a:t>
          </a:r>
        </a:p>
      </dgm:t>
    </dgm:pt>
    <dgm:pt modelId="{21C11D30-882B-4244-92DB-25D5EB40F085}" type="parTrans" cxnId="{A193A3C1-94FE-44A0-B3A4-C9B5A03E8E7A}">
      <dgm:prSet/>
      <dgm:spPr/>
      <dgm:t>
        <a:bodyPr/>
        <a:lstStyle/>
        <a:p>
          <a:endParaRPr lang="en-US"/>
        </a:p>
      </dgm:t>
    </dgm:pt>
    <dgm:pt modelId="{30F214D6-B412-4BD0-8921-56B9230A4480}" type="sibTrans" cxnId="{A193A3C1-94FE-44A0-B3A4-C9B5A03E8E7A}">
      <dgm:prSet/>
      <dgm:spPr/>
      <dgm:t>
        <a:bodyPr/>
        <a:lstStyle/>
        <a:p>
          <a:endParaRPr lang="en-US"/>
        </a:p>
      </dgm:t>
    </dgm:pt>
    <dgm:pt modelId="{6F780718-30D2-479B-BC62-92EC50225B64}">
      <dgm:prSet/>
      <dgm:spPr/>
      <dgm:t>
        <a:bodyPr/>
        <a:lstStyle/>
        <a:p>
          <a:pPr>
            <a:lnSpc>
              <a:spcPct val="100000"/>
            </a:lnSpc>
          </a:pPr>
          <a:r>
            <a:rPr lang="en-US" dirty="0"/>
            <a:t>Procedures for local cumulative antimicrobial susceptibility test report from WHO-NET database</a:t>
          </a:r>
        </a:p>
      </dgm:t>
    </dgm:pt>
    <dgm:pt modelId="{E96BF392-143A-4EAB-954B-1917F826B68D}" type="parTrans" cxnId="{9CAFA83F-E59B-4C0E-8D00-FD64381CC7C3}">
      <dgm:prSet/>
      <dgm:spPr/>
      <dgm:t>
        <a:bodyPr/>
        <a:lstStyle/>
        <a:p>
          <a:endParaRPr lang="en-US"/>
        </a:p>
      </dgm:t>
    </dgm:pt>
    <dgm:pt modelId="{3503D117-1B5D-4F61-90AC-D94F41ED527A}" type="sibTrans" cxnId="{9CAFA83F-E59B-4C0E-8D00-FD64381CC7C3}">
      <dgm:prSet/>
      <dgm:spPr/>
      <dgm:t>
        <a:bodyPr/>
        <a:lstStyle/>
        <a:p>
          <a:endParaRPr lang="en-US"/>
        </a:p>
      </dgm:t>
    </dgm:pt>
    <dgm:pt modelId="{25269755-71E6-4360-9EF1-B9E70EB5C5E4}" type="pres">
      <dgm:prSet presAssocID="{FC56CB93-7E41-491C-AE23-B5A579B225CF}" presName="root" presStyleCnt="0">
        <dgm:presLayoutVars>
          <dgm:dir/>
          <dgm:resizeHandles val="exact"/>
        </dgm:presLayoutVars>
      </dgm:prSet>
      <dgm:spPr/>
    </dgm:pt>
    <dgm:pt modelId="{527C61CF-DC84-458A-832D-3E56A16300FE}" type="pres">
      <dgm:prSet presAssocID="{01105B8C-D93F-4BF8-8B8E-B9E9776744C7}" presName="compNode" presStyleCnt="0"/>
      <dgm:spPr/>
    </dgm:pt>
    <dgm:pt modelId="{BB1DB70F-78DF-4119-A68F-85304406D2E6}" type="pres">
      <dgm:prSet presAssocID="{01105B8C-D93F-4BF8-8B8E-B9E9776744C7}" presName="bgRect" presStyleLbl="bgShp" presStyleIdx="0" presStyleCnt="2"/>
      <dgm:spPr/>
    </dgm:pt>
    <dgm:pt modelId="{AE6B00F1-A8BE-4017-967B-56B54D2570C8}" type="pres">
      <dgm:prSet presAssocID="{01105B8C-D93F-4BF8-8B8E-B9E9776744C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9FB4C53F-827E-4B04-9933-1A8D01886CA7}" type="pres">
      <dgm:prSet presAssocID="{01105B8C-D93F-4BF8-8B8E-B9E9776744C7}" presName="spaceRect" presStyleCnt="0"/>
      <dgm:spPr/>
    </dgm:pt>
    <dgm:pt modelId="{79BDAD31-8571-47D9-99BF-C8F830B58755}" type="pres">
      <dgm:prSet presAssocID="{01105B8C-D93F-4BF8-8B8E-B9E9776744C7}" presName="parTx" presStyleLbl="revTx" presStyleIdx="0" presStyleCnt="2" custScaleX="98161" custLinFactNeighborX="-9650">
        <dgm:presLayoutVars>
          <dgm:chMax val="0"/>
          <dgm:chPref val="0"/>
        </dgm:presLayoutVars>
      </dgm:prSet>
      <dgm:spPr/>
    </dgm:pt>
    <dgm:pt modelId="{69D64481-EB01-4749-8C58-1C0E11414787}" type="pres">
      <dgm:prSet presAssocID="{30F214D6-B412-4BD0-8921-56B9230A4480}" presName="sibTrans" presStyleCnt="0"/>
      <dgm:spPr/>
    </dgm:pt>
    <dgm:pt modelId="{FE792738-4685-416A-835D-DF264E858E0E}" type="pres">
      <dgm:prSet presAssocID="{6F780718-30D2-479B-BC62-92EC50225B64}" presName="compNode" presStyleCnt="0"/>
      <dgm:spPr/>
    </dgm:pt>
    <dgm:pt modelId="{6E6493B3-802C-406C-A2E2-7747A679048C}" type="pres">
      <dgm:prSet presAssocID="{6F780718-30D2-479B-BC62-92EC50225B64}" presName="bgRect" presStyleLbl="bgShp" presStyleIdx="1" presStyleCnt="2"/>
      <dgm:spPr/>
    </dgm:pt>
    <dgm:pt modelId="{BFE0E58A-49EF-4959-B22E-98270F3BC0AA}" type="pres">
      <dgm:prSet presAssocID="{6F780718-30D2-479B-BC62-92EC50225B6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AAA1DB45-3AB8-4615-8416-C37FCD5FB0E2}" type="pres">
      <dgm:prSet presAssocID="{6F780718-30D2-479B-BC62-92EC50225B64}" presName="spaceRect" presStyleCnt="0"/>
      <dgm:spPr/>
    </dgm:pt>
    <dgm:pt modelId="{869C5B00-15CB-4607-9CB0-2FA35610CD4C}" type="pres">
      <dgm:prSet presAssocID="{6F780718-30D2-479B-BC62-92EC50225B64}" presName="parTx" presStyleLbl="revTx" presStyleIdx="1" presStyleCnt="2" custScaleX="110580" custLinFactNeighborX="-3474">
        <dgm:presLayoutVars>
          <dgm:chMax val="0"/>
          <dgm:chPref val="0"/>
        </dgm:presLayoutVars>
      </dgm:prSet>
      <dgm:spPr/>
    </dgm:pt>
  </dgm:ptLst>
  <dgm:cxnLst>
    <dgm:cxn modelId="{A9B25419-1707-4A71-8629-F3440D102E99}" type="presOf" srcId="{01105B8C-D93F-4BF8-8B8E-B9E9776744C7}" destId="{79BDAD31-8571-47D9-99BF-C8F830B58755}" srcOrd="0" destOrd="0" presId="urn:microsoft.com/office/officeart/2018/2/layout/IconVerticalSolidList"/>
    <dgm:cxn modelId="{9CAFA83F-E59B-4C0E-8D00-FD64381CC7C3}" srcId="{FC56CB93-7E41-491C-AE23-B5A579B225CF}" destId="{6F780718-30D2-479B-BC62-92EC50225B64}" srcOrd="1" destOrd="0" parTransId="{E96BF392-143A-4EAB-954B-1917F826B68D}" sibTransId="{3503D117-1B5D-4F61-90AC-D94F41ED527A}"/>
    <dgm:cxn modelId="{BA8DA68A-D016-4282-966A-D33039B78C68}" type="presOf" srcId="{FC56CB93-7E41-491C-AE23-B5A579B225CF}" destId="{25269755-71E6-4360-9EF1-B9E70EB5C5E4}" srcOrd="0" destOrd="0" presId="urn:microsoft.com/office/officeart/2018/2/layout/IconVerticalSolidList"/>
    <dgm:cxn modelId="{A193A3C1-94FE-44A0-B3A4-C9B5A03E8E7A}" srcId="{FC56CB93-7E41-491C-AE23-B5A579B225CF}" destId="{01105B8C-D93F-4BF8-8B8E-B9E9776744C7}" srcOrd="0" destOrd="0" parTransId="{21C11D30-882B-4244-92DB-25D5EB40F085}" sibTransId="{30F214D6-B412-4BD0-8921-56B9230A4480}"/>
    <dgm:cxn modelId="{E0D80FE3-F673-4475-980D-77AD7A264C30}" type="presOf" srcId="{6F780718-30D2-479B-BC62-92EC50225B64}" destId="{869C5B00-15CB-4607-9CB0-2FA35610CD4C}" srcOrd="0" destOrd="0" presId="urn:microsoft.com/office/officeart/2018/2/layout/IconVerticalSolidList"/>
    <dgm:cxn modelId="{922B2158-F11F-49AB-A6CB-B657A8C10C5C}" type="presParOf" srcId="{25269755-71E6-4360-9EF1-B9E70EB5C5E4}" destId="{527C61CF-DC84-458A-832D-3E56A16300FE}" srcOrd="0" destOrd="0" presId="urn:microsoft.com/office/officeart/2018/2/layout/IconVerticalSolidList"/>
    <dgm:cxn modelId="{C565B1F9-111F-46F7-8523-92EA241C10BE}" type="presParOf" srcId="{527C61CF-DC84-458A-832D-3E56A16300FE}" destId="{BB1DB70F-78DF-4119-A68F-85304406D2E6}" srcOrd="0" destOrd="0" presId="urn:microsoft.com/office/officeart/2018/2/layout/IconVerticalSolidList"/>
    <dgm:cxn modelId="{93C174B5-F377-4F43-B551-806B13CB15C6}" type="presParOf" srcId="{527C61CF-DC84-458A-832D-3E56A16300FE}" destId="{AE6B00F1-A8BE-4017-967B-56B54D2570C8}" srcOrd="1" destOrd="0" presId="urn:microsoft.com/office/officeart/2018/2/layout/IconVerticalSolidList"/>
    <dgm:cxn modelId="{BED48551-1580-4BD7-8DBC-5A534E966C14}" type="presParOf" srcId="{527C61CF-DC84-458A-832D-3E56A16300FE}" destId="{9FB4C53F-827E-4B04-9933-1A8D01886CA7}" srcOrd="2" destOrd="0" presId="urn:microsoft.com/office/officeart/2018/2/layout/IconVerticalSolidList"/>
    <dgm:cxn modelId="{2D3AB492-E822-4954-A698-E9AF3D4A58E5}" type="presParOf" srcId="{527C61CF-DC84-458A-832D-3E56A16300FE}" destId="{79BDAD31-8571-47D9-99BF-C8F830B58755}" srcOrd="3" destOrd="0" presId="urn:microsoft.com/office/officeart/2018/2/layout/IconVerticalSolidList"/>
    <dgm:cxn modelId="{BD418685-9BC5-41D9-AD6F-8FD4C9D2EE87}" type="presParOf" srcId="{25269755-71E6-4360-9EF1-B9E70EB5C5E4}" destId="{69D64481-EB01-4749-8C58-1C0E11414787}" srcOrd="1" destOrd="0" presId="urn:microsoft.com/office/officeart/2018/2/layout/IconVerticalSolidList"/>
    <dgm:cxn modelId="{D2FE2134-2DC2-43AE-9F05-543E6F4759DB}" type="presParOf" srcId="{25269755-71E6-4360-9EF1-B9E70EB5C5E4}" destId="{FE792738-4685-416A-835D-DF264E858E0E}" srcOrd="2" destOrd="0" presId="urn:microsoft.com/office/officeart/2018/2/layout/IconVerticalSolidList"/>
    <dgm:cxn modelId="{97897A01-6F87-41B2-8BA0-0087C2EDA069}" type="presParOf" srcId="{FE792738-4685-416A-835D-DF264E858E0E}" destId="{6E6493B3-802C-406C-A2E2-7747A679048C}" srcOrd="0" destOrd="0" presId="urn:microsoft.com/office/officeart/2018/2/layout/IconVerticalSolidList"/>
    <dgm:cxn modelId="{D9AC479B-6906-441A-9777-C44351743497}" type="presParOf" srcId="{FE792738-4685-416A-835D-DF264E858E0E}" destId="{BFE0E58A-49EF-4959-B22E-98270F3BC0AA}" srcOrd="1" destOrd="0" presId="urn:microsoft.com/office/officeart/2018/2/layout/IconVerticalSolidList"/>
    <dgm:cxn modelId="{B7E73108-90B4-4385-9D49-B68F96250D3B}" type="presParOf" srcId="{FE792738-4685-416A-835D-DF264E858E0E}" destId="{AAA1DB45-3AB8-4615-8416-C37FCD5FB0E2}" srcOrd="2" destOrd="0" presId="urn:microsoft.com/office/officeart/2018/2/layout/IconVerticalSolidList"/>
    <dgm:cxn modelId="{AF96B472-79E4-4B51-874B-8FA5A5F7C5AF}" type="presParOf" srcId="{FE792738-4685-416A-835D-DF264E858E0E}" destId="{869C5B00-15CB-4607-9CB0-2FA35610CD4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BAD85F-A277-461C-A362-95F102963EC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64CAE4E2-448A-4ABB-B871-BCD0D3677A1E}">
      <dgm:prSet/>
      <dgm:spPr/>
      <dgm:t>
        <a:bodyPr/>
        <a:lstStyle/>
        <a:p>
          <a:r>
            <a:rPr lang="en-US" dirty="0"/>
            <a:t>High rates of resistance based on available data:</a:t>
          </a:r>
        </a:p>
      </dgm:t>
    </dgm:pt>
    <dgm:pt modelId="{10A012AA-B23C-4A39-A270-E40536131D20}" type="parTrans" cxnId="{6941B3B7-E69B-45F2-A62D-9D60249E8796}">
      <dgm:prSet/>
      <dgm:spPr/>
      <dgm:t>
        <a:bodyPr/>
        <a:lstStyle/>
        <a:p>
          <a:endParaRPr lang="en-US"/>
        </a:p>
      </dgm:t>
    </dgm:pt>
    <dgm:pt modelId="{106335DE-E519-4F49-B3A2-179F2997E070}" type="sibTrans" cxnId="{6941B3B7-E69B-45F2-A62D-9D60249E8796}">
      <dgm:prSet/>
      <dgm:spPr/>
      <dgm:t>
        <a:bodyPr/>
        <a:lstStyle/>
        <a:p>
          <a:endParaRPr lang="en-US"/>
        </a:p>
      </dgm:t>
    </dgm:pt>
    <dgm:pt modelId="{78EC33A3-0B40-4FC2-898A-4397E99CF900}">
      <dgm:prSet custT="1"/>
      <dgm:spPr/>
      <dgm:t>
        <a:bodyPr/>
        <a:lstStyle/>
        <a:p>
          <a:r>
            <a:rPr lang="en-US" sz="1800" dirty="0"/>
            <a:t>WHO GLASS reports </a:t>
          </a:r>
        </a:p>
      </dgm:t>
    </dgm:pt>
    <dgm:pt modelId="{A8ACDCDF-8A95-45C2-9405-2F0FFC9B143A}" type="parTrans" cxnId="{1663A1DC-698F-428D-B2E5-00AAAFCAFD9A}">
      <dgm:prSet/>
      <dgm:spPr/>
      <dgm:t>
        <a:bodyPr/>
        <a:lstStyle/>
        <a:p>
          <a:endParaRPr lang="en-US"/>
        </a:p>
      </dgm:t>
    </dgm:pt>
    <dgm:pt modelId="{2CD5454B-8A5A-4398-A357-08E020194219}" type="sibTrans" cxnId="{1663A1DC-698F-428D-B2E5-00AAAFCAFD9A}">
      <dgm:prSet/>
      <dgm:spPr/>
      <dgm:t>
        <a:bodyPr/>
        <a:lstStyle/>
        <a:p>
          <a:endParaRPr lang="en-US"/>
        </a:p>
      </dgm:t>
    </dgm:pt>
    <dgm:pt modelId="{C88B7169-E6C7-44DD-8D39-354AB0E1A096}">
      <dgm:prSet custT="1"/>
      <dgm:spPr/>
      <dgm:t>
        <a:bodyPr/>
        <a:lstStyle/>
        <a:p>
          <a:r>
            <a:rPr lang="en-US" sz="1800" dirty="0"/>
            <a:t>CCDEP (Center for Disease Dynamics Economics and Policy) data</a:t>
          </a:r>
        </a:p>
      </dgm:t>
    </dgm:pt>
    <dgm:pt modelId="{32ABD70F-F957-429D-81BC-219E52D7292E}" type="parTrans" cxnId="{F58DD314-3F08-4A39-BD60-0E1614719C6E}">
      <dgm:prSet/>
      <dgm:spPr/>
      <dgm:t>
        <a:bodyPr/>
        <a:lstStyle/>
        <a:p>
          <a:endParaRPr lang="en-US"/>
        </a:p>
      </dgm:t>
    </dgm:pt>
    <dgm:pt modelId="{8019B8FC-E051-4C44-9866-11DD8153F843}" type="sibTrans" cxnId="{F58DD314-3F08-4A39-BD60-0E1614719C6E}">
      <dgm:prSet/>
      <dgm:spPr/>
      <dgm:t>
        <a:bodyPr/>
        <a:lstStyle/>
        <a:p>
          <a:endParaRPr lang="en-US"/>
        </a:p>
      </dgm:t>
    </dgm:pt>
    <dgm:pt modelId="{19638D2C-AC1D-46B2-9319-7BA4E667396C}">
      <dgm:prSet custT="1"/>
      <dgm:spPr/>
      <dgm:t>
        <a:bodyPr/>
        <a:lstStyle/>
        <a:p>
          <a:r>
            <a:rPr lang="en-US" sz="1800" dirty="0"/>
            <a:t>MSF data</a:t>
          </a:r>
        </a:p>
      </dgm:t>
    </dgm:pt>
    <dgm:pt modelId="{39BB60E1-803D-4DAF-9C05-3C07F7A845BE}" type="parTrans" cxnId="{CF9AD76E-3AAA-4855-9C99-D618DD08E790}">
      <dgm:prSet/>
      <dgm:spPr/>
      <dgm:t>
        <a:bodyPr/>
        <a:lstStyle/>
        <a:p>
          <a:endParaRPr lang="en-US"/>
        </a:p>
      </dgm:t>
    </dgm:pt>
    <dgm:pt modelId="{29EAD007-2C5D-4902-BFF6-C59A9BA13101}" type="sibTrans" cxnId="{CF9AD76E-3AAA-4855-9C99-D618DD08E790}">
      <dgm:prSet/>
      <dgm:spPr/>
      <dgm:t>
        <a:bodyPr/>
        <a:lstStyle/>
        <a:p>
          <a:endParaRPr lang="en-US"/>
        </a:p>
      </dgm:t>
    </dgm:pt>
    <dgm:pt modelId="{1D2D5C6E-EE89-49C4-88A1-53A02D256ACE}">
      <dgm:prSet custT="1"/>
      <dgm:spPr/>
      <dgm:t>
        <a:bodyPr/>
        <a:lstStyle/>
        <a:p>
          <a:r>
            <a:rPr lang="en-US" sz="1800" dirty="0"/>
            <a:t>Literature review</a:t>
          </a:r>
        </a:p>
      </dgm:t>
    </dgm:pt>
    <dgm:pt modelId="{68358D95-3A65-49D0-8F36-95866AB0CF48}" type="parTrans" cxnId="{95293D3A-1310-4152-93F1-C4014E8E596D}">
      <dgm:prSet/>
      <dgm:spPr/>
      <dgm:t>
        <a:bodyPr/>
        <a:lstStyle/>
        <a:p>
          <a:endParaRPr lang="en-US"/>
        </a:p>
      </dgm:t>
    </dgm:pt>
    <dgm:pt modelId="{AA8FE45A-CFC4-4F92-ADCF-61C7EF731B71}" type="sibTrans" cxnId="{95293D3A-1310-4152-93F1-C4014E8E596D}">
      <dgm:prSet/>
      <dgm:spPr/>
      <dgm:t>
        <a:bodyPr/>
        <a:lstStyle/>
        <a:p>
          <a:endParaRPr lang="en-US"/>
        </a:p>
      </dgm:t>
    </dgm:pt>
    <dgm:pt modelId="{8C2A6F62-3323-4BEE-943B-9CC64EB7F733}">
      <dgm:prSet/>
      <dgm:spPr/>
      <dgm:t>
        <a:bodyPr/>
        <a:lstStyle/>
        <a:p>
          <a:r>
            <a:rPr lang="en-US" dirty="0"/>
            <a:t>Middle-East: Iraq, Yemen, Syria, Jordan and Lebanon </a:t>
          </a:r>
        </a:p>
      </dgm:t>
    </dgm:pt>
    <dgm:pt modelId="{2E2BDEFF-325E-4E77-BCC0-0D73379CB4B6}" type="parTrans" cxnId="{51571C8A-851F-4A3D-B3D2-6E2A8511CB4E}">
      <dgm:prSet/>
      <dgm:spPr/>
      <dgm:t>
        <a:bodyPr/>
        <a:lstStyle/>
        <a:p>
          <a:endParaRPr lang="en-US"/>
        </a:p>
      </dgm:t>
    </dgm:pt>
    <dgm:pt modelId="{7CE4908F-AFEF-4DC6-B3DB-993BE14E87C5}" type="sibTrans" cxnId="{51571C8A-851F-4A3D-B3D2-6E2A8511CB4E}">
      <dgm:prSet/>
      <dgm:spPr/>
      <dgm:t>
        <a:bodyPr/>
        <a:lstStyle/>
        <a:p>
          <a:endParaRPr lang="en-US"/>
        </a:p>
      </dgm:t>
    </dgm:pt>
    <dgm:pt modelId="{1A7A0C83-0821-43DD-A011-20FD2B34D06B}">
      <dgm:prSet/>
      <dgm:spPr/>
      <dgm:t>
        <a:bodyPr/>
        <a:lstStyle/>
        <a:p>
          <a:r>
            <a:rPr lang="en-US" dirty="0"/>
            <a:t>Asia: Afghanistan, Pakistan and Bangladesh</a:t>
          </a:r>
        </a:p>
      </dgm:t>
    </dgm:pt>
    <dgm:pt modelId="{8F509C42-0B60-4348-9A2D-73CA195B1F2C}" type="parTrans" cxnId="{D7914E37-301E-4BC1-830A-E33D5989CCB7}">
      <dgm:prSet/>
      <dgm:spPr/>
      <dgm:t>
        <a:bodyPr/>
        <a:lstStyle/>
        <a:p>
          <a:endParaRPr lang="en-US"/>
        </a:p>
      </dgm:t>
    </dgm:pt>
    <dgm:pt modelId="{A3C70B9B-A68D-4C9E-981B-42F386418609}" type="sibTrans" cxnId="{D7914E37-301E-4BC1-830A-E33D5989CCB7}">
      <dgm:prSet/>
      <dgm:spPr/>
      <dgm:t>
        <a:bodyPr/>
        <a:lstStyle/>
        <a:p>
          <a:endParaRPr lang="en-US"/>
        </a:p>
      </dgm:t>
    </dgm:pt>
    <dgm:pt modelId="{D117625A-62C6-4A5B-A2B0-45879E07A584}">
      <dgm:prSet/>
      <dgm:spPr/>
      <dgm:t>
        <a:bodyPr/>
        <a:lstStyle/>
        <a:p>
          <a:r>
            <a:rPr lang="en-US" dirty="0"/>
            <a:t>Sub-Saharan Africa: CAR, Mali, Sudan, DRC, Sierra Leone, Nigeria </a:t>
          </a:r>
        </a:p>
      </dgm:t>
    </dgm:pt>
    <dgm:pt modelId="{BF67454D-B59E-44CD-97C9-ADA6411C79B9}" type="parTrans" cxnId="{EF3252C3-6E95-4F1F-A524-BB11F03EB1DE}">
      <dgm:prSet/>
      <dgm:spPr/>
      <dgm:t>
        <a:bodyPr/>
        <a:lstStyle/>
        <a:p>
          <a:endParaRPr lang="en-US"/>
        </a:p>
      </dgm:t>
    </dgm:pt>
    <dgm:pt modelId="{D82F1F47-6838-4C31-B9F7-9DE5CFAE98D3}" type="sibTrans" cxnId="{EF3252C3-6E95-4F1F-A524-BB11F03EB1DE}">
      <dgm:prSet/>
      <dgm:spPr/>
      <dgm:t>
        <a:bodyPr/>
        <a:lstStyle/>
        <a:p>
          <a:endParaRPr lang="en-US"/>
        </a:p>
      </dgm:t>
    </dgm:pt>
    <dgm:pt modelId="{5B3D04B5-7DB7-425F-9E3B-20E245472376}" type="pres">
      <dgm:prSet presAssocID="{FEBAD85F-A277-461C-A362-95F102963ECF}" presName="linear" presStyleCnt="0">
        <dgm:presLayoutVars>
          <dgm:animLvl val="lvl"/>
          <dgm:resizeHandles val="exact"/>
        </dgm:presLayoutVars>
      </dgm:prSet>
      <dgm:spPr/>
    </dgm:pt>
    <dgm:pt modelId="{37C1A376-7C68-41FE-A3C2-ABFBDF2E937D}" type="pres">
      <dgm:prSet presAssocID="{64CAE4E2-448A-4ABB-B871-BCD0D3677A1E}" presName="parentText" presStyleLbl="node1" presStyleIdx="0" presStyleCnt="4">
        <dgm:presLayoutVars>
          <dgm:chMax val="0"/>
          <dgm:bulletEnabled val="1"/>
        </dgm:presLayoutVars>
      </dgm:prSet>
      <dgm:spPr/>
    </dgm:pt>
    <dgm:pt modelId="{BDB34524-6B48-4613-8139-61FC24811173}" type="pres">
      <dgm:prSet presAssocID="{64CAE4E2-448A-4ABB-B871-BCD0D3677A1E}" presName="childText" presStyleLbl="revTx" presStyleIdx="0" presStyleCnt="1">
        <dgm:presLayoutVars>
          <dgm:bulletEnabled val="1"/>
        </dgm:presLayoutVars>
      </dgm:prSet>
      <dgm:spPr/>
    </dgm:pt>
    <dgm:pt modelId="{BAC3453B-DF7A-4453-AA89-1850460023EC}" type="pres">
      <dgm:prSet presAssocID="{8C2A6F62-3323-4BEE-943B-9CC64EB7F733}" presName="parentText" presStyleLbl="node1" presStyleIdx="1" presStyleCnt="4">
        <dgm:presLayoutVars>
          <dgm:chMax val="0"/>
          <dgm:bulletEnabled val="1"/>
        </dgm:presLayoutVars>
      </dgm:prSet>
      <dgm:spPr/>
    </dgm:pt>
    <dgm:pt modelId="{3AA66431-D26B-4008-9E3C-A8E7B3FE5452}" type="pres">
      <dgm:prSet presAssocID="{7CE4908F-AFEF-4DC6-B3DB-993BE14E87C5}" presName="spacer" presStyleCnt="0"/>
      <dgm:spPr/>
    </dgm:pt>
    <dgm:pt modelId="{79AFC6DD-D39A-410D-85F3-933DDB4DBFCE}" type="pres">
      <dgm:prSet presAssocID="{1A7A0C83-0821-43DD-A011-20FD2B34D06B}" presName="parentText" presStyleLbl="node1" presStyleIdx="2" presStyleCnt="4">
        <dgm:presLayoutVars>
          <dgm:chMax val="0"/>
          <dgm:bulletEnabled val="1"/>
        </dgm:presLayoutVars>
      </dgm:prSet>
      <dgm:spPr/>
    </dgm:pt>
    <dgm:pt modelId="{14684F51-9CAC-453F-86ED-C4D09EE86507}" type="pres">
      <dgm:prSet presAssocID="{A3C70B9B-A68D-4C9E-981B-42F386418609}" presName="spacer" presStyleCnt="0"/>
      <dgm:spPr/>
    </dgm:pt>
    <dgm:pt modelId="{51F3D8A3-FE2F-467F-B19F-47D1CBAD77BB}" type="pres">
      <dgm:prSet presAssocID="{D117625A-62C6-4A5B-A2B0-45879E07A584}" presName="parentText" presStyleLbl="node1" presStyleIdx="3" presStyleCnt="4">
        <dgm:presLayoutVars>
          <dgm:chMax val="0"/>
          <dgm:bulletEnabled val="1"/>
        </dgm:presLayoutVars>
      </dgm:prSet>
      <dgm:spPr/>
    </dgm:pt>
  </dgm:ptLst>
  <dgm:cxnLst>
    <dgm:cxn modelId="{F58DD314-3F08-4A39-BD60-0E1614719C6E}" srcId="{64CAE4E2-448A-4ABB-B871-BCD0D3677A1E}" destId="{C88B7169-E6C7-44DD-8D39-354AB0E1A096}" srcOrd="1" destOrd="0" parTransId="{32ABD70F-F957-429D-81BC-219E52D7292E}" sibTransId="{8019B8FC-E051-4C44-9866-11DD8153F843}"/>
    <dgm:cxn modelId="{EE734D22-51FD-4DAC-9EF8-9B0DA2D32858}" type="presOf" srcId="{64CAE4E2-448A-4ABB-B871-BCD0D3677A1E}" destId="{37C1A376-7C68-41FE-A3C2-ABFBDF2E937D}" srcOrd="0" destOrd="0" presId="urn:microsoft.com/office/officeart/2005/8/layout/vList2"/>
    <dgm:cxn modelId="{D7914E37-301E-4BC1-830A-E33D5989CCB7}" srcId="{FEBAD85F-A277-461C-A362-95F102963ECF}" destId="{1A7A0C83-0821-43DD-A011-20FD2B34D06B}" srcOrd="2" destOrd="0" parTransId="{8F509C42-0B60-4348-9A2D-73CA195B1F2C}" sibTransId="{A3C70B9B-A68D-4C9E-981B-42F386418609}"/>
    <dgm:cxn modelId="{95293D3A-1310-4152-93F1-C4014E8E596D}" srcId="{64CAE4E2-448A-4ABB-B871-BCD0D3677A1E}" destId="{1D2D5C6E-EE89-49C4-88A1-53A02D256ACE}" srcOrd="3" destOrd="0" parTransId="{68358D95-3A65-49D0-8F36-95866AB0CF48}" sibTransId="{AA8FE45A-CFC4-4F92-ADCF-61C7EF731B71}"/>
    <dgm:cxn modelId="{88F46E6E-1A1F-4F99-941A-206486B7DD88}" type="presOf" srcId="{78EC33A3-0B40-4FC2-898A-4397E99CF900}" destId="{BDB34524-6B48-4613-8139-61FC24811173}" srcOrd="0" destOrd="0" presId="urn:microsoft.com/office/officeart/2005/8/layout/vList2"/>
    <dgm:cxn modelId="{CF9AD76E-3AAA-4855-9C99-D618DD08E790}" srcId="{64CAE4E2-448A-4ABB-B871-BCD0D3677A1E}" destId="{19638D2C-AC1D-46B2-9319-7BA4E667396C}" srcOrd="2" destOrd="0" parTransId="{39BB60E1-803D-4DAF-9C05-3C07F7A845BE}" sibTransId="{29EAD007-2C5D-4902-BFF6-C59A9BA13101}"/>
    <dgm:cxn modelId="{51571C8A-851F-4A3D-B3D2-6E2A8511CB4E}" srcId="{FEBAD85F-A277-461C-A362-95F102963ECF}" destId="{8C2A6F62-3323-4BEE-943B-9CC64EB7F733}" srcOrd="1" destOrd="0" parTransId="{2E2BDEFF-325E-4E77-BCC0-0D73379CB4B6}" sibTransId="{7CE4908F-AFEF-4DC6-B3DB-993BE14E87C5}"/>
    <dgm:cxn modelId="{AF8682A4-1239-44E1-B094-392DC8BCE6A9}" type="presOf" srcId="{8C2A6F62-3323-4BEE-943B-9CC64EB7F733}" destId="{BAC3453B-DF7A-4453-AA89-1850460023EC}" srcOrd="0" destOrd="0" presId="urn:microsoft.com/office/officeart/2005/8/layout/vList2"/>
    <dgm:cxn modelId="{BE9A39AC-A8B9-4B4F-AE53-A8715DB9AF49}" type="presOf" srcId="{19638D2C-AC1D-46B2-9319-7BA4E667396C}" destId="{BDB34524-6B48-4613-8139-61FC24811173}" srcOrd="0" destOrd="2" presId="urn:microsoft.com/office/officeart/2005/8/layout/vList2"/>
    <dgm:cxn modelId="{36A4C3B0-7927-4358-8001-A0B28EC48234}" type="presOf" srcId="{FEBAD85F-A277-461C-A362-95F102963ECF}" destId="{5B3D04B5-7DB7-425F-9E3B-20E245472376}" srcOrd="0" destOrd="0" presId="urn:microsoft.com/office/officeart/2005/8/layout/vList2"/>
    <dgm:cxn modelId="{6941B3B7-E69B-45F2-A62D-9D60249E8796}" srcId="{FEBAD85F-A277-461C-A362-95F102963ECF}" destId="{64CAE4E2-448A-4ABB-B871-BCD0D3677A1E}" srcOrd="0" destOrd="0" parTransId="{10A012AA-B23C-4A39-A270-E40536131D20}" sibTransId="{106335DE-E519-4F49-B3A2-179F2997E070}"/>
    <dgm:cxn modelId="{B17FF2BB-0CF9-4231-B3F5-9761B663843C}" type="presOf" srcId="{C88B7169-E6C7-44DD-8D39-354AB0E1A096}" destId="{BDB34524-6B48-4613-8139-61FC24811173}" srcOrd="0" destOrd="1" presId="urn:microsoft.com/office/officeart/2005/8/layout/vList2"/>
    <dgm:cxn modelId="{EF3252C3-6E95-4F1F-A524-BB11F03EB1DE}" srcId="{FEBAD85F-A277-461C-A362-95F102963ECF}" destId="{D117625A-62C6-4A5B-A2B0-45879E07A584}" srcOrd="3" destOrd="0" parTransId="{BF67454D-B59E-44CD-97C9-ADA6411C79B9}" sibTransId="{D82F1F47-6838-4C31-B9F7-9DE5CFAE98D3}"/>
    <dgm:cxn modelId="{B471E0C5-DCF9-4A2C-9986-EE5F62D4CF12}" type="presOf" srcId="{D117625A-62C6-4A5B-A2B0-45879E07A584}" destId="{51F3D8A3-FE2F-467F-B19F-47D1CBAD77BB}" srcOrd="0" destOrd="0" presId="urn:microsoft.com/office/officeart/2005/8/layout/vList2"/>
    <dgm:cxn modelId="{1663A1DC-698F-428D-B2E5-00AAAFCAFD9A}" srcId="{64CAE4E2-448A-4ABB-B871-BCD0D3677A1E}" destId="{78EC33A3-0B40-4FC2-898A-4397E99CF900}" srcOrd="0" destOrd="0" parTransId="{A8ACDCDF-8A95-45C2-9405-2F0FFC9B143A}" sibTransId="{2CD5454B-8A5A-4398-A357-08E020194219}"/>
    <dgm:cxn modelId="{9022C3EC-4BA6-45FB-BA7F-B3F005E0509F}" type="presOf" srcId="{1D2D5C6E-EE89-49C4-88A1-53A02D256ACE}" destId="{BDB34524-6B48-4613-8139-61FC24811173}" srcOrd="0" destOrd="3" presId="urn:microsoft.com/office/officeart/2005/8/layout/vList2"/>
    <dgm:cxn modelId="{1C0F10F5-F75F-481F-BF01-CFCF8718303B}" type="presOf" srcId="{1A7A0C83-0821-43DD-A011-20FD2B34D06B}" destId="{79AFC6DD-D39A-410D-85F3-933DDB4DBFCE}" srcOrd="0" destOrd="0" presId="urn:microsoft.com/office/officeart/2005/8/layout/vList2"/>
    <dgm:cxn modelId="{9CCB8659-83E2-46C6-8ACC-20FDBC08287B}" type="presParOf" srcId="{5B3D04B5-7DB7-425F-9E3B-20E245472376}" destId="{37C1A376-7C68-41FE-A3C2-ABFBDF2E937D}" srcOrd="0" destOrd="0" presId="urn:microsoft.com/office/officeart/2005/8/layout/vList2"/>
    <dgm:cxn modelId="{680ABDEC-5970-48AA-A9BC-09252DF60457}" type="presParOf" srcId="{5B3D04B5-7DB7-425F-9E3B-20E245472376}" destId="{BDB34524-6B48-4613-8139-61FC24811173}" srcOrd="1" destOrd="0" presId="urn:microsoft.com/office/officeart/2005/8/layout/vList2"/>
    <dgm:cxn modelId="{4DE75B55-C2F2-498B-B7FD-2C6C869368EA}" type="presParOf" srcId="{5B3D04B5-7DB7-425F-9E3B-20E245472376}" destId="{BAC3453B-DF7A-4453-AA89-1850460023EC}" srcOrd="2" destOrd="0" presId="urn:microsoft.com/office/officeart/2005/8/layout/vList2"/>
    <dgm:cxn modelId="{93C4155E-4CBA-4BEA-9A09-B5683EA3299B}" type="presParOf" srcId="{5B3D04B5-7DB7-425F-9E3B-20E245472376}" destId="{3AA66431-D26B-4008-9E3C-A8E7B3FE5452}" srcOrd="3" destOrd="0" presId="urn:microsoft.com/office/officeart/2005/8/layout/vList2"/>
    <dgm:cxn modelId="{476FEE45-8DD3-4125-B84C-7D3F9AE2A52B}" type="presParOf" srcId="{5B3D04B5-7DB7-425F-9E3B-20E245472376}" destId="{79AFC6DD-D39A-410D-85F3-933DDB4DBFCE}" srcOrd="4" destOrd="0" presId="urn:microsoft.com/office/officeart/2005/8/layout/vList2"/>
    <dgm:cxn modelId="{AB8B1751-52CC-4C5B-B5BF-9C87DB55D575}" type="presParOf" srcId="{5B3D04B5-7DB7-425F-9E3B-20E245472376}" destId="{14684F51-9CAC-453F-86ED-C4D09EE86507}" srcOrd="5" destOrd="0" presId="urn:microsoft.com/office/officeart/2005/8/layout/vList2"/>
    <dgm:cxn modelId="{BBBCF1D0-6449-4326-A0B3-360442BA163A}" type="presParOf" srcId="{5B3D04B5-7DB7-425F-9E3B-20E245472376}" destId="{51F3D8A3-FE2F-467F-B19F-47D1CBAD77B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AA09AA-BFB0-4AEF-8FF0-B19BE254A15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94DC28DC-6284-41A6-8746-E140FC254DCF}">
      <dgm:prSet custT="1"/>
      <dgm:spPr/>
      <dgm:t>
        <a:bodyPr/>
        <a:lstStyle/>
        <a:p>
          <a:pPr>
            <a:lnSpc>
              <a:spcPct val="100000"/>
            </a:lnSpc>
            <a:spcBef>
              <a:spcPts val="600"/>
            </a:spcBef>
          </a:pPr>
          <a:r>
            <a:rPr lang="en-US" sz="2400" dirty="0"/>
            <a:t>Invasive procedures</a:t>
          </a:r>
          <a:r>
            <a:rPr lang="en-US" sz="2500" dirty="0"/>
            <a:t>:</a:t>
          </a:r>
        </a:p>
      </dgm:t>
    </dgm:pt>
    <dgm:pt modelId="{D0533572-9046-4344-AC9A-2D5796DDDA4D}" type="parTrans" cxnId="{9A531263-2506-43FA-9449-E70D92B37AA2}">
      <dgm:prSet/>
      <dgm:spPr/>
      <dgm:t>
        <a:bodyPr/>
        <a:lstStyle/>
        <a:p>
          <a:pPr>
            <a:lnSpc>
              <a:spcPct val="100000"/>
            </a:lnSpc>
            <a:spcBef>
              <a:spcPts val="600"/>
            </a:spcBef>
          </a:pPr>
          <a:endParaRPr lang="en-US"/>
        </a:p>
      </dgm:t>
    </dgm:pt>
    <dgm:pt modelId="{3AAEC301-C8F6-4734-AAC8-263EC71146CD}" type="sibTrans" cxnId="{9A531263-2506-43FA-9449-E70D92B37AA2}">
      <dgm:prSet/>
      <dgm:spPr/>
      <dgm:t>
        <a:bodyPr/>
        <a:lstStyle/>
        <a:p>
          <a:pPr>
            <a:lnSpc>
              <a:spcPct val="100000"/>
            </a:lnSpc>
            <a:spcBef>
              <a:spcPts val="600"/>
            </a:spcBef>
          </a:pPr>
          <a:endParaRPr lang="en-US"/>
        </a:p>
      </dgm:t>
    </dgm:pt>
    <dgm:pt modelId="{B0D373AF-408C-49F8-8FFF-4DF66DFB783E}">
      <dgm:prSet custT="1"/>
      <dgm:spPr/>
      <dgm:t>
        <a:bodyPr/>
        <a:lstStyle/>
        <a:p>
          <a:pPr>
            <a:lnSpc>
              <a:spcPct val="100000"/>
            </a:lnSpc>
            <a:spcBef>
              <a:spcPts val="600"/>
            </a:spcBef>
          </a:pPr>
          <a:r>
            <a:rPr lang="en-US" sz="2000" dirty="0"/>
            <a:t>Acute trauma</a:t>
          </a:r>
        </a:p>
      </dgm:t>
    </dgm:pt>
    <dgm:pt modelId="{B1D6FAA4-5858-4D83-868B-BC83F27910C0}" type="parTrans" cxnId="{2A690433-EE63-43DB-921E-8C83A003DC30}">
      <dgm:prSet/>
      <dgm:spPr/>
      <dgm:t>
        <a:bodyPr/>
        <a:lstStyle/>
        <a:p>
          <a:pPr>
            <a:lnSpc>
              <a:spcPct val="100000"/>
            </a:lnSpc>
            <a:spcBef>
              <a:spcPts val="600"/>
            </a:spcBef>
          </a:pPr>
          <a:endParaRPr lang="en-US"/>
        </a:p>
      </dgm:t>
    </dgm:pt>
    <dgm:pt modelId="{2D30313C-8754-4E0F-B095-249146B923D1}" type="sibTrans" cxnId="{2A690433-EE63-43DB-921E-8C83A003DC30}">
      <dgm:prSet/>
      <dgm:spPr/>
      <dgm:t>
        <a:bodyPr/>
        <a:lstStyle/>
        <a:p>
          <a:pPr>
            <a:lnSpc>
              <a:spcPct val="100000"/>
            </a:lnSpc>
            <a:spcBef>
              <a:spcPts val="600"/>
            </a:spcBef>
          </a:pPr>
          <a:endParaRPr lang="en-US"/>
        </a:p>
      </dgm:t>
    </dgm:pt>
    <dgm:pt modelId="{39BC7848-B3D7-4D7C-84B0-AD1498C196D3}">
      <dgm:prSet custT="1"/>
      <dgm:spPr/>
      <dgm:t>
        <a:bodyPr/>
        <a:lstStyle/>
        <a:p>
          <a:pPr>
            <a:lnSpc>
              <a:spcPct val="100000"/>
            </a:lnSpc>
            <a:spcBef>
              <a:spcPts val="600"/>
            </a:spcBef>
          </a:pPr>
          <a:r>
            <a:rPr lang="en-US" sz="2000" dirty="0"/>
            <a:t>Elective /reconstructive surgery</a:t>
          </a:r>
        </a:p>
      </dgm:t>
    </dgm:pt>
    <dgm:pt modelId="{7EF3DAD1-A2F9-40D7-B8E4-CB15C7CA45B2}" type="parTrans" cxnId="{67597CB2-C59F-4D50-8BD1-8A6370277B6E}">
      <dgm:prSet/>
      <dgm:spPr/>
      <dgm:t>
        <a:bodyPr/>
        <a:lstStyle/>
        <a:p>
          <a:pPr>
            <a:lnSpc>
              <a:spcPct val="100000"/>
            </a:lnSpc>
            <a:spcBef>
              <a:spcPts val="600"/>
            </a:spcBef>
          </a:pPr>
          <a:endParaRPr lang="en-US"/>
        </a:p>
      </dgm:t>
    </dgm:pt>
    <dgm:pt modelId="{E831E141-25FE-445D-AA2D-996934C77545}" type="sibTrans" cxnId="{67597CB2-C59F-4D50-8BD1-8A6370277B6E}">
      <dgm:prSet/>
      <dgm:spPr/>
      <dgm:t>
        <a:bodyPr/>
        <a:lstStyle/>
        <a:p>
          <a:pPr>
            <a:lnSpc>
              <a:spcPct val="100000"/>
            </a:lnSpc>
            <a:spcBef>
              <a:spcPts val="600"/>
            </a:spcBef>
          </a:pPr>
          <a:endParaRPr lang="en-US"/>
        </a:p>
      </dgm:t>
    </dgm:pt>
    <dgm:pt modelId="{BD5F707A-2FB1-4EDA-86DE-B13218812178}">
      <dgm:prSet custT="1"/>
      <dgm:spPr/>
      <dgm:t>
        <a:bodyPr/>
        <a:lstStyle/>
        <a:p>
          <a:pPr>
            <a:lnSpc>
              <a:spcPct val="100000"/>
            </a:lnSpc>
            <a:spcBef>
              <a:spcPts val="600"/>
            </a:spcBef>
          </a:pPr>
          <a:r>
            <a:rPr lang="en-US" sz="2000"/>
            <a:t>Burns</a:t>
          </a:r>
        </a:p>
      </dgm:t>
    </dgm:pt>
    <dgm:pt modelId="{E27E3E67-D946-4CC9-ABF9-4FCE983C73CD}" type="parTrans" cxnId="{F382BBAA-0301-4755-99A0-66E311BB2D6C}">
      <dgm:prSet/>
      <dgm:spPr/>
      <dgm:t>
        <a:bodyPr/>
        <a:lstStyle/>
        <a:p>
          <a:pPr>
            <a:lnSpc>
              <a:spcPct val="100000"/>
            </a:lnSpc>
            <a:spcBef>
              <a:spcPts val="600"/>
            </a:spcBef>
          </a:pPr>
          <a:endParaRPr lang="en-US"/>
        </a:p>
      </dgm:t>
    </dgm:pt>
    <dgm:pt modelId="{019C85FE-58F5-47B6-B0D0-29A838EA3166}" type="sibTrans" cxnId="{F382BBAA-0301-4755-99A0-66E311BB2D6C}">
      <dgm:prSet/>
      <dgm:spPr/>
      <dgm:t>
        <a:bodyPr/>
        <a:lstStyle/>
        <a:p>
          <a:pPr>
            <a:lnSpc>
              <a:spcPct val="100000"/>
            </a:lnSpc>
            <a:spcBef>
              <a:spcPts val="600"/>
            </a:spcBef>
          </a:pPr>
          <a:endParaRPr lang="en-US"/>
        </a:p>
      </dgm:t>
    </dgm:pt>
    <dgm:pt modelId="{AA833683-93FE-4126-A56D-3FDFED70227C}">
      <dgm:prSet custT="1"/>
      <dgm:spPr/>
      <dgm:t>
        <a:bodyPr/>
        <a:lstStyle/>
        <a:p>
          <a:pPr>
            <a:lnSpc>
              <a:spcPct val="100000"/>
            </a:lnSpc>
            <a:spcBef>
              <a:spcPts val="600"/>
            </a:spcBef>
          </a:pPr>
          <a:r>
            <a:rPr lang="en-US" sz="2000" dirty="0"/>
            <a:t>ICU</a:t>
          </a:r>
        </a:p>
      </dgm:t>
    </dgm:pt>
    <dgm:pt modelId="{27CDF265-C687-44CB-B9CD-99E99945DAF6}" type="parTrans" cxnId="{5C640B88-1DB0-4D4E-BDEE-71BDF31E8F26}">
      <dgm:prSet/>
      <dgm:spPr/>
      <dgm:t>
        <a:bodyPr/>
        <a:lstStyle/>
        <a:p>
          <a:pPr>
            <a:lnSpc>
              <a:spcPct val="100000"/>
            </a:lnSpc>
            <a:spcBef>
              <a:spcPts val="600"/>
            </a:spcBef>
          </a:pPr>
          <a:endParaRPr lang="en-US"/>
        </a:p>
      </dgm:t>
    </dgm:pt>
    <dgm:pt modelId="{AB8F0E14-A18F-4F51-808E-437B33D4F99D}" type="sibTrans" cxnId="{5C640B88-1DB0-4D4E-BDEE-71BDF31E8F26}">
      <dgm:prSet/>
      <dgm:spPr/>
      <dgm:t>
        <a:bodyPr/>
        <a:lstStyle/>
        <a:p>
          <a:pPr>
            <a:lnSpc>
              <a:spcPct val="100000"/>
            </a:lnSpc>
            <a:spcBef>
              <a:spcPts val="600"/>
            </a:spcBef>
          </a:pPr>
          <a:endParaRPr lang="en-US"/>
        </a:p>
      </dgm:t>
    </dgm:pt>
    <dgm:pt modelId="{8C00A5A5-0C2D-4093-9D25-EAE7F8F3BA4F}">
      <dgm:prSet custT="1"/>
      <dgm:spPr/>
      <dgm:t>
        <a:bodyPr/>
        <a:lstStyle/>
        <a:p>
          <a:pPr>
            <a:lnSpc>
              <a:spcPct val="100000"/>
            </a:lnSpc>
            <a:spcBef>
              <a:spcPts val="600"/>
            </a:spcBef>
          </a:pPr>
          <a:r>
            <a:rPr lang="en-US" sz="2400" dirty="0"/>
            <a:t>Immunocompromised:</a:t>
          </a:r>
        </a:p>
      </dgm:t>
    </dgm:pt>
    <dgm:pt modelId="{80211805-4DDA-46FB-AE36-5827571D62BE}" type="parTrans" cxnId="{BCC192B4-0282-4E48-9932-22AEAD8E5967}">
      <dgm:prSet/>
      <dgm:spPr/>
      <dgm:t>
        <a:bodyPr/>
        <a:lstStyle/>
        <a:p>
          <a:pPr>
            <a:lnSpc>
              <a:spcPct val="100000"/>
            </a:lnSpc>
            <a:spcBef>
              <a:spcPts val="600"/>
            </a:spcBef>
          </a:pPr>
          <a:endParaRPr lang="en-US"/>
        </a:p>
      </dgm:t>
    </dgm:pt>
    <dgm:pt modelId="{EB60B877-90AD-4162-8779-B289D70BE6A1}" type="sibTrans" cxnId="{BCC192B4-0282-4E48-9932-22AEAD8E5967}">
      <dgm:prSet/>
      <dgm:spPr/>
      <dgm:t>
        <a:bodyPr/>
        <a:lstStyle/>
        <a:p>
          <a:pPr>
            <a:lnSpc>
              <a:spcPct val="100000"/>
            </a:lnSpc>
            <a:spcBef>
              <a:spcPts val="600"/>
            </a:spcBef>
          </a:pPr>
          <a:endParaRPr lang="en-US"/>
        </a:p>
      </dgm:t>
    </dgm:pt>
    <dgm:pt modelId="{7C6E2F8D-FBAA-47DB-A2B9-47BF11F1E376}">
      <dgm:prSet custT="1"/>
      <dgm:spPr/>
      <dgm:t>
        <a:bodyPr/>
        <a:lstStyle/>
        <a:p>
          <a:pPr>
            <a:lnSpc>
              <a:spcPct val="100000"/>
            </a:lnSpc>
            <a:spcBef>
              <a:spcPts val="600"/>
            </a:spcBef>
          </a:pPr>
          <a:r>
            <a:rPr lang="en-US" sz="2000" dirty="0"/>
            <a:t>Neonates</a:t>
          </a:r>
        </a:p>
      </dgm:t>
    </dgm:pt>
    <dgm:pt modelId="{19D44E75-19EC-4CA3-8CEA-2EA1705F8B84}" type="parTrans" cxnId="{150A62CE-8673-4AFF-8CB3-D74D76A931CB}">
      <dgm:prSet/>
      <dgm:spPr/>
      <dgm:t>
        <a:bodyPr/>
        <a:lstStyle/>
        <a:p>
          <a:pPr>
            <a:lnSpc>
              <a:spcPct val="100000"/>
            </a:lnSpc>
            <a:spcBef>
              <a:spcPts val="600"/>
            </a:spcBef>
          </a:pPr>
          <a:endParaRPr lang="en-US"/>
        </a:p>
      </dgm:t>
    </dgm:pt>
    <dgm:pt modelId="{2697A265-7D3D-4DF6-92F7-7747B857890A}" type="sibTrans" cxnId="{150A62CE-8673-4AFF-8CB3-D74D76A931CB}">
      <dgm:prSet/>
      <dgm:spPr/>
      <dgm:t>
        <a:bodyPr/>
        <a:lstStyle/>
        <a:p>
          <a:pPr>
            <a:lnSpc>
              <a:spcPct val="100000"/>
            </a:lnSpc>
            <a:spcBef>
              <a:spcPts val="600"/>
            </a:spcBef>
          </a:pPr>
          <a:endParaRPr lang="en-US"/>
        </a:p>
      </dgm:t>
    </dgm:pt>
    <dgm:pt modelId="{4BAC9226-31D5-43FE-B420-85165CF082E9}">
      <dgm:prSet custT="1"/>
      <dgm:spPr/>
      <dgm:t>
        <a:bodyPr/>
        <a:lstStyle/>
        <a:p>
          <a:pPr>
            <a:lnSpc>
              <a:spcPct val="100000"/>
            </a:lnSpc>
            <a:spcBef>
              <a:spcPts val="600"/>
            </a:spcBef>
          </a:pPr>
          <a:r>
            <a:rPr lang="en-US" sz="2000" dirty="0"/>
            <a:t>Advanced HIV</a:t>
          </a:r>
        </a:p>
      </dgm:t>
    </dgm:pt>
    <dgm:pt modelId="{11F94BD2-9953-4018-BE0A-B65EA27B9ED5}" type="parTrans" cxnId="{677BFF65-27C1-443A-A787-109A0F6E5C94}">
      <dgm:prSet/>
      <dgm:spPr/>
      <dgm:t>
        <a:bodyPr/>
        <a:lstStyle/>
        <a:p>
          <a:pPr>
            <a:lnSpc>
              <a:spcPct val="100000"/>
            </a:lnSpc>
            <a:spcBef>
              <a:spcPts val="600"/>
            </a:spcBef>
          </a:pPr>
          <a:endParaRPr lang="en-US"/>
        </a:p>
      </dgm:t>
    </dgm:pt>
    <dgm:pt modelId="{2C8D0AFA-B72D-411E-8998-A64A139F1B4D}" type="sibTrans" cxnId="{677BFF65-27C1-443A-A787-109A0F6E5C94}">
      <dgm:prSet/>
      <dgm:spPr/>
      <dgm:t>
        <a:bodyPr/>
        <a:lstStyle/>
        <a:p>
          <a:pPr>
            <a:lnSpc>
              <a:spcPct val="100000"/>
            </a:lnSpc>
            <a:spcBef>
              <a:spcPts val="600"/>
            </a:spcBef>
          </a:pPr>
          <a:endParaRPr lang="en-US"/>
        </a:p>
      </dgm:t>
    </dgm:pt>
    <dgm:pt modelId="{FF5209E0-BDD1-427F-A16B-E47F417F0F80}">
      <dgm:prSet custT="1"/>
      <dgm:spPr/>
      <dgm:t>
        <a:bodyPr/>
        <a:lstStyle/>
        <a:p>
          <a:pPr>
            <a:lnSpc>
              <a:spcPct val="100000"/>
            </a:lnSpc>
            <a:spcBef>
              <a:spcPts val="600"/>
            </a:spcBef>
          </a:pPr>
          <a:r>
            <a:rPr lang="en-US" sz="2000" dirty="0" err="1"/>
            <a:t>Paediatric</a:t>
          </a:r>
          <a:r>
            <a:rPr lang="en-US" sz="2000" dirty="0"/>
            <a:t> Malnutrition</a:t>
          </a:r>
        </a:p>
      </dgm:t>
    </dgm:pt>
    <dgm:pt modelId="{DF2F32FA-321C-46A5-ADC8-D4FE51BBF7D6}" type="parTrans" cxnId="{9EB5A45E-B243-4CA2-8685-04D0174EE870}">
      <dgm:prSet/>
      <dgm:spPr/>
      <dgm:t>
        <a:bodyPr/>
        <a:lstStyle/>
        <a:p>
          <a:pPr>
            <a:lnSpc>
              <a:spcPct val="100000"/>
            </a:lnSpc>
            <a:spcBef>
              <a:spcPts val="600"/>
            </a:spcBef>
          </a:pPr>
          <a:endParaRPr lang="en-US"/>
        </a:p>
      </dgm:t>
    </dgm:pt>
    <dgm:pt modelId="{5B66E4D7-6869-4DC5-A7A6-881100E7393F}" type="sibTrans" cxnId="{9EB5A45E-B243-4CA2-8685-04D0174EE870}">
      <dgm:prSet/>
      <dgm:spPr/>
      <dgm:t>
        <a:bodyPr/>
        <a:lstStyle/>
        <a:p>
          <a:pPr>
            <a:lnSpc>
              <a:spcPct val="100000"/>
            </a:lnSpc>
            <a:spcBef>
              <a:spcPts val="600"/>
            </a:spcBef>
          </a:pPr>
          <a:endParaRPr lang="en-US"/>
        </a:p>
      </dgm:t>
    </dgm:pt>
    <dgm:pt modelId="{B50FB879-2B42-43B8-B6E3-5A5DAF3E73BE}" type="pres">
      <dgm:prSet presAssocID="{EDAA09AA-BFB0-4AEF-8FF0-B19BE254A15E}" presName="linear" presStyleCnt="0">
        <dgm:presLayoutVars>
          <dgm:animLvl val="lvl"/>
          <dgm:resizeHandles val="exact"/>
        </dgm:presLayoutVars>
      </dgm:prSet>
      <dgm:spPr/>
    </dgm:pt>
    <dgm:pt modelId="{F8D16CF9-C893-4F62-BF3F-8F0119F78C89}" type="pres">
      <dgm:prSet presAssocID="{94DC28DC-6284-41A6-8746-E140FC254DCF}" presName="parentText" presStyleLbl="node1" presStyleIdx="0" presStyleCnt="2" custScaleY="90419">
        <dgm:presLayoutVars>
          <dgm:chMax val="0"/>
          <dgm:bulletEnabled val="1"/>
        </dgm:presLayoutVars>
      </dgm:prSet>
      <dgm:spPr/>
    </dgm:pt>
    <dgm:pt modelId="{34438C57-685B-4E92-B271-26666C5B546B}" type="pres">
      <dgm:prSet presAssocID="{94DC28DC-6284-41A6-8746-E140FC254DCF}" presName="childText" presStyleLbl="revTx" presStyleIdx="0" presStyleCnt="2">
        <dgm:presLayoutVars>
          <dgm:bulletEnabled val="1"/>
        </dgm:presLayoutVars>
      </dgm:prSet>
      <dgm:spPr/>
    </dgm:pt>
    <dgm:pt modelId="{510D3FE7-2037-4FD8-BC21-CBBF3E040040}" type="pres">
      <dgm:prSet presAssocID="{8C00A5A5-0C2D-4093-9D25-EAE7F8F3BA4F}" presName="parentText" presStyleLbl="node1" presStyleIdx="1" presStyleCnt="2" custScaleY="79235">
        <dgm:presLayoutVars>
          <dgm:chMax val="0"/>
          <dgm:bulletEnabled val="1"/>
        </dgm:presLayoutVars>
      </dgm:prSet>
      <dgm:spPr/>
    </dgm:pt>
    <dgm:pt modelId="{AAAACECB-3C84-4597-A3E1-59CAC7F299A3}" type="pres">
      <dgm:prSet presAssocID="{8C00A5A5-0C2D-4093-9D25-EAE7F8F3BA4F}" presName="childText" presStyleLbl="revTx" presStyleIdx="1" presStyleCnt="2">
        <dgm:presLayoutVars>
          <dgm:bulletEnabled val="1"/>
        </dgm:presLayoutVars>
      </dgm:prSet>
      <dgm:spPr/>
    </dgm:pt>
  </dgm:ptLst>
  <dgm:cxnLst>
    <dgm:cxn modelId="{1CCFC510-6639-4F3A-8D1D-888FBDCBB09C}" type="presOf" srcId="{8C00A5A5-0C2D-4093-9D25-EAE7F8F3BA4F}" destId="{510D3FE7-2037-4FD8-BC21-CBBF3E040040}" srcOrd="0" destOrd="0" presId="urn:microsoft.com/office/officeart/2005/8/layout/vList2"/>
    <dgm:cxn modelId="{2A690433-EE63-43DB-921E-8C83A003DC30}" srcId="{94DC28DC-6284-41A6-8746-E140FC254DCF}" destId="{B0D373AF-408C-49F8-8FFF-4DF66DFB783E}" srcOrd="0" destOrd="0" parTransId="{B1D6FAA4-5858-4D83-868B-BC83F27910C0}" sibTransId="{2D30313C-8754-4E0F-B095-249146B923D1}"/>
    <dgm:cxn modelId="{9EB5A45E-B243-4CA2-8685-04D0174EE870}" srcId="{8C00A5A5-0C2D-4093-9D25-EAE7F8F3BA4F}" destId="{FF5209E0-BDD1-427F-A16B-E47F417F0F80}" srcOrd="2" destOrd="0" parTransId="{DF2F32FA-321C-46A5-ADC8-D4FE51BBF7D6}" sibTransId="{5B66E4D7-6869-4DC5-A7A6-881100E7393F}"/>
    <dgm:cxn modelId="{9A531263-2506-43FA-9449-E70D92B37AA2}" srcId="{EDAA09AA-BFB0-4AEF-8FF0-B19BE254A15E}" destId="{94DC28DC-6284-41A6-8746-E140FC254DCF}" srcOrd="0" destOrd="0" parTransId="{D0533572-9046-4344-AC9A-2D5796DDDA4D}" sibTransId="{3AAEC301-C8F6-4734-AAC8-263EC71146CD}"/>
    <dgm:cxn modelId="{48D05345-C9D4-4CBA-8279-C75D62B05243}" type="presOf" srcId="{B0D373AF-408C-49F8-8FFF-4DF66DFB783E}" destId="{34438C57-685B-4E92-B271-26666C5B546B}" srcOrd="0" destOrd="0" presId="urn:microsoft.com/office/officeart/2005/8/layout/vList2"/>
    <dgm:cxn modelId="{677BFF65-27C1-443A-A787-109A0F6E5C94}" srcId="{8C00A5A5-0C2D-4093-9D25-EAE7F8F3BA4F}" destId="{4BAC9226-31D5-43FE-B420-85165CF082E9}" srcOrd="1" destOrd="0" parTransId="{11F94BD2-9953-4018-BE0A-B65EA27B9ED5}" sibTransId="{2C8D0AFA-B72D-411E-8998-A64A139F1B4D}"/>
    <dgm:cxn modelId="{1570DD7E-8812-4968-9045-B9934B5B291F}" type="presOf" srcId="{94DC28DC-6284-41A6-8746-E140FC254DCF}" destId="{F8D16CF9-C893-4F62-BF3F-8F0119F78C89}" srcOrd="0" destOrd="0" presId="urn:microsoft.com/office/officeart/2005/8/layout/vList2"/>
    <dgm:cxn modelId="{5C640B88-1DB0-4D4E-BDEE-71BDF31E8F26}" srcId="{94DC28DC-6284-41A6-8746-E140FC254DCF}" destId="{AA833683-93FE-4126-A56D-3FDFED70227C}" srcOrd="3" destOrd="0" parTransId="{27CDF265-C687-44CB-B9CD-99E99945DAF6}" sibTransId="{AB8F0E14-A18F-4F51-808E-437B33D4F99D}"/>
    <dgm:cxn modelId="{F8B2B2A3-66FE-49F0-97C7-CAEC5D2EAEC6}" type="presOf" srcId="{7C6E2F8D-FBAA-47DB-A2B9-47BF11F1E376}" destId="{AAAACECB-3C84-4597-A3E1-59CAC7F299A3}" srcOrd="0" destOrd="0" presId="urn:microsoft.com/office/officeart/2005/8/layout/vList2"/>
    <dgm:cxn modelId="{8446ECA4-4B9F-4C2D-9054-9FFF449AA7E5}" type="presOf" srcId="{AA833683-93FE-4126-A56D-3FDFED70227C}" destId="{34438C57-685B-4E92-B271-26666C5B546B}" srcOrd="0" destOrd="3" presId="urn:microsoft.com/office/officeart/2005/8/layout/vList2"/>
    <dgm:cxn modelId="{5CFE96A9-2F9D-4B82-ABF0-7116890AC669}" type="presOf" srcId="{39BC7848-B3D7-4D7C-84B0-AD1498C196D3}" destId="{34438C57-685B-4E92-B271-26666C5B546B}" srcOrd="0" destOrd="1" presId="urn:microsoft.com/office/officeart/2005/8/layout/vList2"/>
    <dgm:cxn modelId="{F382BBAA-0301-4755-99A0-66E311BB2D6C}" srcId="{94DC28DC-6284-41A6-8746-E140FC254DCF}" destId="{BD5F707A-2FB1-4EDA-86DE-B13218812178}" srcOrd="2" destOrd="0" parTransId="{E27E3E67-D946-4CC9-ABF9-4FCE983C73CD}" sibTransId="{019C85FE-58F5-47B6-B0D0-29A838EA3166}"/>
    <dgm:cxn modelId="{BA267AAD-E33A-47CA-AEAD-775773E25580}" type="presOf" srcId="{EDAA09AA-BFB0-4AEF-8FF0-B19BE254A15E}" destId="{B50FB879-2B42-43B8-B6E3-5A5DAF3E73BE}" srcOrd="0" destOrd="0" presId="urn:microsoft.com/office/officeart/2005/8/layout/vList2"/>
    <dgm:cxn modelId="{67597CB2-C59F-4D50-8BD1-8A6370277B6E}" srcId="{94DC28DC-6284-41A6-8746-E140FC254DCF}" destId="{39BC7848-B3D7-4D7C-84B0-AD1498C196D3}" srcOrd="1" destOrd="0" parTransId="{7EF3DAD1-A2F9-40D7-B8E4-CB15C7CA45B2}" sibTransId="{E831E141-25FE-445D-AA2D-996934C77545}"/>
    <dgm:cxn modelId="{BCC192B4-0282-4E48-9932-22AEAD8E5967}" srcId="{EDAA09AA-BFB0-4AEF-8FF0-B19BE254A15E}" destId="{8C00A5A5-0C2D-4093-9D25-EAE7F8F3BA4F}" srcOrd="1" destOrd="0" parTransId="{80211805-4DDA-46FB-AE36-5827571D62BE}" sibTransId="{EB60B877-90AD-4162-8779-B289D70BE6A1}"/>
    <dgm:cxn modelId="{150A62CE-8673-4AFF-8CB3-D74D76A931CB}" srcId="{8C00A5A5-0C2D-4093-9D25-EAE7F8F3BA4F}" destId="{7C6E2F8D-FBAA-47DB-A2B9-47BF11F1E376}" srcOrd="0" destOrd="0" parTransId="{19D44E75-19EC-4CA3-8CEA-2EA1705F8B84}" sibTransId="{2697A265-7D3D-4DF6-92F7-7747B857890A}"/>
    <dgm:cxn modelId="{87B309E8-1F18-4057-8AD9-1EC753E46D4F}" type="presOf" srcId="{4BAC9226-31D5-43FE-B420-85165CF082E9}" destId="{AAAACECB-3C84-4597-A3E1-59CAC7F299A3}" srcOrd="0" destOrd="1" presId="urn:microsoft.com/office/officeart/2005/8/layout/vList2"/>
    <dgm:cxn modelId="{D9341AEC-B3AB-4091-8567-CFD096835AFE}" type="presOf" srcId="{BD5F707A-2FB1-4EDA-86DE-B13218812178}" destId="{34438C57-685B-4E92-B271-26666C5B546B}" srcOrd="0" destOrd="2" presId="urn:microsoft.com/office/officeart/2005/8/layout/vList2"/>
    <dgm:cxn modelId="{573136F3-C67A-40AA-80CA-6CBBC1E3B3DC}" type="presOf" srcId="{FF5209E0-BDD1-427F-A16B-E47F417F0F80}" destId="{AAAACECB-3C84-4597-A3E1-59CAC7F299A3}" srcOrd="0" destOrd="2" presId="urn:microsoft.com/office/officeart/2005/8/layout/vList2"/>
    <dgm:cxn modelId="{B2120836-50F6-4851-B47C-EAAECC2A4E10}" type="presParOf" srcId="{B50FB879-2B42-43B8-B6E3-5A5DAF3E73BE}" destId="{F8D16CF9-C893-4F62-BF3F-8F0119F78C89}" srcOrd="0" destOrd="0" presId="urn:microsoft.com/office/officeart/2005/8/layout/vList2"/>
    <dgm:cxn modelId="{DF7099FD-7B94-4B64-8018-29E98DF16F35}" type="presParOf" srcId="{B50FB879-2B42-43B8-B6E3-5A5DAF3E73BE}" destId="{34438C57-685B-4E92-B271-26666C5B546B}" srcOrd="1" destOrd="0" presId="urn:microsoft.com/office/officeart/2005/8/layout/vList2"/>
    <dgm:cxn modelId="{B07C3046-0540-477A-A27A-36C5496346FE}" type="presParOf" srcId="{B50FB879-2B42-43B8-B6E3-5A5DAF3E73BE}" destId="{510D3FE7-2037-4FD8-BC21-CBBF3E040040}" srcOrd="2" destOrd="0" presId="urn:microsoft.com/office/officeart/2005/8/layout/vList2"/>
    <dgm:cxn modelId="{453B24F4-9764-4F18-870C-E42EFA685B07}" type="presParOf" srcId="{B50FB879-2B42-43B8-B6E3-5A5DAF3E73BE}" destId="{AAAACECB-3C84-4597-A3E1-59CAC7F299A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DB680AC-88B5-40BB-8553-1DAC575163F3}" type="doc">
      <dgm:prSet loTypeId="urn:microsoft.com/office/officeart/2005/8/layout/chevron1" loCatId="process" qsTypeId="urn:microsoft.com/office/officeart/2005/8/quickstyle/3d3" qsCatId="3D" csTypeId="urn:microsoft.com/office/officeart/2005/8/colors/accent1_1" csCatId="accent1" phldr="1"/>
      <dgm:spPr/>
      <dgm:t>
        <a:bodyPr/>
        <a:lstStyle/>
        <a:p>
          <a:endParaRPr lang="en-GB"/>
        </a:p>
      </dgm:t>
    </dgm:pt>
    <dgm:pt modelId="{900A0D33-24AB-4FC4-A4E9-0E65122346B8}">
      <dgm:prSet phldrT="[Text]" custT="1"/>
      <dgm:spPr/>
      <dgm:t>
        <a:bodyPr/>
        <a:lstStyle/>
        <a:p>
          <a:r>
            <a:rPr lang="en-US" sz="1800">
              <a:latin typeface="Aptos" panose="020B0004020202020204" pitchFamily="34" charset="0"/>
            </a:rPr>
            <a:t>Project defines need for microbiology</a:t>
          </a:r>
        </a:p>
      </dgm:t>
    </dgm:pt>
    <dgm:pt modelId="{55B68E25-AA24-41E7-B9DA-0DAFE152266D}" type="parTrans" cxnId="{82C36762-E7E3-4424-BA5B-1E2536A89118}">
      <dgm:prSet/>
      <dgm:spPr/>
      <dgm:t>
        <a:bodyPr/>
        <a:lstStyle/>
        <a:p>
          <a:endParaRPr lang="en-US" sz="2000">
            <a:latin typeface="Aptos" panose="020B0004020202020204" pitchFamily="34" charset="0"/>
          </a:endParaRPr>
        </a:p>
      </dgm:t>
    </dgm:pt>
    <dgm:pt modelId="{C92FB897-F7E1-48FD-8705-C6601902D022}" type="sibTrans" cxnId="{82C36762-E7E3-4424-BA5B-1E2536A89118}">
      <dgm:prSet/>
      <dgm:spPr/>
      <dgm:t>
        <a:bodyPr/>
        <a:lstStyle/>
        <a:p>
          <a:endParaRPr lang="en-US" sz="2000">
            <a:latin typeface="Aptos" panose="020B0004020202020204" pitchFamily="34" charset="0"/>
          </a:endParaRPr>
        </a:p>
      </dgm:t>
    </dgm:pt>
    <dgm:pt modelId="{A4DE322B-2D77-4095-AC66-8D4D30C95843}" type="pres">
      <dgm:prSet presAssocID="{9DB680AC-88B5-40BB-8553-1DAC575163F3}" presName="Name0" presStyleCnt="0">
        <dgm:presLayoutVars>
          <dgm:dir/>
          <dgm:animLvl val="lvl"/>
          <dgm:resizeHandles val="exact"/>
        </dgm:presLayoutVars>
      </dgm:prSet>
      <dgm:spPr/>
    </dgm:pt>
    <dgm:pt modelId="{3E3143C1-2FA9-441A-A280-BCA373BF1293}" type="pres">
      <dgm:prSet presAssocID="{900A0D33-24AB-4FC4-A4E9-0E65122346B8}" presName="parTxOnly" presStyleLbl="node1" presStyleIdx="0" presStyleCnt="1" custLinFactNeighborX="7644" custLinFactNeighborY="-16646">
        <dgm:presLayoutVars>
          <dgm:chMax val="0"/>
          <dgm:chPref val="0"/>
          <dgm:bulletEnabled val="1"/>
        </dgm:presLayoutVars>
      </dgm:prSet>
      <dgm:spPr/>
    </dgm:pt>
  </dgm:ptLst>
  <dgm:cxnLst>
    <dgm:cxn modelId="{82C36762-E7E3-4424-BA5B-1E2536A89118}" srcId="{9DB680AC-88B5-40BB-8553-1DAC575163F3}" destId="{900A0D33-24AB-4FC4-A4E9-0E65122346B8}" srcOrd="0" destOrd="0" parTransId="{55B68E25-AA24-41E7-B9DA-0DAFE152266D}" sibTransId="{C92FB897-F7E1-48FD-8705-C6601902D022}"/>
    <dgm:cxn modelId="{150E6CBB-28EB-452D-8605-CA2D87D303EA}" type="presOf" srcId="{900A0D33-24AB-4FC4-A4E9-0E65122346B8}" destId="{3E3143C1-2FA9-441A-A280-BCA373BF1293}" srcOrd="0" destOrd="0" presId="urn:microsoft.com/office/officeart/2005/8/layout/chevron1"/>
    <dgm:cxn modelId="{0F6DE6BC-B25E-44E7-A689-15211D52DCC2}" type="presOf" srcId="{9DB680AC-88B5-40BB-8553-1DAC575163F3}" destId="{A4DE322B-2D77-4095-AC66-8D4D30C95843}" srcOrd="0" destOrd="0" presId="urn:microsoft.com/office/officeart/2005/8/layout/chevron1"/>
    <dgm:cxn modelId="{2E9426A7-6487-41DE-B64A-B156AC7EA990}" type="presParOf" srcId="{A4DE322B-2D77-4095-AC66-8D4D30C95843}" destId="{3E3143C1-2FA9-441A-A280-BCA373BF1293}"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B680AC-88B5-40BB-8553-1DAC575163F3}" type="doc">
      <dgm:prSet loTypeId="urn:microsoft.com/office/officeart/2008/layout/HorizontalMultiLevelHierarchy" loCatId="hierarchy" qsTypeId="urn:microsoft.com/office/officeart/2005/8/quickstyle/3d3" qsCatId="3D" csTypeId="urn:microsoft.com/office/officeart/2005/8/colors/accent1_1" csCatId="accent1" phldr="1"/>
      <dgm:spPr/>
      <dgm:t>
        <a:bodyPr/>
        <a:lstStyle/>
        <a:p>
          <a:endParaRPr lang="en-GB"/>
        </a:p>
      </dgm:t>
    </dgm:pt>
    <dgm:pt modelId="{900A0D33-24AB-4FC4-A4E9-0E65122346B8}">
      <dgm:prSet phldrT="[Text]" custT="1"/>
      <dgm:spPr/>
      <dgm:t>
        <a:bodyPr/>
        <a:lstStyle/>
        <a:p>
          <a:r>
            <a:rPr lang="en-US" sz="1800" b="0">
              <a:latin typeface="Aptos" panose="020B0004020202020204" pitchFamily="34" charset="0"/>
            </a:rPr>
            <a:t>Microbiology Labs Assessed</a:t>
          </a:r>
        </a:p>
      </dgm:t>
    </dgm:pt>
    <dgm:pt modelId="{55B68E25-AA24-41E7-B9DA-0DAFE152266D}" type="parTrans" cxnId="{82C36762-E7E3-4424-BA5B-1E2536A89118}">
      <dgm:prSet/>
      <dgm:spPr/>
      <dgm:t>
        <a:bodyPr/>
        <a:lstStyle/>
        <a:p>
          <a:endParaRPr lang="en-US" sz="1600">
            <a:latin typeface="Aptos" panose="020B0004020202020204" pitchFamily="34" charset="0"/>
          </a:endParaRPr>
        </a:p>
      </dgm:t>
    </dgm:pt>
    <dgm:pt modelId="{C92FB897-F7E1-48FD-8705-C6601902D022}" type="sibTrans" cxnId="{82C36762-E7E3-4424-BA5B-1E2536A89118}">
      <dgm:prSet/>
      <dgm:spPr/>
      <dgm:t>
        <a:bodyPr/>
        <a:lstStyle/>
        <a:p>
          <a:endParaRPr lang="en-US" sz="1600">
            <a:latin typeface="Aptos" panose="020B0004020202020204" pitchFamily="34" charset="0"/>
          </a:endParaRPr>
        </a:p>
      </dgm:t>
    </dgm:pt>
    <dgm:pt modelId="{4172E60E-B3CD-4D2B-9C45-2F7CA1BD3EB6}">
      <dgm:prSet phldrT="[Text]" custT="1"/>
      <dgm:spPr/>
      <dgm:t>
        <a:bodyPr/>
        <a:lstStyle/>
        <a:p>
          <a:r>
            <a:rPr lang="en-US" sz="1800" b="0">
              <a:latin typeface="Aptos" panose="020B0004020202020204" pitchFamily="34" charset="0"/>
              <a:cs typeface="Calibri"/>
            </a:rPr>
            <a:t>Validated with MSF </a:t>
          </a:r>
          <a:endParaRPr lang="en-US" sz="1800" b="0">
            <a:latin typeface="Aptos" panose="020B0004020202020204" pitchFamily="34" charset="0"/>
          </a:endParaRPr>
        </a:p>
      </dgm:t>
    </dgm:pt>
    <dgm:pt modelId="{525043BD-15DC-4EC5-B3B3-6EAEA929F4C1}" type="parTrans" cxnId="{2D19612F-2B97-46D6-B151-D1C981952BF1}">
      <dgm:prSet/>
      <dgm:spPr/>
      <dgm:t>
        <a:bodyPr/>
        <a:lstStyle/>
        <a:p>
          <a:endParaRPr lang="en-GB"/>
        </a:p>
      </dgm:t>
    </dgm:pt>
    <dgm:pt modelId="{023083AD-C14E-484D-B742-03D913A9B320}" type="sibTrans" cxnId="{2D19612F-2B97-46D6-B151-D1C981952BF1}">
      <dgm:prSet/>
      <dgm:spPr/>
      <dgm:t>
        <a:bodyPr/>
        <a:lstStyle/>
        <a:p>
          <a:endParaRPr lang="en-GB"/>
        </a:p>
      </dgm:t>
    </dgm:pt>
    <dgm:pt modelId="{87824431-D2C3-4E08-B82B-294B087B99FD}">
      <dgm:prSet phldrT="[Text]" custT="1"/>
      <dgm:spPr/>
      <dgm:t>
        <a:bodyPr/>
        <a:lstStyle/>
        <a:p>
          <a:r>
            <a:rPr lang="en-US" sz="1800" b="0">
              <a:latin typeface="Aptos" panose="020B0004020202020204" pitchFamily="34" charset="0"/>
              <a:cs typeface="Calibri"/>
            </a:rPr>
            <a:t>Not Validated </a:t>
          </a:r>
          <a:endParaRPr lang="en-US" sz="1800" b="0">
            <a:latin typeface="Aptos" panose="020B0004020202020204" pitchFamily="34" charset="0"/>
          </a:endParaRPr>
        </a:p>
      </dgm:t>
    </dgm:pt>
    <dgm:pt modelId="{E2989A53-0D91-4685-9041-B5FFEEA07C4B}" type="parTrans" cxnId="{EEFD7289-EEB6-41E8-9B97-84F113757ADC}">
      <dgm:prSet/>
      <dgm:spPr/>
      <dgm:t>
        <a:bodyPr/>
        <a:lstStyle/>
        <a:p>
          <a:endParaRPr lang="en-GB"/>
        </a:p>
      </dgm:t>
    </dgm:pt>
    <dgm:pt modelId="{61AF8A2A-EB42-4129-9B01-C0FF03EF89D3}" type="sibTrans" cxnId="{EEFD7289-EEB6-41E8-9B97-84F113757ADC}">
      <dgm:prSet/>
      <dgm:spPr/>
      <dgm:t>
        <a:bodyPr/>
        <a:lstStyle/>
        <a:p>
          <a:endParaRPr lang="en-GB"/>
        </a:p>
      </dgm:t>
    </dgm:pt>
    <dgm:pt modelId="{7E320F5E-6AC5-4C63-836F-45CE525B093E}">
      <dgm:prSet phldrT="[Text]" custT="1"/>
      <dgm:spPr/>
      <dgm:t>
        <a:bodyPr/>
        <a:lstStyle/>
        <a:p>
          <a:r>
            <a:rPr lang="en-US" sz="1800" b="0">
              <a:latin typeface="Aptos" panose="020B0004020202020204" pitchFamily="34" charset="0"/>
            </a:rPr>
            <a:t>Validated</a:t>
          </a:r>
        </a:p>
      </dgm:t>
    </dgm:pt>
    <dgm:pt modelId="{44F20AC0-CA61-4112-AB24-E79BF6C61F14}" type="parTrans" cxnId="{6BA8E159-6AA0-43E6-8A3A-DE7E75B5E833}">
      <dgm:prSet/>
      <dgm:spPr/>
      <dgm:t>
        <a:bodyPr/>
        <a:lstStyle/>
        <a:p>
          <a:endParaRPr lang="en-GB"/>
        </a:p>
      </dgm:t>
    </dgm:pt>
    <dgm:pt modelId="{78E388AE-BC1A-43C6-82A4-3E5542C46D6A}" type="sibTrans" cxnId="{6BA8E159-6AA0-43E6-8A3A-DE7E75B5E833}">
      <dgm:prSet/>
      <dgm:spPr/>
      <dgm:t>
        <a:bodyPr/>
        <a:lstStyle/>
        <a:p>
          <a:endParaRPr lang="en-GB"/>
        </a:p>
      </dgm:t>
    </dgm:pt>
    <dgm:pt modelId="{40BDA800-ECAF-4507-ABCA-923BCF7B270C}">
      <dgm:prSet phldrT="[Text]" custT="1"/>
      <dgm:spPr/>
      <dgm:t>
        <a:bodyPr/>
        <a:lstStyle/>
        <a:p>
          <a:r>
            <a:rPr lang="en-US" sz="1800" b="0">
              <a:latin typeface="Aptos" panose="020B0004020202020204" pitchFamily="34" charset="0"/>
              <a:cs typeface="Calibri"/>
            </a:rPr>
            <a:t>Conventional MSF Lab</a:t>
          </a:r>
          <a:endParaRPr lang="en-US" sz="1800" b="0">
            <a:latin typeface="Aptos" panose="020B0004020202020204" pitchFamily="34" charset="0"/>
          </a:endParaRPr>
        </a:p>
      </dgm:t>
    </dgm:pt>
    <dgm:pt modelId="{B21F4E22-0E78-4A10-8E1E-123DAD791564}" type="parTrans" cxnId="{C9662A26-49BA-4F6F-8061-773DCEABCD49}">
      <dgm:prSet/>
      <dgm:spPr/>
      <dgm:t>
        <a:bodyPr/>
        <a:lstStyle/>
        <a:p>
          <a:endParaRPr lang="en-GB"/>
        </a:p>
      </dgm:t>
    </dgm:pt>
    <dgm:pt modelId="{F4E23A2B-874E-47FA-B8E8-DDE8072BF424}" type="sibTrans" cxnId="{C9662A26-49BA-4F6F-8061-773DCEABCD49}">
      <dgm:prSet/>
      <dgm:spPr/>
      <dgm:t>
        <a:bodyPr/>
        <a:lstStyle/>
        <a:p>
          <a:endParaRPr lang="en-GB"/>
        </a:p>
      </dgm:t>
    </dgm:pt>
    <dgm:pt modelId="{1BC18097-AFF5-4C95-B363-2560D3FA54ED}">
      <dgm:prSet phldrT="[Text]" custT="1"/>
      <dgm:spPr/>
      <dgm:t>
        <a:bodyPr/>
        <a:lstStyle/>
        <a:p>
          <a:r>
            <a:rPr lang="en-US" sz="1800" b="0" err="1">
              <a:latin typeface="Aptos" panose="020B0004020202020204" pitchFamily="34" charset="0"/>
            </a:rPr>
            <a:t>MiniLab</a:t>
          </a:r>
          <a:endParaRPr lang="en-US" sz="1800" b="0">
            <a:latin typeface="Aptos" panose="020B0004020202020204" pitchFamily="34" charset="0"/>
          </a:endParaRPr>
        </a:p>
      </dgm:t>
    </dgm:pt>
    <dgm:pt modelId="{EEE4E4F3-8A49-40C0-9F9F-1DC7D870A47F}" type="parTrans" cxnId="{651F0F87-57D9-4B38-8248-D6652C44E830}">
      <dgm:prSet/>
      <dgm:spPr/>
      <dgm:t>
        <a:bodyPr/>
        <a:lstStyle/>
        <a:p>
          <a:endParaRPr lang="en-GB"/>
        </a:p>
      </dgm:t>
    </dgm:pt>
    <dgm:pt modelId="{CD84B92E-8052-4B43-B808-7CAE372ECC52}" type="sibTrans" cxnId="{651F0F87-57D9-4B38-8248-D6652C44E830}">
      <dgm:prSet/>
      <dgm:spPr/>
      <dgm:t>
        <a:bodyPr/>
        <a:lstStyle/>
        <a:p>
          <a:endParaRPr lang="en-GB"/>
        </a:p>
      </dgm:t>
    </dgm:pt>
    <dgm:pt modelId="{8F3F0F40-4D97-4F98-B84B-4FAB96D0C7EC}" type="pres">
      <dgm:prSet presAssocID="{9DB680AC-88B5-40BB-8553-1DAC575163F3}" presName="Name0" presStyleCnt="0">
        <dgm:presLayoutVars>
          <dgm:chPref val="1"/>
          <dgm:dir/>
          <dgm:animOne val="branch"/>
          <dgm:animLvl val="lvl"/>
          <dgm:resizeHandles val="exact"/>
        </dgm:presLayoutVars>
      </dgm:prSet>
      <dgm:spPr/>
    </dgm:pt>
    <dgm:pt modelId="{E810A2FB-E2C5-4F7B-A9C3-F3F8DFC8345B}" type="pres">
      <dgm:prSet presAssocID="{900A0D33-24AB-4FC4-A4E9-0E65122346B8}" presName="root1" presStyleCnt="0"/>
      <dgm:spPr/>
    </dgm:pt>
    <dgm:pt modelId="{9556D846-2DCF-4DCA-B3A9-3228E8A37BDC}" type="pres">
      <dgm:prSet presAssocID="{900A0D33-24AB-4FC4-A4E9-0E65122346B8}" presName="LevelOneTextNode" presStyleLbl="node0" presStyleIdx="0" presStyleCnt="1">
        <dgm:presLayoutVars>
          <dgm:chPref val="3"/>
        </dgm:presLayoutVars>
      </dgm:prSet>
      <dgm:spPr/>
    </dgm:pt>
    <dgm:pt modelId="{307C3023-F8CA-4AEA-A77B-F43D6FD17388}" type="pres">
      <dgm:prSet presAssocID="{900A0D33-24AB-4FC4-A4E9-0E65122346B8}" presName="level2hierChild" presStyleCnt="0"/>
      <dgm:spPr/>
    </dgm:pt>
    <dgm:pt modelId="{C4175CDC-4BB4-4D3C-B202-266C046437AD}" type="pres">
      <dgm:prSet presAssocID="{44F20AC0-CA61-4112-AB24-E79BF6C61F14}" presName="conn2-1" presStyleLbl="parChTrans1D2" presStyleIdx="0" presStyleCnt="3"/>
      <dgm:spPr/>
    </dgm:pt>
    <dgm:pt modelId="{D544663B-5590-4534-8B34-E72262F82065}" type="pres">
      <dgm:prSet presAssocID="{44F20AC0-CA61-4112-AB24-E79BF6C61F14}" presName="connTx" presStyleLbl="parChTrans1D2" presStyleIdx="0" presStyleCnt="3"/>
      <dgm:spPr/>
    </dgm:pt>
    <dgm:pt modelId="{07CA8871-367D-44B6-92FA-6E2367622C9E}" type="pres">
      <dgm:prSet presAssocID="{7E320F5E-6AC5-4C63-836F-45CE525B093E}" presName="root2" presStyleCnt="0"/>
      <dgm:spPr/>
    </dgm:pt>
    <dgm:pt modelId="{818697F0-51EA-44A2-A830-C4E4C8AFD093}" type="pres">
      <dgm:prSet presAssocID="{7E320F5E-6AC5-4C63-836F-45CE525B093E}" presName="LevelTwoTextNode" presStyleLbl="node2" presStyleIdx="0" presStyleCnt="3">
        <dgm:presLayoutVars>
          <dgm:chPref val="3"/>
        </dgm:presLayoutVars>
      </dgm:prSet>
      <dgm:spPr/>
    </dgm:pt>
    <dgm:pt modelId="{09BD3740-7CF8-4ECB-89AA-444155FAAD44}" type="pres">
      <dgm:prSet presAssocID="{7E320F5E-6AC5-4C63-836F-45CE525B093E}" presName="level3hierChild" presStyleCnt="0"/>
      <dgm:spPr/>
    </dgm:pt>
    <dgm:pt modelId="{B47F3644-FDA4-4E8C-9F61-A69A924E7F8F}" type="pres">
      <dgm:prSet presAssocID="{525043BD-15DC-4EC5-B3B3-6EAEA929F4C1}" presName="conn2-1" presStyleLbl="parChTrans1D2" presStyleIdx="1" presStyleCnt="3"/>
      <dgm:spPr/>
    </dgm:pt>
    <dgm:pt modelId="{7E6D417C-10CD-4B16-98AC-3C5E3B23E0C0}" type="pres">
      <dgm:prSet presAssocID="{525043BD-15DC-4EC5-B3B3-6EAEA929F4C1}" presName="connTx" presStyleLbl="parChTrans1D2" presStyleIdx="1" presStyleCnt="3"/>
      <dgm:spPr/>
    </dgm:pt>
    <dgm:pt modelId="{D156325B-4FFF-45A9-AAEE-68790A4F2E7F}" type="pres">
      <dgm:prSet presAssocID="{4172E60E-B3CD-4D2B-9C45-2F7CA1BD3EB6}" presName="root2" presStyleCnt="0"/>
      <dgm:spPr/>
    </dgm:pt>
    <dgm:pt modelId="{DC74D126-A75C-411A-9B75-4E46B7A5C098}" type="pres">
      <dgm:prSet presAssocID="{4172E60E-B3CD-4D2B-9C45-2F7CA1BD3EB6}" presName="LevelTwoTextNode" presStyleLbl="node2" presStyleIdx="1" presStyleCnt="3">
        <dgm:presLayoutVars>
          <dgm:chPref val="3"/>
        </dgm:presLayoutVars>
      </dgm:prSet>
      <dgm:spPr/>
    </dgm:pt>
    <dgm:pt modelId="{84CAE22F-4CA8-4491-A46E-1C795B4A15FC}" type="pres">
      <dgm:prSet presAssocID="{4172E60E-B3CD-4D2B-9C45-2F7CA1BD3EB6}" presName="level3hierChild" presStyleCnt="0"/>
      <dgm:spPr/>
    </dgm:pt>
    <dgm:pt modelId="{0A38C1B7-61C3-4ABF-97D2-5E59828F8865}" type="pres">
      <dgm:prSet presAssocID="{E2989A53-0D91-4685-9041-B5FFEEA07C4B}" presName="conn2-1" presStyleLbl="parChTrans1D2" presStyleIdx="2" presStyleCnt="3"/>
      <dgm:spPr/>
    </dgm:pt>
    <dgm:pt modelId="{01317C60-7457-48A5-A1E9-C8ECF14D55DD}" type="pres">
      <dgm:prSet presAssocID="{E2989A53-0D91-4685-9041-B5FFEEA07C4B}" presName="connTx" presStyleLbl="parChTrans1D2" presStyleIdx="2" presStyleCnt="3"/>
      <dgm:spPr/>
    </dgm:pt>
    <dgm:pt modelId="{60B0EE56-18E2-40F0-92E4-AC4E152E91F8}" type="pres">
      <dgm:prSet presAssocID="{87824431-D2C3-4E08-B82B-294B087B99FD}" presName="root2" presStyleCnt="0"/>
      <dgm:spPr/>
    </dgm:pt>
    <dgm:pt modelId="{3B45E7A6-4796-4BA5-BCAC-4C81AB65297A}" type="pres">
      <dgm:prSet presAssocID="{87824431-D2C3-4E08-B82B-294B087B99FD}" presName="LevelTwoTextNode" presStyleLbl="node2" presStyleIdx="2" presStyleCnt="3">
        <dgm:presLayoutVars>
          <dgm:chPref val="3"/>
        </dgm:presLayoutVars>
      </dgm:prSet>
      <dgm:spPr/>
    </dgm:pt>
    <dgm:pt modelId="{D05F569A-D038-4174-8DF4-25B513E0EC56}" type="pres">
      <dgm:prSet presAssocID="{87824431-D2C3-4E08-B82B-294B087B99FD}" presName="level3hierChild" presStyleCnt="0"/>
      <dgm:spPr/>
    </dgm:pt>
    <dgm:pt modelId="{5FE80321-81D3-4D85-8D1C-A9088443271C}" type="pres">
      <dgm:prSet presAssocID="{B21F4E22-0E78-4A10-8E1E-123DAD791564}" presName="conn2-1" presStyleLbl="parChTrans1D3" presStyleIdx="0" presStyleCnt="2"/>
      <dgm:spPr/>
    </dgm:pt>
    <dgm:pt modelId="{0AE2CDC7-76FB-4E73-9FE7-C3300CF25368}" type="pres">
      <dgm:prSet presAssocID="{B21F4E22-0E78-4A10-8E1E-123DAD791564}" presName="connTx" presStyleLbl="parChTrans1D3" presStyleIdx="0" presStyleCnt="2"/>
      <dgm:spPr/>
    </dgm:pt>
    <dgm:pt modelId="{46B77359-143A-434B-9727-953AFCEEAB68}" type="pres">
      <dgm:prSet presAssocID="{40BDA800-ECAF-4507-ABCA-923BCF7B270C}" presName="root2" presStyleCnt="0"/>
      <dgm:spPr/>
    </dgm:pt>
    <dgm:pt modelId="{0F6FFE4A-2630-41FC-9A91-AE551C1FC348}" type="pres">
      <dgm:prSet presAssocID="{40BDA800-ECAF-4507-ABCA-923BCF7B270C}" presName="LevelTwoTextNode" presStyleLbl="node3" presStyleIdx="0" presStyleCnt="2">
        <dgm:presLayoutVars>
          <dgm:chPref val="3"/>
        </dgm:presLayoutVars>
      </dgm:prSet>
      <dgm:spPr/>
    </dgm:pt>
    <dgm:pt modelId="{9118F2A6-6343-4419-A4F4-A401A03774F6}" type="pres">
      <dgm:prSet presAssocID="{40BDA800-ECAF-4507-ABCA-923BCF7B270C}" presName="level3hierChild" presStyleCnt="0"/>
      <dgm:spPr/>
    </dgm:pt>
    <dgm:pt modelId="{58801C6C-6828-4633-A86C-1065D2DB4D3B}" type="pres">
      <dgm:prSet presAssocID="{EEE4E4F3-8A49-40C0-9F9F-1DC7D870A47F}" presName="conn2-1" presStyleLbl="parChTrans1D3" presStyleIdx="1" presStyleCnt="2"/>
      <dgm:spPr/>
    </dgm:pt>
    <dgm:pt modelId="{5F12BFB3-F0C4-4AEA-9D9C-68B26D4279BF}" type="pres">
      <dgm:prSet presAssocID="{EEE4E4F3-8A49-40C0-9F9F-1DC7D870A47F}" presName="connTx" presStyleLbl="parChTrans1D3" presStyleIdx="1" presStyleCnt="2"/>
      <dgm:spPr/>
    </dgm:pt>
    <dgm:pt modelId="{61201456-0557-4FF0-8668-A88739AD611B}" type="pres">
      <dgm:prSet presAssocID="{1BC18097-AFF5-4C95-B363-2560D3FA54ED}" presName="root2" presStyleCnt="0"/>
      <dgm:spPr/>
    </dgm:pt>
    <dgm:pt modelId="{770B729A-A1DD-4170-AF76-BBB2D2FCC451}" type="pres">
      <dgm:prSet presAssocID="{1BC18097-AFF5-4C95-B363-2560D3FA54ED}" presName="LevelTwoTextNode" presStyleLbl="node3" presStyleIdx="1" presStyleCnt="2">
        <dgm:presLayoutVars>
          <dgm:chPref val="3"/>
        </dgm:presLayoutVars>
      </dgm:prSet>
      <dgm:spPr/>
    </dgm:pt>
    <dgm:pt modelId="{5E5D5D5F-101B-4FAF-97B3-16F22B967AF0}" type="pres">
      <dgm:prSet presAssocID="{1BC18097-AFF5-4C95-B363-2560D3FA54ED}" presName="level3hierChild" presStyleCnt="0"/>
      <dgm:spPr/>
    </dgm:pt>
  </dgm:ptLst>
  <dgm:cxnLst>
    <dgm:cxn modelId="{D6BC110C-04A4-489F-86DE-7ACC9F360335}" type="presOf" srcId="{525043BD-15DC-4EC5-B3B3-6EAEA929F4C1}" destId="{7E6D417C-10CD-4B16-98AC-3C5E3B23E0C0}" srcOrd="1" destOrd="0" presId="urn:microsoft.com/office/officeart/2008/layout/HorizontalMultiLevelHierarchy"/>
    <dgm:cxn modelId="{BCA2EF25-1401-4E6F-8FB0-2859409AC91A}" type="presOf" srcId="{9DB680AC-88B5-40BB-8553-1DAC575163F3}" destId="{8F3F0F40-4D97-4F98-B84B-4FAB96D0C7EC}" srcOrd="0" destOrd="0" presId="urn:microsoft.com/office/officeart/2008/layout/HorizontalMultiLevelHierarchy"/>
    <dgm:cxn modelId="{C9662A26-49BA-4F6F-8061-773DCEABCD49}" srcId="{87824431-D2C3-4E08-B82B-294B087B99FD}" destId="{40BDA800-ECAF-4507-ABCA-923BCF7B270C}" srcOrd="0" destOrd="0" parTransId="{B21F4E22-0E78-4A10-8E1E-123DAD791564}" sibTransId="{F4E23A2B-874E-47FA-B8E8-DDE8072BF424}"/>
    <dgm:cxn modelId="{92E4672A-8688-4F96-BC37-A7E1C67C065D}" type="presOf" srcId="{B21F4E22-0E78-4A10-8E1E-123DAD791564}" destId="{0AE2CDC7-76FB-4E73-9FE7-C3300CF25368}" srcOrd="1" destOrd="0" presId="urn:microsoft.com/office/officeart/2008/layout/HorizontalMultiLevelHierarchy"/>
    <dgm:cxn modelId="{2D19612F-2B97-46D6-B151-D1C981952BF1}" srcId="{900A0D33-24AB-4FC4-A4E9-0E65122346B8}" destId="{4172E60E-B3CD-4D2B-9C45-2F7CA1BD3EB6}" srcOrd="1" destOrd="0" parTransId="{525043BD-15DC-4EC5-B3B3-6EAEA929F4C1}" sibTransId="{023083AD-C14E-484D-B742-03D913A9B320}"/>
    <dgm:cxn modelId="{FA562E33-0DB4-452D-9947-E35DACD3C6A4}" type="presOf" srcId="{525043BD-15DC-4EC5-B3B3-6EAEA929F4C1}" destId="{B47F3644-FDA4-4E8C-9F61-A69A924E7F8F}" srcOrd="0" destOrd="0" presId="urn:microsoft.com/office/officeart/2008/layout/HorizontalMultiLevelHierarchy"/>
    <dgm:cxn modelId="{380C293B-3EAE-46ED-8A80-CA48ACD75BD5}" type="presOf" srcId="{EEE4E4F3-8A49-40C0-9F9F-1DC7D870A47F}" destId="{5F12BFB3-F0C4-4AEA-9D9C-68B26D4279BF}" srcOrd="1" destOrd="0" presId="urn:microsoft.com/office/officeart/2008/layout/HorizontalMultiLevelHierarchy"/>
    <dgm:cxn modelId="{82C36762-E7E3-4424-BA5B-1E2536A89118}" srcId="{9DB680AC-88B5-40BB-8553-1DAC575163F3}" destId="{900A0D33-24AB-4FC4-A4E9-0E65122346B8}" srcOrd="0" destOrd="0" parTransId="{55B68E25-AA24-41E7-B9DA-0DAFE152266D}" sibTransId="{C92FB897-F7E1-48FD-8705-C6601902D022}"/>
    <dgm:cxn modelId="{EE1C8975-15E6-48EA-873C-5766D5EA014B}" type="presOf" srcId="{87824431-D2C3-4E08-B82B-294B087B99FD}" destId="{3B45E7A6-4796-4BA5-BCAC-4C81AB65297A}" srcOrd="0" destOrd="0" presId="urn:microsoft.com/office/officeart/2008/layout/HorizontalMultiLevelHierarchy"/>
    <dgm:cxn modelId="{962E4678-B633-4A11-951D-250F153ACE92}" type="presOf" srcId="{44F20AC0-CA61-4112-AB24-E79BF6C61F14}" destId="{D544663B-5590-4534-8B34-E72262F82065}" srcOrd="1" destOrd="0" presId="urn:microsoft.com/office/officeart/2008/layout/HorizontalMultiLevelHierarchy"/>
    <dgm:cxn modelId="{6BA8E159-6AA0-43E6-8A3A-DE7E75B5E833}" srcId="{900A0D33-24AB-4FC4-A4E9-0E65122346B8}" destId="{7E320F5E-6AC5-4C63-836F-45CE525B093E}" srcOrd="0" destOrd="0" parTransId="{44F20AC0-CA61-4112-AB24-E79BF6C61F14}" sibTransId="{78E388AE-BC1A-43C6-82A4-3E5542C46D6A}"/>
    <dgm:cxn modelId="{B2AF4C7B-696D-45A4-907B-2436ECB5BD94}" type="presOf" srcId="{900A0D33-24AB-4FC4-A4E9-0E65122346B8}" destId="{9556D846-2DCF-4DCA-B3A9-3228E8A37BDC}" srcOrd="0" destOrd="0" presId="urn:microsoft.com/office/officeart/2008/layout/HorizontalMultiLevelHierarchy"/>
    <dgm:cxn modelId="{D57E9E82-A5B6-4106-982C-8CA8AA9A70A5}" type="presOf" srcId="{B21F4E22-0E78-4A10-8E1E-123DAD791564}" destId="{5FE80321-81D3-4D85-8D1C-A9088443271C}" srcOrd="0" destOrd="0" presId="urn:microsoft.com/office/officeart/2008/layout/HorizontalMultiLevelHierarchy"/>
    <dgm:cxn modelId="{651F0F87-57D9-4B38-8248-D6652C44E830}" srcId="{87824431-D2C3-4E08-B82B-294B087B99FD}" destId="{1BC18097-AFF5-4C95-B363-2560D3FA54ED}" srcOrd="1" destOrd="0" parTransId="{EEE4E4F3-8A49-40C0-9F9F-1DC7D870A47F}" sibTransId="{CD84B92E-8052-4B43-B808-7CAE372ECC52}"/>
    <dgm:cxn modelId="{EEFD7289-EEB6-41E8-9B97-84F113757ADC}" srcId="{900A0D33-24AB-4FC4-A4E9-0E65122346B8}" destId="{87824431-D2C3-4E08-B82B-294B087B99FD}" srcOrd="2" destOrd="0" parTransId="{E2989A53-0D91-4685-9041-B5FFEEA07C4B}" sibTransId="{61AF8A2A-EB42-4129-9B01-C0FF03EF89D3}"/>
    <dgm:cxn modelId="{7F206E94-2152-4F00-A16D-09ED86BF84D2}" type="presOf" srcId="{E2989A53-0D91-4685-9041-B5FFEEA07C4B}" destId="{01317C60-7457-48A5-A1E9-C8ECF14D55DD}" srcOrd="1" destOrd="0" presId="urn:microsoft.com/office/officeart/2008/layout/HorizontalMultiLevelHierarchy"/>
    <dgm:cxn modelId="{5B4D5694-BFFE-48A2-9C19-4365914D8FF6}" type="presOf" srcId="{7E320F5E-6AC5-4C63-836F-45CE525B093E}" destId="{818697F0-51EA-44A2-A830-C4E4C8AFD093}" srcOrd="0" destOrd="0" presId="urn:microsoft.com/office/officeart/2008/layout/HorizontalMultiLevelHierarchy"/>
    <dgm:cxn modelId="{8DD82CA9-4B0E-4628-BFBF-83B70C18BB44}" type="presOf" srcId="{1BC18097-AFF5-4C95-B363-2560D3FA54ED}" destId="{770B729A-A1DD-4170-AF76-BBB2D2FCC451}" srcOrd="0" destOrd="0" presId="urn:microsoft.com/office/officeart/2008/layout/HorizontalMultiLevelHierarchy"/>
    <dgm:cxn modelId="{6CD5CAB3-B5D4-4BBD-AB3F-94E0CADD2E48}" type="presOf" srcId="{E2989A53-0D91-4685-9041-B5FFEEA07C4B}" destId="{0A38C1B7-61C3-4ABF-97D2-5E59828F8865}" srcOrd="0" destOrd="0" presId="urn:microsoft.com/office/officeart/2008/layout/HorizontalMultiLevelHierarchy"/>
    <dgm:cxn modelId="{B62128E5-FFB4-4F3E-83C5-2B3DDE004FC7}" type="presOf" srcId="{40BDA800-ECAF-4507-ABCA-923BCF7B270C}" destId="{0F6FFE4A-2630-41FC-9A91-AE551C1FC348}" srcOrd="0" destOrd="0" presId="urn:microsoft.com/office/officeart/2008/layout/HorizontalMultiLevelHierarchy"/>
    <dgm:cxn modelId="{10FA6FEE-E571-4813-AD64-316E6E49769C}" type="presOf" srcId="{EEE4E4F3-8A49-40C0-9F9F-1DC7D870A47F}" destId="{58801C6C-6828-4633-A86C-1065D2DB4D3B}" srcOrd="0" destOrd="0" presId="urn:microsoft.com/office/officeart/2008/layout/HorizontalMultiLevelHierarchy"/>
    <dgm:cxn modelId="{8D8817F4-884B-4C85-A2C2-71E30CA299EB}" type="presOf" srcId="{4172E60E-B3CD-4D2B-9C45-2F7CA1BD3EB6}" destId="{DC74D126-A75C-411A-9B75-4E46B7A5C098}" srcOrd="0" destOrd="0" presId="urn:microsoft.com/office/officeart/2008/layout/HorizontalMultiLevelHierarchy"/>
    <dgm:cxn modelId="{74056EF4-1F72-4819-9329-7428F1D18DA7}" type="presOf" srcId="{44F20AC0-CA61-4112-AB24-E79BF6C61F14}" destId="{C4175CDC-4BB4-4D3C-B202-266C046437AD}" srcOrd="0" destOrd="0" presId="urn:microsoft.com/office/officeart/2008/layout/HorizontalMultiLevelHierarchy"/>
    <dgm:cxn modelId="{4CE5BE15-88B9-4F7F-BDAC-C458DC00BB5E}" type="presParOf" srcId="{8F3F0F40-4D97-4F98-B84B-4FAB96D0C7EC}" destId="{E810A2FB-E2C5-4F7B-A9C3-F3F8DFC8345B}" srcOrd="0" destOrd="0" presId="urn:microsoft.com/office/officeart/2008/layout/HorizontalMultiLevelHierarchy"/>
    <dgm:cxn modelId="{AFC4E45B-3261-4BBA-9F16-5E8A874F2445}" type="presParOf" srcId="{E810A2FB-E2C5-4F7B-A9C3-F3F8DFC8345B}" destId="{9556D846-2DCF-4DCA-B3A9-3228E8A37BDC}" srcOrd="0" destOrd="0" presId="urn:microsoft.com/office/officeart/2008/layout/HorizontalMultiLevelHierarchy"/>
    <dgm:cxn modelId="{365BE258-009E-4501-8161-6FCC5C1F9DB4}" type="presParOf" srcId="{E810A2FB-E2C5-4F7B-A9C3-F3F8DFC8345B}" destId="{307C3023-F8CA-4AEA-A77B-F43D6FD17388}" srcOrd="1" destOrd="0" presId="urn:microsoft.com/office/officeart/2008/layout/HorizontalMultiLevelHierarchy"/>
    <dgm:cxn modelId="{5D0211B3-AC0E-491E-BFA7-47353C6C73AC}" type="presParOf" srcId="{307C3023-F8CA-4AEA-A77B-F43D6FD17388}" destId="{C4175CDC-4BB4-4D3C-B202-266C046437AD}" srcOrd="0" destOrd="0" presId="urn:microsoft.com/office/officeart/2008/layout/HorizontalMultiLevelHierarchy"/>
    <dgm:cxn modelId="{19C6FAF6-20BA-4004-B29D-AA91538189CF}" type="presParOf" srcId="{C4175CDC-4BB4-4D3C-B202-266C046437AD}" destId="{D544663B-5590-4534-8B34-E72262F82065}" srcOrd="0" destOrd="0" presId="urn:microsoft.com/office/officeart/2008/layout/HorizontalMultiLevelHierarchy"/>
    <dgm:cxn modelId="{F96F94B7-CAB4-45AA-AB71-F2E92552C12D}" type="presParOf" srcId="{307C3023-F8CA-4AEA-A77B-F43D6FD17388}" destId="{07CA8871-367D-44B6-92FA-6E2367622C9E}" srcOrd="1" destOrd="0" presId="urn:microsoft.com/office/officeart/2008/layout/HorizontalMultiLevelHierarchy"/>
    <dgm:cxn modelId="{E0FFD27A-BEBE-44EF-BE58-B2556A0BDC82}" type="presParOf" srcId="{07CA8871-367D-44B6-92FA-6E2367622C9E}" destId="{818697F0-51EA-44A2-A830-C4E4C8AFD093}" srcOrd="0" destOrd="0" presId="urn:microsoft.com/office/officeart/2008/layout/HorizontalMultiLevelHierarchy"/>
    <dgm:cxn modelId="{6D429FCA-2A7F-414F-B47E-6290EE41C808}" type="presParOf" srcId="{07CA8871-367D-44B6-92FA-6E2367622C9E}" destId="{09BD3740-7CF8-4ECB-89AA-444155FAAD44}" srcOrd="1" destOrd="0" presId="urn:microsoft.com/office/officeart/2008/layout/HorizontalMultiLevelHierarchy"/>
    <dgm:cxn modelId="{B046810B-7929-42FD-A140-5184FD412B6F}" type="presParOf" srcId="{307C3023-F8CA-4AEA-A77B-F43D6FD17388}" destId="{B47F3644-FDA4-4E8C-9F61-A69A924E7F8F}" srcOrd="2" destOrd="0" presId="urn:microsoft.com/office/officeart/2008/layout/HorizontalMultiLevelHierarchy"/>
    <dgm:cxn modelId="{FF6625D6-7D90-4729-8562-BD8C46A01642}" type="presParOf" srcId="{B47F3644-FDA4-4E8C-9F61-A69A924E7F8F}" destId="{7E6D417C-10CD-4B16-98AC-3C5E3B23E0C0}" srcOrd="0" destOrd="0" presId="urn:microsoft.com/office/officeart/2008/layout/HorizontalMultiLevelHierarchy"/>
    <dgm:cxn modelId="{8C28E80B-61A5-4F04-93D1-34420908E5FC}" type="presParOf" srcId="{307C3023-F8CA-4AEA-A77B-F43D6FD17388}" destId="{D156325B-4FFF-45A9-AAEE-68790A4F2E7F}" srcOrd="3" destOrd="0" presId="urn:microsoft.com/office/officeart/2008/layout/HorizontalMultiLevelHierarchy"/>
    <dgm:cxn modelId="{1B81675D-1BE2-403D-B5DD-979A661B587A}" type="presParOf" srcId="{D156325B-4FFF-45A9-AAEE-68790A4F2E7F}" destId="{DC74D126-A75C-411A-9B75-4E46B7A5C098}" srcOrd="0" destOrd="0" presId="urn:microsoft.com/office/officeart/2008/layout/HorizontalMultiLevelHierarchy"/>
    <dgm:cxn modelId="{54607BB2-5DEE-402D-A604-9B90D6BFFFB5}" type="presParOf" srcId="{D156325B-4FFF-45A9-AAEE-68790A4F2E7F}" destId="{84CAE22F-4CA8-4491-A46E-1C795B4A15FC}" srcOrd="1" destOrd="0" presId="urn:microsoft.com/office/officeart/2008/layout/HorizontalMultiLevelHierarchy"/>
    <dgm:cxn modelId="{C15FA64F-830C-4584-A642-C2F2DB365596}" type="presParOf" srcId="{307C3023-F8CA-4AEA-A77B-F43D6FD17388}" destId="{0A38C1B7-61C3-4ABF-97D2-5E59828F8865}" srcOrd="4" destOrd="0" presId="urn:microsoft.com/office/officeart/2008/layout/HorizontalMultiLevelHierarchy"/>
    <dgm:cxn modelId="{2AD19A69-51D7-4B53-8B0D-4E0A0345853E}" type="presParOf" srcId="{0A38C1B7-61C3-4ABF-97D2-5E59828F8865}" destId="{01317C60-7457-48A5-A1E9-C8ECF14D55DD}" srcOrd="0" destOrd="0" presId="urn:microsoft.com/office/officeart/2008/layout/HorizontalMultiLevelHierarchy"/>
    <dgm:cxn modelId="{6E1D0A67-8411-422D-870A-415B3814AF1A}" type="presParOf" srcId="{307C3023-F8CA-4AEA-A77B-F43D6FD17388}" destId="{60B0EE56-18E2-40F0-92E4-AC4E152E91F8}" srcOrd="5" destOrd="0" presId="urn:microsoft.com/office/officeart/2008/layout/HorizontalMultiLevelHierarchy"/>
    <dgm:cxn modelId="{F1255B77-5540-436A-B649-6715E9CC1DEC}" type="presParOf" srcId="{60B0EE56-18E2-40F0-92E4-AC4E152E91F8}" destId="{3B45E7A6-4796-4BA5-BCAC-4C81AB65297A}" srcOrd="0" destOrd="0" presId="urn:microsoft.com/office/officeart/2008/layout/HorizontalMultiLevelHierarchy"/>
    <dgm:cxn modelId="{992594B9-9CF8-4E1A-B65B-8A67B778B2CE}" type="presParOf" srcId="{60B0EE56-18E2-40F0-92E4-AC4E152E91F8}" destId="{D05F569A-D038-4174-8DF4-25B513E0EC56}" srcOrd="1" destOrd="0" presId="urn:microsoft.com/office/officeart/2008/layout/HorizontalMultiLevelHierarchy"/>
    <dgm:cxn modelId="{379D97EC-2CDB-4792-9281-86AA9F60FCF0}" type="presParOf" srcId="{D05F569A-D038-4174-8DF4-25B513E0EC56}" destId="{5FE80321-81D3-4D85-8D1C-A9088443271C}" srcOrd="0" destOrd="0" presId="urn:microsoft.com/office/officeart/2008/layout/HorizontalMultiLevelHierarchy"/>
    <dgm:cxn modelId="{2B094660-6163-4991-A4CF-4E6DB557E80A}" type="presParOf" srcId="{5FE80321-81D3-4D85-8D1C-A9088443271C}" destId="{0AE2CDC7-76FB-4E73-9FE7-C3300CF25368}" srcOrd="0" destOrd="0" presId="urn:microsoft.com/office/officeart/2008/layout/HorizontalMultiLevelHierarchy"/>
    <dgm:cxn modelId="{BD8F51AF-065F-4378-9D7E-84FB3567CBC4}" type="presParOf" srcId="{D05F569A-D038-4174-8DF4-25B513E0EC56}" destId="{46B77359-143A-434B-9727-953AFCEEAB68}" srcOrd="1" destOrd="0" presId="urn:microsoft.com/office/officeart/2008/layout/HorizontalMultiLevelHierarchy"/>
    <dgm:cxn modelId="{959636CB-7A0A-4E5A-9EDB-B718849A5773}" type="presParOf" srcId="{46B77359-143A-434B-9727-953AFCEEAB68}" destId="{0F6FFE4A-2630-41FC-9A91-AE551C1FC348}" srcOrd="0" destOrd="0" presId="urn:microsoft.com/office/officeart/2008/layout/HorizontalMultiLevelHierarchy"/>
    <dgm:cxn modelId="{A7841ACE-499E-4F31-93EB-8F1A834F072E}" type="presParOf" srcId="{46B77359-143A-434B-9727-953AFCEEAB68}" destId="{9118F2A6-6343-4419-A4F4-A401A03774F6}" srcOrd="1" destOrd="0" presId="urn:microsoft.com/office/officeart/2008/layout/HorizontalMultiLevelHierarchy"/>
    <dgm:cxn modelId="{703C71DF-8001-4DFB-8EDF-AEED86428A96}" type="presParOf" srcId="{D05F569A-D038-4174-8DF4-25B513E0EC56}" destId="{58801C6C-6828-4633-A86C-1065D2DB4D3B}" srcOrd="2" destOrd="0" presId="urn:microsoft.com/office/officeart/2008/layout/HorizontalMultiLevelHierarchy"/>
    <dgm:cxn modelId="{FD6AF047-629F-4CCF-9D54-DFEAB0EC9652}" type="presParOf" srcId="{58801C6C-6828-4633-A86C-1065D2DB4D3B}" destId="{5F12BFB3-F0C4-4AEA-9D9C-68B26D4279BF}" srcOrd="0" destOrd="0" presId="urn:microsoft.com/office/officeart/2008/layout/HorizontalMultiLevelHierarchy"/>
    <dgm:cxn modelId="{70B71908-6ADA-4335-8C6A-388A7263C35F}" type="presParOf" srcId="{D05F569A-D038-4174-8DF4-25B513E0EC56}" destId="{61201456-0557-4FF0-8668-A88739AD611B}" srcOrd="3" destOrd="0" presId="urn:microsoft.com/office/officeart/2008/layout/HorizontalMultiLevelHierarchy"/>
    <dgm:cxn modelId="{6131C796-83FC-4C89-9D37-B6639C2EC95B}" type="presParOf" srcId="{61201456-0557-4FF0-8668-A88739AD611B}" destId="{770B729A-A1DD-4170-AF76-BBB2D2FCC451}" srcOrd="0" destOrd="0" presId="urn:microsoft.com/office/officeart/2008/layout/HorizontalMultiLevelHierarchy"/>
    <dgm:cxn modelId="{0AFEC17E-378D-49DC-A670-84D10C42D60B}" type="presParOf" srcId="{61201456-0557-4FF0-8668-A88739AD611B}" destId="{5E5D5D5F-101B-4FAF-97B3-16F22B967AF0}"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DC039-BC43-4FF3-AAEF-572D5E381D3F}">
      <dsp:nvSpPr>
        <dsp:cNvPr id="0" name=""/>
        <dsp:cNvSpPr/>
      </dsp:nvSpPr>
      <dsp:spPr>
        <a:xfrm>
          <a:off x="0" y="3158628"/>
          <a:ext cx="6096000" cy="9013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dirty="0"/>
            <a:t>Hospital level</a:t>
          </a:r>
          <a:endParaRPr lang="en-GB" sz="2000" kern="1200" dirty="0"/>
        </a:p>
        <a:p>
          <a:pPr marL="171450" lvl="1" indent="-171450" algn="l" defTabSz="711200">
            <a:lnSpc>
              <a:spcPct val="90000"/>
            </a:lnSpc>
            <a:spcBef>
              <a:spcPct val="0"/>
            </a:spcBef>
            <a:spcAft>
              <a:spcPct val="15000"/>
            </a:spcAft>
            <a:buChar char="•"/>
          </a:pPr>
          <a:endParaRPr lang="en-GB" sz="1600" kern="1200" dirty="0"/>
        </a:p>
      </dsp:txBody>
      <dsp:txXfrm>
        <a:off x="0" y="3158628"/>
        <a:ext cx="1828800" cy="901303"/>
      </dsp:txXfrm>
    </dsp:sp>
    <dsp:sp modelId="{0897A3AA-5307-48AA-9285-A3970620C526}">
      <dsp:nvSpPr>
        <dsp:cNvPr id="0" name=""/>
        <dsp:cNvSpPr/>
      </dsp:nvSpPr>
      <dsp:spPr>
        <a:xfrm>
          <a:off x="0" y="2107108"/>
          <a:ext cx="6096000" cy="9013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Project level</a:t>
          </a:r>
          <a:endParaRPr lang="en-GB" sz="2000" kern="1200" dirty="0"/>
        </a:p>
      </dsp:txBody>
      <dsp:txXfrm>
        <a:off x="0" y="2107108"/>
        <a:ext cx="1828800" cy="901303"/>
      </dsp:txXfrm>
    </dsp:sp>
    <dsp:sp modelId="{3249BBA2-F2B2-4AF5-9555-E33DC3C878A5}">
      <dsp:nvSpPr>
        <dsp:cNvPr id="0" name=""/>
        <dsp:cNvSpPr/>
      </dsp:nvSpPr>
      <dsp:spPr>
        <a:xfrm>
          <a:off x="0" y="1055588"/>
          <a:ext cx="6096000" cy="9013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Headquarters</a:t>
          </a:r>
          <a:endParaRPr lang="en-GB" sz="2000" kern="1200" dirty="0"/>
        </a:p>
      </dsp:txBody>
      <dsp:txXfrm>
        <a:off x="0" y="1055588"/>
        <a:ext cx="1828800" cy="901303"/>
      </dsp:txXfrm>
    </dsp:sp>
    <dsp:sp modelId="{6E123C0D-DC27-481B-BD21-914FE5D1816C}">
      <dsp:nvSpPr>
        <dsp:cNvPr id="0" name=""/>
        <dsp:cNvSpPr/>
      </dsp:nvSpPr>
      <dsp:spPr>
        <a:xfrm>
          <a:off x="0" y="4067"/>
          <a:ext cx="6096000" cy="9013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Intersectional platform</a:t>
          </a:r>
          <a:endParaRPr lang="en-GB" sz="2000" kern="1200" dirty="0"/>
        </a:p>
      </dsp:txBody>
      <dsp:txXfrm>
        <a:off x="0" y="4067"/>
        <a:ext cx="1828800" cy="901303"/>
      </dsp:txXfrm>
    </dsp:sp>
    <dsp:sp modelId="{861A9A0B-C0B6-4E8B-8759-22E85EFF2720}">
      <dsp:nvSpPr>
        <dsp:cNvPr id="0" name=""/>
        <dsp:cNvSpPr/>
      </dsp:nvSpPr>
      <dsp:spPr>
        <a:xfrm>
          <a:off x="3338125" y="79176"/>
          <a:ext cx="1126628" cy="751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AMS pillar</a:t>
          </a:r>
          <a:endParaRPr lang="en-GB" sz="1500" kern="1200" dirty="0"/>
        </a:p>
      </dsp:txBody>
      <dsp:txXfrm>
        <a:off x="3360124" y="101175"/>
        <a:ext cx="1082630" cy="707087"/>
      </dsp:txXfrm>
    </dsp:sp>
    <dsp:sp modelId="{D62AF2A9-B533-4B22-A8BE-EEA31A1E835A}">
      <dsp:nvSpPr>
        <dsp:cNvPr id="0" name=""/>
        <dsp:cNvSpPr/>
      </dsp:nvSpPr>
      <dsp:spPr>
        <a:xfrm>
          <a:off x="3855720" y="830262"/>
          <a:ext cx="91440" cy="300434"/>
        </a:xfrm>
        <a:custGeom>
          <a:avLst/>
          <a:gdLst/>
          <a:ahLst/>
          <a:cxnLst/>
          <a:rect l="0" t="0" r="0" b="0"/>
          <a:pathLst>
            <a:path>
              <a:moveTo>
                <a:pt x="45720" y="0"/>
              </a:moveTo>
              <a:lnTo>
                <a:pt x="45720" y="300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2083EE-CEB0-44DF-B791-3E62A51DB79F}">
      <dsp:nvSpPr>
        <dsp:cNvPr id="0" name=""/>
        <dsp:cNvSpPr/>
      </dsp:nvSpPr>
      <dsp:spPr>
        <a:xfrm>
          <a:off x="3338125" y="1130696"/>
          <a:ext cx="1126628" cy="751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AMS referent</a:t>
          </a:r>
          <a:endParaRPr lang="en-GB" sz="1500" kern="1200" dirty="0"/>
        </a:p>
      </dsp:txBody>
      <dsp:txXfrm>
        <a:off x="3360124" y="1152695"/>
        <a:ext cx="1082630" cy="707087"/>
      </dsp:txXfrm>
    </dsp:sp>
    <dsp:sp modelId="{8816B0EA-11BA-4104-AE72-4A6DE8303095}">
      <dsp:nvSpPr>
        <dsp:cNvPr id="0" name=""/>
        <dsp:cNvSpPr/>
      </dsp:nvSpPr>
      <dsp:spPr>
        <a:xfrm>
          <a:off x="3169131" y="1881782"/>
          <a:ext cx="732308" cy="300434"/>
        </a:xfrm>
        <a:custGeom>
          <a:avLst/>
          <a:gdLst/>
          <a:ahLst/>
          <a:cxnLst/>
          <a:rect l="0" t="0" r="0" b="0"/>
          <a:pathLst>
            <a:path>
              <a:moveTo>
                <a:pt x="732308" y="0"/>
              </a:moveTo>
              <a:lnTo>
                <a:pt x="732308" y="150217"/>
              </a:lnTo>
              <a:lnTo>
                <a:pt x="0" y="150217"/>
              </a:lnTo>
              <a:lnTo>
                <a:pt x="0" y="3004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B4890E-9E3E-45C9-99AB-A94C4A950E7A}">
      <dsp:nvSpPr>
        <dsp:cNvPr id="0" name=""/>
        <dsp:cNvSpPr/>
      </dsp:nvSpPr>
      <dsp:spPr>
        <a:xfrm>
          <a:off x="2605816" y="2182217"/>
          <a:ext cx="1126628" cy="751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ID “flying”</a:t>
          </a:r>
          <a:endParaRPr lang="en-GB" sz="1500" kern="1200" dirty="0"/>
        </a:p>
      </dsp:txBody>
      <dsp:txXfrm>
        <a:off x="2627815" y="2204216"/>
        <a:ext cx="1082630" cy="707087"/>
      </dsp:txXfrm>
    </dsp:sp>
    <dsp:sp modelId="{850B73B4-9EB9-4341-9FAC-34DEB8C6E6E0}">
      <dsp:nvSpPr>
        <dsp:cNvPr id="0" name=""/>
        <dsp:cNvSpPr/>
      </dsp:nvSpPr>
      <dsp:spPr>
        <a:xfrm>
          <a:off x="3901440" y="1881782"/>
          <a:ext cx="732308" cy="300434"/>
        </a:xfrm>
        <a:custGeom>
          <a:avLst/>
          <a:gdLst/>
          <a:ahLst/>
          <a:cxnLst/>
          <a:rect l="0" t="0" r="0" b="0"/>
          <a:pathLst>
            <a:path>
              <a:moveTo>
                <a:pt x="0" y="0"/>
              </a:moveTo>
              <a:lnTo>
                <a:pt x="0" y="150217"/>
              </a:lnTo>
              <a:lnTo>
                <a:pt x="732308" y="150217"/>
              </a:lnTo>
              <a:lnTo>
                <a:pt x="732308" y="3004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93C478-8A52-4B78-9E6E-35C2E9E498F9}">
      <dsp:nvSpPr>
        <dsp:cNvPr id="0" name=""/>
        <dsp:cNvSpPr/>
      </dsp:nvSpPr>
      <dsp:spPr>
        <a:xfrm>
          <a:off x="4070434" y="2182217"/>
          <a:ext cx="1126628" cy="751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MAM/PMC</a:t>
          </a:r>
          <a:endParaRPr lang="en-GB" sz="1500" kern="1200" dirty="0"/>
        </a:p>
      </dsp:txBody>
      <dsp:txXfrm>
        <a:off x="4092433" y="2204216"/>
        <a:ext cx="1082630" cy="707087"/>
      </dsp:txXfrm>
    </dsp:sp>
    <dsp:sp modelId="{F4054DAE-E67C-4952-8E57-26F0FEA6AF4C}">
      <dsp:nvSpPr>
        <dsp:cNvPr id="0" name=""/>
        <dsp:cNvSpPr/>
      </dsp:nvSpPr>
      <dsp:spPr>
        <a:xfrm>
          <a:off x="4588028" y="2933303"/>
          <a:ext cx="91440" cy="300434"/>
        </a:xfrm>
        <a:custGeom>
          <a:avLst/>
          <a:gdLst/>
          <a:ahLst/>
          <a:cxnLst/>
          <a:rect l="0" t="0" r="0" b="0"/>
          <a:pathLst>
            <a:path>
              <a:moveTo>
                <a:pt x="45720" y="0"/>
              </a:moveTo>
              <a:lnTo>
                <a:pt x="45720" y="3004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434F6A-090B-44F4-A8B5-BF13A1736324}">
      <dsp:nvSpPr>
        <dsp:cNvPr id="0" name=""/>
        <dsp:cNvSpPr/>
      </dsp:nvSpPr>
      <dsp:spPr>
        <a:xfrm>
          <a:off x="4070434" y="3233737"/>
          <a:ext cx="1126628" cy="751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AMS FP</a:t>
          </a:r>
          <a:endParaRPr lang="en-GB" sz="1500" kern="1200" dirty="0"/>
        </a:p>
      </dsp:txBody>
      <dsp:txXfrm>
        <a:off x="4092433" y="3255736"/>
        <a:ext cx="1082630" cy="7070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08286-FFFC-4163-A0B5-8EFF0319083F}">
      <dsp:nvSpPr>
        <dsp:cNvPr id="0" name=""/>
        <dsp:cNvSpPr/>
      </dsp:nvSpPr>
      <dsp:spPr>
        <a:xfrm>
          <a:off x="0" y="2071"/>
          <a:ext cx="543376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304A42-444D-4BE1-848E-A461F087AA25}">
      <dsp:nvSpPr>
        <dsp:cNvPr id="0" name=""/>
        <dsp:cNvSpPr/>
      </dsp:nvSpPr>
      <dsp:spPr>
        <a:xfrm>
          <a:off x="0" y="2071"/>
          <a:ext cx="5433767" cy="706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ts val="600"/>
            </a:spcAft>
            <a:buNone/>
          </a:pPr>
          <a:r>
            <a:rPr lang="fr-FR" sz="2000" kern="1200" dirty="0" err="1"/>
            <a:t>Standardized</a:t>
          </a:r>
          <a:r>
            <a:rPr lang="fr-FR" sz="2000" kern="1200" dirty="0"/>
            <a:t> sampling and transportation </a:t>
          </a:r>
          <a:r>
            <a:rPr lang="fr-FR" sz="2000" kern="1200" dirty="0" err="1"/>
            <a:t>procedures</a:t>
          </a:r>
          <a:r>
            <a:rPr lang="fr-FR" sz="2000" kern="1200" dirty="0"/>
            <a:t> </a:t>
          </a:r>
          <a:endParaRPr lang="en-US" sz="2000" kern="1200" dirty="0"/>
        </a:p>
      </dsp:txBody>
      <dsp:txXfrm>
        <a:off x="0" y="2071"/>
        <a:ext cx="5433767" cy="706276"/>
      </dsp:txXfrm>
    </dsp:sp>
    <dsp:sp modelId="{308F7A0F-026D-4866-81D2-A861EEAD0169}">
      <dsp:nvSpPr>
        <dsp:cNvPr id="0" name=""/>
        <dsp:cNvSpPr/>
      </dsp:nvSpPr>
      <dsp:spPr>
        <a:xfrm>
          <a:off x="0" y="708347"/>
          <a:ext cx="543376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56B51F-F9B0-4C0B-9617-C31CDAFA1570}">
      <dsp:nvSpPr>
        <dsp:cNvPr id="0" name=""/>
        <dsp:cNvSpPr/>
      </dsp:nvSpPr>
      <dsp:spPr>
        <a:xfrm>
          <a:off x="0" y="708347"/>
          <a:ext cx="5433767" cy="706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ts val="600"/>
            </a:spcAft>
            <a:buNone/>
          </a:pPr>
          <a:r>
            <a:rPr lang="fr-FR" sz="2000" kern="1200"/>
            <a:t>Rejection criteria</a:t>
          </a:r>
          <a:endParaRPr lang="en-US" sz="2000" kern="1200"/>
        </a:p>
      </dsp:txBody>
      <dsp:txXfrm>
        <a:off x="0" y="708347"/>
        <a:ext cx="5433767" cy="706276"/>
      </dsp:txXfrm>
    </dsp:sp>
    <dsp:sp modelId="{5A207211-9FF3-4362-928D-150CD5499C43}">
      <dsp:nvSpPr>
        <dsp:cNvPr id="0" name=""/>
        <dsp:cNvSpPr/>
      </dsp:nvSpPr>
      <dsp:spPr>
        <a:xfrm>
          <a:off x="0" y="1414623"/>
          <a:ext cx="5433767"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D3CEAC-9BB6-4F61-90D6-FA7E325DAC84}">
      <dsp:nvSpPr>
        <dsp:cNvPr id="0" name=""/>
        <dsp:cNvSpPr/>
      </dsp:nvSpPr>
      <dsp:spPr>
        <a:xfrm>
          <a:off x="0" y="1414623"/>
          <a:ext cx="5433767" cy="706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ts val="600"/>
            </a:spcAft>
            <a:buNone/>
          </a:pPr>
          <a:r>
            <a:rPr lang="fr-FR" sz="2000" kern="1200"/>
            <a:t>Blood culture, Urine, CSF, Pus aspiration, Bone and Tissue biopsies</a:t>
          </a:r>
          <a:endParaRPr lang="en-US" sz="2000" kern="1200"/>
        </a:p>
      </dsp:txBody>
      <dsp:txXfrm>
        <a:off x="0" y="1414623"/>
        <a:ext cx="5433767" cy="706276"/>
      </dsp:txXfrm>
    </dsp:sp>
    <dsp:sp modelId="{E9A2941C-3052-41DD-AF68-7FB49A1C5475}">
      <dsp:nvSpPr>
        <dsp:cNvPr id="0" name=""/>
        <dsp:cNvSpPr/>
      </dsp:nvSpPr>
      <dsp:spPr>
        <a:xfrm>
          <a:off x="0" y="2120900"/>
          <a:ext cx="543376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F03A3E-B0FD-407F-8407-907FCEC615C9}">
      <dsp:nvSpPr>
        <dsp:cNvPr id="0" name=""/>
        <dsp:cNvSpPr/>
      </dsp:nvSpPr>
      <dsp:spPr>
        <a:xfrm>
          <a:off x="0" y="2120900"/>
          <a:ext cx="5433767" cy="706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ts val="600"/>
            </a:spcAft>
            <a:buNone/>
          </a:pPr>
          <a:r>
            <a:rPr lang="fr-FR" sz="2000" kern="1200"/>
            <a:t>Standardized SOP from inoculation to Antibiotic Susceptibility Testing (AST)</a:t>
          </a:r>
          <a:endParaRPr lang="en-US" sz="2000" kern="1200"/>
        </a:p>
      </dsp:txBody>
      <dsp:txXfrm>
        <a:off x="0" y="2120900"/>
        <a:ext cx="5433767" cy="706276"/>
      </dsp:txXfrm>
    </dsp:sp>
    <dsp:sp modelId="{D1AC4727-FEF6-4483-B03E-18767C6434DB}">
      <dsp:nvSpPr>
        <dsp:cNvPr id="0" name=""/>
        <dsp:cNvSpPr/>
      </dsp:nvSpPr>
      <dsp:spPr>
        <a:xfrm>
          <a:off x="0" y="2827176"/>
          <a:ext cx="5433767"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81B19D-2C02-4823-A60E-C0B914D30CF2}">
      <dsp:nvSpPr>
        <dsp:cNvPr id="0" name=""/>
        <dsp:cNvSpPr/>
      </dsp:nvSpPr>
      <dsp:spPr>
        <a:xfrm>
          <a:off x="0" y="2827176"/>
          <a:ext cx="5433767" cy="706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ts val="600"/>
            </a:spcAft>
            <a:buNone/>
          </a:pPr>
          <a:r>
            <a:rPr lang="fr-FR" sz="2000" kern="1200"/>
            <a:t>Quality control procedures using ATCC strains</a:t>
          </a:r>
          <a:endParaRPr lang="en-US" sz="2000" kern="1200"/>
        </a:p>
      </dsp:txBody>
      <dsp:txXfrm>
        <a:off x="0" y="2827176"/>
        <a:ext cx="5433767" cy="706276"/>
      </dsp:txXfrm>
    </dsp:sp>
    <dsp:sp modelId="{A850C6CF-096B-4222-A24F-B56F1A607793}">
      <dsp:nvSpPr>
        <dsp:cNvPr id="0" name=""/>
        <dsp:cNvSpPr/>
      </dsp:nvSpPr>
      <dsp:spPr>
        <a:xfrm>
          <a:off x="0" y="3533452"/>
          <a:ext cx="543376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0EF30B-EC9E-4EF7-B17D-772FA799C62C}">
      <dsp:nvSpPr>
        <dsp:cNvPr id="0" name=""/>
        <dsp:cNvSpPr/>
      </dsp:nvSpPr>
      <dsp:spPr>
        <a:xfrm>
          <a:off x="0" y="3533452"/>
          <a:ext cx="5433767" cy="706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ts val="600"/>
            </a:spcAft>
            <a:buNone/>
          </a:pPr>
          <a:r>
            <a:rPr lang="fr-FR" sz="2000" kern="1200"/>
            <a:t>Manual culture and phenotypic identification with manual biochemical tests</a:t>
          </a:r>
          <a:endParaRPr lang="en-US" sz="2000" kern="1200"/>
        </a:p>
      </dsp:txBody>
      <dsp:txXfrm>
        <a:off x="0" y="3533452"/>
        <a:ext cx="5433767" cy="70627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EF0F4-90C7-4F41-B08B-DAD078D865E5}">
      <dsp:nvSpPr>
        <dsp:cNvPr id="0" name=""/>
        <dsp:cNvSpPr/>
      </dsp:nvSpPr>
      <dsp:spPr>
        <a:xfrm>
          <a:off x="0" y="2027"/>
          <a:ext cx="57217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019394-9BF7-4BA0-AD61-09AD2BE7EF80}">
      <dsp:nvSpPr>
        <dsp:cNvPr id="0" name=""/>
        <dsp:cNvSpPr/>
      </dsp:nvSpPr>
      <dsp:spPr>
        <a:xfrm>
          <a:off x="0" y="2027"/>
          <a:ext cx="5721737" cy="691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dirty="0"/>
            <a:t>Disc diffusion and MIC E-test (</a:t>
          </a:r>
          <a:r>
            <a:rPr lang="fr-FR" sz="2000" kern="1200" dirty="0" err="1"/>
            <a:t>Conventional</a:t>
          </a:r>
          <a:r>
            <a:rPr lang="fr-FR" sz="2000" kern="1200" dirty="0"/>
            <a:t> </a:t>
          </a:r>
          <a:r>
            <a:rPr lang="fr-FR" sz="2000" kern="1200" dirty="0" err="1"/>
            <a:t>Lab</a:t>
          </a:r>
          <a:r>
            <a:rPr lang="fr-FR" sz="2000" kern="1200" dirty="0"/>
            <a:t>)</a:t>
          </a:r>
          <a:endParaRPr lang="en-US" sz="2000" kern="1200" dirty="0"/>
        </a:p>
      </dsp:txBody>
      <dsp:txXfrm>
        <a:off x="0" y="2027"/>
        <a:ext cx="5721737" cy="691400"/>
      </dsp:txXfrm>
    </dsp:sp>
    <dsp:sp modelId="{B1C013C4-21FB-4192-BD91-1A885B17D107}">
      <dsp:nvSpPr>
        <dsp:cNvPr id="0" name=""/>
        <dsp:cNvSpPr/>
      </dsp:nvSpPr>
      <dsp:spPr>
        <a:xfrm>
          <a:off x="0" y="693428"/>
          <a:ext cx="57217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CE5D3A-EB5B-4ED3-B202-23B86E31BBC1}">
      <dsp:nvSpPr>
        <dsp:cNvPr id="0" name=""/>
        <dsp:cNvSpPr/>
      </dsp:nvSpPr>
      <dsp:spPr>
        <a:xfrm>
          <a:off x="0" y="693428"/>
          <a:ext cx="5721737" cy="691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a:t>MIC broth dilution (Mini-Lab)</a:t>
          </a:r>
          <a:endParaRPr lang="en-US" sz="2000" kern="1200"/>
        </a:p>
      </dsp:txBody>
      <dsp:txXfrm>
        <a:off x="0" y="693428"/>
        <a:ext cx="5721737" cy="691400"/>
      </dsp:txXfrm>
    </dsp:sp>
    <dsp:sp modelId="{C3B64A35-3EF2-4F40-BD0D-498F055D629E}">
      <dsp:nvSpPr>
        <dsp:cNvPr id="0" name=""/>
        <dsp:cNvSpPr/>
      </dsp:nvSpPr>
      <dsp:spPr>
        <a:xfrm>
          <a:off x="0" y="1384828"/>
          <a:ext cx="57217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937D45-012D-4A20-86E5-75ADA944DB3D}">
      <dsp:nvSpPr>
        <dsp:cNvPr id="0" name=""/>
        <dsp:cNvSpPr/>
      </dsp:nvSpPr>
      <dsp:spPr>
        <a:xfrm>
          <a:off x="0" y="1384828"/>
          <a:ext cx="5721737" cy="691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dirty="0"/>
            <a:t>International </a:t>
          </a:r>
          <a:r>
            <a:rPr lang="fr-FR" sz="2000" kern="1200" dirty="0" err="1"/>
            <a:t>recommendations</a:t>
          </a:r>
          <a:r>
            <a:rPr lang="fr-FR" sz="2000" kern="1200" dirty="0"/>
            <a:t>: EUCAST/CLSI </a:t>
          </a:r>
          <a:endParaRPr lang="en-US" sz="2000" kern="1200" dirty="0"/>
        </a:p>
      </dsp:txBody>
      <dsp:txXfrm>
        <a:off x="0" y="1384828"/>
        <a:ext cx="5721737" cy="691400"/>
      </dsp:txXfrm>
    </dsp:sp>
    <dsp:sp modelId="{079F8029-93DB-4E65-A253-708A316E3904}">
      <dsp:nvSpPr>
        <dsp:cNvPr id="0" name=""/>
        <dsp:cNvSpPr/>
      </dsp:nvSpPr>
      <dsp:spPr>
        <a:xfrm>
          <a:off x="0" y="2076228"/>
          <a:ext cx="57217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F6AA30-0B9B-49B3-8CC4-6339BAD5FF14}">
      <dsp:nvSpPr>
        <dsp:cNvPr id="0" name=""/>
        <dsp:cNvSpPr/>
      </dsp:nvSpPr>
      <dsp:spPr>
        <a:xfrm>
          <a:off x="0" y="2076228"/>
          <a:ext cx="5721737" cy="691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dirty="0"/>
            <a:t>MSF </a:t>
          </a:r>
          <a:r>
            <a:rPr lang="fr-FR" sz="2000" kern="1200" dirty="0" err="1"/>
            <a:t>Pathogen</a:t>
          </a:r>
          <a:r>
            <a:rPr lang="fr-FR" sz="2000" kern="1200" dirty="0"/>
            <a:t> </a:t>
          </a:r>
          <a:r>
            <a:rPr lang="fr-FR" sz="2000" kern="1200" dirty="0" err="1"/>
            <a:t>Specific</a:t>
          </a:r>
          <a:r>
            <a:rPr lang="fr-FR" sz="2000" kern="1200" dirty="0"/>
            <a:t> </a:t>
          </a:r>
          <a:r>
            <a:rPr lang="fr-FR" sz="2000" kern="1200" dirty="0" err="1"/>
            <a:t>Treatment</a:t>
          </a:r>
          <a:r>
            <a:rPr lang="fr-FR" sz="2000" kern="1200" dirty="0"/>
            <a:t> Guide </a:t>
          </a:r>
          <a:r>
            <a:rPr lang="fr-FR" sz="2000" kern="1200" dirty="0" err="1"/>
            <a:t>list</a:t>
          </a:r>
          <a:r>
            <a:rPr lang="fr-FR" sz="2000" kern="1200" dirty="0"/>
            <a:t> of </a:t>
          </a:r>
          <a:r>
            <a:rPr lang="fr-FR" sz="2000" kern="1200" dirty="0" err="1"/>
            <a:t>antibiotics</a:t>
          </a:r>
          <a:endParaRPr lang="en-US" sz="2000" kern="1200" dirty="0"/>
        </a:p>
      </dsp:txBody>
      <dsp:txXfrm>
        <a:off x="0" y="2076228"/>
        <a:ext cx="5721737" cy="691400"/>
      </dsp:txXfrm>
    </dsp:sp>
    <dsp:sp modelId="{02B7CFF9-6CE8-4071-B994-C848D729B1BC}">
      <dsp:nvSpPr>
        <dsp:cNvPr id="0" name=""/>
        <dsp:cNvSpPr/>
      </dsp:nvSpPr>
      <dsp:spPr>
        <a:xfrm>
          <a:off x="0" y="2767629"/>
          <a:ext cx="57217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79EFE-846D-426B-B37B-6FADF5AA07AA}">
      <dsp:nvSpPr>
        <dsp:cNvPr id="0" name=""/>
        <dsp:cNvSpPr/>
      </dsp:nvSpPr>
      <dsp:spPr>
        <a:xfrm>
          <a:off x="0" y="2767629"/>
          <a:ext cx="5721737" cy="691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a:t>Interpretation of results using expert rules</a:t>
          </a:r>
          <a:endParaRPr lang="en-US" sz="2000" kern="1200"/>
        </a:p>
      </dsp:txBody>
      <dsp:txXfrm>
        <a:off x="0" y="2767629"/>
        <a:ext cx="5721737" cy="691400"/>
      </dsp:txXfrm>
    </dsp:sp>
    <dsp:sp modelId="{B9506F35-B892-451D-A8A6-6790419A25FD}">
      <dsp:nvSpPr>
        <dsp:cNvPr id="0" name=""/>
        <dsp:cNvSpPr/>
      </dsp:nvSpPr>
      <dsp:spPr>
        <a:xfrm>
          <a:off x="0" y="3459029"/>
          <a:ext cx="57217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7CAE21-0FDF-455C-9C5E-59E238BFC84B}">
      <dsp:nvSpPr>
        <dsp:cNvPr id="0" name=""/>
        <dsp:cNvSpPr/>
      </dsp:nvSpPr>
      <dsp:spPr>
        <a:xfrm>
          <a:off x="0" y="3459029"/>
          <a:ext cx="5721737" cy="691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a:t>Contamination protocols per type of sample</a:t>
          </a:r>
          <a:endParaRPr lang="en-US" sz="2000" kern="1200"/>
        </a:p>
      </dsp:txBody>
      <dsp:txXfrm>
        <a:off x="0" y="3459029"/>
        <a:ext cx="5721737" cy="6914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90C0F-8889-467D-82D9-1367B5C62CAC}">
      <dsp:nvSpPr>
        <dsp:cNvPr id="0" name=""/>
        <dsp:cNvSpPr/>
      </dsp:nvSpPr>
      <dsp:spPr>
        <a:xfrm>
          <a:off x="0" y="30530"/>
          <a:ext cx="8362950" cy="7043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500" kern="1200" dirty="0"/>
            <a:t>Research on AMS in LMIC: </a:t>
          </a:r>
          <a:r>
            <a:rPr lang="en-US" sz="2500" kern="1200" dirty="0" err="1"/>
            <a:t>Epicentre</a:t>
          </a:r>
          <a:endParaRPr lang="en-US" sz="2500" kern="1200" dirty="0"/>
        </a:p>
      </dsp:txBody>
      <dsp:txXfrm>
        <a:off x="34383" y="64913"/>
        <a:ext cx="8294184" cy="635573"/>
      </dsp:txXfrm>
    </dsp:sp>
    <dsp:sp modelId="{5D010A9D-E564-46DD-A123-46F57C5AD9B1}">
      <dsp:nvSpPr>
        <dsp:cNvPr id="0" name=""/>
        <dsp:cNvSpPr/>
      </dsp:nvSpPr>
      <dsp:spPr>
        <a:xfrm>
          <a:off x="0" y="815510"/>
          <a:ext cx="8362950" cy="704339"/>
        </a:xfrm>
        <a:prstGeom prst="roundRect">
          <a:avLst/>
        </a:prstGeom>
        <a:solidFill>
          <a:schemeClr val="accent2">
            <a:hueOff val="0"/>
            <a:satOff val="-25000"/>
            <a:lumOff val="3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err="1"/>
            <a:t>MiniLab</a:t>
          </a:r>
          <a:endParaRPr lang="en-US" sz="2500" kern="1200" dirty="0"/>
        </a:p>
      </dsp:txBody>
      <dsp:txXfrm>
        <a:off x="34383" y="849893"/>
        <a:ext cx="8294184" cy="635573"/>
      </dsp:txXfrm>
    </dsp:sp>
    <dsp:sp modelId="{B1A7CB2B-55B4-4F80-BE3A-59EFCB5510CC}">
      <dsp:nvSpPr>
        <dsp:cNvPr id="0" name=""/>
        <dsp:cNvSpPr/>
      </dsp:nvSpPr>
      <dsp:spPr>
        <a:xfrm>
          <a:off x="0" y="1555749"/>
          <a:ext cx="8362950" cy="704339"/>
        </a:xfrm>
        <a:prstGeom prst="roundRect">
          <a:avLst/>
        </a:prstGeom>
        <a:solidFill>
          <a:schemeClr val="accent2">
            <a:hueOff val="0"/>
            <a:satOff val="-50000"/>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err="1"/>
            <a:t>Antibiogo</a:t>
          </a:r>
          <a:endParaRPr lang="en-US" sz="2500" kern="1200" dirty="0"/>
        </a:p>
      </dsp:txBody>
      <dsp:txXfrm>
        <a:off x="34383" y="1590132"/>
        <a:ext cx="8294184" cy="635573"/>
      </dsp:txXfrm>
    </dsp:sp>
    <dsp:sp modelId="{00128374-D606-4960-83CA-B1464CBDA313}">
      <dsp:nvSpPr>
        <dsp:cNvPr id="0" name=""/>
        <dsp:cNvSpPr/>
      </dsp:nvSpPr>
      <dsp:spPr>
        <a:xfrm>
          <a:off x="0" y="2385470"/>
          <a:ext cx="8362950" cy="597526"/>
        </a:xfrm>
        <a:prstGeom prst="roundRect">
          <a:avLst/>
        </a:prstGeom>
        <a:solidFill>
          <a:schemeClr val="accent2">
            <a:hueOff val="0"/>
            <a:satOff val="-75000"/>
            <a:lumOff val="9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Telemedicine</a:t>
          </a:r>
        </a:p>
      </dsp:txBody>
      <dsp:txXfrm>
        <a:off x="29169" y="2414639"/>
        <a:ext cx="8304612" cy="539188"/>
      </dsp:txXfrm>
    </dsp:sp>
    <dsp:sp modelId="{C9323A1C-1D9C-4551-8CEB-6C6C8C0F954D}">
      <dsp:nvSpPr>
        <dsp:cNvPr id="0" name=""/>
        <dsp:cNvSpPr/>
      </dsp:nvSpPr>
      <dsp:spPr>
        <a:xfrm>
          <a:off x="0" y="3063637"/>
          <a:ext cx="8362950" cy="704339"/>
        </a:xfrm>
        <a:prstGeom prst="roundRect">
          <a:avLst/>
        </a:prstGeom>
        <a:solidFill>
          <a:schemeClr val="accent2">
            <a:hueOff val="0"/>
            <a:satOff val="-100000"/>
            <a:lumOff val="1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E-learning, MSF academy</a:t>
          </a:r>
        </a:p>
      </dsp:txBody>
      <dsp:txXfrm>
        <a:off x="34383" y="3098020"/>
        <a:ext cx="8294184" cy="635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DBAE3-54F0-4C88-82EE-67D07F96220D}">
      <dsp:nvSpPr>
        <dsp:cNvPr id="0" name=""/>
        <dsp:cNvSpPr/>
      </dsp:nvSpPr>
      <dsp:spPr>
        <a:xfrm>
          <a:off x="973942" y="167366"/>
          <a:ext cx="1589625" cy="1589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3792F6-449D-46A5-8DAC-65A53DD16364}">
      <dsp:nvSpPr>
        <dsp:cNvPr id="0" name=""/>
        <dsp:cNvSpPr/>
      </dsp:nvSpPr>
      <dsp:spPr>
        <a:xfrm>
          <a:off x="2505" y="2164732"/>
          <a:ext cx="353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Knowledge and Capacity Building</a:t>
          </a:r>
        </a:p>
      </dsp:txBody>
      <dsp:txXfrm>
        <a:off x="2505" y="2164732"/>
        <a:ext cx="3532500" cy="720000"/>
      </dsp:txXfrm>
    </dsp:sp>
    <dsp:sp modelId="{B26123C3-F18F-4C95-BC52-1512917F9F68}">
      <dsp:nvSpPr>
        <dsp:cNvPr id="0" name=""/>
        <dsp:cNvSpPr/>
      </dsp:nvSpPr>
      <dsp:spPr>
        <a:xfrm>
          <a:off x="5124630" y="167366"/>
          <a:ext cx="1589625" cy="1589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60BB72-DE44-4AFE-84A4-365001ADE2F4}">
      <dsp:nvSpPr>
        <dsp:cNvPr id="0" name=""/>
        <dsp:cNvSpPr/>
      </dsp:nvSpPr>
      <dsp:spPr>
        <a:xfrm>
          <a:off x="4153192" y="2164732"/>
          <a:ext cx="353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Monitoring and Evaluation</a:t>
          </a:r>
        </a:p>
      </dsp:txBody>
      <dsp:txXfrm>
        <a:off x="4153192" y="2164732"/>
        <a:ext cx="35325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8A29B-FA31-452D-BE62-776CE9412F29}">
      <dsp:nvSpPr>
        <dsp:cNvPr id="0" name=""/>
        <dsp:cNvSpPr/>
      </dsp:nvSpPr>
      <dsp:spPr>
        <a:xfrm>
          <a:off x="0" y="775"/>
          <a:ext cx="9087984" cy="3932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7D804D-FD35-4879-B793-D696A20190ED}">
      <dsp:nvSpPr>
        <dsp:cNvPr id="0" name=""/>
        <dsp:cNvSpPr/>
      </dsp:nvSpPr>
      <dsp:spPr>
        <a:xfrm>
          <a:off x="118965" y="89263"/>
          <a:ext cx="216301" cy="2163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BBC96C-5647-4B9F-BB7D-F1766ACA48C1}">
      <dsp:nvSpPr>
        <dsp:cNvPr id="0" name=""/>
        <dsp:cNvSpPr/>
      </dsp:nvSpPr>
      <dsp:spPr>
        <a:xfrm>
          <a:off x="454233" y="775"/>
          <a:ext cx="8633750" cy="39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622" tIns="41622" rIns="41622" bIns="41622" numCol="1" spcCol="1270" anchor="ctr" anchorCtr="0">
          <a:noAutofit/>
        </a:bodyPr>
        <a:lstStyle/>
        <a:p>
          <a:pPr marL="0" lvl="0" indent="0" algn="l" defTabSz="666750">
            <a:lnSpc>
              <a:spcPct val="100000"/>
            </a:lnSpc>
            <a:spcBef>
              <a:spcPct val="0"/>
            </a:spcBef>
            <a:spcAft>
              <a:spcPct val="35000"/>
            </a:spcAft>
            <a:buNone/>
          </a:pPr>
          <a:r>
            <a:rPr lang="en-US" sz="1500" kern="1200" dirty="0"/>
            <a:t>Antibiotic prescription within MSF guidelines/MSF protocols: service prescribers</a:t>
          </a:r>
        </a:p>
      </dsp:txBody>
      <dsp:txXfrm>
        <a:off x="454233" y="775"/>
        <a:ext cx="8633750" cy="393275"/>
      </dsp:txXfrm>
    </dsp:sp>
    <dsp:sp modelId="{3CEB8F3D-5985-4AFE-A877-FE40C4082129}">
      <dsp:nvSpPr>
        <dsp:cNvPr id="0" name=""/>
        <dsp:cNvSpPr/>
      </dsp:nvSpPr>
      <dsp:spPr>
        <a:xfrm>
          <a:off x="0" y="492370"/>
          <a:ext cx="9087984" cy="3932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592AE6-A428-462B-8CC3-152551F568FF}">
      <dsp:nvSpPr>
        <dsp:cNvPr id="0" name=""/>
        <dsp:cNvSpPr/>
      </dsp:nvSpPr>
      <dsp:spPr>
        <a:xfrm>
          <a:off x="118965" y="580857"/>
          <a:ext cx="216301" cy="2163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5839D6-0D81-4E0A-B245-849684A1C203}">
      <dsp:nvSpPr>
        <dsp:cNvPr id="0" name=""/>
        <dsp:cNvSpPr/>
      </dsp:nvSpPr>
      <dsp:spPr>
        <a:xfrm>
          <a:off x="454233" y="492370"/>
          <a:ext cx="8633750" cy="39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622" tIns="41622" rIns="41622" bIns="41622" numCol="1" spcCol="1270" anchor="ctr" anchorCtr="0">
          <a:noAutofit/>
        </a:bodyPr>
        <a:lstStyle/>
        <a:p>
          <a:pPr marL="0" lvl="0" indent="0" algn="l" defTabSz="666750">
            <a:lnSpc>
              <a:spcPct val="100000"/>
            </a:lnSpc>
            <a:spcBef>
              <a:spcPct val="0"/>
            </a:spcBef>
            <a:spcAft>
              <a:spcPct val="35000"/>
            </a:spcAft>
            <a:buNone/>
          </a:pPr>
          <a:r>
            <a:rPr lang="en-US" sz="1500" kern="1200" dirty="0"/>
            <a:t>Prescription beyond MSF guidelines/protocols: for validation by PMR/AMS focal point</a:t>
          </a:r>
        </a:p>
      </dsp:txBody>
      <dsp:txXfrm>
        <a:off x="454233" y="492370"/>
        <a:ext cx="8633750" cy="393275"/>
      </dsp:txXfrm>
    </dsp:sp>
    <dsp:sp modelId="{65D197BB-2238-4D9F-BDD0-56E0AC1B34E6}">
      <dsp:nvSpPr>
        <dsp:cNvPr id="0" name=""/>
        <dsp:cNvSpPr/>
      </dsp:nvSpPr>
      <dsp:spPr>
        <a:xfrm>
          <a:off x="0" y="983965"/>
          <a:ext cx="9087984" cy="3932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0DFC09-4D31-4CC8-8E91-FE01A4117942}">
      <dsp:nvSpPr>
        <dsp:cNvPr id="0" name=""/>
        <dsp:cNvSpPr/>
      </dsp:nvSpPr>
      <dsp:spPr>
        <a:xfrm>
          <a:off x="118965" y="1072452"/>
          <a:ext cx="216301" cy="2163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881A3B-9A0A-432E-9DA0-74ADC0A2D9A8}">
      <dsp:nvSpPr>
        <dsp:cNvPr id="0" name=""/>
        <dsp:cNvSpPr/>
      </dsp:nvSpPr>
      <dsp:spPr>
        <a:xfrm>
          <a:off x="454233" y="983965"/>
          <a:ext cx="8633750" cy="39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622" tIns="41622" rIns="41622" bIns="41622" numCol="1" spcCol="1270" anchor="ctr" anchorCtr="0">
          <a:noAutofit/>
        </a:bodyPr>
        <a:lstStyle/>
        <a:p>
          <a:pPr marL="0" lvl="0" indent="0" algn="l" defTabSz="666750">
            <a:lnSpc>
              <a:spcPct val="100000"/>
            </a:lnSpc>
            <a:spcBef>
              <a:spcPct val="0"/>
            </a:spcBef>
            <a:spcAft>
              <a:spcPct val="35000"/>
            </a:spcAft>
            <a:buNone/>
          </a:pPr>
          <a:r>
            <a:rPr lang="en-US" sz="1500" kern="1200"/>
            <a:t>Empiric treatment for difficult cases: for discussion between PMR/AMS focal point and AMR advisor</a:t>
          </a:r>
        </a:p>
      </dsp:txBody>
      <dsp:txXfrm>
        <a:off x="454233" y="983965"/>
        <a:ext cx="8633750" cy="393275"/>
      </dsp:txXfrm>
    </dsp:sp>
    <dsp:sp modelId="{9E223195-4A00-4A5F-A1CB-6710B1DA3325}">
      <dsp:nvSpPr>
        <dsp:cNvPr id="0" name=""/>
        <dsp:cNvSpPr/>
      </dsp:nvSpPr>
      <dsp:spPr>
        <a:xfrm>
          <a:off x="0" y="1475560"/>
          <a:ext cx="9087984" cy="3932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25ABDC-FC83-4CB0-8C59-BE08140FC6DA}">
      <dsp:nvSpPr>
        <dsp:cNvPr id="0" name=""/>
        <dsp:cNvSpPr/>
      </dsp:nvSpPr>
      <dsp:spPr>
        <a:xfrm>
          <a:off x="118965" y="1564047"/>
          <a:ext cx="216301" cy="2163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1AC617-4E66-49F3-9B6B-032B5D7B3A55}">
      <dsp:nvSpPr>
        <dsp:cNvPr id="0" name=""/>
        <dsp:cNvSpPr/>
      </dsp:nvSpPr>
      <dsp:spPr>
        <a:xfrm>
          <a:off x="454233" y="1475560"/>
          <a:ext cx="8633750" cy="39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622" tIns="41622" rIns="41622" bIns="41622" numCol="1" spcCol="1270" anchor="ctr" anchorCtr="0">
          <a:noAutofit/>
        </a:bodyPr>
        <a:lstStyle/>
        <a:p>
          <a:pPr marL="0" lvl="0" indent="0" algn="l" defTabSz="666750">
            <a:lnSpc>
              <a:spcPct val="100000"/>
            </a:lnSpc>
            <a:spcBef>
              <a:spcPct val="0"/>
            </a:spcBef>
            <a:spcAft>
              <a:spcPct val="35000"/>
            </a:spcAft>
            <a:buNone/>
          </a:pPr>
          <a:r>
            <a:rPr lang="en-US" sz="1500" kern="1200"/>
            <a:t>Targeted treatment for MDR bacteria: for discussion between PMR/AMS focal point and AMR advisor</a:t>
          </a:r>
        </a:p>
      </dsp:txBody>
      <dsp:txXfrm>
        <a:off x="454233" y="1475560"/>
        <a:ext cx="8633750" cy="3932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8A29B-FA31-452D-BE62-776CE9412F29}">
      <dsp:nvSpPr>
        <dsp:cNvPr id="0" name=""/>
        <dsp:cNvSpPr/>
      </dsp:nvSpPr>
      <dsp:spPr>
        <a:xfrm>
          <a:off x="0" y="221976"/>
          <a:ext cx="9087984" cy="40980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7D804D-FD35-4879-B793-D696A20190ED}">
      <dsp:nvSpPr>
        <dsp:cNvPr id="0" name=""/>
        <dsp:cNvSpPr/>
      </dsp:nvSpPr>
      <dsp:spPr>
        <a:xfrm>
          <a:off x="123965" y="314181"/>
          <a:ext cx="225391" cy="2253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BBC96C-5647-4B9F-BB7D-F1766ACA48C1}">
      <dsp:nvSpPr>
        <dsp:cNvPr id="0" name=""/>
        <dsp:cNvSpPr/>
      </dsp:nvSpPr>
      <dsp:spPr>
        <a:xfrm>
          <a:off x="473321" y="221976"/>
          <a:ext cx="8614662" cy="409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371" tIns="43371" rIns="43371" bIns="43371"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mj-lt"/>
              <a:ea typeface="Helvetica Neue" panose="02000503000000020004" pitchFamily="2" charset="0"/>
              <a:cs typeface="Helvetica Neue" panose="02000503000000020004" pitchFamily="2" charset="0"/>
            </a:rPr>
            <a:t>Antibiotic prescription by service prescribers (e.g.. surgeons, GPs, internists, pediatricians)</a:t>
          </a:r>
          <a:endParaRPr lang="en-US" sz="1500" kern="1200" dirty="0"/>
        </a:p>
      </dsp:txBody>
      <dsp:txXfrm>
        <a:off x="473321" y="221976"/>
        <a:ext cx="8614662" cy="409802"/>
      </dsp:txXfrm>
    </dsp:sp>
    <dsp:sp modelId="{3CEB8F3D-5985-4AFE-A877-FE40C4082129}">
      <dsp:nvSpPr>
        <dsp:cNvPr id="0" name=""/>
        <dsp:cNvSpPr/>
      </dsp:nvSpPr>
      <dsp:spPr>
        <a:xfrm>
          <a:off x="0" y="734229"/>
          <a:ext cx="9087984" cy="40980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592AE6-A428-462B-8CC3-152551F568FF}">
      <dsp:nvSpPr>
        <dsp:cNvPr id="0" name=""/>
        <dsp:cNvSpPr/>
      </dsp:nvSpPr>
      <dsp:spPr>
        <a:xfrm>
          <a:off x="123965" y="826434"/>
          <a:ext cx="225391" cy="2253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5839D6-0D81-4E0A-B245-849684A1C203}">
      <dsp:nvSpPr>
        <dsp:cNvPr id="0" name=""/>
        <dsp:cNvSpPr/>
      </dsp:nvSpPr>
      <dsp:spPr>
        <a:xfrm>
          <a:off x="473321" y="734229"/>
          <a:ext cx="8614662" cy="409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371" tIns="43371" rIns="43371" bIns="43371"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mj-lt"/>
              <a:ea typeface="Helvetica Neue" panose="02000503000000020004" pitchFamily="2" charset="0"/>
              <a:cs typeface="Helvetica Neue" panose="02000503000000020004" pitchFamily="2" charset="0"/>
            </a:rPr>
            <a:t>Antimicrobial Stewardship focal point:</a:t>
          </a:r>
        </a:p>
      </dsp:txBody>
      <dsp:txXfrm>
        <a:off x="473321" y="734229"/>
        <a:ext cx="8614662" cy="4098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DB70F-78DF-4119-A68F-85304406D2E6}">
      <dsp:nvSpPr>
        <dsp:cNvPr id="0" name=""/>
        <dsp:cNvSpPr/>
      </dsp:nvSpPr>
      <dsp:spPr>
        <a:xfrm>
          <a:off x="-85424" y="810043"/>
          <a:ext cx="5002784" cy="147766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6B00F1-A8BE-4017-967B-56B54D2570C8}">
      <dsp:nvSpPr>
        <dsp:cNvPr id="0" name=""/>
        <dsp:cNvSpPr/>
      </dsp:nvSpPr>
      <dsp:spPr>
        <a:xfrm>
          <a:off x="361568" y="1142517"/>
          <a:ext cx="812713" cy="8127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BDAD31-8571-47D9-99BF-C8F830B58755}">
      <dsp:nvSpPr>
        <dsp:cNvPr id="0" name=""/>
        <dsp:cNvSpPr/>
      </dsp:nvSpPr>
      <dsp:spPr>
        <a:xfrm>
          <a:off x="1333801" y="810043"/>
          <a:ext cx="3232192" cy="1477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386" tIns="156386" rIns="156386" bIns="156386" numCol="1" spcCol="1270" anchor="ctr" anchorCtr="0">
          <a:noAutofit/>
        </a:bodyPr>
        <a:lstStyle/>
        <a:p>
          <a:pPr marL="0" lvl="0" indent="0" algn="l" defTabSz="800100">
            <a:lnSpc>
              <a:spcPct val="100000"/>
            </a:lnSpc>
            <a:spcBef>
              <a:spcPct val="0"/>
            </a:spcBef>
            <a:spcAft>
              <a:spcPct val="35000"/>
            </a:spcAft>
            <a:buNone/>
          </a:pPr>
          <a:r>
            <a:rPr lang="en-US" sz="1800" kern="1200" dirty="0" err="1"/>
            <a:t>Epicentre</a:t>
          </a:r>
          <a:r>
            <a:rPr lang="en-US" sz="1800" kern="1200" dirty="0"/>
            <a:t>/Microbiology/AMS</a:t>
          </a:r>
        </a:p>
      </dsp:txBody>
      <dsp:txXfrm>
        <a:off x="1333801" y="810043"/>
        <a:ext cx="3232192" cy="1477661"/>
      </dsp:txXfrm>
    </dsp:sp>
    <dsp:sp modelId="{6E6493B3-802C-406C-A2E2-7747A679048C}">
      <dsp:nvSpPr>
        <dsp:cNvPr id="0" name=""/>
        <dsp:cNvSpPr/>
      </dsp:nvSpPr>
      <dsp:spPr>
        <a:xfrm>
          <a:off x="-85424" y="2657120"/>
          <a:ext cx="5002784" cy="147766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E0E58A-49EF-4959-B22E-98270F3BC0AA}">
      <dsp:nvSpPr>
        <dsp:cNvPr id="0" name=""/>
        <dsp:cNvSpPr/>
      </dsp:nvSpPr>
      <dsp:spPr>
        <a:xfrm>
          <a:off x="361568" y="2989594"/>
          <a:ext cx="812713" cy="8127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9C5B00-15CB-4607-9CB0-2FA35610CD4C}">
      <dsp:nvSpPr>
        <dsp:cNvPr id="0" name=""/>
        <dsp:cNvSpPr/>
      </dsp:nvSpPr>
      <dsp:spPr>
        <a:xfrm>
          <a:off x="1332698" y="2657120"/>
          <a:ext cx="3641119" cy="1477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386" tIns="156386" rIns="156386" bIns="156386" numCol="1" spcCol="1270" anchor="ctr" anchorCtr="0">
          <a:noAutofit/>
        </a:bodyPr>
        <a:lstStyle/>
        <a:p>
          <a:pPr marL="0" lvl="0" indent="0" algn="l" defTabSz="800100">
            <a:lnSpc>
              <a:spcPct val="100000"/>
            </a:lnSpc>
            <a:spcBef>
              <a:spcPct val="0"/>
            </a:spcBef>
            <a:spcAft>
              <a:spcPct val="35000"/>
            </a:spcAft>
            <a:buNone/>
          </a:pPr>
          <a:r>
            <a:rPr lang="en-US" sz="1800" kern="1200" dirty="0"/>
            <a:t>Procedures for local cumulative antimicrobial susceptibility test report from WHO-NET database</a:t>
          </a:r>
        </a:p>
      </dsp:txBody>
      <dsp:txXfrm>
        <a:off x="1332698" y="2657120"/>
        <a:ext cx="3641119" cy="14776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1A376-7C68-41FE-A3C2-ABFBDF2E937D}">
      <dsp:nvSpPr>
        <dsp:cNvPr id="0" name=""/>
        <dsp:cNvSpPr/>
      </dsp:nvSpPr>
      <dsp:spPr>
        <a:xfrm>
          <a:off x="0" y="347895"/>
          <a:ext cx="8382000" cy="4913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High rates of resistance based on available data:</a:t>
          </a:r>
        </a:p>
      </dsp:txBody>
      <dsp:txXfrm>
        <a:off x="23988" y="371883"/>
        <a:ext cx="8334024" cy="443423"/>
      </dsp:txXfrm>
    </dsp:sp>
    <dsp:sp modelId="{BDB34524-6B48-4613-8139-61FC24811173}">
      <dsp:nvSpPr>
        <dsp:cNvPr id="0" name=""/>
        <dsp:cNvSpPr/>
      </dsp:nvSpPr>
      <dsp:spPr>
        <a:xfrm>
          <a:off x="0" y="839295"/>
          <a:ext cx="8382000" cy="1151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129"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WHO GLASS reports </a:t>
          </a:r>
        </a:p>
        <a:p>
          <a:pPr marL="171450" lvl="1" indent="-171450" algn="l" defTabSz="800100">
            <a:lnSpc>
              <a:spcPct val="90000"/>
            </a:lnSpc>
            <a:spcBef>
              <a:spcPct val="0"/>
            </a:spcBef>
            <a:spcAft>
              <a:spcPct val="20000"/>
            </a:spcAft>
            <a:buChar char="•"/>
          </a:pPr>
          <a:r>
            <a:rPr lang="en-US" sz="1800" kern="1200" dirty="0"/>
            <a:t>CCDEP (Center for Disease Dynamics Economics and Policy) data</a:t>
          </a:r>
        </a:p>
        <a:p>
          <a:pPr marL="171450" lvl="1" indent="-171450" algn="l" defTabSz="800100">
            <a:lnSpc>
              <a:spcPct val="90000"/>
            </a:lnSpc>
            <a:spcBef>
              <a:spcPct val="0"/>
            </a:spcBef>
            <a:spcAft>
              <a:spcPct val="20000"/>
            </a:spcAft>
            <a:buChar char="•"/>
          </a:pPr>
          <a:r>
            <a:rPr lang="en-US" sz="1800" kern="1200" dirty="0"/>
            <a:t>MSF data</a:t>
          </a:r>
        </a:p>
        <a:p>
          <a:pPr marL="171450" lvl="1" indent="-171450" algn="l" defTabSz="800100">
            <a:lnSpc>
              <a:spcPct val="90000"/>
            </a:lnSpc>
            <a:spcBef>
              <a:spcPct val="0"/>
            </a:spcBef>
            <a:spcAft>
              <a:spcPct val="20000"/>
            </a:spcAft>
            <a:buChar char="•"/>
          </a:pPr>
          <a:r>
            <a:rPr lang="en-US" sz="1800" kern="1200" dirty="0"/>
            <a:t>Literature review</a:t>
          </a:r>
        </a:p>
      </dsp:txBody>
      <dsp:txXfrm>
        <a:off x="0" y="839295"/>
        <a:ext cx="8382000" cy="1151955"/>
      </dsp:txXfrm>
    </dsp:sp>
    <dsp:sp modelId="{BAC3453B-DF7A-4453-AA89-1850460023EC}">
      <dsp:nvSpPr>
        <dsp:cNvPr id="0" name=""/>
        <dsp:cNvSpPr/>
      </dsp:nvSpPr>
      <dsp:spPr>
        <a:xfrm>
          <a:off x="0" y="1991250"/>
          <a:ext cx="8382000" cy="4913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Middle-East: Iraq, Yemen, Syria, Jordan and Lebanon </a:t>
          </a:r>
        </a:p>
      </dsp:txBody>
      <dsp:txXfrm>
        <a:off x="23988" y="2015238"/>
        <a:ext cx="8334024" cy="443423"/>
      </dsp:txXfrm>
    </dsp:sp>
    <dsp:sp modelId="{79AFC6DD-D39A-410D-85F3-933DDB4DBFCE}">
      <dsp:nvSpPr>
        <dsp:cNvPr id="0" name=""/>
        <dsp:cNvSpPr/>
      </dsp:nvSpPr>
      <dsp:spPr>
        <a:xfrm>
          <a:off x="0" y="2543130"/>
          <a:ext cx="8382000" cy="4913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Asia: Afghanistan, Pakistan and Bangladesh</a:t>
          </a:r>
        </a:p>
      </dsp:txBody>
      <dsp:txXfrm>
        <a:off x="23988" y="2567118"/>
        <a:ext cx="8334024" cy="443423"/>
      </dsp:txXfrm>
    </dsp:sp>
    <dsp:sp modelId="{51F3D8A3-FE2F-467F-B19F-47D1CBAD77BB}">
      <dsp:nvSpPr>
        <dsp:cNvPr id="0" name=""/>
        <dsp:cNvSpPr/>
      </dsp:nvSpPr>
      <dsp:spPr>
        <a:xfrm>
          <a:off x="0" y="3095010"/>
          <a:ext cx="8382000" cy="4913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Sub-Saharan Africa: CAR, Mali, Sudan, DRC, Sierra Leone, Nigeria </a:t>
          </a:r>
        </a:p>
      </dsp:txBody>
      <dsp:txXfrm>
        <a:off x="23988" y="3118998"/>
        <a:ext cx="8334024" cy="4434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16CF9-C893-4F62-BF3F-8F0119F78C89}">
      <dsp:nvSpPr>
        <dsp:cNvPr id="0" name=""/>
        <dsp:cNvSpPr/>
      </dsp:nvSpPr>
      <dsp:spPr>
        <a:xfrm>
          <a:off x="0" y="28015"/>
          <a:ext cx="8513536" cy="79554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dirty="0"/>
            <a:t>Invasive procedures</a:t>
          </a:r>
          <a:r>
            <a:rPr lang="en-US" sz="2500" kern="1200" dirty="0"/>
            <a:t>:</a:t>
          </a:r>
        </a:p>
      </dsp:txBody>
      <dsp:txXfrm>
        <a:off x="38835" y="66850"/>
        <a:ext cx="8435866" cy="717872"/>
      </dsp:txXfrm>
    </dsp:sp>
    <dsp:sp modelId="{34438C57-685B-4E92-B271-26666C5B546B}">
      <dsp:nvSpPr>
        <dsp:cNvPr id="0" name=""/>
        <dsp:cNvSpPr/>
      </dsp:nvSpPr>
      <dsp:spPr>
        <a:xfrm>
          <a:off x="0" y="823557"/>
          <a:ext cx="8513536" cy="1410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305" tIns="25400" rIns="142240" bIns="25400" numCol="1" spcCol="1270" anchor="t" anchorCtr="0">
          <a:noAutofit/>
        </a:bodyPr>
        <a:lstStyle/>
        <a:p>
          <a:pPr marL="228600" lvl="1" indent="-228600" algn="l" defTabSz="889000">
            <a:lnSpc>
              <a:spcPct val="100000"/>
            </a:lnSpc>
            <a:spcBef>
              <a:spcPct val="0"/>
            </a:spcBef>
            <a:spcAft>
              <a:spcPct val="20000"/>
            </a:spcAft>
            <a:buChar char="•"/>
          </a:pPr>
          <a:r>
            <a:rPr lang="en-US" sz="2000" kern="1200" dirty="0"/>
            <a:t>Acute trauma</a:t>
          </a:r>
        </a:p>
        <a:p>
          <a:pPr marL="228600" lvl="1" indent="-228600" algn="l" defTabSz="889000">
            <a:lnSpc>
              <a:spcPct val="100000"/>
            </a:lnSpc>
            <a:spcBef>
              <a:spcPct val="0"/>
            </a:spcBef>
            <a:spcAft>
              <a:spcPct val="20000"/>
            </a:spcAft>
            <a:buChar char="•"/>
          </a:pPr>
          <a:r>
            <a:rPr lang="en-US" sz="2000" kern="1200" dirty="0"/>
            <a:t>Elective /reconstructive surgery</a:t>
          </a:r>
        </a:p>
        <a:p>
          <a:pPr marL="228600" lvl="1" indent="-228600" algn="l" defTabSz="889000">
            <a:lnSpc>
              <a:spcPct val="100000"/>
            </a:lnSpc>
            <a:spcBef>
              <a:spcPct val="0"/>
            </a:spcBef>
            <a:spcAft>
              <a:spcPct val="20000"/>
            </a:spcAft>
            <a:buChar char="•"/>
          </a:pPr>
          <a:r>
            <a:rPr lang="en-US" sz="2000" kern="1200"/>
            <a:t>Burns</a:t>
          </a:r>
        </a:p>
        <a:p>
          <a:pPr marL="228600" lvl="1" indent="-228600" algn="l" defTabSz="889000">
            <a:lnSpc>
              <a:spcPct val="100000"/>
            </a:lnSpc>
            <a:spcBef>
              <a:spcPct val="0"/>
            </a:spcBef>
            <a:spcAft>
              <a:spcPct val="20000"/>
            </a:spcAft>
            <a:buChar char="•"/>
          </a:pPr>
          <a:r>
            <a:rPr lang="en-US" sz="2000" kern="1200" dirty="0"/>
            <a:t>ICU</a:t>
          </a:r>
        </a:p>
      </dsp:txBody>
      <dsp:txXfrm>
        <a:off x="0" y="823557"/>
        <a:ext cx="8513536" cy="1410705"/>
      </dsp:txXfrm>
    </dsp:sp>
    <dsp:sp modelId="{510D3FE7-2037-4FD8-BC21-CBBF3E040040}">
      <dsp:nvSpPr>
        <dsp:cNvPr id="0" name=""/>
        <dsp:cNvSpPr/>
      </dsp:nvSpPr>
      <dsp:spPr>
        <a:xfrm>
          <a:off x="0" y="2234262"/>
          <a:ext cx="8513536" cy="697141"/>
        </a:xfrm>
        <a:prstGeom prst="roundRect">
          <a:avLst/>
        </a:prstGeom>
        <a:solidFill>
          <a:schemeClr val="accent3">
            <a:hueOff val="0"/>
            <a:satOff val="0"/>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dirty="0"/>
            <a:t>Immunocompromised:</a:t>
          </a:r>
        </a:p>
      </dsp:txBody>
      <dsp:txXfrm>
        <a:off x="34032" y="2268294"/>
        <a:ext cx="8445472" cy="629077"/>
      </dsp:txXfrm>
    </dsp:sp>
    <dsp:sp modelId="{AAAACECB-3C84-4597-A3E1-59CAC7F299A3}">
      <dsp:nvSpPr>
        <dsp:cNvPr id="0" name=""/>
        <dsp:cNvSpPr/>
      </dsp:nvSpPr>
      <dsp:spPr>
        <a:xfrm>
          <a:off x="0" y="2931404"/>
          <a:ext cx="8513536" cy="1045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305" tIns="25400" rIns="142240" bIns="25400" numCol="1" spcCol="1270" anchor="t" anchorCtr="0">
          <a:noAutofit/>
        </a:bodyPr>
        <a:lstStyle/>
        <a:p>
          <a:pPr marL="228600" lvl="1" indent="-228600" algn="l" defTabSz="889000">
            <a:lnSpc>
              <a:spcPct val="100000"/>
            </a:lnSpc>
            <a:spcBef>
              <a:spcPct val="0"/>
            </a:spcBef>
            <a:spcAft>
              <a:spcPct val="20000"/>
            </a:spcAft>
            <a:buChar char="•"/>
          </a:pPr>
          <a:r>
            <a:rPr lang="en-US" sz="2000" kern="1200" dirty="0"/>
            <a:t>Neonates</a:t>
          </a:r>
        </a:p>
        <a:p>
          <a:pPr marL="228600" lvl="1" indent="-228600" algn="l" defTabSz="889000">
            <a:lnSpc>
              <a:spcPct val="100000"/>
            </a:lnSpc>
            <a:spcBef>
              <a:spcPct val="0"/>
            </a:spcBef>
            <a:spcAft>
              <a:spcPct val="20000"/>
            </a:spcAft>
            <a:buChar char="•"/>
          </a:pPr>
          <a:r>
            <a:rPr lang="en-US" sz="2000" kern="1200" dirty="0"/>
            <a:t>Advanced HIV</a:t>
          </a:r>
        </a:p>
        <a:p>
          <a:pPr marL="228600" lvl="1" indent="-228600" algn="l" defTabSz="889000">
            <a:lnSpc>
              <a:spcPct val="100000"/>
            </a:lnSpc>
            <a:spcBef>
              <a:spcPct val="0"/>
            </a:spcBef>
            <a:spcAft>
              <a:spcPct val="20000"/>
            </a:spcAft>
            <a:buChar char="•"/>
          </a:pPr>
          <a:r>
            <a:rPr lang="en-US" sz="2000" kern="1200" dirty="0" err="1"/>
            <a:t>Paediatric</a:t>
          </a:r>
          <a:r>
            <a:rPr lang="en-US" sz="2000" kern="1200" dirty="0"/>
            <a:t> Malnutrition</a:t>
          </a:r>
        </a:p>
      </dsp:txBody>
      <dsp:txXfrm>
        <a:off x="0" y="2931404"/>
        <a:ext cx="8513536" cy="10458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143C1-2FA9-441A-A280-BCA373BF1293}">
      <dsp:nvSpPr>
        <dsp:cNvPr id="0" name=""/>
        <dsp:cNvSpPr/>
      </dsp:nvSpPr>
      <dsp:spPr>
        <a:xfrm>
          <a:off x="0" y="226920"/>
          <a:ext cx="2731169" cy="1092467"/>
        </a:xfrm>
        <a:prstGeom prst="chevron">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Project defines need for microbiology</a:t>
          </a:r>
        </a:p>
      </dsp:txBody>
      <dsp:txXfrm>
        <a:off x="546234" y="226920"/>
        <a:ext cx="1638702" cy="10924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01C6C-6828-4633-A86C-1065D2DB4D3B}">
      <dsp:nvSpPr>
        <dsp:cNvPr id="0" name=""/>
        <dsp:cNvSpPr/>
      </dsp:nvSpPr>
      <dsp:spPr>
        <a:xfrm>
          <a:off x="3205909" y="2832343"/>
          <a:ext cx="425633" cy="405519"/>
        </a:xfrm>
        <a:custGeom>
          <a:avLst/>
          <a:gdLst/>
          <a:ahLst/>
          <a:cxnLst/>
          <a:rect l="0" t="0" r="0" b="0"/>
          <a:pathLst>
            <a:path>
              <a:moveTo>
                <a:pt x="0" y="0"/>
              </a:moveTo>
              <a:lnTo>
                <a:pt x="212816" y="0"/>
              </a:lnTo>
              <a:lnTo>
                <a:pt x="212816" y="405519"/>
              </a:lnTo>
              <a:lnTo>
                <a:pt x="425633" y="40551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404028" y="3020406"/>
        <a:ext cx="29394" cy="29394"/>
      </dsp:txXfrm>
    </dsp:sp>
    <dsp:sp modelId="{5FE80321-81D3-4D85-8D1C-A9088443271C}">
      <dsp:nvSpPr>
        <dsp:cNvPr id="0" name=""/>
        <dsp:cNvSpPr/>
      </dsp:nvSpPr>
      <dsp:spPr>
        <a:xfrm>
          <a:off x="3205909" y="2426824"/>
          <a:ext cx="425633" cy="405519"/>
        </a:xfrm>
        <a:custGeom>
          <a:avLst/>
          <a:gdLst/>
          <a:ahLst/>
          <a:cxnLst/>
          <a:rect l="0" t="0" r="0" b="0"/>
          <a:pathLst>
            <a:path>
              <a:moveTo>
                <a:pt x="0" y="405519"/>
              </a:moveTo>
              <a:lnTo>
                <a:pt x="212816" y="405519"/>
              </a:lnTo>
              <a:lnTo>
                <a:pt x="212816" y="0"/>
              </a:lnTo>
              <a:lnTo>
                <a:pt x="425633" y="0"/>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404028" y="2614886"/>
        <a:ext cx="29394" cy="29394"/>
      </dsp:txXfrm>
    </dsp:sp>
    <dsp:sp modelId="{0A38C1B7-61C3-4ABF-97D2-5E59828F8865}">
      <dsp:nvSpPr>
        <dsp:cNvPr id="0" name=""/>
        <dsp:cNvSpPr/>
      </dsp:nvSpPr>
      <dsp:spPr>
        <a:xfrm>
          <a:off x="652110" y="2021305"/>
          <a:ext cx="425633" cy="811038"/>
        </a:xfrm>
        <a:custGeom>
          <a:avLst/>
          <a:gdLst/>
          <a:ahLst/>
          <a:cxnLst/>
          <a:rect l="0" t="0" r="0" b="0"/>
          <a:pathLst>
            <a:path>
              <a:moveTo>
                <a:pt x="0" y="0"/>
              </a:moveTo>
              <a:lnTo>
                <a:pt x="212816" y="0"/>
              </a:lnTo>
              <a:lnTo>
                <a:pt x="212816" y="811038"/>
              </a:lnTo>
              <a:lnTo>
                <a:pt x="425633" y="81103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42028" y="2403925"/>
        <a:ext cx="45797" cy="45797"/>
      </dsp:txXfrm>
    </dsp:sp>
    <dsp:sp modelId="{B47F3644-FDA4-4E8C-9F61-A69A924E7F8F}">
      <dsp:nvSpPr>
        <dsp:cNvPr id="0" name=""/>
        <dsp:cNvSpPr/>
      </dsp:nvSpPr>
      <dsp:spPr>
        <a:xfrm>
          <a:off x="652110" y="1975585"/>
          <a:ext cx="425633" cy="91440"/>
        </a:xfrm>
        <a:custGeom>
          <a:avLst/>
          <a:gdLst/>
          <a:ahLst/>
          <a:cxnLst/>
          <a:rect l="0" t="0" r="0" b="0"/>
          <a:pathLst>
            <a:path>
              <a:moveTo>
                <a:pt x="0" y="45720"/>
              </a:moveTo>
              <a:lnTo>
                <a:pt x="425633" y="4572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54285" y="2010664"/>
        <a:ext cx="21281" cy="21281"/>
      </dsp:txXfrm>
    </dsp:sp>
    <dsp:sp modelId="{C4175CDC-4BB4-4D3C-B202-266C046437AD}">
      <dsp:nvSpPr>
        <dsp:cNvPr id="0" name=""/>
        <dsp:cNvSpPr/>
      </dsp:nvSpPr>
      <dsp:spPr>
        <a:xfrm>
          <a:off x="652110" y="1210266"/>
          <a:ext cx="425633" cy="811038"/>
        </a:xfrm>
        <a:custGeom>
          <a:avLst/>
          <a:gdLst/>
          <a:ahLst/>
          <a:cxnLst/>
          <a:rect l="0" t="0" r="0" b="0"/>
          <a:pathLst>
            <a:path>
              <a:moveTo>
                <a:pt x="0" y="811038"/>
              </a:moveTo>
              <a:lnTo>
                <a:pt x="212816" y="811038"/>
              </a:lnTo>
              <a:lnTo>
                <a:pt x="212816" y="0"/>
              </a:lnTo>
              <a:lnTo>
                <a:pt x="425633"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42028" y="1592887"/>
        <a:ext cx="45797" cy="45797"/>
      </dsp:txXfrm>
    </dsp:sp>
    <dsp:sp modelId="{9556D846-2DCF-4DCA-B3A9-3228E8A37BDC}">
      <dsp:nvSpPr>
        <dsp:cNvPr id="0" name=""/>
        <dsp:cNvSpPr/>
      </dsp:nvSpPr>
      <dsp:spPr>
        <a:xfrm rot="16200000">
          <a:off x="-1379755" y="1696889"/>
          <a:ext cx="3414900" cy="64883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a:latin typeface="Aptos" panose="020B0004020202020204" pitchFamily="34" charset="0"/>
            </a:rPr>
            <a:t>Microbiology Labs Assessed</a:t>
          </a:r>
        </a:p>
      </dsp:txBody>
      <dsp:txXfrm>
        <a:off x="-1379755" y="1696889"/>
        <a:ext cx="3414900" cy="648831"/>
      </dsp:txXfrm>
    </dsp:sp>
    <dsp:sp modelId="{818697F0-51EA-44A2-A830-C4E4C8AFD093}">
      <dsp:nvSpPr>
        <dsp:cNvPr id="0" name=""/>
        <dsp:cNvSpPr/>
      </dsp:nvSpPr>
      <dsp:spPr>
        <a:xfrm>
          <a:off x="1077743" y="885850"/>
          <a:ext cx="2128165" cy="64883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a:latin typeface="Aptos" panose="020B0004020202020204" pitchFamily="34" charset="0"/>
            </a:rPr>
            <a:t>Validated</a:t>
          </a:r>
        </a:p>
      </dsp:txBody>
      <dsp:txXfrm>
        <a:off x="1077743" y="885850"/>
        <a:ext cx="2128165" cy="648831"/>
      </dsp:txXfrm>
    </dsp:sp>
    <dsp:sp modelId="{DC74D126-A75C-411A-9B75-4E46B7A5C098}">
      <dsp:nvSpPr>
        <dsp:cNvPr id="0" name=""/>
        <dsp:cNvSpPr/>
      </dsp:nvSpPr>
      <dsp:spPr>
        <a:xfrm>
          <a:off x="1077743" y="1696889"/>
          <a:ext cx="2128165" cy="64883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a:latin typeface="Aptos" panose="020B0004020202020204" pitchFamily="34" charset="0"/>
              <a:cs typeface="Calibri"/>
            </a:rPr>
            <a:t>Validated with MSF </a:t>
          </a:r>
          <a:endParaRPr lang="en-US" sz="1800" b="0" kern="1200">
            <a:latin typeface="Aptos" panose="020B0004020202020204" pitchFamily="34" charset="0"/>
          </a:endParaRPr>
        </a:p>
      </dsp:txBody>
      <dsp:txXfrm>
        <a:off x="1077743" y="1696889"/>
        <a:ext cx="2128165" cy="648831"/>
      </dsp:txXfrm>
    </dsp:sp>
    <dsp:sp modelId="{3B45E7A6-4796-4BA5-BCAC-4C81AB65297A}">
      <dsp:nvSpPr>
        <dsp:cNvPr id="0" name=""/>
        <dsp:cNvSpPr/>
      </dsp:nvSpPr>
      <dsp:spPr>
        <a:xfrm>
          <a:off x="1077743" y="2507928"/>
          <a:ext cx="2128165" cy="64883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a:latin typeface="Aptos" panose="020B0004020202020204" pitchFamily="34" charset="0"/>
              <a:cs typeface="Calibri"/>
            </a:rPr>
            <a:t>Not Validated </a:t>
          </a:r>
          <a:endParaRPr lang="en-US" sz="1800" b="0" kern="1200">
            <a:latin typeface="Aptos" panose="020B0004020202020204" pitchFamily="34" charset="0"/>
          </a:endParaRPr>
        </a:p>
      </dsp:txBody>
      <dsp:txXfrm>
        <a:off x="1077743" y="2507928"/>
        <a:ext cx="2128165" cy="648831"/>
      </dsp:txXfrm>
    </dsp:sp>
    <dsp:sp modelId="{0F6FFE4A-2630-41FC-9A91-AE551C1FC348}">
      <dsp:nvSpPr>
        <dsp:cNvPr id="0" name=""/>
        <dsp:cNvSpPr/>
      </dsp:nvSpPr>
      <dsp:spPr>
        <a:xfrm>
          <a:off x="3631542" y="2102408"/>
          <a:ext cx="2128165" cy="64883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a:latin typeface="Aptos" panose="020B0004020202020204" pitchFamily="34" charset="0"/>
              <a:cs typeface="Calibri"/>
            </a:rPr>
            <a:t>Conventional MSF Lab</a:t>
          </a:r>
          <a:endParaRPr lang="en-US" sz="1800" b="0" kern="1200">
            <a:latin typeface="Aptos" panose="020B0004020202020204" pitchFamily="34" charset="0"/>
          </a:endParaRPr>
        </a:p>
      </dsp:txBody>
      <dsp:txXfrm>
        <a:off x="3631542" y="2102408"/>
        <a:ext cx="2128165" cy="648831"/>
      </dsp:txXfrm>
    </dsp:sp>
    <dsp:sp modelId="{770B729A-A1DD-4170-AF76-BBB2D2FCC451}">
      <dsp:nvSpPr>
        <dsp:cNvPr id="0" name=""/>
        <dsp:cNvSpPr/>
      </dsp:nvSpPr>
      <dsp:spPr>
        <a:xfrm>
          <a:off x="3631542" y="2913447"/>
          <a:ext cx="2128165" cy="64883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err="1">
              <a:latin typeface="Aptos" panose="020B0004020202020204" pitchFamily="34" charset="0"/>
            </a:rPr>
            <a:t>MiniLab</a:t>
          </a:r>
          <a:endParaRPr lang="en-US" sz="1800" b="0" kern="1200">
            <a:latin typeface="Aptos" panose="020B0004020202020204" pitchFamily="34" charset="0"/>
          </a:endParaRPr>
        </a:p>
      </dsp:txBody>
      <dsp:txXfrm>
        <a:off x="3631542" y="2913447"/>
        <a:ext cx="2128165" cy="64883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B1B75B-71A6-4CE5-B5E1-2D6A9B659CF2}" type="datetimeFigureOut">
              <a:rPr lang="en-GB" smtClean="0"/>
              <a:t>13/01/2026</a:t>
            </a:fld>
            <a:endParaRPr lang="en-GB"/>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C679E9-CB85-428D-B2C0-3BDB12528CFE}" type="slidenum">
              <a:rPr lang="en-GB" smtClean="0"/>
              <a:t>‹#›</a:t>
            </a:fld>
            <a:endParaRPr lang="en-GB"/>
          </a:p>
        </p:txBody>
      </p:sp>
    </p:spTree>
    <p:extLst>
      <p:ext uri="{BB962C8B-B14F-4D97-AF65-F5344CB8AC3E}">
        <p14:creationId xmlns:p14="http://schemas.microsoft.com/office/powerpoint/2010/main" val="3604393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BEB72-1AEF-431C-924F-F0F17B204B43}" type="datetimeFigureOut">
              <a:rPr lang="en-GB" smtClean="0"/>
              <a:t>13/01/2026</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6F4FD-D990-401E-B5C2-E415F0A86969}" type="slidenum">
              <a:rPr lang="en-GB" smtClean="0"/>
              <a:t>‹#›</a:t>
            </a:fld>
            <a:endParaRPr lang="en-GB"/>
          </a:p>
        </p:txBody>
      </p:sp>
    </p:spTree>
    <p:extLst>
      <p:ext uri="{BB962C8B-B14F-4D97-AF65-F5344CB8AC3E}">
        <p14:creationId xmlns:p14="http://schemas.microsoft.com/office/powerpoint/2010/main" val="1802059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lancet.com/journals/lanmic/article/PIIS2666-5247(24)00237-4/fulltext#app-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6F4FD-D990-401E-B5C2-E415F0A86969}" type="slidenum">
              <a:rPr lang="en-GB" smtClean="0"/>
              <a:t>1</a:t>
            </a:fld>
            <a:endParaRPr lang="en-GB"/>
          </a:p>
        </p:txBody>
      </p:sp>
    </p:spTree>
    <p:extLst>
      <p:ext uri="{BB962C8B-B14F-4D97-AF65-F5344CB8AC3E}">
        <p14:creationId xmlns:p14="http://schemas.microsoft.com/office/powerpoint/2010/main" val="211051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6F4FD-D990-401E-B5C2-E415F0A86969}" type="slidenum">
              <a:rPr lang="en-GB" smtClean="0"/>
              <a:t>30</a:t>
            </a:fld>
            <a:endParaRPr lang="en-GB"/>
          </a:p>
        </p:txBody>
      </p:sp>
    </p:spTree>
    <p:extLst>
      <p:ext uri="{BB962C8B-B14F-4D97-AF65-F5344CB8AC3E}">
        <p14:creationId xmlns:p14="http://schemas.microsoft.com/office/powerpoint/2010/main" val="2365631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cs typeface="Baekmuk Batang" charset="0"/>
              </a:rPr>
              <a:t>Map of sub-Saharan Africa showing countries with medical laboratories that have been accredited to internationally recognized standards by April 2017. Numbers below countries' names refer to number of accredited laboratories in that country.</a:t>
            </a:r>
          </a:p>
          <a:p>
            <a:endParaRPr lang="en-US" dirty="0"/>
          </a:p>
        </p:txBody>
      </p:sp>
      <p:sp>
        <p:nvSpPr>
          <p:cNvPr id="4" name="Slide Number Placeholder 3"/>
          <p:cNvSpPr>
            <a:spLocks noGrp="1"/>
          </p:cNvSpPr>
          <p:nvPr>
            <p:ph type="sldNum" sz="quarter" idx="5"/>
          </p:nvPr>
        </p:nvSpPr>
        <p:spPr/>
        <p:txBody>
          <a:bodyPr/>
          <a:lstStyle/>
          <a:p>
            <a:fld id="{C896F4FD-D990-401E-B5C2-E415F0A86969}" type="slidenum">
              <a:rPr lang="en-GB" smtClean="0"/>
              <a:t>34</a:t>
            </a:fld>
            <a:endParaRPr lang="en-GB"/>
          </a:p>
        </p:txBody>
      </p:sp>
    </p:spTree>
    <p:extLst>
      <p:ext uri="{BB962C8B-B14F-4D97-AF65-F5344CB8AC3E}">
        <p14:creationId xmlns:p14="http://schemas.microsoft.com/office/powerpoint/2010/main" val="217271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E2E2E"/>
                </a:solidFill>
                <a:effectLst/>
                <a:latin typeface="Source Sans Pro" panose="020B0503030403020204" pitchFamily="34" charset="0"/>
              </a:rPr>
              <a:t>In 11 of the 14 countries, more than two-thirds of the laboratories (19 [100%] of 19 in Cameroon, 64 [69%] of 98 in Ghana, 56 [87%] of 64 in Kenya, 27 [77%] of 35 in Tanzania, 22 [71%] of 31 in Senegal, 20 [67%] of 30 in Uganda, 23 [92%] of 25 in Burkina Faso, 22 [96%] of 23 in Zambia and Zimbabwe, seven [100%] of seven in Sierra Leone, and three [100%] of three in Eswatini) invited to participate in the survey returned the questionnaire and served as a reference to estimate the proportion of the total population with access to collective AMR detection services. The geographical distribution of these laboratories translated into between 29% (Sierra Leone) and 82% (Kenya) of the total population having access to AST services, with below 50% of the total population having access in seven of the 11 countries (</a:t>
            </a:r>
            <a:r>
              <a:rPr lang="en-GB" b="0" i="0" u="none" strike="noStrike" dirty="0">
                <a:solidFill>
                  <a:srgbClr val="00549E"/>
                </a:solidFill>
                <a:effectLst/>
                <a:latin typeface="Source Sans Pro" panose="020B0503030403020204" pitchFamily="34" charset="0"/>
                <a:hlinkClick r:id="rId3"/>
              </a:rPr>
              <a:t>appendix p 10</a:t>
            </a:r>
            <a:r>
              <a:rPr lang="en-GB" b="0" i="0" dirty="0">
                <a:solidFill>
                  <a:srgbClr val="2E2E2E"/>
                </a:solidFill>
                <a:effectLst/>
                <a:latin typeface="Source Sans Pro" panose="020B0503030403020204" pitchFamily="34" charset="0"/>
              </a:rPr>
              <a:t>). In total, more than 136 million people across the 11 countries were estimated to be deprived of access to AST services.</a:t>
            </a:r>
            <a:endParaRPr lang="en-GB" dirty="0"/>
          </a:p>
        </p:txBody>
      </p:sp>
      <p:sp>
        <p:nvSpPr>
          <p:cNvPr id="4" name="Slide Number Placeholder 3"/>
          <p:cNvSpPr>
            <a:spLocks noGrp="1"/>
          </p:cNvSpPr>
          <p:nvPr>
            <p:ph type="sldNum" sz="quarter" idx="5"/>
          </p:nvPr>
        </p:nvSpPr>
        <p:spPr/>
        <p:txBody>
          <a:bodyPr/>
          <a:lstStyle/>
          <a:p>
            <a:fld id="{C896F4FD-D990-401E-B5C2-E415F0A86969}" type="slidenum">
              <a:rPr lang="en-GB" smtClean="0"/>
              <a:t>35</a:t>
            </a:fld>
            <a:endParaRPr lang="en-GB"/>
          </a:p>
        </p:txBody>
      </p:sp>
    </p:spTree>
    <p:extLst>
      <p:ext uri="{BB962C8B-B14F-4D97-AF65-F5344CB8AC3E}">
        <p14:creationId xmlns:p14="http://schemas.microsoft.com/office/powerpoint/2010/main" val="1162471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6F4FD-D990-401E-B5C2-E415F0A86969}" type="slidenum">
              <a:rPr lang="en-GB" smtClean="0"/>
              <a:t>36</a:t>
            </a:fld>
            <a:endParaRPr lang="en-GB"/>
          </a:p>
        </p:txBody>
      </p:sp>
    </p:spTree>
    <p:extLst>
      <p:ext uri="{BB962C8B-B14F-4D97-AF65-F5344CB8AC3E}">
        <p14:creationId xmlns:p14="http://schemas.microsoft.com/office/powerpoint/2010/main" val="2415556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 Once a project defines the need for microbiology access, an assessment of existing labs in country should be done; if these labs could not be validated, a decision is then made regarding setting up a conventional MSF lab or a minilab.  </a:t>
            </a:r>
          </a:p>
        </p:txBody>
      </p:sp>
      <p:sp>
        <p:nvSpPr>
          <p:cNvPr id="4" name="Slide Number Placeholder 3"/>
          <p:cNvSpPr>
            <a:spLocks noGrp="1"/>
          </p:cNvSpPr>
          <p:nvPr>
            <p:ph type="sldNum" sz="quarter" idx="5"/>
          </p:nvPr>
        </p:nvSpPr>
        <p:spPr/>
        <p:txBody>
          <a:bodyPr/>
          <a:lstStyle/>
          <a:p>
            <a:pPr lvl="0"/>
            <a:fld id="{C97B82A8-4618-4F2F-92ED-F15747052B21}" type="slidenum">
              <a:rPr lang="en-GB" smtClean="0"/>
              <a:t>38</a:t>
            </a:fld>
            <a:endParaRPr lang="en-GB"/>
          </a:p>
        </p:txBody>
      </p:sp>
    </p:spTree>
    <p:extLst>
      <p:ext uri="{BB962C8B-B14F-4D97-AF65-F5344CB8AC3E}">
        <p14:creationId xmlns:p14="http://schemas.microsoft.com/office/powerpoint/2010/main" val="3453319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Broadly, minilab is an option for projects requiring blood culture samples (</a:t>
            </a:r>
            <a:r>
              <a:rPr lang="en-GB" dirty="0" err="1"/>
              <a:t>eg.</a:t>
            </a:r>
            <a:r>
              <a:rPr lang="en-GB" dirty="0"/>
              <a:t> </a:t>
            </a:r>
            <a:r>
              <a:rPr lang="en-GB" dirty="0" err="1"/>
              <a:t>Pediatric</a:t>
            </a:r>
            <a:r>
              <a:rPr lang="en-GB" dirty="0"/>
              <a:t> sepsis), conventional lab is for projects needing blood cultures or bones/tissue analysis for traumatic injuries.</a:t>
            </a:r>
            <a:endParaRPr lang="en-US" dirty="0"/>
          </a:p>
        </p:txBody>
      </p:sp>
      <p:sp>
        <p:nvSpPr>
          <p:cNvPr id="4" name="Slide Number Placeholder 3"/>
          <p:cNvSpPr>
            <a:spLocks noGrp="1"/>
          </p:cNvSpPr>
          <p:nvPr>
            <p:ph type="sldNum" sz="quarter" idx="5"/>
          </p:nvPr>
        </p:nvSpPr>
        <p:spPr/>
        <p:txBody>
          <a:bodyPr/>
          <a:lstStyle/>
          <a:p>
            <a:fld id="{C896F4FD-D990-401E-B5C2-E415F0A86969}" type="slidenum">
              <a:rPr lang="en-GB" smtClean="0"/>
              <a:t>39</a:t>
            </a:fld>
            <a:endParaRPr lang="en-GB"/>
          </a:p>
        </p:txBody>
      </p:sp>
    </p:spTree>
    <p:extLst>
      <p:ext uri="{BB962C8B-B14F-4D97-AF65-F5344CB8AC3E}">
        <p14:creationId xmlns:p14="http://schemas.microsoft.com/office/powerpoint/2010/main" val="337668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fr-FR" altLang="fr-FR" dirty="0"/>
              <a:t>Manual culture and </a:t>
            </a:r>
            <a:r>
              <a:rPr lang="fr-FR" altLang="fr-FR" dirty="0" err="1"/>
              <a:t>phenotypic</a:t>
            </a:r>
            <a:r>
              <a:rPr lang="fr-FR" altLang="fr-FR" dirty="0"/>
              <a:t> identification </a:t>
            </a:r>
            <a:r>
              <a:rPr lang="fr-FR" altLang="fr-FR" dirty="0" err="1"/>
              <a:t>with</a:t>
            </a:r>
            <a:r>
              <a:rPr lang="fr-FR" altLang="fr-FR" dirty="0"/>
              <a:t> </a:t>
            </a:r>
            <a:r>
              <a:rPr lang="fr-FR" altLang="fr-FR" dirty="0" err="1"/>
              <a:t>manual</a:t>
            </a:r>
            <a:r>
              <a:rPr lang="fr-FR" altLang="fr-FR" dirty="0"/>
              <a:t> </a:t>
            </a:r>
            <a:r>
              <a:rPr lang="fr-FR" altLang="fr-FR" dirty="0" err="1"/>
              <a:t>biochemical</a:t>
            </a:r>
            <a:r>
              <a:rPr lang="fr-FR" altLang="fr-FR" dirty="0"/>
              <a:t> tests </a:t>
            </a:r>
            <a:r>
              <a:rPr lang="fr-FR" altLang="fr-FR" dirty="0" err="1"/>
              <a:t>remain</a:t>
            </a:r>
            <a:r>
              <a:rPr lang="fr-FR" altLang="fr-FR" dirty="0"/>
              <a:t> THE MOST USED METHODS</a:t>
            </a:r>
          </a:p>
          <a:p>
            <a:pPr eaLnBrk="1" hangingPunct="1">
              <a:spcBef>
                <a:spcPct val="0"/>
              </a:spcBef>
            </a:pPr>
            <a:r>
              <a:rPr lang="fr-FR" altLang="fr-FR" dirty="0"/>
              <a:t>For </a:t>
            </a:r>
            <a:r>
              <a:rPr lang="fr-FR" altLang="fr-FR" dirty="0" err="1"/>
              <a:t>automated</a:t>
            </a:r>
            <a:r>
              <a:rPr lang="fr-FR" altLang="fr-FR" dirty="0"/>
              <a:t> </a:t>
            </a:r>
            <a:r>
              <a:rPr lang="fr-FR" altLang="fr-FR" dirty="0" err="1"/>
              <a:t>biochemical</a:t>
            </a:r>
            <a:r>
              <a:rPr lang="fr-FR" altLang="fr-FR" dirty="0"/>
              <a:t> </a:t>
            </a:r>
            <a:r>
              <a:rPr lang="fr-FR" altLang="fr-FR" dirty="0" err="1"/>
              <a:t>phenotype</a:t>
            </a:r>
            <a:r>
              <a:rPr lang="fr-FR" altLang="fr-FR" dirty="0"/>
              <a:t> and </a:t>
            </a:r>
            <a:r>
              <a:rPr lang="fr-FR" altLang="fr-FR" dirty="0" err="1"/>
              <a:t>antibiogram</a:t>
            </a:r>
            <a:r>
              <a:rPr lang="fr-FR" altLang="fr-FR" dirty="0"/>
              <a:t>: (ex </a:t>
            </a:r>
            <a:r>
              <a:rPr lang="fr-FR" altLang="fr-FR" dirty="0" err="1"/>
              <a:t>Vitek</a:t>
            </a:r>
            <a:r>
              <a:rPr lang="fr-FR" altLang="fr-FR" dirty="0"/>
              <a:t>) can </a:t>
            </a:r>
            <a:r>
              <a:rPr lang="fr-FR" altLang="fr-FR" dirty="0" err="1"/>
              <a:t>be</a:t>
            </a:r>
            <a:r>
              <a:rPr lang="fr-FR" altLang="fr-FR" dirty="0"/>
              <a:t> </a:t>
            </a:r>
            <a:r>
              <a:rPr lang="fr-FR" altLang="fr-FR" dirty="0" err="1"/>
              <a:t>available</a:t>
            </a:r>
            <a:r>
              <a:rPr lang="fr-FR" altLang="fr-FR" dirty="0"/>
              <a:t> at </a:t>
            </a:r>
            <a:r>
              <a:rPr lang="fr-FR" altLang="fr-FR" dirty="0" err="1"/>
              <a:t>reference</a:t>
            </a:r>
            <a:r>
              <a:rPr lang="fr-FR" altLang="fr-FR" dirty="0"/>
              <a:t> </a:t>
            </a:r>
            <a:r>
              <a:rPr lang="fr-FR" altLang="fr-FR" dirty="0" err="1"/>
              <a:t>level</a:t>
            </a:r>
            <a:r>
              <a:rPr lang="fr-FR" altLang="fr-FR" dirty="0"/>
              <a:t> but </a:t>
            </a:r>
            <a:r>
              <a:rPr lang="fr-FR" altLang="fr-FR" dirty="0" err="1"/>
              <a:t>most</a:t>
            </a:r>
            <a:r>
              <a:rPr lang="fr-FR" altLang="fr-FR" dirty="0"/>
              <a:t> of time </a:t>
            </a:r>
            <a:r>
              <a:rPr lang="fr-FR" altLang="fr-FR" dirty="0" err="1"/>
              <a:t>shortage</a:t>
            </a:r>
            <a:r>
              <a:rPr lang="fr-FR" altLang="fr-FR" dirty="0"/>
              <a:t> of </a:t>
            </a:r>
            <a:r>
              <a:rPr lang="fr-FR" altLang="fr-FR" dirty="0" err="1"/>
              <a:t>reagents</a:t>
            </a:r>
            <a:r>
              <a:rPr lang="fr-FR" altLang="fr-FR" dirty="0"/>
              <a:t>/</a:t>
            </a:r>
            <a:r>
              <a:rPr lang="fr-FR" altLang="fr-FR" dirty="0" err="1"/>
              <a:t>cartridges</a:t>
            </a:r>
            <a:endParaRPr lang="fr-FR" altLang="fr-FR" dirty="0"/>
          </a:p>
          <a:p>
            <a:pPr eaLnBrk="1" hangingPunct="1">
              <a:spcBef>
                <a:spcPct val="0"/>
              </a:spcBef>
            </a:pPr>
            <a:r>
              <a:rPr lang="fr-FR" altLang="fr-FR" dirty="0" err="1"/>
              <a:t>Lack</a:t>
            </a:r>
            <a:r>
              <a:rPr lang="fr-FR" altLang="fr-FR" dirty="0"/>
              <a:t> of maintenance</a:t>
            </a:r>
          </a:p>
          <a:p>
            <a:pPr eaLnBrk="1" hangingPunct="1">
              <a:spcBef>
                <a:spcPct val="0"/>
              </a:spcBef>
            </a:pPr>
            <a:r>
              <a:rPr lang="fr-FR" altLang="fr-FR" dirty="0"/>
              <a:t>PCR can </a:t>
            </a:r>
            <a:r>
              <a:rPr lang="fr-FR" altLang="fr-FR" dirty="0" err="1"/>
              <a:t>be</a:t>
            </a:r>
            <a:r>
              <a:rPr lang="fr-FR" altLang="fr-FR" dirty="0"/>
              <a:t> </a:t>
            </a:r>
            <a:r>
              <a:rPr lang="fr-FR" altLang="fr-FR" dirty="0" err="1"/>
              <a:t>also</a:t>
            </a:r>
            <a:r>
              <a:rPr lang="fr-FR" altLang="fr-FR" dirty="0"/>
              <a:t> </a:t>
            </a:r>
            <a:r>
              <a:rPr lang="fr-FR" altLang="fr-FR" dirty="0" err="1"/>
              <a:t>available</a:t>
            </a:r>
            <a:r>
              <a:rPr lang="fr-FR" altLang="fr-FR" dirty="0"/>
              <a:t> at </a:t>
            </a:r>
            <a:r>
              <a:rPr lang="fr-FR" altLang="fr-FR" dirty="0" err="1"/>
              <a:t>reference</a:t>
            </a:r>
            <a:r>
              <a:rPr lang="fr-FR" altLang="fr-FR" dirty="0"/>
              <a:t> </a:t>
            </a:r>
            <a:r>
              <a:rPr lang="fr-FR" altLang="fr-FR" dirty="0" err="1"/>
              <a:t>level</a:t>
            </a:r>
            <a:r>
              <a:rPr lang="fr-FR" altLang="fr-FR" dirty="0"/>
              <a:t> but </a:t>
            </a:r>
            <a:r>
              <a:rPr lang="fr-FR" altLang="fr-FR" dirty="0" err="1"/>
              <a:t>very</a:t>
            </a:r>
            <a:r>
              <a:rPr lang="fr-FR" altLang="fr-FR" dirty="0"/>
              <a:t> </a:t>
            </a:r>
            <a:r>
              <a:rPr lang="fr-FR" altLang="fr-FR" dirty="0" err="1"/>
              <a:t>rarely</a:t>
            </a:r>
            <a:r>
              <a:rPr lang="fr-FR" altLang="fr-FR" dirty="0"/>
              <a:t> </a:t>
            </a:r>
            <a:r>
              <a:rPr lang="fr-FR" altLang="fr-FR" dirty="0" err="1"/>
              <a:t>used</a:t>
            </a:r>
            <a:r>
              <a:rPr lang="fr-FR" altLang="fr-FR" dirty="0"/>
              <a:t> for diagnostic of </a:t>
            </a:r>
            <a:r>
              <a:rPr lang="fr-FR" altLang="fr-FR" dirty="0" err="1"/>
              <a:t>bacterial</a:t>
            </a:r>
            <a:r>
              <a:rPr lang="fr-FR" altLang="fr-FR" dirty="0"/>
              <a:t> infection. </a:t>
            </a:r>
            <a:r>
              <a:rPr lang="fr-FR" altLang="fr-FR" dirty="0" err="1"/>
              <a:t>It’s</a:t>
            </a:r>
            <a:r>
              <a:rPr lang="fr-FR" altLang="fr-FR" dirty="0"/>
              <a:t> </a:t>
            </a:r>
            <a:r>
              <a:rPr lang="fr-FR" altLang="fr-FR" dirty="0" err="1"/>
              <a:t>mainly</a:t>
            </a:r>
            <a:r>
              <a:rPr lang="fr-FR" altLang="fr-FR" dirty="0"/>
              <a:t> </a:t>
            </a:r>
            <a:r>
              <a:rPr lang="fr-FR" altLang="fr-FR" dirty="0" err="1"/>
              <a:t>used</a:t>
            </a:r>
            <a:r>
              <a:rPr lang="fr-FR" altLang="fr-FR" dirty="0"/>
              <a:t> for </a:t>
            </a:r>
            <a:r>
              <a:rPr lang="fr-FR" altLang="fr-FR" dirty="0" err="1"/>
              <a:t>outbreak</a:t>
            </a:r>
            <a:r>
              <a:rPr lang="fr-FR" altLang="fr-FR" dirty="0"/>
              <a:t> investigation or for </a:t>
            </a:r>
            <a:r>
              <a:rPr lang="fr-FR" altLang="fr-FR" dirty="0" err="1"/>
              <a:t>research</a:t>
            </a:r>
            <a:endParaRPr lang="fr-FR" altLang="fr-FR" dirty="0"/>
          </a:p>
          <a:p>
            <a:endParaRPr lang="en-US" dirty="0"/>
          </a:p>
        </p:txBody>
      </p:sp>
      <p:sp>
        <p:nvSpPr>
          <p:cNvPr id="4" name="Slide Number Placeholder 3"/>
          <p:cNvSpPr>
            <a:spLocks noGrp="1"/>
          </p:cNvSpPr>
          <p:nvPr>
            <p:ph type="sldNum" sz="quarter" idx="5"/>
          </p:nvPr>
        </p:nvSpPr>
        <p:spPr/>
        <p:txBody>
          <a:bodyPr/>
          <a:lstStyle/>
          <a:p>
            <a:fld id="{C896F4FD-D990-401E-B5C2-E415F0A86969}" type="slidenum">
              <a:rPr lang="en-GB" smtClean="0"/>
              <a:t>42</a:t>
            </a:fld>
            <a:endParaRPr lang="en-GB"/>
          </a:p>
        </p:txBody>
      </p:sp>
    </p:spTree>
    <p:extLst>
      <p:ext uri="{BB962C8B-B14F-4D97-AF65-F5344CB8AC3E}">
        <p14:creationId xmlns:p14="http://schemas.microsoft.com/office/powerpoint/2010/main" val="995637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990" indent="-380990">
              <a:buClr>
                <a:schemeClr val="bg1"/>
              </a:buClr>
              <a:buFont typeface="Arial" panose="020B0604020202020204" pitchFamily="34" charset="0"/>
              <a:buChar char="•"/>
            </a:pPr>
            <a:r>
              <a:rPr lang="fr-FR" sz="2000" dirty="0" err="1">
                <a:solidFill>
                  <a:schemeClr val="bg1"/>
                </a:solidFill>
              </a:rPr>
              <a:t>Antibiogo</a:t>
            </a:r>
            <a:r>
              <a:rPr lang="fr-FR" sz="2000" dirty="0">
                <a:solidFill>
                  <a:schemeClr val="bg1"/>
                </a:solidFill>
              </a:rPr>
              <a:t> </a:t>
            </a:r>
            <a:r>
              <a:rPr lang="fr-FR" sz="2000" dirty="0" err="1">
                <a:solidFill>
                  <a:schemeClr val="bg1"/>
                </a:solidFill>
              </a:rPr>
              <a:t>under</a:t>
            </a:r>
            <a:r>
              <a:rPr lang="fr-FR" sz="2000" dirty="0">
                <a:solidFill>
                  <a:schemeClr val="bg1"/>
                </a:solidFill>
              </a:rPr>
              <a:t> </a:t>
            </a:r>
            <a:r>
              <a:rPr lang="fr-FR" sz="2000" dirty="0" err="1">
                <a:solidFill>
                  <a:schemeClr val="bg1"/>
                </a:solidFill>
              </a:rPr>
              <a:t>clinical</a:t>
            </a:r>
            <a:r>
              <a:rPr lang="fr-FR" sz="2000" dirty="0">
                <a:solidFill>
                  <a:schemeClr val="bg1"/>
                </a:solidFill>
              </a:rPr>
              <a:t> </a:t>
            </a:r>
            <a:r>
              <a:rPr lang="fr-FR" sz="2000" dirty="0" err="1">
                <a:solidFill>
                  <a:schemeClr val="bg1"/>
                </a:solidFill>
              </a:rPr>
              <a:t>evaluation</a:t>
            </a:r>
            <a:r>
              <a:rPr lang="fr-FR" sz="2000" dirty="0">
                <a:solidFill>
                  <a:schemeClr val="bg1"/>
                </a:solidFill>
              </a:rPr>
              <a:t> in 3 countries/ CE IVD  certification: May 22: FIRST MSF CE MARKED </a:t>
            </a:r>
            <a:r>
              <a:rPr lang="fr-FR" sz="2000" dirty="0" err="1">
                <a:solidFill>
                  <a:schemeClr val="bg1"/>
                </a:solidFill>
              </a:rPr>
              <a:t>clinical</a:t>
            </a:r>
            <a:r>
              <a:rPr lang="fr-FR" sz="2000" dirty="0">
                <a:solidFill>
                  <a:schemeClr val="bg1"/>
                </a:solidFill>
              </a:rPr>
              <a:t> </a:t>
            </a:r>
            <a:r>
              <a:rPr lang="fr-FR" sz="2000" dirty="0" err="1">
                <a:solidFill>
                  <a:schemeClr val="bg1"/>
                </a:solidFill>
              </a:rPr>
              <a:t>device</a:t>
            </a:r>
            <a:endParaRPr lang="fr-FR" sz="2000" dirty="0">
              <a:solidFill>
                <a:schemeClr val="bg1"/>
              </a:solidFill>
            </a:endParaRPr>
          </a:p>
          <a:p>
            <a:pPr marL="380990" indent="-380990">
              <a:buClr>
                <a:schemeClr val="bg1"/>
              </a:buClr>
              <a:buFont typeface="Arial" panose="020B0604020202020204" pitchFamily="34" charset="0"/>
              <a:buChar char="•"/>
            </a:pPr>
            <a:endParaRPr lang="fr-FR" sz="2000" dirty="0">
              <a:solidFill>
                <a:schemeClr val="bg1"/>
              </a:solidFill>
            </a:endParaRPr>
          </a:p>
          <a:p>
            <a:pPr marL="380990" indent="-380990">
              <a:buClr>
                <a:schemeClr val="bg1"/>
              </a:buClr>
              <a:buFont typeface="Arial" panose="020B0604020202020204" pitchFamily="34" charset="0"/>
              <a:buChar char="•"/>
            </a:pPr>
            <a:endParaRPr lang="fr-FR" sz="2000" dirty="0">
              <a:solidFill>
                <a:schemeClr val="bg1"/>
              </a:solidFill>
            </a:endParaRPr>
          </a:p>
          <a:p>
            <a:pPr algn="ctr">
              <a:buClr>
                <a:schemeClr val="bg1"/>
              </a:buClr>
            </a:pPr>
            <a:r>
              <a:rPr lang="fr-FR" sz="2000" b="1" dirty="0">
                <a:solidFill>
                  <a:schemeClr val="bg1"/>
                </a:solidFill>
              </a:rPr>
              <a:t>In 2022</a:t>
            </a:r>
          </a:p>
          <a:p>
            <a:pPr>
              <a:buClr>
                <a:schemeClr val="bg1"/>
              </a:buClr>
            </a:pPr>
            <a:endParaRPr lang="fr-FR" sz="2000" dirty="0">
              <a:solidFill>
                <a:schemeClr val="bg1"/>
              </a:solidFill>
            </a:endParaRPr>
          </a:p>
          <a:p>
            <a:pPr marL="380990" lvl="5" indent="-380990">
              <a:buClr>
                <a:schemeClr val="bg1"/>
              </a:buClr>
              <a:buFont typeface="Arial" panose="020B0604020202020204" pitchFamily="34" charset="0"/>
              <a:buChar char="•"/>
            </a:pPr>
            <a:r>
              <a:rPr lang="fr-FR" sz="2000" dirty="0" err="1">
                <a:solidFill>
                  <a:schemeClr val="bg1"/>
                </a:solidFill>
              </a:rPr>
              <a:t>External</a:t>
            </a:r>
            <a:r>
              <a:rPr lang="fr-FR" sz="2000" dirty="0">
                <a:solidFill>
                  <a:schemeClr val="bg1"/>
                </a:solidFill>
              </a:rPr>
              <a:t> and </a:t>
            </a:r>
            <a:r>
              <a:rPr lang="fr-FR" sz="2000" dirty="0" err="1">
                <a:solidFill>
                  <a:schemeClr val="bg1"/>
                </a:solidFill>
              </a:rPr>
              <a:t>independant</a:t>
            </a:r>
            <a:r>
              <a:rPr lang="fr-FR" sz="2000" dirty="0">
                <a:solidFill>
                  <a:schemeClr val="bg1"/>
                </a:solidFill>
              </a:rPr>
              <a:t> </a:t>
            </a:r>
            <a:r>
              <a:rPr lang="fr-FR" sz="2000" dirty="0" err="1">
                <a:solidFill>
                  <a:schemeClr val="bg1"/>
                </a:solidFill>
              </a:rPr>
              <a:t>clinical</a:t>
            </a:r>
            <a:r>
              <a:rPr lang="fr-FR" sz="2000" dirty="0">
                <a:solidFill>
                  <a:schemeClr val="bg1"/>
                </a:solidFill>
              </a:rPr>
              <a:t> </a:t>
            </a:r>
            <a:r>
              <a:rPr lang="fr-FR" sz="2000" dirty="0" err="1">
                <a:solidFill>
                  <a:schemeClr val="bg1"/>
                </a:solidFill>
              </a:rPr>
              <a:t>evaluation</a:t>
            </a:r>
            <a:r>
              <a:rPr lang="fr-FR" sz="2000" dirty="0">
                <a:solidFill>
                  <a:schemeClr val="bg1"/>
                </a:solidFill>
              </a:rPr>
              <a:t> </a:t>
            </a:r>
            <a:r>
              <a:rPr lang="fr-FR" sz="2000" dirty="0" err="1">
                <a:solidFill>
                  <a:schemeClr val="bg1"/>
                </a:solidFill>
              </a:rPr>
              <a:t>with</a:t>
            </a:r>
            <a:r>
              <a:rPr lang="fr-FR" sz="2000" dirty="0">
                <a:solidFill>
                  <a:schemeClr val="bg1"/>
                </a:solidFill>
              </a:rPr>
              <a:t> AMR stakeholders (</a:t>
            </a:r>
            <a:r>
              <a:rPr lang="fr-FR" sz="2000" dirty="0" err="1">
                <a:solidFill>
                  <a:schemeClr val="bg1"/>
                </a:solidFill>
              </a:rPr>
              <a:t>Merieux</a:t>
            </a:r>
            <a:r>
              <a:rPr lang="fr-FR" sz="2000" dirty="0">
                <a:solidFill>
                  <a:schemeClr val="bg1"/>
                </a:solidFill>
              </a:rPr>
              <a:t> </a:t>
            </a:r>
            <a:r>
              <a:rPr lang="fr-FR" sz="2000" dirty="0" err="1">
                <a:solidFill>
                  <a:schemeClr val="bg1"/>
                </a:solidFill>
              </a:rPr>
              <a:t>Foundation</a:t>
            </a:r>
            <a:r>
              <a:rPr lang="fr-FR" sz="2000" dirty="0">
                <a:solidFill>
                  <a:schemeClr val="bg1"/>
                </a:solidFill>
              </a:rPr>
              <a:t>, Pasteur </a:t>
            </a:r>
            <a:r>
              <a:rPr lang="fr-FR" sz="2000" dirty="0" err="1">
                <a:solidFill>
                  <a:schemeClr val="bg1"/>
                </a:solidFill>
              </a:rPr>
              <a:t>institute</a:t>
            </a:r>
            <a:r>
              <a:rPr lang="fr-FR" sz="2000" dirty="0">
                <a:solidFill>
                  <a:schemeClr val="bg1"/>
                </a:solidFill>
              </a:rPr>
              <a:t> networks, MOH Mexico)</a:t>
            </a:r>
          </a:p>
          <a:p>
            <a:pPr>
              <a:buClr>
                <a:schemeClr val="bg1"/>
              </a:buClr>
            </a:pPr>
            <a:endParaRPr lang="fr-FR" sz="2000" dirty="0">
              <a:solidFill>
                <a:schemeClr val="bg1"/>
              </a:solidFill>
            </a:endParaRPr>
          </a:p>
          <a:p>
            <a:pPr marL="380990" indent="-380990">
              <a:buClr>
                <a:schemeClr val="bg1"/>
              </a:buClr>
              <a:buFont typeface="Arial" panose="020B0604020202020204" pitchFamily="34" charset="0"/>
              <a:buChar char="•"/>
            </a:pPr>
            <a:r>
              <a:rPr lang="fr-FR" sz="2000" dirty="0">
                <a:solidFill>
                  <a:schemeClr val="bg1"/>
                </a:solidFill>
              </a:rPr>
              <a:t>Développent of self training and </a:t>
            </a:r>
            <a:r>
              <a:rPr lang="fr-FR" sz="2000" dirty="0" err="1">
                <a:solidFill>
                  <a:schemeClr val="bg1"/>
                </a:solidFill>
              </a:rPr>
              <a:t>reporting</a:t>
            </a:r>
            <a:r>
              <a:rPr lang="fr-FR" sz="2000" dirty="0">
                <a:solidFill>
                  <a:schemeClr val="bg1"/>
                </a:solidFill>
              </a:rPr>
              <a:t> </a:t>
            </a:r>
            <a:r>
              <a:rPr lang="fr-FR" sz="2000" dirty="0" err="1">
                <a:solidFill>
                  <a:schemeClr val="bg1"/>
                </a:solidFill>
              </a:rPr>
              <a:t>features</a:t>
            </a:r>
            <a:r>
              <a:rPr lang="fr-FR" sz="2000" dirty="0">
                <a:solidFill>
                  <a:schemeClr val="bg1"/>
                </a:solidFill>
              </a:rPr>
              <a:t>: training </a:t>
            </a:r>
            <a:r>
              <a:rPr lang="fr-FR" sz="2000" dirty="0" err="1">
                <a:solidFill>
                  <a:schemeClr val="bg1"/>
                </a:solidFill>
              </a:rPr>
              <a:t>tools</a:t>
            </a:r>
            <a:r>
              <a:rPr lang="fr-FR" sz="2000" dirty="0">
                <a:solidFill>
                  <a:schemeClr val="bg1"/>
                </a:solidFill>
              </a:rPr>
              <a:t> for the </a:t>
            </a:r>
            <a:r>
              <a:rPr lang="fr-FR" sz="2000" dirty="0" err="1">
                <a:solidFill>
                  <a:schemeClr val="bg1"/>
                </a:solidFill>
              </a:rPr>
              <a:t>lab</a:t>
            </a:r>
            <a:r>
              <a:rPr lang="fr-FR" sz="2000" dirty="0">
                <a:solidFill>
                  <a:schemeClr val="bg1"/>
                </a:solidFill>
              </a:rPr>
              <a:t> </a:t>
            </a:r>
            <a:r>
              <a:rPr lang="fr-FR" sz="2000" dirty="0" err="1">
                <a:solidFill>
                  <a:schemeClr val="bg1"/>
                </a:solidFill>
              </a:rPr>
              <a:t>technicians</a:t>
            </a:r>
            <a:r>
              <a:rPr lang="fr-FR" sz="2000" dirty="0">
                <a:solidFill>
                  <a:schemeClr val="bg1"/>
                </a:solidFill>
              </a:rPr>
              <a:t>+ </a:t>
            </a:r>
            <a:r>
              <a:rPr lang="fr-FR" sz="2000" dirty="0" err="1">
                <a:solidFill>
                  <a:schemeClr val="bg1"/>
                </a:solidFill>
              </a:rPr>
              <a:t>automatic</a:t>
            </a:r>
            <a:r>
              <a:rPr lang="fr-FR" sz="2000" dirty="0">
                <a:solidFill>
                  <a:schemeClr val="bg1"/>
                </a:solidFill>
              </a:rPr>
              <a:t> </a:t>
            </a:r>
            <a:r>
              <a:rPr lang="fr-FR" sz="2000" dirty="0" err="1">
                <a:solidFill>
                  <a:schemeClr val="bg1"/>
                </a:solidFill>
              </a:rPr>
              <a:t>analysis</a:t>
            </a:r>
            <a:r>
              <a:rPr lang="fr-FR" sz="2000" dirty="0">
                <a:solidFill>
                  <a:schemeClr val="bg1"/>
                </a:solidFill>
              </a:rPr>
              <a:t> of AST data</a:t>
            </a:r>
          </a:p>
          <a:p>
            <a:pPr>
              <a:buClr>
                <a:schemeClr val="bg1"/>
              </a:buClr>
            </a:pPr>
            <a:endParaRPr lang="fr-FR" sz="2000" dirty="0">
              <a:solidFill>
                <a:schemeClr val="bg1"/>
              </a:solidFill>
            </a:endParaRPr>
          </a:p>
          <a:p>
            <a:pPr marL="380990" indent="-380990">
              <a:buClr>
                <a:schemeClr val="bg1"/>
              </a:buClr>
              <a:buFont typeface="Arial" panose="020B0604020202020204" pitchFamily="34" charset="0"/>
              <a:buChar char="•"/>
            </a:pPr>
            <a:r>
              <a:rPr lang="fr-FR" sz="2000" dirty="0" err="1">
                <a:solidFill>
                  <a:schemeClr val="bg1"/>
                </a:solidFill>
              </a:rPr>
              <a:t>Implementation</a:t>
            </a:r>
            <a:r>
              <a:rPr lang="fr-FR" sz="2000" dirty="0">
                <a:solidFill>
                  <a:schemeClr val="bg1"/>
                </a:solidFill>
              </a:rPr>
              <a:t> in  10 to 15 sites</a:t>
            </a:r>
          </a:p>
          <a:p>
            <a:pPr marL="380990" indent="-380990">
              <a:buClr>
                <a:schemeClr val="bg1"/>
              </a:buClr>
              <a:buFont typeface="Arial" panose="020B0604020202020204" pitchFamily="34" charset="0"/>
              <a:buChar char="•"/>
            </a:pPr>
            <a:endParaRPr lang="fr-FR" sz="2000" dirty="0">
              <a:solidFill>
                <a:schemeClr val="bg1"/>
              </a:solidFill>
            </a:endParaRPr>
          </a:p>
          <a:p>
            <a:pPr marL="380990" indent="-380990">
              <a:buClr>
                <a:schemeClr val="bg1"/>
              </a:buClr>
              <a:buFont typeface="Arial" panose="020B0604020202020204" pitchFamily="34" charset="0"/>
              <a:buChar char="•"/>
            </a:pPr>
            <a:r>
              <a:rPr lang="fr-FR" sz="2000" b="1" dirty="0">
                <a:solidFill>
                  <a:schemeClr val="bg1"/>
                </a:solidFill>
              </a:rPr>
              <a:t>2023-2024</a:t>
            </a:r>
            <a:r>
              <a:rPr lang="fr-FR" sz="2000" dirty="0">
                <a:solidFill>
                  <a:schemeClr val="bg1"/>
                </a:solidFill>
              </a:rPr>
              <a:t>: </a:t>
            </a:r>
            <a:r>
              <a:rPr lang="fr-FR" sz="2000" dirty="0" err="1">
                <a:solidFill>
                  <a:schemeClr val="bg1"/>
                </a:solidFill>
              </a:rPr>
              <a:t>available</a:t>
            </a:r>
            <a:r>
              <a:rPr lang="fr-FR" sz="2000" dirty="0">
                <a:solidFill>
                  <a:schemeClr val="bg1"/>
                </a:solidFill>
              </a:rPr>
              <a:t> for all </a:t>
            </a:r>
            <a:r>
              <a:rPr lang="fr-FR" sz="2000" dirty="0" err="1">
                <a:solidFill>
                  <a:schemeClr val="bg1"/>
                </a:solidFill>
              </a:rPr>
              <a:t>labs</a:t>
            </a:r>
            <a:r>
              <a:rPr lang="fr-FR" sz="2000" dirty="0">
                <a:solidFill>
                  <a:schemeClr val="bg1"/>
                </a:solidFill>
              </a:rPr>
              <a:t> for free</a:t>
            </a:r>
          </a:p>
          <a:p>
            <a:pPr marL="380990" indent="-380990">
              <a:buClr>
                <a:schemeClr val="bg1"/>
              </a:buClr>
              <a:buFont typeface="Arial" panose="020B0604020202020204" pitchFamily="34" charset="0"/>
              <a:buChar char="•"/>
            </a:pPr>
            <a:endParaRPr lang="fr-FR" sz="2000" dirty="0">
              <a:solidFill>
                <a:schemeClr val="bg1"/>
              </a:solidFill>
            </a:endParaRPr>
          </a:p>
          <a:p>
            <a:pPr marL="380990" indent="-380990">
              <a:buClr>
                <a:schemeClr val="bg1"/>
              </a:buClr>
              <a:buFont typeface="Arial" panose="020B0604020202020204" pitchFamily="34" charset="0"/>
              <a:buChar char="•"/>
            </a:pPr>
            <a:r>
              <a:rPr lang="fr-FR" sz="2000" b="1" dirty="0">
                <a:solidFill>
                  <a:schemeClr val="bg1"/>
                </a:solidFill>
              </a:rPr>
              <a:t>2024</a:t>
            </a:r>
            <a:r>
              <a:rPr lang="fr-FR" sz="2000" dirty="0">
                <a:solidFill>
                  <a:schemeClr val="bg1"/>
                </a:solidFill>
              </a:rPr>
              <a:t>: </a:t>
            </a:r>
            <a:r>
              <a:rPr lang="fr-FR" sz="2000" dirty="0" err="1">
                <a:solidFill>
                  <a:schemeClr val="bg1"/>
                </a:solidFill>
              </a:rPr>
              <a:t>added</a:t>
            </a:r>
            <a:r>
              <a:rPr lang="fr-FR" sz="2000" dirty="0">
                <a:solidFill>
                  <a:schemeClr val="bg1"/>
                </a:solidFill>
              </a:rPr>
              <a:t> to WHO compendium of innovative health technologies for Low </a:t>
            </a:r>
            <a:r>
              <a:rPr lang="fr-FR" sz="2000" dirty="0" err="1">
                <a:solidFill>
                  <a:schemeClr val="bg1"/>
                </a:solidFill>
              </a:rPr>
              <a:t>resource</a:t>
            </a:r>
            <a:r>
              <a:rPr lang="fr-FR" sz="2000" dirty="0">
                <a:solidFill>
                  <a:schemeClr val="bg1"/>
                </a:solidFill>
              </a:rPr>
              <a:t> settings 2024</a:t>
            </a:r>
          </a:p>
          <a:p>
            <a:endParaRPr lang="en-US" dirty="0"/>
          </a:p>
        </p:txBody>
      </p:sp>
      <p:sp>
        <p:nvSpPr>
          <p:cNvPr id="4" name="Slide Number Placeholder 3"/>
          <p:cNvSpPr>
            <a:spLocks noGrp="1"/>
          </p:cNvSpPr>
          <p:nvPr>
            <p:ph type="sldNum" sz="quarter" idx="5"/>
          </p:nvPr>
        </p:nvSpPr>
        <p:spPr/>
        <p:txBody>
          <a:bodyPr/>
          <a:lstStyle/>
          <a:p>
            <a:fld id="{C896F4FD-D990-401E-B5C2-E415F0A86969}" type="slidenum">
              <a:rPr lang="en-GB" smtClean="0"/>
              <a:t>45</a:t>
            </a:fld>
            <a:endParaRPr lang="en-GB"/>
          </a:p>
        </p:txBody>
      </p:sp>
    </p:spTree>
    <p:extLst>
      <p:ext uri="{BB962C8B-B14F-4D97-AF65-F5344CB8AC3E}">
        <p14:creationId xmlns:p14="http://schemas.microsoft.com/office/powerpoint/2010/main" val="3056537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2023: 35% armed conflict; 26% internal instability; 36% stable contexts, 2 % post conflict</a:t>
            </a:r>
          </a:p>
          <a:p>
            <a:endParaRPr lang="en-GB" dirty="0"/>
          </a:p>
        </p:txBody>
      </p:sp>
      <p:sp>
        <p:nvSpPr>
          <p:cNvPr id="4" name="Slide Number Placeholder 3"/>
          <p:cNvSpPr>
            <a:spLocks noGrp="1"/>
          </p:cNvSpPr>
          <p:nvPr>
            <p:ph type="sldNum" sz="quarter" idx="5"/>
          </p:nvPr>
        </p:nvSpPr>
        <p:spPr/>
        <p:txBody>
          <a:bodyPr/>
          <a:lstStyle/>
          <a:p>
            <a:fld id="{C896F4FD-D990-401E-B5C2-E415F0A86969}" type="slidenum">
              <a:rPr lang="en-GB" smtClean="0"/>
              <a:t>2</a:t>
            </a:fld>
            <a:endParaRPr lang="en-GB"/>
          </a:p>
        </p:txBody>
      </p:sp>
    </p:spTree>
    <p:extLst>
      <p:ext uri="{BB962C8B-B14F-4D97-AF65-F5344CB8AC3E}">
        <p14:creationId xmlns:p14="http://schemas.microsoft.com/office/powerpoint/2010/main" val="3821633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96F4FD-D990-401E-B5C2-E415F0A86969}" type="slidenum">
              <a:rPr lang="en-GB" smtClean="0"/>
              <a:t>3</a:t>
            </a:fld>
            <a:endParaRPr lang="en-GB"/>
          </a:p>
        </p:txBody>
      </p:sp>
    </p:spTree>
    <p:extLst>
      <p:ext uri="{BB962C8B-B14F-4D97-AF65-F5344CB8AC3E}">
        <p14:creationId xmlns:p14="http://schemas.microsoft.com/office/powerpoint/2010/main" val="3106234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96F4FD-D990-401E-B5C2-E415F0A86969}" type="slidenum">
              <a:rPr lang="en-GB" smtClean="0"/>
              <a:t>4</a:t>
            </a:fld>
            <a:endParaRPr lang="en-GB"/>
          </a:p>
        </p:txBody>
      </p:sp>
    </p:spTree>
    <p:extLst>
      <p:ext uri="{BB962C8B-B14F-4D97-AF65-F5344CB8AC3E}">
        <p14:creationId xmlns:p14="http://schemas.microsoft.com/office/powerpoint/2010/main" val="238049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map</a:t>
            </a:r>
            <a:endParaRPr dirty="0"/>
          </a:p>
          <a:p>
            <a:r>
              <a:rPr b="0" dirty="0"/>
              <a:t>No alt text provided</a:t>
            </a:r>
            <a:endParaRPr dirty="0"/>
          </a:p>
          <a:p>
            <a:endParaRPr dirty="0"/>
          </a:p>
          <a:p>
            <a:r>
              <a:rPr b="1" dirty="0"/>
              <a:t>IPC</a:t>
            </a:r>
            <a:endParaRPr dirty="0"/>
          </a:p>
          <a:p>
            <a:r>
              <a:rPr b="0" dirty="0"/>
              <a:t>No alt text provided</a:t>
            </a:r>
            <a:endParaRPr dirty="0"/>
          </a:p>
          <a:p>
            <a:endParaRPr dirty="0"/>
          </a:p>
          <a:p>
            <a:r>
              <a:rPr b="1" dirty="0"/>
              <a:t>AMS</a:t>
            </a:r>
            <a:endParaRPr dirty="0"/>
          </a:p>
          <a:p>
            <a:r>
              <a:rPr b="0" dirty="0"/>
              <a:t>No alt text provided</a:t>
            </a:r>
            <a:endParaRPr dirty="0"/>
          </a:p>
          <a:p>
            <a:endParaRPr dirty="0"/>
          </a:p>
          <a:p>
            <a:r>
              <a:rPr b="1" dirty="0"/>
              <a:t>Laboratory</a:t>
            </a:r>
            <a:endParaRPr dirty="0"/>
          </a:p>
          <a:p>
            <a:r>
              <a:rPr b="0" dirty="0"/>
              <a:t>No alt text provided</a:t>
            </a:r>
            <a:endParaRPr dirty="0"/>
          </a:p>
          <a:p>
            <a:endParaRPr dirty="0"/>
          </a:p>
          <a:p>
            <a:r>
              <a:rPr b="1" dirty="0"/>
              <a:t>DATE</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Number of projects by OC</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Total number of projects selected</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6F4FD-D990-401E-B5C2-E415F0A86969}" type="slidenum">
              <a:rPr lang="en-GB" smtClean="0"/>
              <a:t>11</a:t>
            </a:fld>
            <a:endParaRPr lang="en-GB"/>
          </a:p>
        </p:txBody>
      </p:sp>
    </p:spTree>
    <p:extLst>
      <p:ext uri="{BB962C8B-B14F-4D97-AF65-F5344CB8AC3E}">
        <p14:creationId xmlns:p14="http://schemas.microsoft.com/office/powerpoint/2010/main" val="2669921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96F4FD-D990-401E-B5C2-E415F0A86969}" type="slidenum">
              <a:rPr lang="en-GB" smtClean="0"/>
              <a:t>16</a:t>
            </a:fld>
            <a:endParaRPr lang="en-GB"/>
          </a:p>
        </p:txBody>
      </p:sp>
    </p:spTree>
    <p:extLst>
      <p:ext uri="{BB962C8B-B14F-4D97-AF65-F5344CB8AC3E}">
        <p14:creationId xmlns:p14="http://schemas.microsoft.com/office/powerpoint/2010/main" val="3539361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896F4FD-D990-401E-B5C2-E415F0A86969}" type="slidenum">
              <a:rPr lang="en-GB" smtClean="0"/>
              <a:t>25</a:t>
            </a:fld>
            <a:endParaRPr lang="en-GB"/>
          </a:p>
        </p:txBody>
      </p:sp>
    </p:spTree>
    <p:extLst>
      <p:ext uri="{BB962C8B-B14F-4D97-AF65-F5344CB8AC3E}">
        <p14:creationId xmlns:p14="http://schemas.microsoft.com/office/powerpoint/2010/main" val="1872726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Committees coordinate activities that occur at the patient level (affecting direct care and treatment) as well as at the health facility level (creating a culture of responsible antibiotic use through structural changes).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solidFill>
                  <a:srgbClr val="EA1B23"/>
                </a:solidFill>
                <a:latin typeface="Arial Narrow" panose="020B0606020202030204" pitchFamily="34" charset="0"/>
                <a:ea typeface="Helvetica Neue" panose="02000503000000020004" pitchFamily="2" charset="0"/>
                <a:cs typeface="Helvetica Neue" panose="02000503000000020004" pitchFamily="2" charset="0"/>
              </a:rPr>
              <a:t>Overall Function</a:t>
            </a:r>
            <a:endParaRPr lang="en-US" sz="1200" dirty="0">
              <a:solidFill>
                <a:schemeClr val="dk1"/>
              </a:solidFill>
              <a:ea typeface="Helvetica Neue" panose="02000503000000020004" pitchFamily="2" charset="0"/>
              <a:cs typeface="Helvetica Neue" panose="02000503000000020004" pitchFamily="2" charset="0"/>
            </a:endParaRPr>
          </a:p>
          <a:p>
            <a:pPr marL="342900" indent="-342900">
              <a:spcBef>
                <a:spcPts val="600"/>
              </a:spcBef>
              <a:buFont typeface="Arial" panose="020B0604020202020204" pitchFamily="34" charset="0"/>
              <a:buChar char="•"/>
            </a:pPr>
            <a:r>
              <a:rPr lang="en-US" sz="1200" dirty="0">
                <a:solidFill>
                  <a:schemeClr val="dk1"/>
                </a:solidFill>
                <a:ea typeface="Helvetica Neue" panose="02000503000000020004" pitchFamily="2" charset="0"/>
                <a:cs typeface="Helvetica Neue" panose="02000503000000020004" pitchFamily="2" charset="0"/>
              </a:rPr>
              <a:t>Oversee development, implementation + ongoing review AMS program</a:t>
            </a:r>
          </a:p>
          <a:p>
            <a:pPr marL="342900" indent="-342900">
              <a:spcBef>
                <a:spcPts val="600"/>
              </a:spcBef>
              <a:buFont typeface="Arial" panose="020B0604020202020204" pitchFamily="34" charset="0"/>
              <a:buChar char="•"/>
            </a:pPr>
            <a:r>
              <a:rPr lang="en-US" sz="1200" dirty="0">
                <a:solidFill>
                  <a:schemeClr val="dk1"/>
                </a:solidFill>
                <a:ea typeface="Helvetica Neue" panose="02000503000000020004" pitchFamily="2" charset="0"/>
                <a:cs typeface="Helvetica Neue" panose="02000503000000020004" pitchFamily="2" charset="0"/>
              </a:rPr>
              <a:t>Employ systematic approach  optimizing antibiotic use</a:t>
            </a:r>
          </a:p>
          <a:p>
            <a:pPr marL="342900" indent="-342900">
              <a:spcBef>
                <a:spcPts val="600"/>
              </a:spcBef>
              <a:buFont typeface="Arial" panose="020B0604020202020204" pitchFamily="34" charset="0"/>
              <a:buChar char="•"/>
            </a:pPr>
            <a:r>
              <a:rPr lang="en-US" sz="1200" dirty="0">
                <a:solidFill>
                  <a:schemeClr val="dk1"/>
                </a:solidFill>
                <a:ea typeface="Helvetica Neue" panose="02000503000000020004" pitchFamily="2" charset="0"/>
                <a:cs typeface="Helvetica Neue" panose="02000503000000020004" pitchFamily="2" charset="0"/>
              </a:rPr>
              <a:t>Response to MDR infections &amp; hospital acquired MDR outbreaks</a:t>
            </a:r>
          </a:p>
          <a:p>
            <a:pPr marL="342900" indent="-342900">
              <a:spcBef>
                <a:spcPts val="600"/>
              </a:spcBef>
              <a:buFont typeface="Arial" panose="020B0604020202020204" pitchFamily="34" charset="0"/>
              <a:buChar char="•"/>
            </a:pPr>
            <a:r>
              <a:rPr lang="en-US" sz="1200" dirty="0">
                <a:solidFill>
                  <a:schemeClr val="dk1"/>
                </a:solidFill>
                <a:ea typeface="Helvetica Neue" panose="02000503000000020004" pitchFamily="2" charset="0"/>
                <a:cs typeface="Helvetica Neue" panose="02000503000000020004" pitchFamily="2" charset="0"/>
              </a:rPr>
              <a:t>Deal with conflicts: formulary restrictions and/or performance measures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EA1B23"/>
                </a:solidFill>
                <a:latin typeface="Arial Narrow" panose="020B0606020202030204" pitchFamily="34" charset="0"/>
                <a:ea typeface="Helvetica Neue" panose="02000503000000020004" pitchFamily="2" charset="0"/>
                <a:cs typeface="Helvetica Neue" panose="02000503000000020004" pitchFamily="2" charset="0"/>
              </a:rPr>
              <a:t>Responsibilities and Activities</a:t>
            </a:r>
          </a:p>
          <a:p>
            <a:pPr marL="177800" indent="-177800">
              <a:spcBef>
                <a:spcPts val="600"/>
              </a:spcBef>
              <a:buFont typeface="Arial" panose="020B0604020202020204" pitchFamily="34" charset="0"/>
              <a:buChar char="•"/>
            </a:pPr>
            <a:r>
              <a:rPr lang="en-US" sz="1200" dirty="0">
                <a:solidFill>
                  <a:schemeClr val="dk1"/>
                </a:solidFill>
                <a:ea typeface="Helvetica Neue" panose="02000503000000020004" pitchFamily="2" charset="0"/>
                <a:cs typeface="Helvetica Neue" panose="02000503000000020004" pitchFamily="2" charset="0"/>
              </a:rPr>
              <a:t>Baseline assessment: appropriate antibiotic prescription practices and consumption</a:t>
            </a:r>
          </a:p>
          <a:p>
            <a:pPr marL="177800" indent="-177800">
              <a:spcBef>
                <a:spcPts val="600"/>
              </a:spcBef>
              <a:buFont typeface="Arial" panose="020B0604020202020204" pitchFamily="34" charset="0"/>
              <a:buChar char="•"/>
            </a:pPr>
            <a:r>
              <a:rPr lang="en-US" sz="1200" dirty="0">
                <a:solidFill>
                  <a:schemeClr val="dk1"/>
                </a:solidFill>
                <a:ea typeface="Helvetica Neue" panose="02000503000000020004" pitchFamily="2" charset="0"/>
                <a:cs typeface="Helvetica Neue" panose="02000503000000020004" pitchFamily="2" charset="0"/>
              </a:rPr>
              <a:t>Develop stewardship action plan from baseline assessment </a:t>
            </a:r>
          </a:p>
          <a:p>
            <a:pPr marL="177800" indent="-177800">
              <a:spcBef>
                <a:spcPts val="600"/>
              </a:spcBef>
              <a:buFont typeface="Arial" panose="020B0604020202020204" pitchFamily="34" charset="0"/>
              <a:buChar char="•"/>
            </a:pPr>
            <a:r>
              <a:rPr lang="en-US" sz="1200" dirty="0">
                <a:solidFill>
                  <a:schemeClr val="dk1"/>
                </a:solidFill>
                <a:ea typeface="Helvetica Neue" panose="02000503000000020004" pitchFamily="2" charset="0"/>
                <a:cs typeface="Helvetica Neue" panose="02000503000000020004" pitchFamily="2" charset="0"/>
              </a:rPr>
              <a:t>Specific strategies to improve antimicrobial prescribing in project</a:t>
            </a:r>
          </a:p>
          <a:p>
            <a:pPr marL="177800" indent="-177800">
              <a:spcBef>
                <a:spcPts val="600"/>
              </a:spcBef>
              <a:buFont typeface="Arial" panose="020B0604020202020204" pitchFamily="34" charset="0"/>
              <a:buChar char="•"/>
            </a:pPr>
            <a:r>
              <a:rPr lang="en-US" sz="1200" dirty="0">
                <a:solidFill>
                  <a:schemeClr val="dk1"/>
                </a:solidFill>
                <a:ea typeface="Helvetica Neue" panose="02000503000000020004" pitchFamily="2" charset="0"/>
                <a:cs typeface="Helvetica Neue" panose="02000503000000020004" pitchFamily="2" charset="0"/>
              </a:rPr>
              <a:t>Regular meetings to follow implementation of action plan</a:t>
            </a:r>
          </a:p>
          <a:p>
            <a:pPr marL="177800" indent="-177800">
              <a:spcBef>
                <a:spcPts val="600"/>
              </a:spcBef>
              <a:buFont typeface="Arial" panose="020B0604020202020204" pitchFamily="34" charset="0"/>
              <a:buChar char="•"/>
            </a:pPr>
            <a:r>
              <a:rPr lang="en-US" sz="1200" dirty="0">
                <a:solidFill>
                  <a:schemeClr val="dk1"/>
                </a:solidFill>
                <a:ea typeface="Helvetica Neue" panose="02000503000000020004" pitchFamily="2" charset="0"/>
                <a:cs typeface="Helvetica Neue" panose="02000503000000020004" pitchFamily="2" charset="0"/>
              </a:rPr>
              <a:t>Monitor and evaluate stewardship program with feedback </a:t>
            </a:r>
          </a:p>
          <a:p>
            <a:endParaRPr lang="en-US" dirty="0"/>
          </a:p>
        </p:txBody>
      </p:sp>
      <p:sp>
        <p:nvSpPr>
          <p:cNvPr id="4" name="Slide Number Placeholder 3"/>
          <p:cNvSpPr>
            <a:spLocks noGrp="1"/>
          </p:cNvSpPr>
          <p:nvPr>
            <p:ph type="sldNum" sz="quarter" idx="5"/>
          </p:nvPr>
        </p:nvSpPr>
        <p:spPr/>
        <p:txBody>
          <a:bodyPr/>
          <a:lstStyle/>
          <a:p>
            <a:fld id="{C896F4FD-D990-401E-B5C2-E415F0A86969}" type="slidenum">
              <a:rPr lang="en-GB" smtClean="0"/>
              <a:t>26</a:t>
            </a:fld>
            <a:endParaRPr lang="en-GB"/>
          </a:p>
        </p:txBody>
      </p:sp>
    </p:spTree>
    <p:extLst>
      <p:ext uri="{BB962C8B-B14F-4D97-AF65-F5344CB8AC3E}">
        <p14:creationId xmlns:p14="http://schemas.microsoft.com/office/powerpoint/2010/main" val="928200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1" name="Titel 10"/>
          <p:cNvSpPr>
            <a:spLocks noGrp="1"/>
          </p:cNvSpPr>
          <p:nvPr>
            <p:ph type="title"/>
          </p:nvPr>
        </p:nvSpPr>
        <p:spPr/>
        <p:txBody>
          <a:bodyPr/>
          <a:lstStyle/>
          <a:p>
            <a:r>
              <a:rPr lang="en-US" dirty="0"/>
              <a:t>Click to edit</a:t>
            </a:r>
            <a:endParaRPr lang="nl-NL" dirty="0"/>
          </a:p>
        </p:txBody>
      </p:sp>
    </p:spTree>
    <p:extLst>
      <p:ext uri="{BB962C8B-B14F-4D97-AF65-F5344CB8AC3E}">
        <p14:creationId xmlns:p14="http://schemas.microsoft.com/office/powerpoint/2010/main" val="2180100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leen body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01697" y="226350"/>
            <a:ext cx="1275883" cy="676218"/>
          </a:xfrm>
          <a:prstGeom prst="rect">
            <a:avLst/>
          </a:prstGeom>
        </p:spPr>
      </p:pic>
    </p:spTree>
    <p:extLst>
      <p:ext uri="{BB962C8B-B14F-4D97-AF65-F5344CB8AC3E}">
        <p14:creationId xmlns:p14="http://schemas.microsoft.com/office/powerpoint/2010/main" val="52157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to">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a:t>Click to edit Master title style</a:t>
            </a:r>
            <a:endParaRPr lang="nl-NL" dirty="0"/>
          </a:p>
        </p:txBody>
      </p:sp>
      <p:sp>
        <p:nvSpPr>
          <p:cNvPr id="4" name="Tijdelijke aanduiding voor afbeelding 3"/>
          <p:cNvSpPr>
            <a:spLocks noGrp="1"/>
          </p:cNvSpPr>
          <p:nvPr>
            <p:ph type="pic" sz="quarter" idx="10"/>
          </p:nvPr>
        </p:nvSpPr>
        <p:spPr>
          <a:xfrm>
            <a:off x="0" y="1009650"/>
            <a:ext cx="9144000" cy="4133850"/>
          </a:xfrm>
        </p:spPr>
        <p:txBody>
          <a:bodyPr anchor="ctr">
            <a:normAutofit/>
          </a:bodyPr>
          <a:lstStyle>
            <a:lvl1pPr marL="0" indent="0" algn="ctr">
              <a:buFont typeface="Arial" panose="020B0604020202020204" pitchFamily="34" charset="0"/>
              <a:buNone/>
              <a:defRPr sz="2000"/>
            </a:lvl1pPr>
          </a:lstStyle>
          <a:p>
            <a:r>
              <a:rPr lang="en-US"/>
              <a:t>Click icon to add picture</a:t>
            </a:r>
            <a:endParaRPr lang="en-GB"/>
          </a:p>
        </p:txBody>
      </p:sp>
    </p:spTree>
    <p:extLst>
      <p:ext uri="{BB962C8B-B14F-4D97-AF65-F5344CB8AC3E}">
        <p14:creationId xmlns:p14="http://schemas.microsoft.com/office/powerpoint/2010/main" val="231744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Foto's">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a:t>Click to edit Master title style</a:t>
            </a:r>
            <a:endParaRPr lang="nl-NL" dirty="0"/>
          </a:p>
        </p:txBody>
      </p:sp>
      <p:sp>
        <p:nvSpPr>
          <p:cNvPr id="7" name="Tijdelijke aanduiding voor afbeelding 3"/>
          <p:cNvSpPr>
            <a:spLocks noGrp="1"/>
          </p:cNvSpPr>
          <p:nvPr>
            <p:ph type="pic" sz="quarter" idx="10"/>
          </p:nvPr>
        </p:nvSpPr>
        <p:spPr>
          <a:xfrm>
            <a:off x="0" y="1814400"/>
            <a:ext cx="4572000" cy="3031200"/>
          </a:xfrm>
        </p:spPr>
        <p:txBody>
          <a:bodyPr anchor="ctr">
            <a:normAutofit/>
          </a:bodyPr>
          <a:lstStyle>
            <a:lvl1pPr marL="0" indent="0" algn="ctr">
              <a:buFont typeface="Arial" panose="020B0604020202020204" pitchFamily="34" charset="0"/>
              <a:buNone/>
              <a:defRPr sz="2000"/>
            </a:lvl1pPr>
          </a:lstStyle>
          <a:p>
            <a:r>
              <a:rPr lang="en-US"/>
              <a:t>Click icon to add picture</a:t>
            </a:r>
            <a:endParaRPr lang="en-GB" dirty="0"/>
          </a:p>
        </p:txBody>
      </p:sp>
      <p:sp>
        <p:nvSpPr>
          <p:cNvPr id="8" name="Tijdelijke aanduiding voor afbeelding 3"/>
          <p:cNvSpPr>
            <a:spLocks noGrp="1"/>
          </p:cNvSpPr>
          <p:nvPr>
            <p:ph type="pic" sz="quarter" idx="11"/>
          </p:nvPr>
        </p:nvSpPr>
        <p:spPr>
          <a:xfrm>
            <a:off x="4572000" y="1152000"/>
            <a:ext cx="4572000" cy="3031200"/>
          </a:xfrm>
        </p:spPr>
        <p:txBody>
          <a:bodyPr anchor="ctr">
            <a:normAutofit/>
          </a:bodyPr>
          <a:lstStyle>
            <a:lvl1pPr marL="0" indent="0" algn="ctr">
              <a:buFont typeface="Arial" panose="020B0604020202020204" pitchFamily="34" charset="0"/>
              <a:buNone/>
              <a:defRPr sz="2000"/>
            </a:lvl1pPr>
          </a:lstStyle>
          <a:p>
            <a:r>
              <a:rPr lang="en-US"/>
              <a:t>Click icon to add picture</a:t>
            </a:r>
            <a:endParaRPr lang="en-GB" dirty="0"/>
          </a:p>
        </p:txBody>
      </p:sp>
    </p:spTree>
    <p:extLst>
      <p:ext uri="{BB962C8B-B14F-4D97-AF65-F5344CB8AC3E}">
        <p14:creationId xmlns:p14="http://schemas.microsoft.com/office/powerpoint/2010/main" val="3132671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DEE9A8-8EED-4D64-9C04-28AF49C80E05}"/>
              </a:ext>
            </a:extLst>
          </p:cNvPr>
          <p:cNvGraphicFramePr>
            <a:graphicFrameLocks noChangeAspect="1"/>
          </p:cNvGraphicFramePr>
          <p:nvPr userDrawn="1">
            <p:custDataLst>
              <p:tags r:id="rId1"/>
            </p:custDataLst>
            <p:extLst>
              <p:ext uri="{D42A27DB-BD31-4B8C-83A1-F6EECF244321}">
                <p14:modId xmlns:p14="http://schemas.microsoft.com/office/powerpoint/2010/main" val="23059271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2" name="Object 1" hidden="1">
                        <a:extLst>
                          <a:ext uri="{FF2B5EF4-FFF2-40B4-BE49-F238E27FC236}">
                            <a16:creationId xmlns:a16="http://schemas.microsoft.com/office/drawing/2014/main" id="{60DEE9A8-8EED-4D64-9C04-28AF49C80E0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01697" y="226350"/>
            <a:ext cx="1275883" cy="676218"/>
          </a:xfrm>
          <a:prstGeom prst="rect">
            <a:avLst/>
          </a:prstGeom>
        </p:spPr>
      </p:pic>
    </p:spTree>
    <p:extLst>
      <p:ext uri="{BB962C8B-B14F-4D97-AF65-F5344CB8AC3E}">
        <p14:creationId xmlns:p14="http://schemas.microsoft.com/office/powerpoint/2010/main" val="1299080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878253"/>
            <a:ext cx="2949178" cy="664797"/>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58696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15B1-162B-8B72-5E4F-22533A6AB39D}"/>
              </a:ext>
            </a:extLst>
          </p:cNvPr>
          <p:cNvSpPr txBox="1">
            <a:spLocks noGrp="1"/>
          </p:cNvSpPr>
          <p:nvPr>
            <p:ph type="title"/>
          </p:nvPr>
        </p:nvSpPr>
        <p:spPr>
          <a:xfrm>
            <a:off x="629838" y="273847"/>
            <a:ext cx="7886700" cy="519373"/>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43603865-341C-3705-59A9-4BF008BA5730}"/>
              </a:ext>
            </a:extLst>
          </p:cNvPr>
          <p:cNvSpPr txBox="1">
            <a:spLocks noGrp="1"/>
          </p:cNvSpPr>
          <p:nvPr>
            <p:ph type="body" idx="1"/>
          </p:nvPr>
        </p:nvSpPr>
        <p:spPr>
          <a:xfrm>
            <a:off x="629838" y="1260870"/>
            <a:ext cx="3868337" cy="617933"/>
          </a:xfrm>
        </p:spPr>
        <p:txBody>
          <a:bodyPr anchor="b"/>
          <a:lstStyle>
            <a:lvl1pPr marL="0" indent="0">
              <a:buNone/>
              <a:defRPr sz="1800" b="1"/>
            </a:lvl1pPr>
          </a:lstStyle>
          <a:p>
            <a:pPr lvl="0"/>
            <a:r>
              <a:rPr lang="en-US"/>
              <a:t>Click to edit Master text styles</a:t>
            </a:r>
          </a:p>
        </p:txBody>
      </p:sp>
      <p:sp>
        <p:nvSpPr>
          <p:cNvPr id="4" name="Content Placeholder 3">
            <a:extLst>
              <a:ext uri="{FF2B5EF4-FFF2-40B4-BE49-F238E27FC236}">
                <a16:creationId xmlns:a16="http://schemas.microsoft.com/office/drawing/2014/main" id="{21218936-F147-6E2B-E253-CC612C252E2C}"/>
              </a:ext>
            </a:extLst>
          </p:cNvPr>
          <p:cNvSpPr txBox="1">
            <a:spLocks noGrp="1"/>
          </p:cNvSpPr>
          <p:nvPr>
            <p:ph idx="2"/>
          </p:nvPr>
        </p:nvSpPr>
        <p:spPr>
          <a:xfrm>
            <a:off x="629838" y="1878804"/>
            <a:ext cx="3868337" cy="276343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68177B-FDC3-327E-085A-18C25919A454}"/>
              </a:ext>
            </a:extLst>
          </p:cNvPr>
          <p:cNvSpPr txBox="1">
            <a:spLocks noGrp="1"/>
          </p:cNvSpPr>
          <p:nvPr>
            <p:ph type="body" idx="3"/>
          </p:nvPr>
        </p:nvSpPr>
        <p:spPr>
          <a:xfrm>
            <a:off x="4629150" y="1260870"/>
            <a:ext cx="3887388" cy="617933"/>
          </a:xfrm>
        </p:spPr>
        <p:txBody>
          <a:bodyPr anchor="b"/>
          <a:lstStyle>
            <a:lvl1pPr marL="0" indent="0">
              <a:buNone/>
              <a:defRPr sz="1800" b="1"/>
            </a:lvl1pPr>
          </a:lstStyle>
          <a:p>
            <a:pPr lvl="0"/>
            <a:r>
              <a:rPr lang="en-US"/>
              <a:t>Click to edit Master text styles</a:t>
            </a:r>
          </a:p>
        </p:txBody>
      </p:sp>
      <p:sp>
        <p:nvSpPr>
          <p:cNvPr id="6" name="Content Placeholder 5">
            <a:extLst>
              <a:ext uri="{FF2B5EF4-FFF2-40B4-BE49-F238E27FC236}">
                <a16:creationId xmlns:a16="http://schemas.microsoft.com/office/drawing/2014/main" id="{15BDD031-9AD3-A3E6-9D7A-701131D30726}"/>
              </a:ext>
            </a:extLst>
          </p:cNvPr>
          <p:cNvSpPr txBox="1">
            <a:spLocks noGrp="1"/>
          </p:cNvSpPr>
          <p:nvPr>
            <p:ph idx="4"/>
          </p:nvPr>
        </p:nvSpPr>
        <p:spPr>
          <a:xfrm>
            <a:off x="4629150" y="1878804"/>
            <a:ext cx="3887388" cy="276343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79FF4-C01E-56D5-8D54-7BD6DD03406C}"/>
              </a:ext>
            </a:extLst>
          </p:cNvPr>
          <p:cNvSpPr txBox="1">
            <a:spLocks noGrp="1"/>
          </p:cNvSpPr>
          <p:nvPr>
            <p:ph type="dt" sz="half" idx="7"/>
          </p:nvPr>
        </p:nvSpPr>
        <p:spPr/>
        <p:txBody>
          <a:bodyPr/>
          <a:lstStyle>
            <a:lvl1pPr>
              <a:defRPr/>
            </a:lvl1pPr>
          </a:lstStyle>
          <a:p>
            <a:pPr lvl="0"/>
            <a:fld id="{04B95F1F-4B52-4772-9FDB-FE8E5A251B21}" type="datetime1">
              <a:rPr lang="en-US"/>
              <a:pPr lvl="0"/>
              <a:t>1/13/2026</a:t>
            </a:fld>
            <a:endParaRPr lang="en-US"/>
          </a:p>
        </p:txBody>
      </p:sp>
      <p:sp>
        <p:nvSpPr>
          <p:cNvPr id="8" name="Footer Placeholder 7">
            <a:extLst>
              <a:ext uri="{FF2B5EF4-FFF2-40B4-BE49-F238E27FC236}">
                <a16:creationId xmlns:a16="http://schemas.microsoft.com/office/drawing/2014/main" id="{AF639549-B9E0-CD9C-F879-7B70607A8A55}"/>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035E7FD2-5BC2-0693-5485-8DA411686E6F}"/>
              </a:ext>
            </a:extLst>
          </p:cNvPr>
          <p:cNvSpPr txBox="1">
            <a:spLocks noGrp="1"/>
          </p:cNvSpPr>
          <p:nvPr>
            <p:ph type="sldNum" sz="quarter" idx="8"/>
          </p:nvPr>
        </p:nvSpPr>
        <p:spPr/>
        <p:txBody>
          <a:bodyPr/>
          <a:lstStyle>
            <a:lvl1pPr>
              <a:defRPr/>
            </a:lvl1pPr>
          </a:lstStyle>
          <a:p>
            <a:pPr lvl="0"/>
            <a:fld id="{18D8179C-833D-4A29-B5DE-ADE9A4EDA063}" type="slidenum">
              <a:t>‹#›</a:t>
            </a:fld>
            <a:endParaRPr lang="en-US"/>
          </a:p>
        </p:txBody>
      </p:sp>
    </p:spTree>
    <p:extLst>
      <p:ext uri="{BB962C8B-B14F-4D97-AF65-F5344CB8AC3E}">
        <p14:creationId xmlns:p14="http://schemas.microsoft.com/office/powerpoint/2010/main" val="3019026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F182-45DE-BD35-EDD1-5FF6254261D0}"/>
              </a:ext>
            </a:extLst>
          </p:cNvPr>
          <p:cNvSpPr>
            <a:spLocks noGrp="1"/>
          </p:cNvSpPr>
          <p:nvPr>
            <p:ph type="title" hasCustomPrompt="1"/>
          </p:nvPr>
        </p:nvSpPr>
        <p:spPr>
          <a:xfrm>
            <a:off x="242889" y="343514"/>
            <a:ext cx="8647906" cy="1038746"/>
          </a:xfrm>
        </p:spPr>
        <p:txBody>
          <a:bodyPr/>
          <a:lstStyle>
            <a:lvl1pPr>
              <a:defRPr>
                <a:solidFill>
                  <a:schemeClr val="accent1"/>
                </a:solidFill>
              </a:defRPr>
            </a:lvl1pPr>
          </a:lstStyle>
          <a:p>
            <a:r>
              <a:rPr lang="en-US" dirty="0"/>
              <a:t>CLICK TO EDIT MASTER TITLE STYLE</a:t>
            </a:r>
            <a:endParaRPr lang="fr-BE" dirty="0"/>
          </a:p>
        </p:txBody>
      </p:sp>
      <p:sp>
        <p:nvSpPr>
          <p:cNvPr id="3" name="Content Placeholder 2">
            <a:extLst>
              <a:ext uri="{FF2B5EF4-FFF2-40B4-BE49-F238E27FC236}">
                <a16:creationId xmlns:a16="http://schemas.microsoft.com/office/drawing/2014/main" id="{6D178E3D-4D30-B7A8-337A-5300DE7830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Slide Number Placeholder 8">
            <a:extLst>
              <a:ext uri="{FF2B5EF4-FFF2-40B4-BE49-F238E27FC236}">
                <a16:creationId xmlns:a16="http://schemas.microsoft.com/office/drawing/2014/main" id="{81D07C32-FEF4-6D7D-1372-91BC312D3188}"/>
              </a:ext>
            </a:extLst>
          </p:cNvPr>
          <p:cNvSpPr>
            <a:spLocks noGrp="1"/>
          </p:cNvSpPr>
          <p:nvPr>
            <p:ph type="sldNum" sz="quarter" idx="12"/>
          </p:nvPr>
        </p:nvSpPr>
        <p:spPr>
          <a:xfrm>
            <a:off x="7830589" y="4881649"/>
            <a:ext cx="684761" cy="159458"/>
          </a:xfrm>
          <a:prstGeom prst="rect">
            <a:avLst/>
          </a:prstGeom>
        </p:spPr>
        <p:txBody>
          <a:bodyPr/>
          <a:lstStyle>
            <a:lvl1pPr>
              <a:defRPr sz="9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4078995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02C43C4-D798-455B-804C-5ED4C88D6B1A}"/>
              </a:ext>
            </a:extLst>
          </p:cNvPr>
          <p:cNvGraphicFramePr>
            <a:graphicFrameLocks noChangeAspect="1"/>
          </p:cNvGraphicFramePr>
          <p:nvPr userDrawn="1">
            <p:custDataLst>
              <p:tags r:id="rId10"/>
            </p:custDataLst>
            <p:extLst>
              <p:ext uri="{D42A27DB-BD31-4B8C-83A1-F6EECF244321}">
                <p14:modId xmlns:p14="http://schemas.microsoft.com/office/powerpoint/2010/main" val="4037275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1" imgW="338" imgH="337" progId="TCLayout.ActiveDocument.1">
                  <p:embed/>
                </p:oleObj>
              </mc:Choice>
              <mc:Fallback>
                <p:oleObj name="think-cell Slide" r:id="rId11" imgW="338" imgH="337" progId="TCLayout.ActiveDocument.1">
                  <p:embed/>
                  <p:pic>
                    <p:nvPicPr>
                      <p:cNvPr id="5" name="Object 4" hidden="1">
                        <a:extLst>
                          <a:ext uri="{FF2B5EF4-FFF2-40B4-BE49-F238E27FC236}">
                            <a16:creationId xmlns:a16="http://schemas.microsoft.com/office/drawing/2014/main" id="{802C43C4-D798-455B-804C-5ED4C88D6B1A}"/>
                          </a:ext>
                        </a:extLst>
                      </p:cNvPr>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3" name="Tijdelijke aanduiding voor tekst 2"/>
          <p:cNvSpPr>
            <a:spLocks noGrp="1"/>
          </p:cNvSpPr>
          <p:nvPr>
            <p:ph type="body" idx="1"/>
          </p:nvPr>
        </p:nvSpPr>
        <p:spPr>
          <a:xfrm>
            <a:off x="1174750" y="1336675"/>
            <a:ext cx="7308068" cy="3322637"/>
          </a:xfrm>
          <a:prstGeom prst="rect">
            <a:avLst/>
          </a:prstGeom>
        </p:spPr>
        <p:txBody>
          <a:bodyPr vert="horz" lIns="0" tIns="0" rIns="0" bIns="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2" name="Tijdelijke aanduiding voor titel 1"/>
          <p:cNvSpPr>
            <a:spLocks noGrp="1"/>
          </p:cNvSpPr>
          <p:nvPr>
            <p:ph type="title"/>
          </p:nvPr>
        </p:nvSpPr>
        <p:spPr>
          <a:xfrm>
            <a:off x="242889" y="343514"/>
            <a:ext cx="8647906" cy="526298"/>
          </a:xfrm>
          <a:prstGeom prst="rect">
            <a:avLst/>
          </a:prstGeom>
        </p:spPr>
        <p:txBody>
          <a:bodyPr vert="horz" wrap="square" lIns="0" tIns="0" rIns="0" bIns="0" rtlCol="0" anchor="t" anchorCtr="0">
            <a:spAutoFit/>
          </a:bodyPr>
          <a:lstStyle/>
          <a:p>
            <a:r>
              <a:rPr lang="nl-NL" dirty="0"/>
              <a:t>Wat Klik om de stijl te bewerken</a:t>
            </a:r>
            <a:endParaRPr lang="en-GB" dirty="0"/>
          </a:p>
        </p:txBody>
      </p:sp>
      <p:sp>
        <p:nvSpPr>
          <p:cNvPr id="4" name="Rechthoek 3"/>
          <p:cNvSpPr/>
          <p:nvPr/>
        </p:nvSpPr>
        <p:spPr>
          <a:xfrm>
            <a:off x="0" y="400892"/>
            <a:ext cx="130969" cy="356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701697" y="226350"/>
            <a:ext cx="1275883" cy="676218"/>
          </a:xfrm>
          <a:prstGeom prst="rect">
            <a:avLst/>
          </a:prstGeom>
        </p:spPr>
      </p:pic>
    </p:spTree>
    <p:extLst>
      <p:ext uri="{BB962C8B-B14F-4D97-AF65-F5344CB8AC3E}">
        <p14:creationId xmlns:p14="http://schemas.microsoft.com/office/powerpoint/2010/main" val="4220200693"/>
      </p:ext>
    </p:extLst>
  </p:cSld>
  <p:clrMap bg1="lt1" tx1="dk1" bg2="lt2" tx2="dk2" accent1="accent1" accent2="accent2" accent3="accent3" accent4="accent4" accent5="accent5" accent6="accent6" hlink="hlink" folHlink="folHlink"/>
  <p:sldLayoutIdLst>
    <p:sldLayoutId id="2147483650" r:id="rId1"/>
    <p:sldLayoutId id="2147483659" r:id="rId2"/>
    <p:sldLayoutId id="2147483655" r:id="rId3"/>
    <p:sldLayoutId id="2147483656" r:id="rId4"/>
    <p:sldLayoutId id="2147483657" r:id="rId5"/>
    <p:sldLayoutId id="2147483661" r:id="rId6"/>
    <p:sldLayoutId id="2147483662" r:id="rId7"/>
    <p:sldLayoutId id="2147483663" r:id="rId8"/>
  </p:sldLayoutIdLst>
  <p:txStyles>
    <p:title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p:titleStyle>
    <p:body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2" userDrawn="1">
          <p15:clr>
            <a:srgbClr val="F26B43"/>
          </p15:clr>
        </p15:guide>
        <p15:guide id="2" pos="153" userDrawn="1">
          <p15:clr>
            <a:srgbClr val="F26B43"/>
          </p15:clr>
        </p15:guide>
        <p15:guide id="3" pos="5602" userDrawn="1">
          <p15:clr>
            <a:srgbClr val="F26B43"/>
          </p15:clr>
        </p15:guide>
        <p15:guide id="4" orient="horz" pos="293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30.emf"/></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26" Type="http://schemas.openxmlformats.org/officeDocument/2006/relationships/image" Target="../media/image87.svg"/><Relationship Id="rId3" Type="http://schemas.openxmlformats.org/officeDocument/2006/relationships/slideLayout" Target="../slideLayouts/slideLayout5.xml"/><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5" Type="http://schemas.openxmlformats.org/officeDocument/2006/relationships/image" Target="../media/image86.png"/><Relationship Id="rId2" Type="http://schemas.openxmlformats.org/officeDocument/2006/relationships/tags" Target="../tags/tag5.xml"/><Relationship Id="rId16" Type="http://schemas.openxmlformats.org/officeDocument/2006/relationships/image" Target="../media/image77.svg"/><Relationship Id="rId20" Type="http://schemas.openxmlformats.org/officeDocument/2006/relationships/image" Target="../media/image81.svg"/><Relationship Id="rId29" Type="http://schemas.openxmlformats.org/officeDocument/2006/relationships/image" Target="../media/image90.png"/><Relationship Id="rId1" Type="http://schemas.openxmlformats.org/officeDocument/2006/relationships/tags" Target="../tags/tag4.xml"/><Relationship Id="rId6" Type="http://schemas.openxmlformats.org/officeDocument/2006/relationships/image" Target="../media/image67.svg"/><Relationship Id="rId11" Type="http://schemas.openxmlformats.org/officeDocument/2006/relationships/image" Target="../media/image72.png"/><Relationship Id="rId24" Type="http://schemas.openxmlformats.org/officeDocument/2006/relationships/image" Target="../media/image85.svg"/><Relationship Id="rId32" Type="http://schemas.openxmlformats.org/officeDocument/2006/relationships/image" Target="../media/image93.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svg"/><Relationship Id="rId10" Type="http://schemas.openxmlformats.org/officeDocument/2006/relationships/image" Target="../media/image71.svg"/><Relationship Id="rId19" Type="http://schemas.openxmlformats.org/officeDocument/2006/relationships/image" Target="../media/image80.png"/><Relationship Id="rId31" Type="http://schemas.openxmlformats.org/officeDocument/2006/relationships/image" Target="../media/image92.jpe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svg"/><Relationship Id="rId27" Type="http://schemas.openxmlformats.org/officeDocument/2006/relationships/image" Target="../media/image88.png"/><Relationship Id="rId30" Type="http://schemas.openxmlformats.org/officeDocument/2006/relationships/image" Target="../media/image91.sv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iris.who.int/bitstream/handle/10665/378235/9789240095212-eng.pdf?sequence=1" TargetMode="External"/><Relationship Id="rId5" Type="http://schemas.openxmlformats.org/officeDocument/2006/relationships/image" Target="../media/image96.png"/><Relationship Id="rId4" Type="http://schemas.openxmlformats.org/officeDocument/2006/relationships/image" Target="../media/image95.gif"/></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3" Type="http://schemas.openxmlformats.org/officeDocument/2006/relationships/hyperlink" Target="https://app.powerbi.com/groups/me/reports/1f47ef20-20b6-4fa4-8025-c489cac89ebc/?pbi_source=PowerPoint"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mailto:Rupa.Kanapathipillai@newyork.msf.org" TargetMode="External"/><Relationship Id="rId2" Type="http://schemas.openxmlformats.org/officeDocument/2006/relationships/image" Target="../media/image101.jpeg"/><Relationship Id="rId1" Type="http://schemas.openxmlformats.org/officeDocument/2006/relationships/slideLayout" Target="../slideLayouts/slideLayout5.xml"/><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47650" y="1921003"/>
            <a:ext cx="8648700" cy="1828193"/>
          </a:xfrm>
        </p:spPr>
        <p:txBody>
          <a:bodyPr/>
          <a:lstStyle/>
          <a:p>
            <a:r>
              <a:rPr lang="en-US" sz="4400" dirty="0"/>
              <a:t>MSF AND AMR:</a:t>
            </a:r>
            <a:br>
              <a:rPr lang="en-US" sz="4400" dirty="0"/>
            </a:br>
            <a:r>
              <a:rPr lang="en-US" sz="4400" dirty="0"/>
              <a:t>A STRATEGIC APPROACH</a:t>
            </a:r>
            <a:br>
              <a:rPr lang="en-US" sz="4400" dirty="0">
                <a:cs typeface="Arial"/>
              </a:rPr>
            </a:br>
            <a:endParaRPr lang="en-US" sz="4400" dirty="0">
              <a:cs typeface="Arial"/>
            </a:endParaRPr>
          </a:p>
        </p:txBody>
      </p:sp>
      <p:sp>
        <p:nvSpPr>
          <p:cNvPr id="6" name="Title 2"/>
          <p:cNvSpPr txBox="1">
            <a:spLocks/>
          </p:cNvSpPr>
          <p:nvPr/>
        </p:nvSpPr>
        <p:spPr>
          <a:xfrm>
            <a:off x="216559" y="3707983"/>
            <a:ext cx="3383289" cy="66479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pPr algn="l"/>
            <a:r>
              <a:rPr lang="en-US" sz="1600" dirty="0">
                <a:latin typeface="+mn-lt"/>
              </a:rPr>
              <a:t>Dr Rupa Kanapathipillai </a:t>
            </a:r>
          </a:p>
          <a:p>
            <a:pPr algn="l"/>
            <a:r>
              <a:rPr lang="en-US" sz="1600" dirty="0">
                <a:latin typeface="+mn-lt"/>
              </a:rPr>
              <a:t>Antimicrobial Stewardship Lead</a:t>
            </a:r>
          </a:p>
          <a:p>
            <a:pPr algn="l"/>
            <a:r>
              <a:rPr lang="fr-FR" sz="1600" b="1" dirty="0">
                <a:effectLst/>
                <a:latin typeface="+mn-lt"/>
                <a:ea typeface="Calibri" panose="020F0502020204030204" pitchFamily="34" charset="0"/>
              </a:rPr>
              <a:t>Médecins Sans Frontières</a:t>
            </a:r>
            <a:endParaRPr lang="en-US" sz="1600" dirty="0">
              <a:latin typeface="+mn-lt"/>
            </a:endParaRPr>
          </a:p>
        </p:txBody>
      </p:sp>
      <p:sp>
        <p:nvSpPr>
          <p:cNvPr id="7" name="Rectangle 6"/>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5" name="Title 2">
            <a:extLst>
              <a:ext uri="{FF2B5EF4-FFF2-40B4-BE49-F238E27FC236}">
                <a16:creationId xmlns:a16="http://schemas.microsoft.com/office/drawing/2014/main" id="{1EC735BE-A506-7737-143B-C6B500ECC9F6}"/>
              </a:ext>
            </a:extLst>
          </p:cNvPr>
          <p:cNvSpPr txBox="1">
            <a:spLocks/>
          </p:cNvSpPr>
          <p:nvPr/>
        </p:nvSpPr>
        <p:spPr>
          <a:xfrm>
            <a:off x="4122812" y="3707982"/>
            <a:ext cx="3383289" cy="88639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pPr algn="l"/>
            <a:r>
              <a:rPr lang="en-US" sz="1600" dirty="0">
                <a:latin typeface="+mn-lt"/>
              </a:rPr>
              <a:t>Dr Anna Farra</a:t>
            </a:r>
          </a:p>
          <a:p>
            <a:pPr algn="l"/>
            <a:r>
              <a:rPr lang="en-US" sz="1600" dirty="0">
                <a:latin typeface="+mn-lt"/>
              </a:rPr>
              <a:t>Antimicrobial resistance MSF platform coordinator</a:t>
            </a:r>
          </a:p>
          <a:p>
            <a:pPr algn="l"/>
            <a:r>
              <a:rPr lang="fr-FR" sz="1600" b="1" dirty="0">
                <a:effectLst/>
                <a:latin typeface="+mn-lt"/>
                <a:ea typeface="Calibri" panose="020F0502020204030204" pitchFamily="34" charset="0"/>
              </a:rPr>
              <a:t>Médecins Sans Frontières</a:t>
            </a:r>
            <a:endParaRPr lang="en-US" sz="1600" dirty="0">
              <a:latin typeface="+mn-lt"/>
            </a:endParaRPr>
          </a:p>
        </p:txBody>
      </p:sp>
    </p:spTree>
    <p:extLst>
      <p:ext uri="{BB962C8B-B14F-4D97-AF65-F5344CB8AC3E}">
        <p14:creationId xmlns:p14="http://schemas.microsoft.com/office/powerpoint/2010/main" val="3471898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graphicFrame>
        <p:nvGraphicFramePr>
          <p:cNvPr id="4" name="Content Placeholder 2">
            <a:extLst>
              <a:ext uri="{FF2B5EF4-FFF2-40B4-BE49-F238E27FC236}">
                <a16:creationId xmlns:a16="http://schemas.microsoft.com/office/drawing/2014/main" id="{CB977566-241F-FFF4-33A1-B2D6F3DDD11E}"/>
              </a:ext>
            </a:extLst>
          </p:cNvPr>
          <p:cNvGraphicFramePr>
            <a:graphicFrameLocks/>
          </p:cNvGraphicFramePr>
          <p:nvPr>
            <p:extLst>
              <p:ext uri="{D42A27DB-BD31-4B8C-83A1-F6EECF244321}">
                <p14:modId xmlns:p14="http://schemas.microsoft.com/office/powerpoint/2010/main" val="1094571444"/>
              </p:ext>
            </p:extLst>
          </p:nvPr>
        </p:nvGraphicFramePr>
        <p:xfrm>
          <a:off x="517549" y="1163214"/>
          <a:ext cx="7688198" cy="3052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89256A0-C0A5-9E44-6C9C-5091E85B4B79}"/>
              </a:ext>
            </a:extLst>
          </p:cNvPr>
          <p:cNvSpPr txBox="1"/>
          <p:nvPr/>
        </p:nvSpPr>
        <p:spPr>
          <a:xfrm>
            <a:off x="0" y="128383"/>
            <a:ext cx="7824083" cy="584775"/>
          </a:xfrm>
          <a:prstGeom prst="rect">
            <a:avLst/>
          </a:prstGeom>
          <a:noFill/>
        </p:spPr>
        <p:txBody>
          <a:bodyPr wrap="square">
            <a:spAutoFit/>
          </a:bodyPr>
          <a:lstStyle/>
          <a:p>
            <a:pPr algn="l"/>
            <a:r>
              <a:rPr lang="en-US" sz="3200" b="1" dirty="0">
                <a:latin typeface="Arial Narrow" panose="020B0606020202030204" pitchFamily="34" charset="0"/>
                <a:ea typeface="Helvetica Neue Condensed Black" panose="02000503000000020004" pitchFamily="2" charset="0"/>
                <a:cs typeface="Helvetica Neue Condensed Black" panose="02000503000000020004" pitchFamily="2" charset="0"/>
              </a:rPr>
              <a:t>AMR TOOLS DEVELOPED BY MSF</a:t>
            </a:r>
          </a:p>
        </p:txBody>
      </p:sp>
    </p:spTree>
    <p:extLst>
      <p:ext uri="{BB962C8B-B14F-4D97-AF65-F5344CB8AC3E}">
        <p14:creationId xmlns:p14="http://schemas.microsoft.com/office/powerpoint/2010/main" val="507754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grpSp>
        <p:nvGrpSpPr>
          <p:cNvPr id="4" name="Group 3">
            <a:extLst>
              <a:ext uri="{FF2B5EF4-FFF2-40B4-BE49-F238E27FC236}">
                <a16:creationId xmlns:a16="http://schemas.microsoft.com/office/drawing/2014/main" id="{BC1E6196-A3FC-2AB1-70FE-71B690DC1B0E}"/>
              </a:ext>
            </a:extLst>
          </p:cNvPr>
          <p:cNvGrpSpPr/>
          <p:nvPr/>
        </p:nvGrpSpPr>
        <p:grpSpPr>
          <a:xfrm>
            <a:off x="125833" y="593822"/>
            <a:ext cx="8892334" cy="4232179"/>
            <a:chOff x="251666" y="147565"/>
            <a:chExt cx="11649182" cy="6091118"/>
          </a:xfrm>
        </p:grpSpPr>
        <p:sp>
          <p:nvSpPr>
            <p:cNvPr id="5" name="Rectangle: Rounded Corners 4">
              <a:extLst>
                <a:ext uri="{FF2B5EF4-FFF2-40B4-BE49-F238E27FC236}">
                  <a16:creationId xmlns:a16="http://schemas.microsoft.com/office/drawing/2014/main" id="{55CD5F18-7AEF-84E7-D989-65E331D39FC7}"/>
                </a:ext>
              </a:extLst>
            </p:cNvPr>
            <p:cNvSpPr/>
            <p:nvPr/>
          </p:nvSpPr>
          <p:spPr>
            <a:xfrm>
              <a:off x="251670" y="1174459"/>
              <a:ext cx="11649178" cy="8808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800" b="1" dirty="0">
                  <a:solidFill>
                    <a:schemeClr val="tx1"/>
                  </a:solidFill>
                </a:rPr>
                <a:t>Learning and Development</a:t>
              </a:r>
            </a:p>
          </p:txBody>
        </p:sp>
        <p:sp>
          <p:nvSpPr>
            <p:cNvPr id="6" name="Rectangle: Rounded Corners 5">
              <a:extLst>
                <a:ext uri="{FF2B5EF4-FFF2-40B4-BE49-F238E27FC236}">
                  <a16:creationId xmlns:a16="http://schemas.microsoft.com/office/drawing/2014/main" id="{F2E93D53-6B1B-B78E-941C-A0B202DCBBE4}"/>
                </a:ext>
              </a:extLst>
            </p:cNvPr>
            <p:cNvSpPr/>
            <p:nvPr/>
          </p:nvSpPr>
          <p:spPr>
            <a:xfrm>
              <a:off x="251667" y="2301729"/>
              <a:ext cx="11649178" cy="8808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800" b="1" dirty="0">
                  <a:solidFill>
                    <a:schemeClr val="tx1"/>
                  </a:solidFill>
                </a:rPr>
                <a:t>Analysis &amp; Advocacy</a:t>
              </a:r>
            </a:p>
          </p:txBody>
        </p:sp>
        <p:sp>
          <p:nvSpPr>
            <p:cNvPr id="7" name="Rectangle: Rounded Corners 6">
              <a:extLst>
                <a:ext uri="{FF2B5EF4-FFF2-40B4-BE49-F238E27FC236}">
                  <a16:creationId xmlns:a16="http://schemas.microsoft.com/office/drawing/2014/main" id="{66CF5B72-88C9-E1C6-6158-FD5E7F6AC604}"/>
                </a:ext>
              </a:extLst>
            </p:cNvPr>
            <p:cNvSpPr/>
            <p:nvPr/>
          </p:nvSpPr>
          <p:spPr>
            <a:xfrm>
              <a:off x="251666" y="4568977"/>
              <a:ext cx="11649178" cy="8808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800" b="1" dirty="0">
                  <a:solidFill>
                    <a:schemeClr val="tx1"/>
                  </a:solidFill>
                </a:rPr>
                <a:t>IEC/Awareness</a:t>
              </a:r>
            </a:p>
          </p:txBody>
        </p:sp>
        <p:sp>
          <p:nvSpPr>
            <p:cNvPr id="8" name="Rectangle: Rounded Corners 7">
              <a:extLst>
                <a:ext uri="{FF2B5EF4-FFF2-40B4-BE49-F238E27FC236}">
                  <a16:creationId xmlns:a16="http://schemas.microsoft.com/office/drawing/2014/main" id="{E5BC6F5C-D6C0-4D3A-3C5F-74B4B08770EA}"/>
                </a:ext>
              </a:extLst>
            </p:cNvPr>
            <p:cNvSpPr/>
            <p:nvPr/>
          </p:nvSpPr>
          <p:spPr>
            <a:xfrm>
              <a:off x="251667" y="3435353"/>
              <a:ext cx="11649178" cy="8808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800" b="1" dirty="0">
                  <a:solidFill>
                    <a:schemeClr val="tx1"/>
                  </a:solidFill>
                </a:rPr>
                <a:t>Operational Research</a:t>
              </a:r>
            </a:p>
          </p:txBody>
        </p:sp>
        <p:sp>
          <p:nvSpPr>
            <p:cNvPr id="9" name="Rectangle: Rounded Corners 8">
              <a:extLst>
                <a:ext uri="{FF2B5EF4-FFF2-40B4-BE49-F238E27FC236}">
                  <a16:creationId xmlns:a16="http://schemas.microsoft.com/office/drawing/2014/main" id="{9490DB78-CFCA-5050-3064-55548659B512}"/>
                </a:ext>
              </a:extLst>
            </p:cNvPr>
            <p:cNvSpPr/>
            <p:nvPr/>
          </p:nvSpPr>
          <p:spPr>
            <a:xfrm>
              <a:off x="417809" y="166730"/>
              <a:ext cx="2264435" cy="6071952"/>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Infection Prevention and Control</a:t>
              </a:r>
            </a:p>
          </p:txBody>
        </p:sp>
        <p:sp>
          <p:nvSpPr>
            <p:cNvPr id="10" name="Rectangle: Rounded Corners 9">
              <a:extLst>
                <a:ext uri="{FF2B5EF4-FFF2-40B4-BE49-F238E27FC236}">
                  <a16:creationId xmlns:a16="http://schemas.microsoft.com/office/drawing/2014/main" id="{80D7D676-E9E5-8549-D5C0-9399268EC541}"/>
                </a:ext>
              </a:extLst>
            </p:cNvPr>
            <p:cNvSpPr/>
            <p:nvPr/>
          </p:nvSpPr>
          <p:spPr>
            <a:xfrm>
              <a:off x="2837888" y="147565"/>
              <a:ext cx="2339953" cy="609111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Microbiology &amp; Surveillance</a:t>
              </a:r>
            </a:p>
          </p:txBody>
        </p:sp>
        <p:sp>
          <p:nvSpPr>
            <p:cNvPr id="11" name="Rectangle: Rounded Corners 10">
              <a:extLst>
                <a:ext uri="{FF2B5EF4-FFF2-40B4-BE49-F238E27FC236}">
                  <a16:creationId xmlns:a16="http://schemas.microsoft.com/office/drawing/2014/main" id="{EB0DD352-2BCF-0D17-42B8-556E6672FF94}"/>
                </a:ext>
              </a:extLst>
            </p:cNvPr>
            <p:cNvSpPr/>
            <p:nvPr/>
          </p:nvSpPr>
          <p:spPr>
            <a:xfrm>
              <a:off x="5333483" y="151996"/>
              <a:ext cx="2473054" cy="608668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Antimicrobial Stewardship</a:t>
              </a:r>
            </a:p>
          </p:txBody>
        </p:sp>
      </p:grpSp>
    </p:spTree>
    <p:extLst>
      <p:ext uri="{BB962C8B-B14F-4D97-AF65-F5344CB8AC3E}">
        <p14:creationId xmlns:p14="http://schemas.microsoft.com/office/powerpoint/2010/main" val="1503928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Title 1">
            <a:extLst>
              <a:ext uri="{FF2B5EF4-FFF2-40B4-BE49-F238E27FC236}">
                <a16:creationId xmlns:a16="http://schemas.microsoft.com/office/drawing/2014/main" id="{8AF37FE8-81A5-129E-F608-176F8EF99940}"/>
              </a:ext>
            </a:extLst>
          </p:cNvPr>
          <p:cNvSpPr txBox="1">
            <a:spLocks/>
          </p:cNvSpPr>
          <p:nvPr/>
        </p:nvSpPr>
        <p:spPr>
          <a:xfrm>
            <a:off x="114300" y="2194513"/>
            <a:ext cx="8534400" cy="969550"/>
          </a:xfrm>
          <a:prstGeom prst="rect">
            <a:avLst/>
          </a:prstGeom>
        </p:spPr>
        <p:txBody>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sz="3200" dirty="0">
                <a:latin typeface="Arial Narrow" panose="020B0606020202030204" pitchFamily="34" charset="0"/>
              </a:rPr>
              <a:t>INFECTION PREVENTION AND CONTROL</a:t>
            </a:r>
          </a:p>
        </p:txBody>
      </p:sp>
      <p:pic>
        <p:nvPicPr>
          <p:cNvPr id="2" name="Picture 1">
            <a:extLst>
              <a:ext uri="{FF2B5EF4-FFF2-40B4-BE49-F238E27FC236}">
                <a16:creationId xmlns:a16="http://schemas.microsoft.com/office/drawing/2014/main" id="{89249C6A-CFF4-9504-142B-A49ECA370AAE}"/>
              </a:ext>
            </a:extLst>
          </p:cNvPr>
          <p:cNvPicPr>
            <a:picLocks noChangeAspect="1"/>
          </p:cNvPicPr>
          <p:nvPr/>
        </p:nvPicPr>
        <p:blipFill>
          <a:blip r:embed="rId2"/>
          <a:stretch>
            <a:fillRect/>
          </a:stretch>
        </p:blipFill>
        <p:spPr>
          <a:xfrm>
            <a:off x="2078186" y="2679288"/>
            <a:ext cx="4162520" cy="2464212"/>
          </a:xfrm>
          <a:prstGeom prst="rect">
            <a:avLst/>
          </a:prstGeom>
        </p:spPr>
      </p:pic>
    </p:spTree>
    <p:extLst>
      <p:ext uri="{BB962C8B-B14F-4D97-AF65-F5344CB8AC3E}">
        <p14:creationId xmlns:p14="http://schemas.microsoft.com/office/powerpoint/2010/main" val="1365637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E36A-8B53-D94A-168E-CFCB38B866A4}"/>
              </a:ext>
            </a:extLst>
          </p:cNvPr>
          <p:cNvSpPr>
            <a:spLocks noGrp="1"/>
          </p:cNvSpPr>
          <p:nvPr>
            <p:ph type="title"/>
          </p:nvPr>
        </p:nvSpPr>
        <p:spPr/>
        <p:txBody>
          <a:bodyPr/>
          <a:lstStyle/>
          <a:p>
            <a:r>
              <a:rPr lang="en-US" dirty="0"/>
              <a:t>IPC</a:t>
            </a:r>
            <a:endParaRPr lang="en-GB" dirty="0"/>
          </a:p>
        </p:txBody>
      </p:sp>
      <p:sp>
        <p:nvSpPr>
          <p:cNvPr id="3" name="Content Placeholder 2">
            <a:extLst>
              <a:ext uri="{FF2B5EF4-FFF2-40B4-BE49-F238E27FC236}">
                <a16:creationId xmlns:a16="http://schemas.microsoft.com/office/drawing/2014/main" id="{CEF24409-3E60-E745-6A35-8EE3AED88A61}"/>
              </a:ext>
            </a:extLst>
          </p:cNvPr>
          <p:cNvSpPr>
            <a:spLocks noGrp="1"/>
          </p:cNvSpPr>
          <p:nvPr>
            <p:ph idx="1"/>
          </p:nvPr>
        </p:nvSpPr>
        <p:spPr/>
        <p:txBody>
          <a:bodyPr/>
          <a:lstStyle/>
          <a:p>
            <a:r>
              <a:rPr lang="en-AU" sz="1800" dirty="0">
                <a:effectLst/>
                <a:latin typeface="Calibri" panose="020F0502020204030204" pitchFamily="34" charset="0"/>
                <a:ea typeface="SimSun" panose="02010600030101010101" pitchFamily="2" charset="-122"/>
              </a:rPr>
              <a:t>“MSF’s approach to IPC is grounded in the WHO Global Strategy on IPC (2023–2030), which emphasises the need for IPC to be institutionalised, implemented through evidence-based strategies, integrated into broader health priorities, and continuously strengthened through monitoring, feedback and action, and innovation and research</a:t>
            </a:r>
            <a:r>
              <a:rPr lang="en-AU" sz="1800" dirty="0">
                <a:effectLst/>
                <a:latin typeface="Calibri" panose="020F0502020204030204" pitchFamily="34" charset="0"/>
                <a:ea typeface="SimSun" panose="02010600030101010101" pitchFamily="2" charset="-122"/>
                <a:cs typeface="Arial" panose="020B0604020202020204" pitchFamily="34" charset="0"/>
              </a:rPr>
              <a:t>.”</a:t>
            </a:r>
            <a:endParaRPr lang="en-GB" sz="1800" dirty="0">
              <a:effectLst/>
              <a:latin typeface="Calibri" panose="020F0502020204030204" pitchFamily="34" charset="0"/>
              <a:ea typeface="SimSun" panose="02010600030101010101" pitchFamily="2" charset="-122"/>
              <a:cs typeface="Arial" panose="020B0604020202020204" pitchFamily="34" charset="0"/>
            </a:endParaRPr>
          </a:p>
          <a:p>
            <a:endParaRPr lang="en-GB" dirty="0"/>
          </a:p>
        </p:txBody>
      </p:sp>
      <p:pic>
        <p:nvPicPr>
          <p:cNvPr id="4" name="Picture 3">
            <a:extLst>
              <a:ext uri="{FF2B5EF4-FFF2-40B4-BE49-F238E27FC236}">
                <a16:creationId xmlns:a16="http://schemas.microsoft.com/office/drawing/2014/main" id="{70B74E5C-D59D-CF52-6DE2-5C8F6F3F6B44}"/>
              </a:ext>
            </a:extLst>
          </p:cNvPr>
          <p:cNvPicPr>
            <a:picLocks noChangeAspect="1"/>
          </p:cNvPicPr>
          <p:nvPr/>
        </p:nvPicPr>
        <p:blipFill>
          <a:blip r:embed="rId2"/>
          <a:stretch>
            <a:fillRect/>
          </a:stretch>
        </p:blipFill>
        <p:spPr>
          <a:xfrm>
            <a:off x="6452395" y="2571750"/>
            <a:ext cx="2438400" cy="2438400"/>
          </a:xfrm>
          <a:prstGeom prst="rect">
            <a:avLst/>
          </a:prstGeom>
        </p:spPr>
      </p:pic>
    </p:spTree>
    <p:extLst>
      <p:ext uri="{BB962C8B-B14F-4D97-AF65-F5344CB8AC3E}">
        <p14:creationId xmlns:p14="http://schemas.microsoft.com/office/powerpoint/2010/main" val="2920135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62371A-79D3-9F02-8D95-8437ECC5B620}"/>
              </a:ext>
            </a:extLst>
          </p:cNvPr>
          <p:cNvSpPr>
            <a:spLocks noGrp="1"/>
          </p:cNvSpPr>
          <p:nvPr>
            <p:ph idx="1"/>
          </p:nvPr>
        </p:nvSpPr>
        <p:spPr>
          <a:xfrm>
            <a:off x="759883" y="1649943"/>
            <a:ext cx="7308068" cy="2896658"/>
          </a:xfrm>
        </p:spPr>
        <p:txBody>
          <a:bodyPr>
            <a:normAutofit fontScale="62500" lnSpcReduction="20000"/>
          </a:bodyPr>
          <a:lstStyle/>
          <a:p>
            <a:pPr marL="342900" marR="0" lvl="0" indent="-342900" algn="just">
              <a:spcBef>
                <a:spcPts val="600"/>
              </a:spcBef>
              <a:spcAft>
                <a:spcPts val="600"/>
              </a:spcAft>
              <a:buSzPts val="1000"/>
              <a:buFont typeface="Symbol" panose="05050102010706020507" pitchFamily="18" charset="2"/>
              <a:buChar char=""/>
              <a:tabLst>
                <a:tab pos="457200" algn="l"/>
              </a:tabLst>
            </a:pPr>
            <a:r>
              <a:rPr lang="en-AU" sz="1800" b="1" dirty="0">
                <a:effectLst/>
                <a:latin typeface="Calibri" panose="020F0502020204030204" pitchFamily="34" charset="0"/>
                <a:ea typeface="Times New Roman" panose="02020603050405020304" pitchFamily="18" charset="0"/>
              </a:rPr>
              <a:t>System Change</a:t>
            </a:r>
            <a:r>
              <a:rPr lang="en-AU" sz="1800" dirty="0">
                <a:effectLst/>
                <a:latin typeface="Calibri" panose="020F0502020204030204" pitchFamily="34" charset="0"/>
                <a:ea typeface="Times New Roman" panose="02020603050405020304" pitchFamily="18" charset="0"/>
              </a:rPr>
              <a:t>: Ensuring the availability of infrastructure (including </a:t>
            </a:r>
            <a:r>
              <a:rPr lang="en-AU" sz="1800" dirty="0" err="1">
                <a:effectLst/>
                <a:latin typeface="Calibri" panose="020F0502020204030204" pitchFamily="34" charset="0"/>
                <a:ea typeface="Times New Roman" panose="02020603050405020304" pitchFamily="18" charset="0"/>
              </a:rPr>
              <a:t>WaSH</a:t>
            </a:r>
            <a:r>
              <a:rPr lang="en-AU" sz="1800" dirty="0">
                <a:effectLst/>
                <a:latin typeface="Calibri" panose="020F0502020204030204" pitchFamily="34" charset="0"/>
                <a:ea typeface="Times New Roman" panose="02020603050405020304" pitchFamily="18" charset="0"/>
              </a:rPr>
              <a:t>), supplies, and organisational arrangements necessary to support good IPC practices. This includes the design of suitable facilities, adequate ventilation, safe patient-to-staff ratios, and essential IPC materials and equipment.</a:t>
            </a:r>
            <a:r>
              <a:rPr lang="en-GB" sz="1800" dirty="0">
                <a:effectLst/>
                <a:latin typeface="Arial" panose="020B0604020202020204" pitchFamily="34" charset="0"/>
                <a:ea typeface="Times New Roman" panose="02020603050405020304" pitchFamily="18" charset="0"/>
              </a:rPr>
              <a:t> </a:t>
            </a:r>
          </a:p>
          <a:p>
            <a:pPr marL="342900" marR="0" lvl="0" indent="-342900" algn="just">
              <a:spcBef>
                <a:spcPts val="600"/>
              </a:spcBef>
              <a:spcAft>
                <a:spcPts val="600"/>
              </a:spcAft>
              <a:buSzPts val="1000"/>
              <a:buFont typeface="Symbol" panose="05050102010706020507" pitchFamily="18" charset="2"/>
              <a:buChar char=""/>
              <a:tabLst>
                <a:tab pos="457200" algn="l"/>
              </a:tabLst>
            </a:pPr>
            <a:r>
              <a:rPr lang="en-AU" sz="1800" b="1" dirty="0">
                <a:effectLst/>
                <a:latin typeface="Calibri" panose="020F0502020204030204" pitchFamily="34" charset="0"/>
                <a:ea typeface="Times New Roman" panose="02020603050405020304" pitchFamily="18" charset="0"/>
              </a:rPr>
              <a:t>Education and Training</a:t>
            </a:r>
            <a:r>
              <a:rPr lang="en-AU" sz="1800" dirty="0">
                <a:effectLst/>
                <a:latin typeface="Calibri" panose="020F0502020204030204" pitchFamily="34" charset="0"/>
                <a:ea typeface="Times New Roman" panose="02020603050405020304" pitchFamily="18" charset="0"/>
              </a:rPr>
              <a:t>: Providing regular IPC training tailored to the roles and local context of all healthcare workers. Sensitisation initiatives aim to enhance understanding of HAIs, improve compliance with IPC measures, and foster sustainable behaviour change. </a:t>
            </a:r>
            <a:endParaRPr lang="en-GB" sz="1800" dirty="0">
              <a:effectLst/>
              <a:latin typeface="Arial" panose="020B0604020202020204" pitchFamily="34" charset="0"/>
              <a:ea typeface="Times New Roman" panose="02020603050405020304" pitchFamily="18" charset="0"/>
            </a:endParaRPr>
          </a:p>
          <a:p>
            <a:pPr marL="342900" marR="0" lvl="0" indent="-342900" algn="just">
              <a:spcBef>
                <a:spcPts val="600"/>
              </a:spcBef>
              <a:spcAft>
                <a:spcPts val="600"/>
              </a:spcAft>
              <a:buSzPts val="1000"/>
              <a:buFont typeface="Symbol" panose="05050102010706020507" pitchFamily="18" charset="2"/>
              <a:buChar char=""/>
              <a:tabLst>
                <a:tab pos="457200" algn="l"/>
              </a:tabLst>
            </a:pPr>
            <a:r>
              <a:rPr lang="en-AU" sz="1800" b="1" dirty="0">
                <a:effectLst/>
                <a:latin typeface="Calibri" panose="020F0502020204030204" pitchFamily="34" charset="0"/>
                <a:ea typeface="Times New Roman" panose="02020603050405020304" pitchFamily="18" charset="0"/>
              </a:rPr>
              <a:t>Monitoring, Surveillance, and Feedback</a:t>
            </a:r>
            <a:r>
              <a:rPr lang="en-AU" sz="1800" dirty="0">
                <a:effectLst/>
                <a:latin typeface="Calibri" panose="020F0502020204030204" pitchFamily="34" charset="0"/>
                <a:ea typeface="Times New Roman" panose="02020603050405020304" pitchFamily="18" charset="0"/>
              </a:rPr>
              <a:t>: Establishing robust systems to track IPC implementation</a:t>
            </a:r>
            <a:r>
              <a:rPr lang="en-GB" sz="1800" dirty="0">
                <a:effectLst/>
                <a:latin typeface="Arial" panose="020B0604020202020204" pitchFamily="34" charset="0"/>
                <a:ea typeface="Times New Roman" panose="02020603050405020304" pitchFamily="18" charset="0"/>
              </a:rPr>
              <a:t> </a:t>
            </a:r>
            <a:r>
              <a:rPr lang="en-AU" sz="1800" dirty="0">
                <a:effectLst/>
                <a:latin typeface="Calibri" panose="020F0502020204030204" pitchFamily="34" charset="0"/>
                <a:ea typeface="Times New Roman" panose="02020603050405020304" pitchFamily="18" charset="0"/>
              </a:rPr>
              <a:t> using structural, process, and outcome indicators. Surveillance systems should measure infection rates, and regular feedback should be shared with healthcare workers and leadership through IPC committees.</a:t>
            </a:r>
            <a:endParaRPr lang="en-GB" sz="1800" dirty="0">
              <a:effectLst/>
              <a:latin typeface="Arial" panose="020B0604020202020204" pitchFamily="34" charset="0"/>
              <a:ea typeface="Times New Roman" panose="02020603050405020304" pitchFamily="18" charset="0"/>
            </a:endParaRPr>
          </a:p>
          <a:p>
            <a:pPr marL="342900" marR="0" lvl="0" indent="-342900" algn="just">
              <a:spcBef>
                <a:spcPts val="600"/>
              </a:spcBef>
              <a:spcAft>
                <a:spcPts val="600"/>
              </a:spcAft>
              <a:buSzPts val="1000"/>
              <a:buFont typeface="Symbol" panose="05050102010706020507" pitchFamily="18" charset="2"/>
              <a:buChar char=""/>
              <a:tabLst>
                <a:tab pos="457200" algn="l"/>
              </a:tabLst>
            </a:pPr>
            <a:r>
              <a:rPr lang="en-AU" sz="1800" b="1" dirty="0">
                <a:effectLst/>
                <a:latin typeface="Calibri" panose="020F0502020204030204" pitchFamily="34" charset="0"/>
                <a:ea typeface="Times New Roman" panose="02020603050405020304" pitchFamily="18" charset="0"/>
              </a:rPr>
              <a:t>Reminders and Communication Tools</a:t>
            </a:r>
            <a:r>
              <a:rPr lang="en-AU" sz="1800" dirty="0">
                <a:effectLst/>
                <a:latin typeface="Calibri" panose="020F0502020204030204" pitchFamily="34" charset="0"/>
                <a:ea typeface="Times New Roman" panose="02020603050405020304" pitchFamily="18" charset="0"/>
              </a:rPr>
              <a:t>: Utilizing visual cues and workplace reminders (e.g., posters, checklists) to reinforce best practices and maintain IPC visibility across healthcare facilities.</a:t>
            </a:r>
            <a:endParaRPr lang="en-GB" sz="1800" dirty="0">
              <a:effectLst/>
              <a:latin typeface="Arial" panose="020B0604020202020204" pitchFamily="34" charset="0"/>
              <a:ea typeface="Times New Roman" panose="02020603050405020304" pitchFamily="18" charset="0"/>
            </a:endParaRPr>
          </a:p>
          <a:p>
            <a:pPr marL="342900" marR="0" lvl="0" indent="-342900" algn="just">
              <a:spcBef>
                <a:spcPts val="600"/>
              </a:spcBef>
              <a:spcAft>
                <a:spcPts val="600"/>
              </a:spcAft>
              <a:buSzPts val="1000"/>
              <a:buFont typeface="Symbol" panose="05050102010706020507" pitchFamily="18" charset="2"/>
              <a:buChar char=""/>
              <a:tabLst>
                <a:tab pos="457200" algn="l"/>
              </a:tabLst>
            </a:pPr>
            <a:r>
              <a:rPr lang="en-AU" sz="1800" b="1" dirty="0">
                <a:effectLst/>
                <a:latin typeface="Calibri" panose="020F0502020204030204" pitchFamily="34" charset="0"/>
                <a:ea typeface="Times New Roman" panose="02020603050405020304" pitchFamily="18" charset="0"/>
              </a:rPr>
              <a:t>Promoting a Safety Culture</a:t>
            </a:r>
            <a:r>
              <a:rPr lang="en-AU" sz="1800" dirty="0">
                <a:effectLst/>
                <a:latin typeface="Calibri" panose="020F0502020204030204" pitchFamily="34" charset="0"/>
                <a:ea typeface="Times New Roman" panose="02020603050405020304" pitchFamily="18" charset="0"/>
              </a:rPr>
              <a:t>: Strong leadership and staff engagement are critical. IPC role models and informal leaders within clinical areas are encouraged to drive local ownership and commitment to IPC goals.</a:t>
            </a:r>
            <a:endParaRPr lang="en-GB" sz="1800" dirty="0">
              <a:effectLst/>
              <a:latin typeface="Arial" panose="020B0604020202020204" pitchFamily="34" charset="0"/>
              <a:ea typeface="Times New Roman" panose="02020603050405020304" pitchFamily="18" charset="0"/>
            </a:endParaRPr>
          </a:p>
        </p:txBody>
      </p:sp>
      <p:sp>
        <p:nvSpPr>
          <p:cNvPr id="3" name="Title 2">
            <a:extLst>
              <a:ext uri="{FF2B5EF4-FFF2-40B4-BE49-F238E27FC236}">
                <a16:creationId xmlns:a16="http://schemas.microsoft.com/office/drawing/2014/main" id="{A8E0FE41-10E1-DB79-72C2-CDB22635D65A}"/>
              </a:ext>
            </a:extLst>
          </p:cNvPr>
          <p:cNvSpPr>
            <a:spLocks noGrp="1"/>
          </p:cNvSpPr>
          <p:nvPr>
            <p:ph type="title"/>
          </p:nvPr>
        </p:nvSpPr>
        <p:spPr>
          <a:xfrm>
            <a:off x="242889" y="343514"/>
            <a:ext cx="8647906" cy="993161"/>
          </a:xfrm>
        </p:spPr>
        <p:txBody>
          <a:bodyPr/>
          <a:lstStyle/>
          <a:p>
            <a:r>
              <a:rPr lang="en-AU" sz="4000" i="1" dirty="0">
                <a:solidFill>
                  <a:srgbClr val="FF0000"/>
                </a:solidFill>
                <a:effectLst/>
                <a:latin typeface="Calibri Light" panose="020F0302020204030204" pitchFamily="34" charset="0"/>
                <a:ea typeface="SimSun" panose="02010600030101010101" pitchFamily="2" charset="-122"/>
                <a:cs typeface="Arial" panose="020B0604020202020204" pitchFamily="34" charset="0"/>
              </a:rPr>
              <a:t>MULTIMODAL IMPLEMENTATION STRATEGY </a:t>
            </a:r>
            <a:br>
              <a:rPr lang="en-GB" sz="4000" dirty="0">
                <a:effectLst/>
                <a:latin typeface="Calibri" panose="020F0502020204030204" pitchFamily="34" charset="0"/>
                <a:ea typeface="SimSun" panose="02010600030101010101" pitchFamily="2" charset="-122"/>
                <a:cs typeface="Arial" panose="020B0604020202020204" pitchFamily="34" charset="0"/>
              </a:rPr>
            </a:br>
            <a:endParaRPr lang="en-GB" dirty="0"/>
          </a:p>
        </p:txBody>
      </p:sp>
    </p:spTree>
    <p:extLst>
      <p:ext uri="{BB962C8B-B14F-4D97-AF65-F5344CB8AC3E}">
        <p14:creationId xmlns:p14="http://schemas.microsoft.com/office/powerpoint/2010/main" val="1852211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pic>
        <p:nvPicPr>
          <p:cNvPr id="4" name="Content Placeholder 4">
            <a:extLst>
              <a:ext uri="{FF2B5EF4-FFF2-40B4-BE49-F238E27FC236}">
                <a16:creationId xmlns:a16="http://schemas.microsoft.com/office/drawing/2014/main" id="{6CF4EC8F-E8E9-4D9F-0C6C-5F693F5E7B58}"/>
              </a:ext>
            </a:extLst>
          </p:cNvPr>
          <p:cNvPicPr>
            <a:picLocks noChangeAspect="1"/>
          </p:cNvPicPr>
          <p:nvPr/>
        </p:nvPicPr>
        <p:blipFill rotWithShape="1">
          <a:blip r:embed="rId2"/>
          <a:srcRect t="8449" r="-4" b="1746"/>
          <a:stretch/>
        </p:blipFill>
        <p:spPr>
          <a:xfrm>
            <a:off x="203200" y="1181100"/>
            <a:ext cx="8409489" cy="3759200"/>
          </a:xfrm>
          <a:prstGeom prst="rect">
            <a:avLst/>
          </a:prstGeom>
          <a:ln>
            <a:solidFill>
              <a:schemeClr val="bg2">
                <a:lumMod val="75000"/>
              </a:schemeClr>
            </a:solidFill>
          </a:ln>
        </p:spPr>
      </p:pic>
      <p:sp>
        <p:nvSpPr>
          <p:cNvPr id="5" name="Title 1">
            <a:extLst>
              <a:ext uri="{FF2B5EF4-FFF2-40B4-BE49-F238E27FC236}">
                <a16:creationId xmlns:a16="http://schemas.microsoft.com/office/drawing/2014/main" id="{DB5526BE-8399-60C8-B800-94402D346C97}"/>
              </a:ext>
            </a:extLst>
          </p:cNvPr>
          <p:cNvSpPr txBox="1">
            <a:spLocks/>
          </p:cNvSpPr>
          <p:nvPr/>
        </p:nvSpPr>
        <p:spPr>
          <a:xfrm>
            <a:off x="57150" y="152400"/>
            <a:ext cx="8409489" cy="977900"/>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Arial Narrow" panose="020B0606020202030204" pitchFamily="34" charset="0"/>
                <a:ea typeface="Helvetica Neue Condensed Black" panose="02000503000000020004" pitchFamily="2" charset="0"/>
                <a:cs typeface="Helvetica Neue Condensed Black" panose="02000503000000020004" pitchFamily="2" charset="0"/>
              </a:rPr>
              <a:t>INNOVATIONS IN IPC: </a:t>
            </a:r>
          </a:p>
          <a:p>
            <a:pPr algn="l"/>
            <a:r>
              <a:rPr lang="en-US" sz="3200" b="1" dirty="0">
                <a:latin typeface="Arial Narrow" panose="020B0606020202030204" pitchFamily="34" charset="0"/>
                <a:ea typeface="Helvetica Neue Condensed Black" panose="02000503000000020004" pitchFamily="2" charset="0"/>
                <a:cs typeface="Helvetica Neue Condensed Black" panose="02000503000000020004" pitchFamily="2" charset="0"/>
              </a:rPr>
              <a:t>STEPWISE IPC IMPROVEMENT APPROACH</a:t>
            </a:r>
            <a:endParaRPr lang="en-US" sz="3200" b="1" dirty="0">
              <a:latin typeface="+mn-lt"/>
              <a:ea typeface="Helvetica Neue Condensed Black" panose="02000503000000020004" pitchFamily="2" charset="0"/>
              <a:cs typeface="Helvetica Neue Condensed Black" panose="02000503000000020004" pitchFamily="2" charset="0"/>
            </a:endParaRPr>
          </a:p>
        </p:txBody>
      </p:sp>
    </p:spTree>
    <p:extLst>
      <p:ext uri="{BB962C8B-B14F-4D97-AF65-F5344CB8AC3E}">
        <p14:creationId xmlns:p14="http://schemas.microsoft.com/office/powerpoint/2010/main" val="1928849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14087-44B0-AD07-A2FB-CC3ED95630EB}"/>
              </a:ext>
            </a:extLst>
          </p:cNvPr>
          <p:cNvPicPr>
            <a:picLocks noChangeAspect="1"/>
          </p:cNvPicPr>
          <p:nvPr/>
        </p:nvPicPr>
        <p:blipFill>
          <a:blip r:embed="rId3"/>
          <a:stretch>
            <a:fillRect/>
          </a:stretch>
        </p:blipFill>
        <p:spPr>
          <a:xfrm>
            <a:off x="80102" y="0"/>
            <a:ext cx="8983795" cy="5143500"/>
          </a:xfrm>
          <a:prstGeom prst="rect">
            <a:avLst/>
          </a:prstGeom>
        </p:spPr>
      </p:pic>
    </p:spTree>
    <p:extLst>
      <p:ext uri="{BB962C8B-B14F-4D97-AF65-F5344CB8AC3E}">
        <p14:creationId xmlns:p14="http://schemas.microsoft.com/office/powerpoint/2010/main" val="3554705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A176-8858-BE86-A0DD-20F099E430DD}"/>
              </a:ext>
            </a:extLst>
          </p:cNvPr>
          <p:cNvSpPr>
            <a:spLocks noGrp="1"/>
          </p:cNvSpPr>
          <p:nvPr>
            <p:ph type="title"/>
          </p:nvPr>
        </p:nvSpPr>
        <p:spPr>
          <a:xfrm>
            <a:off x="242889" y="343514"/>
            <a:ext cx="7910511" cy="1038746"/>
          </a:xfrm>
        </p:spPr>
        <p:txBody>
          <a:bodyPr/>
          <a:lstStyle/>
          <a:p>
            <a:r>
              <a:rPr lang="en-US" dirty="0"/>
              <a:t>IPCAF </a:t>
            </a:r>
            <a:br>
              <a:rPr lang="en-US" dirty="0"/>
            </a:br>
            <a:r>
              <a:rPr lang="en-US" dirty="0"/>
              <a:t>(IPC assessment framework)</a:t>
            </a:r>
            <a:endParaRPr lang="en-GB" dirty="0"/>
          </a:p>
        </p:txBody>
      </p:sp>
      <p:sp>
        <p:nvSpPr>
          <p:cNvPr id="3" name="Content Placeholder 2">
            <a:extLst>
              <a:ext uri="{FF2B5EF4-FFF2-40B4-BE49-F238E27FC236}">
                <a16:creationId xmlns:a16="http://schemas.microsoft.com/office/drawing/2014/main" id="{23457A4E-AFC4-8347-16E2-76AA9DC9BBBB}"/>
              </a:ext>
            </a:extLst>
          </p:cNvPr>
          <p:cNvSpPr>
            <a:spLocks noGrp="1"/>
          </p:cNvSpPr>
          <p:nvPr>
            <p:ph idx="1"/>
          </p:nvPr>
        </p:nvSpPr>
        <p:spPr/>
        <p:txBody>
          <a:bodyPr>
            <a:normAutofit fontScale="62500" lnSpcReduction="20000"/>
          </a:bodyPr>
          <a:lstStyle/>
          <a:p>
            <a:r>
              <a:rPr lang="en-GB" dirty="0"/>
              <a:t>Purpose: WHO tool for self-assessing IPC programs in health facilities</a:t>
            </a:r>
          </a:p>
          <a:p>
            <a:r>
              <a:rPr lang="en-GB" dirty="0"/>
              <a:t>Structure: 8 core components, 80 indicators</a:t>
            </a:r>
          </a:p>
          <a:p>
            <a:pPr lvl="2">
              <a:defRPr sz="1600"/>
            </a:pPr>
            <a:r>
              <a:rPr lang="en-GB" dirty="0"/>
              <a:t>IPC Program</a:t>
            </a:r>
          </a:p>
          <a:p>
            <a:pPr lvl="2">
              <a:defRPr sz="1600"/>
            </a:pPr>
            <a:r>
              <a:rPr lang="en-GB" dirty="0"/>
              <a:t>Guidelines</a:t>
            </a:r>
          </a:p>
          <a:p>
            <a:pPr lvl="2">
              <a:defRPr sz="1600"/>
            </a:pPr>
            <a:r>
              <a:rPr lang="en-GB" dirty="0"/>
              <a:t>Education &amp; Training</a:t>
            </a:r>
          </a:p>
          <a:p>
            <a:pPr lvl="2">
              <a:defRPr sz="1600"/>
            </a:pPr>
            <a:r>
              <a:rPr lang="en-GB" dirty="0"/>
              <a:t>HAI Surveillance</a:t>
            </a:r>
          </a:p>
          <a:p>
            <a:pPr lvl="2">
              <a:defRPr sz="1600"/>
            </a:pPr>
            <a:r>
              <a:rPr lang="en-GB" dirty="0"/>
              <a:t>Multimodal Strategies</a:t>
            </a:r>
          </a:p>
          <a:p>
            <a:pPr lvl="2">
              <a:defRPr sz="1600"/>
            </a:pPr>
            <a:r>
              <a:rPr lang="en-GB" dirty="0"/>
              <a:t>Monitoring &amp; Feedback</a:t>
            </a:r>
          </a:p>
          <a:p>
            <a:pPr lvl="2">
              <a:defRPr sz="1600"/>
            </a:pPr>
            <a:r>
              <a:rPr lang="en-GB" dirty="0"/>
              <a:t>Staffing &amp; Occupancy</a:t>
            </a:r>
          </a:p>
          <a:p>
            <a:pPr lvl="2">
              <a:defRPr sz="1600"/>
            </a:pPr>
            <a:r>
              <a:rPr lang="en-GB" dirty="0"/>
              <a:t>Built Environment &amp; Materials</a:t>
            </a:r>
          </a:p>
          <a:p>
            <a:r>
              <a:rPr lang="en-GB" dirty="0"/>
              <a:t>Scoring: 0–800 → Levels: Inadequate, Basic, Intermediate, Advanced</a:t>
            </a:r>
            <a:br>
              <a:rPr lang="en-GB" dirty="0"/>
            </a:br>
            <a:r>
              <a:rPr lang="en-GB" dirty="0"/>
              <a:t>Benefits: Identifies gaps, guides action plans, tracks progress</a:t>
            </a:r>
          </a:p>
          <a:p>
            <a:endParaRPr lang="en-GB" dirty="0"/>
          </a:p>
        </p:txBody>
      </p:sp>
    </p:spTree>
    <p:extLst>
      <p:ext uri="{BB962C8B-B14F-4D97-AF65-F5344CB8AC3E}">
        <p14:creationId xmlns:p14="http://schemas.microsoft.com/office/powerpoint/2010/main" val="2890731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pic>
        <p:nvPicPr>
          <p:cNvPr id="4" name="Picture 2">
            <a:extLst>
              <a:ext uri="{FF2B5EF4-FFF2-40B4-BE49-F238E27FC236}">
                <a16:creationId xmlns:a16="http://schemas.microsoft.com/office/drawing/2014/main" id="{AC25C1B2-33A0-F92C-F2E3-05306F0BB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117376"/>
            <a:ext cx="7848600" cy="49087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60669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pic>
        <p:nvPicPr>
          <p:cNvPr id="4" name="Content Placeholder 3">
            <a:extLst>
              <a:ext uri="{FF2B5EF4-FFF2-40B4-BE49-F238E27FC236}">
                <a16:creationId xmlns:a16="http://schemas.microsoft.com/office/drawing/2014/main" id="{47F52EE2-45E0-E040-2279-2E44178B9E81}"/>
              </a:ext>
            </a:extLst>
          </p:cNvPr>
          <p:cNvPicPr>
            <a:picLocks noChangeAspect="1"/>
          </p:cNvPicPr>
          <p:nvPr/>
        </p:nvPicPr>
        <p:blipFill>
          <a:blip r:embed="rId2"/>
          <a:stretch>
            <a:fillRect/>
          </a:stretch>
        </p:blipFill>
        <p:spPr>
          <a:xfrm>
            <a:off x="3133286" y="1126977"/>
            <a:ext cx="5824138" cy="2311167"/>
          </a:xfrm>
          <a:prstGeom prst="rect">
            <a:avLst/>
          </a:prstGeom>
        </p:spPr>
      </p:pic>
      <p:sp>
        <p:nvSpPr>
          <p:cNvPr id="5" name="Text Box 3">
            <a:extLst>
              <a:ext uri="{FF2B5EF4-FFF2-40B4-BE49-F238E27FC236}">
                <a16:creationId xmlns:a16="http://schemas.microsoft.com/office/drawing/2014/main" id="{09ECE0BC-23EC-BC4A-894D-62504B3BFB20}"/>
              </a:ext>
            </a:extLst>
          </p:cNvPr>
          <p:cNvSpPr txBox="1">
            <a:spLocks/>
          </p:cNvSpPr>
          <p:nvPr/>
        </p:nvSpPr>
        <p:spPr bwMode="auto">
          <a:xfrm>
            <a:off x="275336" y="1732788"/>
            <a:ext cx="3429000" cy="34107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t">
            <a:normAutofit/>
          </a:bodyPr>
          <a:lstStyle>
            <a:lvl1pPr marL="160338" indent="-160338">
              <a:defRPr sz="16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6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6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6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6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fontAlgn="base" hangingPunct="0">
              <a:spcBef>
                <a:spcPct val="0"/>
              </a:spcBef>
              <a:spcAft>
                <a:spcPct val="0"/>
              </a:spcAft>
              <a:defRPr sz="16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fontAlgn="base" hangingPunct="0">
              <a:spcBef>
                <a:spcPct val="0"/>
              </a:spcBef>
              <a:spcAft>
                <a:spcPct val="0"/>
              </a:spcAft>
              <a:defRPr sz="16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fontAlgn="base" hangingPunct="0">
              <a:spcBef>
                <a:spcPct val="0"/>
              </a:spcBef>
              <a:spcAft>
                <a:spcPct val="0"/>
              </a:spcAft>
              <a:defRPr sz="16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fontAlgn="base" hangingPunct="0">
              <a:spcBef>
                <a:spcPct val="0"/>
              </a:spcBef>
              <a:spcAft>
                <a:spcPct val="0"/>
              </a:spcAft>
              <a:defRPr sz="16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indent="-228600">
              <a:lnSpc>
                <a:spcPct val="90000"/>
              </a:lnSpc>
              <a:spcAft>
                <a:spcPts val="600"/>
              </a:spcAft>
              <a:buSzPct val="100000"/>
              <a:buFont typeface="Arial" panose="020B0604020202020204" pitchFamily="34" charset="0"/>
              <a:buChar char="•"/>
            </a:pPr>
            <a:r>
              <a:rPr lang="en-US" altLang="en-US" sz="2000" dirty="0">
                <a:solidFill>
                  <a:schemeClr val="tx1"/>
                </a:solidFill>
                <a:latin typeface="+mn-lt"/>
                <a:cs typeface="+mn-cs"/>
              </a:rPr>
              <a:t>Local context</a:t>
            </a:r>
          </a:p>
          <a:p>
            <a:pPr indent="-228600">
              <a:lnSpc>
                <a:spcPct val="90000"/>
              </a:lnSpc>
              <a:spcAft>
                <a:spcPts val="600"/>
              </a:spcAft>
              <a:buSzPct val="100000"/>
              <a:buFont typeface="Arial" panose="020B0604020202020204" pitchFamily="34" charset="0"/>
              <a:buChar char="•"/>
            </a:pPr>
            <a:r>
              <a:rPr lang="en-US" altLang="en-US" sz="2000" dirty="0">
                <a:solidFill>
                  <a:schemeClr val="tx1"/>
                </a:solidFill>
                <a:latin typeface="+mn-lt"/>
                <a:cs typeface="+mn-cs"/>
              </a:rPr>
              <a:t>Annual assessment</a:t>
            </a:r>
          </a:p>
        </p:txBody>
      </p:sp>
      <p:sp>
        <p:nvSpPr>
          <p:cNvPr id="6" name="Title 1">
            <a:extLst>
              <a:ext uri="{FF2B5EF4-FFF2-40B4-BE49-F238E27FC236}">
                <a16:creationId xmlns:a16="http://schemas.microsoft.com/office/drawing/2014/main" id="{5B6CAF41-DC7D-F5C0-97CD-3E0F55BB63B5}"/>
              </a:ext>
            </a:extLst>
          </p:cNvPr>
          <p:cNvSpPr txBox="1">
            <a:spLocks/>
          </p:cNvSpPr>
          <p:nvPr/>
        </p:nvSpPr>
        <p:spPr>
          <a:xfrm>
            <a:off x="57150" y="130711"/>
            <a:ext cx="6038850" cy="618590"/>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Arial Narrow" panose="020B0606020202030204" pitchFamily="34" charset="0"/>
                <a:ea typeface="Helvetica Neue Condensed Black" panose="02000503000000020004" pitchFamily="2" charset="0"/>
                <a:cs typeface="Helvetica Neue Condensed Black" panose="02000503000000020004" pitchFamily="2" charset="0"/>
              </a:rPr>
              <a:t>SIPCA</a:t>
            </a:r>
            <a:endParaRPr lang="en-US" sz="3200" b="1" dirty="0">
              <a:latin typeface="+mn-lt"/>
              <a:ea typeface="Helvetica Neue Condensed Black" panose="02000503000000020004" pitchFamily="2" charset="0"/>
              <a:cs typeface="Helvetica Neue Condensed Black" panose="02000503000000020004" pitchFamily="2" charset="0"/>
            </a:endParaRPr>
          </a:p>
        </p:txBody>
      </p:sp>
      <p:pic>
        <p:nvPicPr>
          <p:cNvPr id="2" name="Picture 1">
            <a:extLst>
              <a:ext uri="{FF2B5EF4-FFF2-40B4-BE49-F238E27FC236}">
                <a16:creationId xmlns:a16="http://schemas.microsoft.com/office/drawing/2014/main" id="{F969926F-1866-AA9E-3FE5-B46319AEE854}"/>
              </a:ext>
            </a:extLst>
          </p:cNvPr>
          <p:cNvPicPr>
            <a:picLocks noChangeAspect="1"/>
          </p:cNvPicPr>
          <p:nvPr/>
        </p:nvPicPr>
        <p:blipFill>
          <a:blip r:embed="rId3"/>
          <a:stretch>
            <a:fillRect/>
          </a:stretch>
        </p:blipFill>
        <p:spPr>
          <a:xfrm>
            <a:off x="275336" y="3018907"/>
            <a:ext cx="2628731" cy="1971548"/>
          </a:xfrm>
          <a:prstGeom prst="rect">
            <a:avLst/>
          </a:prstGeom>
        </p:spPr>
      </p:pic>
    </p:spTree>
    <p:extLst>
      <p:ext uri="{BB962C8B-B14F-4D97-AF65-F5344CB8AC3E}">
        <p14:creationId xmlns:p14="http://schemas.microsoft.com/office/powerpoint/2010/main" val="2987158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5" name="Title 1">
            <a:extLst>
              <a:ext uri="{FF2B5EF4-FFF2-40B4-BE49-F238E27FC236}">
                <a16:creationId xmlns:a16="http://schemas.microsoft.com/office/drawing/2014/main" id="{CA2497A1-F088-A99A-1BFF-453A61C698F7}"/>
              </a:ext>
            </a:extLst>
          </p:cNvPr>
          <p:cNvSpPr txBox="1">
            <a:spLocks/>
          </p:cNvSpPr>
          <p:nvPr/>
        </p:nvSpPr>
        <p:spPr>
          <a:xfrm>
            <a:off x="6399723" y="1000300"/>
            <a:ext cx="2676195" cy="33579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pPr>
              <a:lnSpc>
                <a:spcPct val="80000"/>
              </a:lnSpc>
            </a:pPr>
            <a:r>
              <a:rPr lang="en-US" sz="3200" dirty="0">
                <a:blipFill dpi="0" rotWithShape="1">
                  <a:blip r:embed="rId3"/>
                  <a:srcRect/>
                  <a:tile tx="6350" ty="-127000" sx="65000" sy="64000" flip="none" algn="tl"/>
                </a:blipFill>
                <a:latin typeface="Arial Narrow" panose="020B0606020202030204" pitchFamily="34" charset="0"/>
              </a:rPr>
              <a:t>MEDICAL ACTIVITIES IN OVER 70 COUNTRIES</a:t>
            </a:r>
          </a:p>
        </p:txBody>
      </p:sp>
      <p:pic>
        <p:nvPicPr>
          <p:cNvPr id="6" name="Picture 5" descr="Graphical user interface, website, map&#10;&#10;Description automatically generated">
            <a:extLst>
              <a:ext uri="{FF2B5EF4-FFF2-40B4-BE49-F238E27FC236}">
                <a16:creationId xmlns:a16="http://schemas.microsoft.com/office/drawing/2014/main" id="{840DF456-7E7E-57E1-072D-1F6DEDDE52CB}"/>
              </a:ext>
            </a:extLst>
          </p:cNvPr>
          <p:cNvPicPr>
            <a:picLocks noChangeAspect="1"/>
          </p:cNvPicPr>
          <p:nvPr/>
        </p:nvPicPr>
        <p:blipFill rotWithShape="1">
          <a:blip r:embed="rId4"/>
          <a:srcRect l="14896" t="20741" r="1979" b="6666"/>
          <a:stretch/>
        </p:blipFill>
        <p:spPr>
          <a:xfrm>
            <a:off x="114300" y="1260940"/>
            <a:ext cx="6311900" cy="3100598"/>
          </a:xfrm>
          <a:prstGeom prst="rect">
            <a:avLst/>
          </a:prstGeom>
        </p:spPr>
      </p:pic>
    </p:spTree>
    <p:extLst>
      <p:ext uri="{BB962C8B-B14F-4D97-AF65-F5344CB8AC3E}">
        <p14:creationId xmlns:p14="http://schemas.microsoft.com/office/powerpoint/2010/main" val="3550816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pic>
        <p:nvPicPr>
          <p:cNvPr id="4" name="Picture 2">
            <a:extLst>
              <a:ext uri="{FF2B5EF4-FFF2-40B4-BE49-F238E27FC236}">
                <a16:creationId xmlns:a16="http://schemas.microsoft.com/office/drawing/2014/main" id="{CC882F04-0F2F-69DC-0A4A-63A92F77CE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66" r="1437"/>
          <a:stretch/>
        </p:blipFill>
        <p:spPr bwMode="auto">
          <a:xfrm>
            <a:off x="884239" y="0"/>
            <a:ext cx="8107361" cy="51221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40342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graphicFrame>
        <p:nvGraphicFramePr>
          <p:cNvPr id="4" name="Table 7">
            <a:extLst>
              <a:ext uri="{FF2B5EF4-FFF2-40B4-BE49-F238E27FC236}">
                <a16:creationId xmlns:a16="http://schemas.microsoft.com/office/drawing/2014/main" id="{72F38F6C-66B7-366F-B1C9-7DF93F238C88}"/>
              </a:ext>
            </a:extLst>
          </p:cNvPr>
          <p:cNvGraphicFramePr>
            <a:graphicFrameLocks noGrp="1"/>
          </p:cNvGraphicFramePr>
          <p:nvPr/>
        </p:nvGraphicFramePr>
        <p:xfrm>
          <a:off x="2921000" y="1106933"/>
          <a:ext cx="6083300" cy="3745201"/>
        </p:xfrm>
        <a:graphic>
          <a:graphicData uri="http://schemas.openxmlformats.org/drawingml/2006/table">
            <a:tbl>
              <a:tblPr firstRow="1" bandRow="1">
                <a:tableStyleId>{00A15C55-8517-42AA-B614-E9B94910E393}</a:tableStyleId>
              </a:tblPr>
              <a:tblGrid>
                <a:gridCol w="2882900">
                  <a:extLst>
                    <a:ext uri="{9D8B030D-6E8A-4147-A177-3AD203B41FA5}">
                      <a16:colId xmlns:a16="http://schemas.microsoft.com/office/drawing/2014/main" val="508304655"/>
                    </a:ext>
                  </a:extLst>
                </a:gridCol>
                <a:gridCol w="3200400">
                  <a:extLst>
                    <a:ext uri="{9D8B030D-6E8A-4147-A177-3AD203B41FA5}">
                      <a16:colId xmlns:a16="http://schemas.microsoft.com/office/drawing/2014/main" val="4080450444"/>
                    </a:ext>
                  </a:extLst>
                </a:gridCol>
              </a:tblGrid>
              <a:tr h="588329">
                <a:tc>
                  <a:txBody>
                    <a:bodyPr/>
                    <a:lstStyle/>
                    <a:p>
                      <a:pPr algn="ctr"/>
                      <a:r>
                        <a:rPr lang="en-US" sz="1600" dirty="0"/>
                        <a:t>Knowledge + Capacity Building</a:t>
                      </a:r>
                      <a:endParaRPr lang="en-US" sz="1600" dirty="0">
                        <a:latin typeface="+mn-lt"/>
                      </a:endParaRPr>
                    </a:p>
                  </a:txBody>
                  <a:tcPr marL="118658" marR="118658" marT="59329" marB="59329"/>
                </a:tc>
                <a:tc>
                  <a:txBody>
                    <a:bodyPr/>
                    <a:lstStyle/>
                    <a:p>
                      <a:pPr algn="ctr"/>
                      <a:r>
                        <a:rPr lang="en-US" sz="1600" dirty="0"/>
                        <a:t>Monitoring and Evaluation</a:t>
                      </a:r>
                      <a:endParaRPr lang="en-US" sz="1600" dirty="0">
                        <a:latin typeface="+mn-lt"/>
                      </a:endParaRPr>
                    </a:p>
                  </a:txBody>
                  <a:tcPr marL="118658" marR="118658" marT="59329" marB="59329"/>
                </a:tc>
                <a:extLst>
                  <a:ext uri="{0D108BD9-81ED-4DB2-BD59-A6C34878D82A}">
                    <a16:rowId xmlns:a16="http://schemas.microsoft.com/office/drawing/2014/main" val="4284868724"/>
                  </a:ext>
                </a:extLst>
              </a:tr>
              <a:tr h="831089">
                <a:tc>
                  <a:txBody>
                    <a:bodyPr/>
                    <a:lstStyle/>
                    <a:p>
                      <a:pPr>
                        <a:lnSpc>
                          <a:spcPct val="100000"/>
                        </a:lnSpc>
                        <a:spcBef>
                          <a:spcPct val="0"/>
                        </a:spcBef>
                        <a:buFontTx/>
                        <a:buChar char="-"/>
                      </a:pPr>
                      <a:r>
                        <a:rPr lang="fr-FR" altLang="en-US" sz="1600" dirty="0"/>
                        <a:t>  </a:t>
                      </a:r>
                      <a:r>
                        <a:rPr kumimoji="0" lang="en-US" altLang="fr-FR" sz="1600" b="0" u="none" strike="noStrike" cap="none" normalizeH="0" baseline="0" dirty="0">
                          <a:ln>
                            <a:noFill/>
                          </a:ln>
                          <a:solidFill>
                            <a:schemeClr val="tx1"/>
                          </a:solidFill>
                          <a:effectLst/>
                        </a:rPr>
                        <a:t>MSF IPC Policy and Strategic Framework</a:t>
                      </a:r>
                      <a:endParaRPr lang="fr-FR" altLang="en-US" sz="1600" dirty="0"/>
                    </a:p>
                    <a:p>
                      <a:pPr marL="0" indent="0">
                        <a:lnSpc>
                          <a:spcPct val="100000"/>
                        </a:lnSpc>
                        <a:buNone/>
                      </a:pPr>
                      <a:endParaRPr lang="en-US" sz="1600" dirty="0">
                        <a:latin typeface="+mn-lt"/>
                      </a:endParaRPr>
                    </a:p>
                  </a:txBody>
                  <a:tcPr marL="118658" marR="118658" marT="59329" marB="5932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1600" b="1" u="none" strike="noStrike" cap="none" normalizeH="0" baseline="0" dirty="0">
                          <a:ln>
                            <a:noFill/>
                          </a:ln>
                          <a:solidFill>
                            <a:schemeClr val="tx1"/>
                          </a:solidFill>
                          <a:effectLst/>
                        </a:rPr>
                        <a:t>- </a:t>
                      </a:r>
                      <a:r>
                        <a:rPr kumimoji="0" lang="en-US" altLang="fr-FR" sz="1600" b="0" u="none" strike="noStrike" cap="none" normalizeH="0" baseline="0" dirty="0">
                          <a:ln>
                            <a:noFill/>
                          </a:ln>
                          <a:solidFill>
                            <a:schemeClr val="tx1"/>
                          </a:solidFill>
                          <a:effectLst/>
                        </a:rPr>
                        <a:t>Stepwise IPC improvement Approach (SIPCA)</a:t>
                      </a:r>
                    </a:p>
                    <a:p>
                      <a:pPr>
                        <a:buFontTx/>
                        <a:buNone/>
                      </a:pPr>
                      <a:endParaRPr lang="en-US" sz="1600" dirty="0">
                        <a:latin typeface="+mn-lt"/>
                      </a:endParaRPr>
                    </a:p>
                  </a:txBody>
                  <a:tcPr marL="118658" marR="118658" marT="59329" marB="59329"/>
                </a:tc>
                <a:extLst>
                  <a:ext uri="{0D108BD9-81ED-4DB2-BD59-A6C34878D82A}">
                    <a16:rowId xmlns:a16="http://schemas.microsoft.com/office/drawing/2014/main" val="2059035951"/>
                  </a:ext>
                </a:extLst>
              </a:tr>
              <a:tr h="588329">
                <a:tc>
                  <a:txBody>
                    <a:bodyPr/>
                    <a:lstStyle/>
                    <a:p>
                      <a:pPr>
                        <a:lnSpc>
                          <a:spcPct val="100000"/>
                        </a:lnSpc>
                        <a:spcBef>
                          <a:spcPct val="0"/>
                        </a:spcBef>
                        <a:buFontTx/>
                        <a:buChar char="-"/>
                      </a:pPr>
                      <a:r>
                        <a:rPr lang="fr-FR" altLang="en-US" sz="1600" dirty="0"/>
                        <a:t> IPC/</a:t>
                      </a:r>
                      <a:r>
                        <a:rPr lang="fr-FR" altLang="en-US" sz="1600" dirty="0" err="1"/>
                        <a:t>Hygiene</a:t>
                      </a:r>
                      <a:r>
                        <a:rPr lang="fr-FR" altLang="en-US" sz="1600" dirty="0"/>
                        <a:t> guideline</a:t>
                      </a:r>
                      <a:endParaRPr lang="fr-FR" altLang="en-US" sz="1600" dirty="0">
                        <a:latin typeface="+mn-lt"/>
                      </a:endParaRPr>
                    </a:p>
                  </a:txBody>
                  <a:tcPr marL="118658" marR="118658" marT="59329" marB="5932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 Hand Hygiene Observation tool</a:t>
                      </a:r>
                      <a:endParaRPr lang="en-US" sz="1600" b="0" dirty="0">
                        <a:latin typeface="+mn-lt"/>
                      </a:endParaRPr>
                    </a:p>
                  </a:txBody>
                  <a:tcPr marL="118658" marR="118658" marT="59329" marB="59329"/>
                </a:tc>
                <a:extLst>
                  <a:ext uri="{0D108BD9-81ED-4DB2-BD59-A6C34878D82A}">
                    <a16:rowId xmlns:a16="http://schemas.microsoft.com/office/drawing/2014/main" val="3147062623"/>
                  </a:ext>
                </a:extLst>
              </a:tr>
              <a:tr h="824927">
                <a:tc>
                  <a:txBody>
                    <a:bodyPr/>
                    <a:lstStyle/>
                    <a:p>
                      <a:pPr marL="0" marR="0" lvl="0" indent="0" algn="l" defTabSz="914400" rtl="0" eaLnBrk="1" fontAlgn="auto" latinLnBrk="0" hangingPunct="1">
                        <a:lnSpc>
                          <a:spcPct val="100000"/>
                        </a:lnSpc>
                        <a:spcBef>
                          <a:spcPct val="0"/>
                        </a:spcBef>
                        <a:spcAft>
                          <a:spcPts val="0"/>
                        </a:spcAft>
                        <a:buClrTx/>
                        <a:buSzTx/>
                        <a:buFontTx/>
                        <a:buChar char="-"/>
                        <a:tabLst/>
                        <a:defRPr/>
                      </a:pPr>
                      <a:r>
                        <a:rPr lang="fr-FR" altLang="en-US" sz="1600"/>
                        <a:t> MDRO Outbreak management guide</a:t>
                      </a:r>
                      <a:endParaRPr kumimoji="0" lang="en-US" altLang="fr-FR" sz="1600" b="0" u="none" strike="noStrike" cap="none" normalizeH="0" baseline="0">
                        <a:ln>
                          <a:noFill/>
                        </a:ln>
                        <a:solidFill>
                          <a:schemeClr val="tx1"/>
                        </a:solidFill>
                        <a:effectLst/>
                      </a:endParaRPr>
                    </a:p>
                    <a:p>
                      <a:pPr marL="0" marR="0" lvl="0" indent="0" algn="l" rtl="0" eaLnBrk="1" fontAlgn="auto" latinLnBrk="0" hangingPunct="1">
                        <a:lnSpc>
                          <a:spcPct val="100000"/>
                        </a:lnSpc>
                        <a:spcBef>
                          <a:spcPct val="0"/>
                        </a:spcBef>
                        <a:spcAft>
                          <a:spcPts val="0"/>
                        </a:spcAft>
                        <a:buClrTx/>
                        <a:buSzTx/>
                        <a:buFontTx/>
                        <a:buNone/>
                      </a:pPr>
                      <a:endParaRPr lang="fr-FR" altLang="en-US" sz="1600">
                        <a:latin typeface="+mn-lt"/>
                      </a:endParaRPr>
                    </a:p>
                  </a:txBody>
                  <a:tcPr marL="118658" marR="118658" marT="59329" marB="5932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1600" b="0" u="none" strike="noStrike" cap="none" normalizeH="0" baseline="0" dirty="0">
                          <a:ln>
                            <a:noFill/>
                          </a:ln>
                          <a:solidFill>
                            <a:schemeClr val="tx1"/>
                          </a:solidFill>
                          <a:effectLst/>
                        </a:rPr>
                        <a:t>Monthly audits + report: hospital hygiene/sterilization</a:t>
                      </a:r>
                      <a:endParaRPr kumimoji="0" lang="en-US" altLang="fr-FR" sz="1600" b="0" i="0" u="none" strike="noStrike" cap="none" normalizeH="0" baseline="0" dirty="0">
                        <a:ln>
                          <a:noFill/>
                        </a:ln>
                        <a:solidFill>
                          <a:schemeClr val="tx1"/>
                        </a:solidFill>
                        <a:effectLst/>
                        <a:latin typeface="+mn-lt"/>
                        <a:cs typeface="Arial"/>
                      </a:endParaRPr>
                    </a:p>
                  </a:txBody>
                  <a:tcPr marL="118658" marR="118658" marT="59329" marB="59329"/>
                </a:tc>
                <a:extLst>
                  <a:ext uri="{0D108BD9-81ED-4DB2-BD59-A6C34878D82A}">
                    <a16:rowId xmlns:a16="http://schemas.microsoft.com/office/drawing/2014/main" val="2657409411"/>
                  </a:ext>
                </a:extLst>
              </a:tr>
              <a:tr h="8249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fr-FR" sz="1600" b="0" i="0" u="none" strike="noStrike" cap="none" normalizeH="0" baseline="0">
                        <a:ln>
                          <a:noFill/>
                        </a:ln>
                        <a:solidFill>
                          <a:schemeClr val="tx1"/>
                        </a:solidFill>
                        <a:effectLst/>
                        <a:latin typeface="+mn-lt"/>
                        <a:cs typeface="Times New Roman" pitchFamily="18" charset="0"/>
                      </a:endParaRPr>
                    </a:p>
                  </a:txBody>
                  <a:tcPr marL="118658" marR="118658" marT="59329" marB="59329"/>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altLang="fr-FR" sz="1600" b="0" u="none" strike="noStrike" cap="none" normalizeH="0" baseline="0" dirty="0">
                          <a:ln>
                            <a:noFill/>
                          </a:ln>
                          <a:solidFill>
                            <a:schemeClr val="tx1"/>
                          </a:solidFill>
                          <a:effectLst/>
                        </a:rPr>
                        <a:t>Surgical Site infection surveillance </a:t>
                      </a:r>
                      <a:r>
                        <a:rPr kumimoji="0" lang="en-US" altLang="fr-FR" sz="1600" b="0" u="none" strike="noStrike" cap="none" normalizeH="0" baseline="0" dirty="0" err="1">
                          <a:ln>
                            <a:noFill/>
                          </a:ln>
                          <a:solidFill>
                            <a:schemeClr val="tx1"/>
                          </a:solidFill>
                          <a:effectLst/>
                        </a:rPr>
                        <a:t>form</a:t>
                      </a:r>
                      <a:r>
                        <a:rPr lang="en-US" altLang="fr-FR" sz="1600" b="0" u="none" strike="noStrike" cap="none" normalizeH="0" baseline="0" dirty="0" err="1">
                          <a:ln>
                            <a:noFill/>
                          </a:ln>
                          <a:solidFill>
                            <a:schemeClr val="tx1"/>
                          </a:solidFill>
                          <a:effectLst/>
                        </a:rPr>
                        <a:t>+CR-BSI</a:t>
                      </a:r>
                      <a:r>
                        <a:rPr lang="en-US" altLang="fr-FR" sz="1600" b="0" u="none" strike="noStrike" cap="none" normalizeH="0" baseline="0" dirty="0">
                          <a:ln>
                            <a:noFill/>
                          </a:ln>
                          <a:solidFill>
                            <a:schemeClr val="tx1"/>
                          </a:solidFill>
                          <a:effectLst/>
                        </a:rPr>
                        <a:t> surveillance form</a:t>
                      </a:r>
                      <a:endParaRPr kumimoji="0" lang="en-US" altLang="fr-FR" sz="1600" b="0" i="0" u="none" strike="noStrike" cap="none" normalizeH="0" baseline="0" dirty="0">
                        <a:ln>
                          <a:noFill/>
                        </a:ln>
                        <a:solidFill>
                          <a:schemeClr val="tx1"/>
                        </a:solidFill>
                        <a:effectLst/>
                        <a:latin typeface="+mn-lt"/>
                        <a:cs typeface="Times New Roman" pitchFamily="18" charset="0"/>
                      </a:endParaRPr>
                    </a:p>
                  </a:txBody>
                  <a:tcPr marL="118658" marR="118658" marT="59329" marB="59329"/>
                </a:tc>
                <a:extLst>
                  <a:ext uri="{0D108BD9-81ED-4DB2-BD59-A6C34878D82A}">
                    <a16:rowId xmlns:a16="http://schemas.microsoft.com/office/drawing/2014/main" val="1253277993"/>
                  </a:ext>
                </a:extLst>
              </a:tr>
            </a:tbl>
          </a:graphicData>
        </a:graphic>
      </p:graphicFrame>
      <p:sp>
        <p:nvSpPr>
          <p:cNvPr id="5" name="Title 3">
            <a:extLst>
              <a:ext uri="{FF2B5EF4-FFF2-40B4-BE49-F238E27FC236}">
                <a16:creationId xmlns:a16="http://schemas.microsoft.com/office/drawing/2014/main" id="{2E26B931-091F-3199-7BA7-FFFE492E6520}"/>
              </a:ext>
            </a:extLst>
          </p:cNvPr>
          <p:cNvSpPr txBox="1">
            <a:spLocks/>
          </p:cNvSpPr>
          <p:nvPr/>
        </p:nvSpPr>
        <p:spPr>
          <a:xfrm>
            <a:off x="190165" y="1360920"/>
            <a:ext cx="2057736" cy="21666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sz="3200" dirty="0">
                <a:latin typeface="Arial Narrow" panose="020B0606020202030204" pitchFamily="34" charset="0"/>
              </a:rPr>
              <a:t>MSF </a:t>
            </a:r>
          </a:p>
          <a:p>
            <a:r>
              <a:rPr lang="en-US" sz="3200" dirty="0">
                <a:latin typeface="Arial Narrow" panose="020B0606020202030204" pitchFamily="34" charset="0"/>
              </a:rPr>
              <a:t>IPC TOOLS</a:t>
            </a:r>
          </a:p>
        </p:txBody>
      </p:sp>
    </p:spTree>
    <p:extLst>
      <p:ext uri="{BB962C8B-B14F-4D97-AF65-F5344CB8AC3E}">
        <p14:creationId xmlns:p14="http://schemas.microsoft.com/office/powerpoint/2010/main" val="2292154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Title 1">
            <a:extLst>
              <a:ext uri="{FF2B5EF4-FFF2-40B4-BE49-F238E27FC236}">
                <a16:creationId xmlns:a16="http://schemas.microsoft.com/office/drawing/2014/main" id="{67E5398B-C9D7-C289-DF32-095233B066FE}"/>
              </a:ext>
            </a:extLst>
          </p:cNvPr>
          <p:cNvSpPr txBox="1">
            <a:spLocks/>
          </p:cNvSpPr>
          <p:nvPr/>
        </p:nvSpPr>
        <p:spPr>
          <a:xfrm>
            <a:off x="200246" y="1664710"/>
            <a:ext cx="8098075" cy="108892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sz="3200" dirty="0"/>
              <a:t>ANTIMICROBIAL STEWARDSHIP</a:t>
            </a:r>
          </a:p>
        </p:txBody>
      </p:sp>
      <p:pic>
        <p:nvPicPr>
          <p:cNvPr id="2" name="Picture 1">
            <a:extLst>
              <a:ext uri="{FF2B5EF4-FFF2-40B4-BE49-F238E27FC236}">
                <a16:creationId xmlns:a16="http://schemas.microsoft.com/office/drawing/2014/main" id="{4A3A355D-A0FC-2FE2-22EC-C72AD416F055}"/>
              </a:ext>
            </a:extLst>
          </p:cNvPr>
          <p:cNvPicPr>
            <a:picLocks noChangeAspect="1"/>
          </p:cNvPicPr>
          <p:nvPr/>
        </p:nvPicPr>
        <p:blipFill>
          <a:blip r:embed="rId2"/>
          <a:stretch>
            <a:fillRect/>
          </a:stretch>
        </p:blipFill>
        <p:spPr>
          <a:xfrm flipH="1">
            <a:off x="6917266" y="2209170"/>
            <a:ext cx="1963389" cy="2454236"/>
          </a:xfrm>
          <a:prstGeom prst="rect">
            <a:avLst/>
          </a:prstGeom>
        </p:spPr>
      </p:pic>
    </p:spTree>
    <p:extLst>
      <p:ext uri="{BB962C8B-B14F-4D97-AF65-F5344CB8AC3E}">
        <p14:creationId xmlns:p14="http://schemas.microsoft.com/office/powerpoint/2010/main" val="972780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Title 1">
            <a:extLst>
              <a:ext uri="{FF2B5EF4-FFF2-40B4-BE49-F238E27FC236}">
                <a16:creationId xmlns:a16="http://schemas.microsoft.com/office/drawing/2014/main" id="{AF938616-872C-2F34-52B1-BEDB7F302062}"/>
              </a:ext>
            </a:extLst>
          </p:cNvPr>
          <p:cNvSpPr txBox="1">
            <a:spLocks/>
          </p:cNvSpPr>
          <p:nvPr/>
        </p:nvSpPr>
        <p:spPr>
          <a:xfrm>
            <a:off x="237236" y="195580"/>
            <a:ext cx="7331964" cy="722678"/>
          </a:xfrm>
          <a:prstGeom prst="rect">
            <a:avLst/>
          </a:prstGeom>
        </p:spPr>
        <p:txBody>
          <a:bodyPr anchor="b">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sz="3200" dirty="0">
                <a:latin typeface="Arial Narrow" panose="020B0606020202030204" pitchFamily="34" charset="0"/>
              </a:rPr>
              <a:t>ANTIBIOTIC STEWARDSHIP IN MSF</a:t>
            </a:r>
          </a:p>
        </p:txBody>
      </p:sp>
      <p:sp>
        <p:nvSpPr>
          <p:cNvPr id="5" name="Content Placeholder 2">
            <a:extLst>
              <a:ext uri="{FF2B5EF4-FFF2-40B4-BE49-F238E27FC236}">
                <a16:creationId xmlns:a16="http://schemas.microsoft.com/office/drawing/2014/main" id="{0EECF2F2-2EE7-FA29-7E37-DD5B3C1B328E}"/>
              </a:ext>
            </a:extLst>
          </p:cNvPr>
          <p:cNvSpPr txBox="1">
            <a:spLocks/>
          </p:cNvSpPr>
          <p:nvPr/>
        </p:nvSpPr>
        <p:spPr>
          <a:xfrm>
            <a:off x="163458" y="918258"/>
            <a:ext cx="4772152" cy="3547872"/>
          </a:xfrm>
          <a:prstGeom prst="rect">
            <a:avLst/>
          </a:prstGeom>
        </p:spPr>
        <p:txBody>
          <a:bodyPr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600"/>
              </a:spcBef>
            </a:pPr>
            <a:r>
              <a:rPr lang="en-US" sz="2000" dirty="0"/>
              <a:t>Led by non-specialized doctors</a:t>
            </a:r>
          </a:p>
          <a:p>
            <a:pPr>
              <a:lnSpc>
                <a:spcPct val="100000"/>
              </a:lnSpc>
              <a:spcBef>
                <a:spcPts val="600"/>
              </a:spcBef>
            </a:pPr>
            <a:r>
              <a:rPr lang="en-US" sz="2000" dirty="0"/>
              <a:t>Trained by e-learning (MSF academy course) + infectious diseases physicians</a:t>
            </a:r>
          </a:p>
          <a:p>
            <a:pPr>
              <a:lnSpc>
                <a:spcPct val="100000"/>
              </a:lnSpc>
              <a:spcBef>
                <a:spcPts val="600"/>
              </a:spcBef>
            </a:pPr>
            <a:r>
              <a:rPr lang="en-US" sz="2000" dirty="0"/>
              <a:t>Tools developed to standardize implementation</a:t>
            </a:r>
          </a:p>
          <a:p>
            <a:pPr lvl="1">
              <a:lnSpc>
                <a:spcPct val="100000"/>
              </a:lnSpc>
              <a:spcBef>
                <a:spcPts val="600"/>
              </a:spcBef>
            </a:pPr>
            <a:r>
              <a:rPr lang="en-US" sz="1600" dirty="0"/>
              <a:t>Context-adapted guidelines given heterogeneity of AMR</a:t>
            </a:r>
          </a:p>
          <a:p>
            <a:pPr lvl="1">
              <a:lnSpc>
                <a:spcPct val="100000"/>
              </a:lnSpc>
              <a:spcBef>
                <a:spcPts val="600"/>
              </a:spcBef>
            </a:pPr>
            <a:r>
              <a:rPr lang="en-US" sz="1600" dirty="0"/>
              <a:t>Surveillance systems to facilitate local cumulative antibiograms</a:t>
            </a:r>
          </a:p>
          <a:p>
            <a:pPr>
              <a:lnSpc>
                <a:spcPct val="100000"/>
              </a:lnSpc>
              <a:spcBef>
                <a:spcPts val="600"/>
              </a:spcBef>
            </a:pPr>
            <a:r>
              <a:rPr lang="en-US" sz="2000" dirty="0"/>
              <a:t>Minimum implementation time 6 months </a:t>
            </a:r>
          </a:p>
        </p:txBody>
      </p:sp>
      <p:pic>
        <p:nvPicPr>
          <p:cNvPr id="6" name="Picture 5">
            <a:extLst>
              <a:ext uri="{FF2B5EF4-FFF2-40B4-BE49-F238E27FC236}">
                <a16:creationId xmlns:a16="http://schemas.microsoft.com/office/drawing/2014/main" id="{2CB44ED3-1B1D-DA91-EF47-76FB92D35CD7}"/>
              </a:ext>
            </a:extLst>
          </p:cNvPr>
          <p:cNvPicPr>
            <a:picLocks noChangeAspect="1"/>
          </p:cNvPicPr>
          <p:nvPr/>
        </p:nvPicPr>
        <p:blipFill rotWithShape="1">
          <a:blip r:embed="rId2"/>
          <a:srcRect r="2" b="3549"/>
          <a:stretch/>
        </p:blipFill>
        <p:spPr>
          <a:xfrm>
            <a:off x="4987036" y="918258"/>
            <a:ext cx="4156964" cy="4029662"/>
          </a:xfrm>
          <a:prstGeom prst="rect">
            <a:avLst/>
          </a:prstGeom>
        </p:spPr>
      </p:pic>
    </p:spTree>
    <p:extLst>
      <p:ext uri="{BB962C8B-B14F-4D97-AF65-F5344CB8AC3E}">
        <p14:creationId xmlns:p14="http://schemas.microsoft.com/office/powerpoint/2010/main" val="3971013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Subtitle 2">
            <a:extLst>
              <a:ext uri="{FF2B5EF4-FFF2-40B4-BE49-F238E27FC236}">
                <a16:creationId xmlns:a16="http://schemas.microsoft.com/office/drawing/2014/main" id="{F8F66D8D-6E2F-C17E-5EA2-BD123EACB327}"/>
              </a:ext>
            </a:extLst>
          </p:cNvPr>
          <p:cNvSpPr txBox="1">
            <a:spLocks/>
          </p:cNvSpPr>
          <p:nvPr/>
        </p:nvSpPr>
        <p:spPr>
          <a:xfrm>
            <a:off x="273534" y="3347944"/>
            <a:ext cx="8692666" cy="1525182"/>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600"/>
              </a:spcBef>
              <a:buFont typeface="Arial" panose="020B0604020202020204" pitchFamily="34" charset="0"/>
              <a:buChar char="•"/>
            </a:pPr>
            <a:r>
              <a:rPr lang="en-US" sz="2000" dirty="0">
                <a:solidFill>
                  <a:srgbClr val="EA1B23"/>
                </a:solidFill>
                <a:latin typeface="+mj-lt"/>
                <a:ea typeface="Helvetica Neue" panose="02000503000000020004" pitchFamily="2" charset="0"/>
                <a:cs typeface="Helvetica Neue" panose="02000503000000020004" pitchFamily="2" charset="0"/>
              </a:rPr>
              <a:t>Reserve antibiotics: </a:t>
            </a:r>
            <a:r>
              <a:rPr lang="en-US" sz="2000" dirty="0">
                <a:latin typeface="+mj-lt"/>
                <a:ea typeface="Helvetica Neue" panose="02000503000000020004" pitchFamily="2" charset="0"/>
                <a:cs typeface="Helvetica Neue" panose="02000503000000020004" pitchFamily="2" charset="0"/>
              </a:rPr>
              <a:t>AMR referent validation non-acute cases</a:t>
            </a:r>
          </a:p>
          <a:p>
            <a:pPr marL="800100" lvl="1" indent="-342900" algn="l">
              <a:lnSpc>
                <a:spcPct val="100000"/>
              </a:lnSpc>
              <a:spcBef>
                <a:spcPts val="600"/>
              </a:spcBef>
              <a:buFont typeface="Arial" panose="020B0604020202020204" pitchFamily="34" charset="0"/>
              <a:buChar char="•"/>
            </a:pPr>
            <a:r>
              <a:rPr lang="en-US" sz="1600" dirty="0" err="1">
                <a:latin typeface="+mj-lt"/>
                <a:ea typeface="Helvetica Neue" panose="02000503000000020004" pitchFamily="2" charset="0"/>
                <a:cs typeface="Helvetica Neue" panose="02000503000000020004" pitchFamily="2" charset="0"/>
              </a:rPr>
              <a:t>Eg.</a:t>
            </a:r>
            <a:r>
              <a:rPr lang="en-US" sz="1600" dirty="0">
                <a:latin typeface="+mj-lt"/>
                <a:ea typeface="Helvetica Neue" panose="02000503000000020004" pitchFamily="2" charset="0"/>
                <a:cs typeface="Helvetica Neue" panose="02000503000000020004" pitchFamily="2" charset="0"/>
              </a:rPr>
              <a:t> Linezolid, colistin, tigecycline</a:t>
            </a:r>
          </a:p>
          <a:p>
            <a:pPr marL="342900" indent="-342900" algn="l">
              <a:lnSpc>
                <a:spcPct val="100000"/>
              </a:lnSpc>
              <a:spcBef>
                <a:spcPts val="600"/>
              </a:spcBef>
              <a:buFont typeface="Arial" panose="020B0604020202020204" pitchFamily="34" charset="0"/>
              <a:buChar char="•"/>
            </a:pPr>
            <a:r>
              <a:rPr lang="en-US" sz="2000" dirty="0">
                <a:latin typeface="+mj-lt"/>
                <a:ea typeface="Helvetica Neue" panose="02000503000000020004" pitchFamily="2" charset="0"/>
                <a:cs typeface="Helvetica Neue" panose="02000503000000020004" pitchFamily="2" charset="0"/>
              </a:rPr>
              <a:t>Acute severe cases: commencement as per MSF MDR protocols + AMR referent</a:t>
            </a:r>
            <a:endParaRPr lang="en-US" dirty="0">
              <a:latin typeface="+mj-lt"/>
              <a:ea typeface="Helvetica Neue" panose="02000503000000020004" pitchFamily="2" charset="0"/>
              <a:cs typeface="Helvetica Neue" panose="02000503000000020004" pitchFamily="2" charset="0"/>
            </a:endParaRPr>
          </a:p>
        </p:txBody>
      </p:sp>
      <p:sp>
        <p:nvSpPr>
          <p:cNvPr id="5" name="Subtitle 2">
            <a:extLst>
              <a:ext uri="{FF2B5EF4-FFF2-40B4-BE49-F238E27FC236}">
                <a16:creationId xmlns:a16="http://schemas.microsoft.com/office/drawing/2014/main" id="{1D03C4AE-8769-63A2-7331-DDCB92569AF9}"/>
              </a:ext>
            </a:extLst>
          </p:cNvPr>
          <p:cNvSpPr txBox="1">
            <a:spLocks/>
          </p:cNvSpPr>
          <p:nvPr/>
        </p:nvSpPr>
        <p:spPr>
          <a:xfrm>
            <a:off x="279582" y="1401264"/>
            <a:ext cx="11273012" cy="2340971"/>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600"/>
              </a:spcBef>
              <a:buFont typeface="Arial" panose="020B0604020202020204" pitchFamily="34" charset="0"/>
              <a:buChar char="•"/>
            </a:pPr>
            <a:r>
              <a:rPr lang="en-US" sz="2000" dirty="0">
                <a:latin typeface="+mj-lt"/>
                <a:ea typeface="Helvetica Neue" panose="02000503000000020004" pitchFamily="2" charset="0"/>
                <a:cs typeface="Helvetica Neue" panose="02000503000000020004" pitchFamily="2" charset="0"/>
              </a:rPr>
              <a:t>Leads Stewardship Committee</a:t>
            </a:r>
          </a:p>
          <a:p>
            <a:pPr marL="342900" indent="-342900" algn="l">
              <a:lnSpc>
                <a:spcPct val="100000"/>
              </a:lnSpc>
              <a:spcBef>
                <a:spcPts val="600"/>
              </a:spcBef>
              <a:buFont typeface="Arial" panose="020B0604020202020204" pitchFamily="34" charset="0"/>
              <a:buChar char="•"/>
            </a:pPr>
            <a:r>
              <a:rPr lang="en-US" sz="2000" dirty="0">
                <a:latin typeface="+mj-lt"/>
                <a:ea typeface="Helvetica Neue" panose="02000503000000020004" pitchFamily="2" charset="0"/>
                <a:cs typeface="Helvetica Neue" panose="02000503000000020004" pitchFamily="2" charset="0"/>
              </a:rPr>
              <a:t>Bug-drug match</a:t>
            </a:r>
          </a:p>
          <a:p>
            <a:pPr marL="342900" indent="-342900" algn="l">
              <a:lnSpc>
                <a:spcPct val="100000"/>
              </a:lnSpc>
              <a:spcBef>
                <a:spcPts val="600"/>
              </a:spcBef>
              <a:buFont typeface="Arial" panose="020B0604020202020204" pitchFamily="34" charset="0"/>
              <a:buChar char="•"/>
            </a:pPr>
            <a:r>
              <a:rPr lang="en-US" sz="2000" dirty="0">
                <a:latin typeface="+mj-lt"/>
                <a:ea typeface="Helvetica Neue" panose="02000503000000020004" pitchFamily="2" charset="0"/>
                <a:cs typeface="Helvetica Neue" panose="02000503000000020004" pitchFamily="2" charset="0"/>
              </a:rPr>
              <a:t>Dosing</a:t>
            </a:r>
          </a:p>
          <a:p>
            <a:pPr marL="342900" indent="-342900" algn="l">
              <a:lnSpc>
                <a:spcPct val="100000"/>
              </a:lnSpc>
              <a:spcBef>
                <a:spcPts val="600"/>
              </a:spcBef>
              <a:buFont typeface="Arial" panose="020B0604020202020204" pitchFamily="34" charset="0"/>
              <a:buChar char="•"/>
            </a:pPr>
            <a:r>
              <a:rPr lang="en-US" sz="2000" dirty="0">
                <a:latin typeface="+mj-lt"/>
                <a:ea typeface="Helvetica Neue" panose="02000503000000020004" pitchFamily="2" charset="0"/>
                <a:cs typeface="Helvetica Neue" panose="02000503000000020004" pitchFamily="2" charset="0"/>
              </a:rPr>
              <a:t>IV </a:t>
            </a:r>
            <a:r>
              <a:rPr lang="en-US" sz="2000" dirty="0">
                <a:latin typeface="+mj-lt"/>
                <a:ea typeface="Helvetica Neue" panose="02000503000000020004" pitchFamily="2" charset="0"/>
                <a:cs typeface="Helvetica Neue" panose="02000503000000020004" pitchFamily="2" charset="0"/>
                <a:sym typeface="Wingdings" panose="05000000000000000000" pitchFamily="2" charset="2"/>
              </a:rPr>
              <a:t> </a:t>
            </a:r>
            <a:r>
              <a:rPr lang="en-US" sz="2000" dirty="0">
                <a:latin typeface="+mj-lt"/>
                <a:ea typeface="Helvetica Neue" panose="02000503000000020004" pitchFamily="2" charset="0"/>
                <a:cs typeface="Helvetica Neue" panose="02000503000000020004" pitchFamily="2" charset="0"/>
              </a:rPr>
              <a:t>PO switch</a:t>
            </a:r>
          </a:p>
          <a:p>
            <a:pPr marL="342900" indent="-342900" algn="l">
              <a:lnSpc>
                <a:spcPct val="100000"/>
              </a:lnSpc>
              <a:spcBef>
                <a:spcPts val="600"/>
              </a:spcBef>
              <a:buFont typeface="Arial" panose="020B0604020202020204" pitchFamily="34" charset="0"/>
              <a:buChar char="•"/>
            </a:pPr>
            <a:r>
              <a:rPr lang="en-US" sz="2000" dirty="0">
                <a:latin typeface="+mj-lt"/>
                <a:ea typeface="Helvetica Neue" panose="02000503000000020004" pitchFamily="2" charset="0"/>
                <a:cs typeface="Helvetica Neue" panose="02000503000000020004" pitchFamily="2" charset="0"/>
              </a:rPr>
              <a:t>Adverse events: drug interactions, allergies, C. difficile infection</a:t>
            </a:r>
          </a:p>
        </p:txBody>
      </p:sp>
      <p:pic>
        <p:nvPicPr>
          <p:cNvPr id="6" name="Picture 5">
            <a:extLst>
              <a:ext uri="{FF2B5EF4-FFF2-40B4-BE49-F238E27FC236}">
                <a16:creationId xmlns:a16="http://schemas.microsoft.com/office/drawing/2014/main" id="{39671CEE-8EDD-FF4A-38BD-04CCBFA2909E}"/>
              </a:ext>
            </a:extLst>
          </p:cNvPr>
          <p:cNvPicPr>
            <a:picLocks noChangeAspect="1"/>
          </p:cNvPicPr>
          <p:nvPr/>
        </p:nvPicPr>
        <p:blipFill>
          <a:blip r:embed="rId2"/>
          <a:stretch>
            <a:fillRect/>
          </a:stretch>
        </p:blipFill>
        <p:spPr>
          <a:xfrm>
            <a:off x="6410346" y="746142"/>
            <a:ext cx="1281970" cy="2098827"/>
          </a:xfrm>
          <a:prstGeom prst="rect">
            <a:avLst/>
          </a:prstGeom>
        </p:spPr>
      </p:pic>
      <p:sp>
        <p:nvSpPr>
          <p:cNvPr id="7" name="Title 1">
            <a:extLst>
              <a:ext uri="{FF2B5EF4-FFF2-40B4-BE49-F238E27FC236}">
                <a16:creationId xmlns:a16="http://schemas.microsoft.com/office/drawing/2014/main" id="{8415BEE4-9FA9-4DC3-2EAE-CC18C9DA3FED}"/>
              </a:ext>
            </a:extLst>
          </p:cNvPr>
          <p:cNvSpPr txBox="1">
            <a:spLocks/>
          </p:cNvSpPr>
          <p:nvPr/>
        </p:nvSpPr>
        <p:spPr>
          <a:xfrm>
            <a:off x="112032" y="134902"/>
            <a:ext cx="6298314" cy="61124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Arial Narrow" panose="020B0606020202030204" pitchFamily="34" charset="0"/>
                <a:ea typeface="Helvetica Neue Condensed Black" panose="02000503000000020004" pitchFamily="2" charset="0"/>
                <a:cs typeface="Helvetica Neue Condensed Black" panose="02000503000000020004" pitchFamily="2" charset="0"/>
              </a:rPr>
              <a:t>ANTIBIOTIC STEWARD/FOCAL POINT</a:t>
            </a:r>
            <a:endParaRPr lang="en-US" sz="3200" b="1" dirty="0">
              <a:latin typeface="+mn-lt"/>
              <a:ea typeface="Helvetica Neue Condensed Black" panose="02000503000000020004" pitchFamily="2" charset="0"/>
              <a:cs typeface="Helvetica Neue Condensed Black" panose="02000503000000020004" pitchFamily="2" charset="0"/>
            </a:endParaRPr>
          </a:p>
        </p:txBody>
      </p:sp>
    </p:spTree>
    <p:extLst>
      <p:ext uri="{BB962C8B-B14F-4D97-AF65-F5344CB8AC3E}">
        <p14:creationId xmlns:p14="http://schemas.microsoft.com/office/powerpoint/2010/main" val="2967748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grpSp>
        <p:nvGrpSpPr>
          <p:cNvPr id="4" name="Group 3">
            <a:extLst>
              <a:ext uri="{FF2B5EF4-FFF2-40B4-BE49-F238E27FC236}">
                <a16:creationId xmlns:a16="http://schemas.microsoft.com/office/drawing/2014/main" id="{7D9BFE69-D535-FEB6-3AE5-48F4645CCFC8}"/>
              </a:ext>
            </a:extLst>
          </p:cNvPr>
          <p:cNvGrpSpPr/>
          <p:nvPr/>
        </p:nvGrpSpPr>
        <p:grpSpPr>
          <a:xfrm>
            <a:off x="381000" y="857410"/>
            <a:ext cx="6108701" cy="4286090"/>
            <a:chOff x="393341" y="89633"/>
            <a:chExt cx="8589550" cy="6670679"/>
          </a:xfrm>
        </p:grpSpPr>
        <p:sp>
          <p:nvSpPr>
            <p:cNvPr id="5" name="Oval 4">
              <a:extLst>
                <a:ext uri="{FF2B5EF4-FFF2-40B4-BE49-F238E27FC236}">
                  <a16:creationId xmlns:a16="http://schemas.microsoft.com/office/drawing/2014/main" id="{BA6A19F6-2D7F-F2A6-4BC6-9122195491FB}"/>
                </a:ext>
              </a:extLst>
            </p:cNvPr>
            <p:cNvSpPr/>
            <p:nvPr/>
          </p:nvSpPr>
          <p:spPr>
            <a:xfrm>
              <a:off x="1578994" y="138265"/>
              <a:ext cx="6294504" cy="6172718"/>
            </a:xfrm>
            <a:prstGeom prst="ellipse">
              <a:avLst/>
            </a:prstGeom>
            <a:noFill/>
            <a:ln>
              <a:solidFill>
                <a:srgbClr val="EA1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v</a:t>
              </a:r>
            </a:p>
          </p:txBody>
        </p:sp>
        <p:sp>
          <p:nvSpPr>
            <p:cNvPr id="6" name="Rectangle 5">
              <a:extLst>
                <a:ext uri="{FF2B5EF4-FFF2-40B4-BE49-F238E27FC236}">
                  <a16:creationId xmlns:a16="http://schemas.microsoft.com/office/drawing/2014/main" id="{C5B1DDFE-A299-6BC3-F257-DB820115A169}"/>
                </a:ext>
              </a:extLst>
            </p:cNvPr>
            <p:cNvSpPr/>
            <p:nvPr/>
          </p:nvSpPr>
          <p:spPr>
            <a:xfrm>
              <a:off x="1393661" y="3832124"/>
              <a:ext cx="1284008" cy="1600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 name="Rectangle 6">
              <a:extLst>
                <a:ext uri="{FF2B5EF4-FFF2-40B4-BE49-F238E27FC236}">
                  <a16:creationId xmlns:a16="http://schemas.microsoft.com/office/drawing/2014/main" id="{B12B874D-02F1-E912-D2AA-B7EE4B92A495}"/>
                </a:ext>
              </a:extLst>
            </p:cNvPr>
            <p:cNvSpPr/>
            <p:nvPr/>
          </p:nvSpPr>
          <p:spPr>
            <a:xfrm>
              <a:off x="1190461" y="1444524"/>
              <a:ext cx="1284008" cy="1600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 name="Rectangle 7">
              <a:extLst>
                <a:ext uri="{FF2B5EF4-FFF2-40B4-BE49-F238E27FC236}">
                  <a16:creationId xmlns:a16="http://schemas.microsoft.com/office/drawing/2014/main" id="{77D4E117-D23E-47E0-D449-F9CC659E67AB}"/>
                </a:ext>
              </a:extLst>
            </p:cNvPr>
            <p:cNvSpPr/>
            <p:nvPr/>
          </p:nvSpPr>
          <p:spPr>
            <a:xfrm>
              <a:off x="4065741" y="89633"/>
              <a:ext cx="1284008" cy="1204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 name="Rectangle 8">
              <a:extLst>
                <a:ext uri="{FF2B5EF4-FFF2-40B4-BE49-F238E27FC236}">
                  <a16:creationId xmlns:a16="http://schemas.microsoft.com/office/drawing/2014/main" id="{10F66F97-E320-1166-1832-F9C881691E1D}"/>
                </a:ext>
              </a:extLst>
            </p:cNvPr>
            <p:cNvSpPr/>
            <p:nvPr/>
          </p:nvSpPr>
          <p:spPr>
            <a:xfrm>
              <a:off x="6971501" y="1180364"/>
              <a:ext cx="1284008" cy="1600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 name="Rectangle 9">
              <a:extLst>
                <a:ext uri="{FF2B5EF4-FFF2-40B4-BE49-F238E27FC236}">
                  <a16:creationId xmlns:a16="http://schemas.microsoft.com/office/drawing/2014/main" id="{9DD38256-46D9-4927-0A4E-E3F23F3882F1}"/>
                </a:ext>
              </a:extLst>
            </p:cNvPr>
            <p:cNvSpPr/>
            <p:nvPr/>
          </p:nvSpPr>
          <p:spPr>
            <a:xfrm>
              <a:off x="6869901" y="3608604"/>
              <a:ext cx="1284008" cy="1600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 name="Rectangle 10">
              <a:extLst>
                <a:ext uri="{FF2B5EF4-FFF2-40B4-BE49-F238E27FC236}">
                  <a16:creationId xmlns:a16="http://schemas.microsoft.com/office/drawing/2014/main" id="{F4E1510E-B4B3-D241-1F25-C986305D0B6B}"/>
                </a:ext>
              </a:extLst>
            </p:cNvPr>
            <p:cNvSpPr/>
            <p:nvPr/>
          </p:nvSpPr>
          <p:spPr>
            <a:xfrm>
              <a:off x="4035261" y="4949724"/>
              <a:ext cx="1284008" cy="1600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12" name="Group 11">
              <a:extLst>
                <a:ext uri="{FF2B5EF4-FFF2-40B4-BE49-F238E27FC236}">
                  <a16:creationId xmlns:a16="http://schemas.microsoft.com/office/drawing/2014/main" id="{B2AF3FB5-25DA-D328-5C5D-7C605D69920E}"/>
                </a:ext>
              </a:extLst>
            </p:cNvPr>
            <p:cNvGrpSpPr/>
            <p:nvPr/>
          </p:nvGrpSpPr>
          <p:grpSpPr>
            <a:xfrm>
              <a:off x="1039653" y="3899525"/>
              <a:ext cx="1681477" cy="1853806"/>
              <a:chOff x="909324" y="4151756"/>
              <a:chExt cx="1681477" cy="1853806"/>
            </a:xfrm>
          </p:grpSpPr>
          <p:sp>
            <p:nvSpPr>
              <p:cNvPr id="31" name="TextBox 30">
                <a:extLst>
                  <a:ext uri="{FF2B5EF4-FFF2-40B4-BE49-F238E27FC236}">
                    <a16:creationId xmlns:a16="http://schemas.microsoft.com/office/drawing/2014/main" id="{7BBF264E-F5E3-939E-0DA7-C47BFD2C8CC0}"/>
                  </a:ext>
                </a:extLst>
              </p:cNvPr>
              <p:cNvSpPr txBox="1"/>
              <p:nvPr/>
            </p:nvSpPr>
            <p:spPr>
              <a:xfrm>
                <a:off x="909324" y="5310052"/>
                <a:ext cx="1681477" cy="695510"/>
              </a:xfrm>
              <a:prstGeom prst="rect">
                <a:avLst/>
              </a:prstGeom>
              <a:solidFill>
                <a:schemeClr val="bg1"/>
              </a:solidFill>
            </p:spPr>
            <p:txBody>
              <a:bodyPr wrap="square" lIns="0" rIns="0" rtlCol="0">
                <a:spAutoFit/>
              </a:bodyPr>
              <a:lstStyle/>
              <a:p>
                <a:pPr algn="ctr">
                  <a:lnSpc>
                    <a:spcPct val="120000"/>
                  </a:lnSpc>
                  <a:spcBef>
                    <a:spcPts val="600"/>
                  </a:spcBef>
                </a:pPr>
                <a:r>
                  <a:rPr lang="en-US" sz="1100" b="1"/>
                  <a:t>Microbiologist/lab technician</a:t>
                </a:r>
              </a:p>
            </p:txBody>
          </p:sp>
          <p:pic>
            <p:nvPicPr>
              <p:cNvPr id="32" name="Picture 31">
                <a:extLst>
                  <a:ext uri="{FF2B5EF4-FFF2-40B4-BE49-F238E27FC236}">
                    <a16:creationId xmlns:a16="http://schemas.microsoft.com/office/drawing/2014/main" id="{06EA10A7-011C-DEF9-CEB2-500625DAFC9C}"/>
                  </a:ext>
                </a:extLst>
              </p:cNvPr>
              <p:cNvPicPr>
                <a:picLocks noChangeAspect="1"/>
              </p:cNvPicPr>
              <p:nvPr/>
            </p:nvPicPr>
            <p:blipFill>
              <a:blip r:embed="rId3"/>
              <a:stretch>
                <a:fillRect/>
              </a:stretch>
            </p:blipFill>
            <p:spPr>
              <a:xfrm>
                <a:off x="1428264" y="4151756"/>
                <a:ext cx="829284" cy="1067344"/>
              </a:xfrm>
              <a:prstGeom prst="rect">
                <a:avLst/>
              </a:prstGeom>
            </p:spPr>
          </p:pic>
        </p:grpSp>
        <p:grpSp>
          <p:nvGrpSpPr>
            <p:cNvPr id="13" name="Group 12">
              <a:extLst>
                <a:ext uri="{FF2B5EF4-FFF2-40B4-BE49-F238E27FC236}">
                  <a16:creationId xmlns:a16="http://schemas.microsoft.com/office/drawing/2014/main" id="{8FAF4ADD-6753-2B1D-E2AE-3DFEF89B501B}"/>
                </a:ext>
              </a:extLst>
            </p:cNvPr>
            <p:cNvGrpSpPr/>
            <p:nvPr/>
          </p:nvGrpSpPr>
          <p:grpSpPr>
            <a:xfrm>
              <a:off x="393341" y="1019358"/>
              <a:ext cx="2556214" cy="1929057"/>
              <a:chOff x="1548426" y="1956152"/>
              <a:chExt cx="2556214" cy="1929057"/>
            </a:xfrm>
          </p:grpSpPr>
          <p:sp>
            <p:nvSpPr>
              <p:cNvPr id="29" name="TextBox 28">
                <a:extLst>
                  <a:ext uri="{FF2B5EF4-FFF2-40B4-BE49-F238E27FC236}">
                    <a16:creationId xmlns:a16="http://schemas.microsoft.com/office/drawing/2014/main" id="{C5868B3E-5B0A-52E9-33A7-F9CA47581FEE}"/>
                  </a:ext>
                </a:extLst>
              </p:cNvPr>
              <p:cNvSpPr txBox="1"/>
              <p:nvPr/>
            </p:nvSpPr>
            <p:spPr>
              <a:xfrm>
                <a:off x="1548426" y="2895329"/>
                <a:ext cx="2556214" cy="989880"/>
              </a:xfrm>
              <a:prstGeom prst="rect">
                <a:avLst/>
              </a:prstGeom>
              <a:solidFill>
                <a:schemeClr val="bg1"/>
              </a:solidFill>
            </p:spPr>
            <p:txBody>
              <a:bodyPr wrap="square" lIns="0" rIns="0" rtlCol="0">
                <a:spAutoFit/>
              </a:bodyPr>
              <a:lstStyle/>
              <a:p>
                <a:pPr algn="ctr">
                  <a:lnSpc>
                    <a:spcPct val="120000"/>
                  </a:lnSpc>
                  <a:spcBef>
                    <a:spcPts val="600"/>
                  </a:spcBef>
                </a:pPr>
                <a:r>
                  <a:rPr lang="en-US" sz="1100" b="1"/>
                  <a:t>Infection Prevention &amp; Control (IPC) Officer/Manager</a:t>
                </a:r>
              </a:p>
            </p:txBody>
          </p:sp>
          <p:pic>
            <p:nvPicPr>
              <p:cNvPr id="30" name="Picture 29">
                <a:extLst>
                  <a:ext uri="{FF2B5EF4-FFF2-40B4-BE49-F238E27FC236}">
                    <a16:creationId xmlns:a16="http://schemas.microsoft.com/office/drawing/2014/main" id="{F193B7CA-1B77-C5F4-D0BB-ACE2F21E3E76}"/>
                  </a:ext>
                </a:extLst>
              </p:cNvPr>
              <p:cNvPicPr>
                <a:picLocks noChangeAspect="1"/>
              </p:cNvPicPr>
              <p:nvPr/>
            </p:nvPicPr>
            <p:blipFill>
              <a:blip r:embed="rId4"/>
              <a:stretch>
                <a:fillRect/>
              </a:stretch>
            </p:blipFill>
            <p:spPr>
              <a:xfrm>
                <a:off x="2380427" y="1956152"/>
                <a:ext cx="987438" cy="867865"/>
              </a:xfrm>
              <a:prstGeom prst="rect">
                <a:avLst/>
              </a:prstGeom>
            </p:spPr>
          </p:pic>
        </p:grpSp>
        <p:grpSp>
          <p:nvGrpSpPr>
            <p:cNvPr id="14" name="Group 13">
              <a:extLst>
                <a:ext uri="{FF2B5EF4-FFF2-40B4-BE49-F238E27FC236}">
                  <a16:creationId xmlns:a16="http://schemas.microsoft.com/office/drawing/2014/main" id="{364663FB-6A7A-0CE4-6996-65CBE6253728}"/>
                </a:ext>
              </a:extLst>
            </p:cNvPr>
            <p:cNvGrpSpPr/>
            <p:nvPr/>
          </p:nvGrpSpPr>
          <p:grpSpPr>
            <a:xfrm>
              <a:off x="3913282" y="89633"/>
              <a:ext cx="1620055" cy="1270171"/>
              <a:chOff x="7061590" y="1565163"/>
              <a:chExt cx="1620055" cy="1270171"/>
            </a:xfrm>
          </p:grpSpPr>
          <p:sp>
            <p:nvSpPr>
              <p:cNvPr id="27" name="TextBox 26">
                <a:extLst>
                  <a:ext uri="{FF2B5EF4-FFF2-40B4-BE49-F238E27FC236}">
                    <a16:creationId xmlns:a16="http://schemas.microsoft.com/office/drawing/2014/main" id="{60C346BC-41EA-EB1A-C4BB-E04800C462EF}"/>
                  </a:ext>
                </a:extLst>
              </p:cNvPr>
              <p:cNvSpPr txBox="1"/>
              <p:nvPr/>
            </p:nvSpPr>
            <p:spPr>
              <a:xfrm>
                <a:off x="7061590" y="2434197"/>
                <a:ext cx="1620055" cy="401137"/>
              </a:xfrm>
              <a:prstGeom prst="rect">
                <a:avLst/>
              </a:prstGeom>
              <a:noFill/>
            </p:spPr>
            <p:txBody>
              <a:bodyPr wrap="square" lIns="0" rIns="0" rtlCol="0">
                <a:spAutoFit/>
              </a:bodyPr>
              <a:lstStyle/>
              <a:p>
                <a:pPr algn="ctr">
                  <a:lnSpc>
                    <a:spcPct val="120000"/>
                  </a:lnSpc>
                  <a:spcBef>
                    <a:spcPts val="600"/>
                  </a:spcBef>
                </a:pPr>
                <a:r>
                  <a:rPr lang="en-US" sz="1100" b="1"/>
                  <a:t>Pharmacist</a:t>
                </a:r>
              </a:p>
            </p:txBody>
          </p:sp>
          <p:pic>
            <p:nvPicPr>
              <p:cNvPr id="28" name="Picture 27">
                <a:extLst>
                  <a:ext uri="{FF2B5EF4-FFF2-40B4-BE49-F238E27FC236}">
                    <a16:creationId xmlns:a16="http://schemas.microsoft.com/office/drawing/2014/main" id="{54440B77-76F7-087B-EA3B-05719E8FB058}"/>
                  </a:ext>
                </a:extLst>
              </p:cNvPr>
              <p:cNvPicPr>
                <a:picLocks noChangeAspect="1"/>
              </p:cNvPicPr>
              <p:nvPr/>
            </p:nvPicPr>
            <p:blipFill>
              <a:blip r:embed="rId5"/>
              <a:stretch>
                <a:fillRect/>
              </a:stretch>
            </p:blipFill>
            <p:spPr>
              <a:xfrm>
                <a:off x="7447280" y="1565163"/>
                <a:ext cx="751840" cy="751840"/>
              </a:xfrm>
              <a:prstGeom prst="rect">
                <a:avLst/>
              </a:prstGeom>
            </p:spPr>
          </p:pic>
        </p:grpSp>
        <p:grpSp>
          <p:nvGrpSpPr>
            <p:cNvPr id="15" name="Group 14">
              <a:extLst>
                <a:ext uri="{FF2B5EF4-FFF2-40B4-BE49-F238E27FC236}">
                  <a16:creationId xmlns:a16="http://schemas.microsoft.com/office/drawing/2014/main" id="{B35DE5F4-D96A-09F8-6FC4-8A53361B30FD}"/>
                </a:ext>
              </a:extLst>
            </p:cNvPr>
            <p:cNvGrpSpPr/>
            <p:nvPr/>
          </p:nvGrpSpPr>
          <p:grpSpPr>
            <a:xfrm>
              <a:off x="3895309" y="5105546"/>
              <a:ext cx="1638027" cy="1654766"/>
              <a:chOff x="6092893" y="4591504"/>
              <a:chExt cx="1638027" cy="1654766"/>
            </a:xfrm>
          </p:grpSpPr>
          <p:sp>
            <p:nvSpPr>
              <p:cNvPr id="25" name="TextBox 24">
                <a:extLst>
                  <a:ext uri="{FF2B5EF4-FFF2-40B4-BE49-F238E27FC236}">
                    <a16:creationId xmlns:a16="http://schemas.microsoft.com/office/drawing/2014/main" id="{476480C3-B316-FF4B-260A-8FB7468C0097}"/>
                  </a:ext>
                </a:extLst>
              </p:cNvPr>
              <p:cNvSpPr txBox="1"/>
              <p:nvPr/>
            </p:nvSpPr>
            <p:spPr>
              <a:xfrm>
                <a:off x="6092893" y="5843724"/>
                <a:ext cx="1638027" cy="402546"/>
              </a:xfrm>
              <a:prstGeom prst="rect">
                <a:avLst/>
              </a:prstGeom>
              <a:solidFill>
                <a:schemeClr val="bg1"/>
              </a:solidFill>
            </p:spPr>
            <p:txBody>
              <a:bodyPr wrap="square" lIns="0" rIns="0" rtlCol="0">
                <a:spAutoFit/>
              </a:bodyPr>
              <a:lstStyle/>
              <a:p>
                <a:pPr algn="ctr">
                  <a:lnSpc>
                    <a:spcPct val="120000"/>
                  </a:lnSpc>
                  <a:spcBef>
                    <a:spcPts val="600"/>
                  </a:spcBef>
                </a:pPr>
                <a:r>
                  <a:rPr lang="en-US" sz="1100" b="1"/>
                  <a:t>Nurse manager</a:t>
                </a:r>
              </a:p>
            </p:txBody>
          </p:sp>
          <p:pic>
            <p:nvPicPr>
              <p:cNvPr id="26" name="Picture 25">
                <a:extLst>
                  <a:ext uri="{FF2B5EF4-FFF2-40B4-BE49-F238E27FC236}">
                    <a16:creationId xmlns:a16="http://schemas.microsoft.com/office/drawing/2014/main" id="{27FE7F66-7E1A-B6B1-5816-A1E5C9550235}"/>
                  </a:ext>
                </a:extLst>
              </p:cNvPr>
              <p:cNvPicPr>
                <a:picLocks noChangeAspect="1"/>
              </p:cNvPicPr>
              <p:nvPr/>
            </p:nvPicPr>
            <p:blipFill>
              <a:blip r:embed="rId6"/>
              <a:stretch>
                <a:fillRect/>
              </a:stretch>
            </p:blipFill>
            <p:spPr>
              <a:xfrm>
                <a:off x="6287369" y="4591504"/>
                <a:ext cx="1249074" cy="1252220"/>
              </a:xfrm>
              <a:prstGeom prst="rect">
                <a:avLst/>
              </a:prstGeom>
            </p:spPr>
          </p:pic>
        </p:grpSp>
        <p:grpSp>
          <p:nvGrpSpPr>
            <p:cNvPr id="16" name="Group 15">
              <a:extLst>
                <a:ext uri="{FF2B5EF4-FFF2-40B4-BE49-F238E27FC236}">
                  <a16:creationId xmlns:a16="http://schemas.microsoft.com/office/drawing/2014/main" id="{9F73ED30-F941-4824-109F-3A1A0EF9C5D1}"/>
                </a:ext>
              </a:extLst>
            </p:cNvPr>
            <p:cNvGrpSpPr/>
            <p:nvPr/>
          </p:nvGrpSpPr>
          <p:grpSpPr>
            <a:xfrm>
              <a:off x="6835950" y="1093008"/>
              <a:ext cx="1638027" cy="1935655"/>
              <a:chOff x="9223013" y="1493344"/>
              <a:chExt cx="1638027" cy="1935655"/>
            </a:xfrm>
          </p:grpSpPr>
          <p:sp>
            <p:nvSpPr>
              <p:cNvPr id="23" name="TextBox 22">
                <a:extLst>
                  <a:ext uri="{FF2B5EF4-FFF2-40B4-BE49-F238E27FC236}">
                    <a16:creationId xmlns:a16="http://schemas.microsoft.com/office/drawing/2014/main" id="{9594BB4C-0DD3-A732-F691-B51013F14E01}"/>
                  </a:ext>
                </a:extLst>
              </p:cNvPr>
              <p:cNvSpPr txBox="1"/>
              <p:nvPr/>
            </p:nvSpPr>
            <p:spPr>
              <a:xfrm>
                <a:off x="9223013" y="3026453"/>
                <a:ext cx="1638027" cy="402546"/>
              </a:xfrm>
              <a:prstGeom prst="rect">
                <a:avLst/>
              </a:prstGeom>
              <a:solidFill>
                <a:schemeClr val="bg1"/>
              </a:solidFill>
            </p:spPr>
            <p:txBody>
              <a:bodyPr wrap="square" lIns="0" rIns="0" rtlCol="0">
                <a:spAutoFit/>
              </a:bodyPr>
              <a:lstStyle/>
              <a:p>
                <a:pPr algn="ctr">
                  <a:lnSpc>
                    <a:spcPct val="120000"/>
                  </a:lnSpc>
                  <a:spcBef>
                    <a:spcPts val="600"/>
                  </a:spcBef>
                </a:pPr>
                <a:r>
                  <a:rPr lang="en-US" sz="1100" b="1"/>
                  <a:t>Health promoter</a:t>
                </a:r>
              </a:p>
            </p:txBody>
          </p:sp>
          <p:pic>
            <p:nvPicPr>
              <p:cNvPr id="24" name="Picture 23">
                <a:extLst>
                  <a:ext uri="{FF2B5EF4-FFF2-40B4-BE49-F238E27FC236}">
                    <a16:creationId xmlns:a16="http://schemas.microsoft.com/office/drawing/2014/main" id="{0F537E59-7836-C5B8-C33B-397174E00C52}"/>
                  </a:ext>
                </a:extLst>
              </p:cNvPr>
              <p:cNvPicPr>
                <a:picLocks noChangeAspect="1"/>
              </p:cNvPicPr>
              <p:nvPr/>
            </p:nvPicPr>
            <p:blipFill>
              <a:blip r:embed="rId7"/>
              <a:stretch>
                <a:fillRect/>
              </a:stretch>
            </p:blipFill>
            <p:spPr>
              <a:xfrm>
                <a:off x="9388421" y="1493344"/>
                <a:ext cx="1307209" cy="1533109"/>
              </a:xfrm>
              <a:prstGeom prst="rect">
                <a:avLst/>
              </a:prstGeom>
            </p:spPr>
          </p:pic>
        </p:grpSp>
        <p:grpSp>
          <p:nvGrpSpPr>
            <p:cNvPr id="17" name="Group 16">
              <a:extLst>
                <a:ext uri="{FF2B5EF4-FFF2-40B4-BE49-F238E27FC236}">
                  <a16:creationId xmlns:a16="http://schemas.microsoft.com/office/drawing/2014/main" id="{8775E8BE-D5E0-1855-6BA2-0B3702510859}"/>
                </a:ext>
              </a:extLst>
            </p:cNvPr>
            <p:cNvGrpSpPr/>
            <p:nvPr/>
          </p:nvGrpSpPr>
          <p:grpSpPr>
            <a:xfrm>
              <a:off x="6418138" y="3624078"/>
              <a:ext cx="2564753" cy="1670683"/>
              <a:chOff x="9118902" y="4542125"/>
              <a:chExt cx="2564753" cy="1670683"/>
            </a:xfrm>
          </p:grpSpPr>
          <p:sp>
            <p:nvSpPr>
              <p:cNvPr id="21" name="TextBox 20">
                <a:extLst>
                  <a:ext uri="{FF2B5EF4-FFF2-40B4-BE49-F238E27FC236}">
                    <a16:creationId xmlns:a16="http://schemas.microsoft.com/office/drawing/2014/main" id="{6F55C590-41F2-97C7-6566-EE33266AB68E}"/>
                  </a:ext>
                </a:extLst>
              </p:cNvPr>
              <p:cNvSpPr txBox="1"/>
              <p:nvPr/>
            </p:nvSpPr>
            <p:spPr>
              <a:xfrm>
                <a:off x="9118902" y="5517299"/>
                <a:ext cx="2564753" cy="695509"/>
              </a:xfrm>
              <a:prstGeom prst="rect">
                <a:avLst/>
              </a:prstGeom>
              <a:solidFill>
                <a:schemeClr val="bg1"/>
              </a:solidFill>
            </p:spPr>
            <p:txBody>
              <a:bodyPr wrap="square" lIns="0" rIns="0" rtlCol="0">
                <a:spAutoFit/>
              </a:bodyPr>
              <a:lstStyle/>
              <a:p>
                <a:pPr algn="ctr">
                  <a:lnSpc>
                    <a:spcPct val="120000"/>
                  </a:lnSpc>
                  <a:spcBef>
                    <a:spcPts val="600"/>
                  </a:spcBef>
                </a:pPr>
                <a:r>
                  <a:rPr lang="en-US" sz="1100" b="1"/>
                  <a:t>Project Medical Referent/Advisor(PMR)</a:t>
                </a:r>
              </a:p>
            </p:txBody>
          </p:sp>
          <p:pic>
            <p:nvPicPr>
              <p:cNvPr id="22" name="Picture 21">
                <a:extLst>
                  <a:ext uri="{FF2B5EF4-FFF2-40B4-BE49-F238E27FC236}">
                    <a16:creationId xmlns:a16="http://schemas.microsoft.com/office/drawing/2014/main" id="{1C30028A-4154-2702-E920-06AFC35345D8}"/>
                  </a:ext>
                </a:extLst>
              </p:cNvPr>
              <p:cNvPicPr>
                <a:picLocks noChangeAspect="1"/>
              </p:cNvPicPr>
              <p:nvPr/>
            </p:nvPicPr>
            <p:blipFill>
              <a:blip r:embed="rId8"/>
              <a:stretch>
                <a:fillRect/>
              </a:stretch>
            </p:blipFill>
            <p:spPr>
              <a:xfrm>
                <a:off x="9786794" y="4542125"/>
                <a:ext cx="972801" cy="975174"/>
              </a:xfrm>
              <a:prstGeom prst="rect">
                <a:avLst/>
              </a:prstGeom>
            </p:spPr>
          </p:pic>
        </p:grpSp>
        <p:grpSp>
          <p:nvGrpSpPr>
            <p:cNvPr id="18" name="Group 17">
              <a:extLst>
                <a:ext uri="{FF2B5EF4-FFF2-40B4-BE49-F238E27FC236}">
                  <a16:creationId xmlns:a16="http://schemas.microsoft.com/office/drawing/2014/main" id="{10D50A52-993E-6318-057C-E27737DF24D4}"/>
                </a:ext>
              </a:extLst>
            </p:cNvPr>
            <p:cNvGrpSpPr/>
            <p:nvPr/>
          </p:nvGrpSpPr>
          <p:grpSpPr>
            <a:xfrm>
              <a:off x="3443474" y="1938024"/>
              <a:ext cx="2573200" cy="2573200"/>
              <a:chOff x="3522800" y="1938024"/>
              <a:chExt cx="2573200" cy="2573200"/>
            </a:xfrm>
          </p:grpSpPr>
          <p:sp>
            <p:nvSpPr>
              <p:cNvPr id="19" name="Oval 18">
                <a:extLst>
                  <a:ext uri="{FF2B5EF4-FFF2-40B4-BE49-F238E27FC236}">
                    <a16:creationId xmlns:a16="http://schemas.microsoft.com/office/drawing/2014/main" id="{247E2229-83EE-5E9C-789D-FD5AB09CBB5B}"/>
                  </a:ext>
                </a:extLst>
              </p:cNvPr>
              <p:cNvSpPr/>
              <p:nvPr/>
            </p:nvSpPr>
            <p:spPr>
              <a:xfrm>
                <a:off x="3522800" y="1938024"/>
                <a:ext cx="2573200" cy="2573200"/>
              </a:xfrm>
              <a:prstGeom prst="ellipse">
                <a:avLst/>
              </a:prstGeom>
              <a:solidFill>
                <a:srgbClr val="EA1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0" name="TextBox 19">
                <a:extLst>
                  <a:ext uri="{FF2B5EF4-FFF2-40B4-BE49-F238E27FC236}">
                    <a16:creationId xmlns:a16="http://schemas.microsoft.com/office/drawing/2014/main" id="{C9467D31-58AA-31BE-E1B0-C52D5A489FFE}"/>
                  </a:ext>
                </a:extLst>
              </p:cNvPr>
              <p:cNvSpPr txBox="1"/>
              <p:nvPr/>
            </p:nvSpPr>
            <p:spPr>
              <a:xfrm>
                <a:off x="3784646" y="3429000"/>
                <a:ext cx="2049507" cy="695509"/>
              </a:xfrm>
              <a:prstGeom prst="rect">
                <a:avLst/>
              </a:prstGeom>
              <a:noFill/>
            </p:spPr>
            <p:txBody>
              <a:bodyPr wrap="square" lIns="0" rIns="0" rtlCol="0">
                <a:spAutoFit/>
              </a:bodyPr>
              <a:lstStyle/>
              <a:p>
                <a:pPr algn="ctr">
                  <a:lnSpc>
                    <a:spcPct val="120000"/>
                  </a:lnSpc>
                  <a:spcBef>
                    <a:spcPts val="600"/>
                  </a:spcBef>
                </a:pPr>
                <a:r>
                  <a:rPr lang="en-US" sz="1100" b="1">
                    <a:solidFill>
                      <a:schemeClr val="bg1"/>
                    </a:solidFill>
                  </a:rPr>
                  <a:t>Antibiotic Steward</a:t>
                </a:r>
                <a:br>
                  <a:rPr lang="en-US" sz="1100" b="1">
                    <a:solidFill>
                      <a:schemeClr val="bg1"/>
                    </a:solidFill>
                  </a:rPr>
                </a:br>
                <a:r>
                  <a:rPr lang="en-US" sz="1100" b="1">
                    <a:solidFill>
                      <a:schemeClr val="bg1"/>
                    </a:solidFill>
                  </a:rPr>
                  <a:t>(MD or pharmacist)</a:t>
                </a:r>
              </a:p>
            </p:txBody>
          </p:sp>
        </p:grpSp>
      </p:grpSp>
      <p:sp>
        <p:nvSpPr>
          <p:cNvPr id="33" name="Subtitle 2">
            <a:extLst>
              <a:ext uri="{FF2B5EF4-FFF2-40B4-BE49-F238E27FC236}">
                <a16:creationId xmlns:a16="http://schemas.microsoft.com/office/drawing/2014/main" id="{B8F6A3D6-8CD8-7D8E-1059-E2B444A1453B}"/>
              </a:ext>
            </a:extLst>
          </p:cNvPr>
          <p:cNvSpPr txBox="1">
            <a:spLocks/>
          </p:cNvSpPr>
          <p:nvPr/>
        </p:nvSpPr>
        <p:spPr>
          <a:xfrm>
            <a:off x="0" y="235271"/>
            <a:ext cx="8166100" cy="44688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dirty="0">
                <a:latin typeface="Arial Narrow" panose="020B0606020202030204" pitchFamily="34" charset="0"/>
                <a:ea typeface="Helvetica Neue Condensed Black" panose="02000503000000020004" pitchFamily="2" charset="0"/>
                <a:cs typeface="Helvetica Neue Condensed Black" panose="02000503000000020004" pitchFamily="2" charset="0"/>
              </a:rPr>
              <a:t>ANTIBIOTIC STEWARDSHIP COMMITTEE</a:t>
            </a:r>
          </a:p>
        </p:txBody>
      </p:sp>
      <p:pic>
        <p:nvPicPr>
          <p:cNvPr id="34" name="Picture 33">
            <a:extLst>
              <a:ext uri="{FF2B5EF4-FFF2-40B4-BE49-F238E27FC236}">
                <a16:creationId xmlns:a16="http://schemas.microsoft.com/office/drawing/2014/main" id="{733E23C4-C50A-8435-96F8-EE2490AE68AA}"/>
              </a:ext>
            </a:extLst>
          </p:cNvPr>
          <p:cNvPicPr>
            <a:picLocks noChangeAspect="1"/>
          </p:cNvPicPr>
          <p:nvPr/>
        </p:nvPicPr>
        <p:blipFill>
          <a:blip r:embed="rId9"/>
          <a:stretch>
            <a:fillRect/>
          </a:stretch>
        </p:blipFill>
        <p:spPr>
          <a:xfrm>
            <a:off x="7392163" y="1634365"/>
            <a:ext cx="1534545" cy="2512340"/>
          </a:xfrm>
          <a:prstGeom prst="rect">
            <a:avLst/>
          </a:prstGeom>
        </p:spPr>
      </p:pic>
      <p:pic>
        <p:nvPicPr>
          <p:cNvPr id="35" name="Picture 34">
            <a:extLst>
              <a:ext uri="{FF2B5EF4-FFF2-40B4-BE49-F238E27FC236}">
                <a16:creationId xmlns:a16="http://schemas.microsoft.com/office/drawing/2014/main" id="{29E9E93F-2413-CCB0-62AF-8B9E881C256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187963" y="2081944"/>
            <a:ext cx="605272" cy="990943"/>
          </a:xfrm>
          <a:prstGeom prst="rect">
            <a:avLst/>
          </a:prstGeom>
        </p:spPr>
      </p:pic>
    </p:spTree>
    <p:extLst>
      <p:ext uri="{BB962C8B-B14F-4D97-AF65-F5344CB8AC3E}">
        <p14:creationId xmlns:p14="http://schemas.microsoft.com/office/powerpoint/2010/main" val="1597603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pic>
        <p:nvPicPr>
          <p:cNvPr id="39" name="Picture 38">
            <a:extLst>
              <a:ext uri="{FF2B5EF4-FFF2-40B4-BE49-F238E27FC236}">
                <a16:creationId xmlns:a16="http://schemas.microsoft.com/office/drawing/2014/main" id="{5BA8DB71-5AD8-E48F-DE8F-5DEBB0410C78}"/>
              </a:ext>
            </a:extLst>
          </p:cNvPr>
          <p:cNvPicPr>
            <a:picLocks noChangeAspect="1"/>
          </p:cNvPicPr>
          <p:nvPr/>
        </p:nvPicPr>
        <p:blipFill>
          <a:blip r:embed="rId3"/>
          <a:stretch>
            <a:fillRect/>
          </a:stretch>
        </p:blipFill>
        <p:spPr>
          <a:xfrm>
            <a:off x="300037" y="194861"/>
            <a:ext cx="8543925" cy="4676775"/>
          </a:xfrm>
          <a:prstGeom prst="rect">
            <a:avLst/>
          </a:prstGeom>
        </p:spPr>
      </p:pic>
    </p:spTree>
    <p:extLst>
      <p:ext uri="{BB962C8B-B14F-4D97-AF65-F5344CB8AC3E}">
        <p14:creationId xmlns:p14="http://schemas.microsoft.com/office/powerpoint/2010/main" val="3319626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graphicFrame>
        <p:nvGraphicFramePr>
          <p:cNvPr id="6" name="Subtitle 2">
            <a:extLst>
              <a:ext uri="{FF2B5EF4-FFF2-40B4-BE49-F238E27FC236}">
                <a16:creationId xmlns:a16="http://schemas.microsoft.com/office/drawing/2014/main" id="{B432B74B-7DD3-97F6-3CBA-8159351CEBD3}"/>
              </a:ext>
            </a:extLst>
          </p:cNvPr>
          <p:cNvGraphicFramePr/>
          <p:nvPr>
            <p:extLst>
              <p:ext uri="{D42A27DB-BD31-4B8C-83A1-F6EECF244321}">
                <p14:modId xmlns:p14="http://schemas.microsoft.com/office/powerpoint/2010/main" val="1328114604"/>
              </p:ext>
            </p:extLst>
          </p:nvPr>
        </p:nvGraphicFramePr>
        <p:xfrm>
          <a:off x="30616" y="3010590"/>
          <a:ext cx="9087984" cy="1869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8E260D94-EDD1-97E7-D9F8-B0BE056446E8}"/>
              </a:ext>
            </a:extLst>
          </p:cNvPr>
          <p:cNvGrpSpPr/>
          <p:nvPr/>
        </p:nvGrpSpPr>
        <p:grpSpPr>
          <a:xfrm>
            <a:off x="888185" y="1013978"/>
            <a:ext cx="6911883" cy="1869612"/>
            <a:chOff x="7467435" y="4924574"/>
            <a:chExt cx="4046892" cy="1179859"/>
          </a:xfrm>
        </p:grpSpPr>
        <p:cxnSp>
          <p:nvCxnSpPr>
            <p:cNvPr id="8" name="Straight Connector 7">
              <a:extLst>
                <a:ext uri="{FF2B5EF4-FFF2-40B4-BE49-F238E27FC236}">
                  <a16:creationId xmlns:a16="http://schemas.microsoft.com/office/drawing/2014/main" id="{4EC98C74-64B9-C952-22EE-E7864C4E6CD8}"/>
                </a:ext>
              </a:extLst>
            </p:cNvPr>
            <p:cNvCxnSpPr>
              <a:cxnSpLocks/>
            </p:cNvCxnSpPr>
            <p:nvPr/>
          </p:nvCxnSpPr>
          <p:spPr>
            <a:xfrm>
              <a:off x="9566010" y="5235880"/>
              <a:ext cx="1903257" cy="0"/>
            </a:xfrm>
            <a:prstGeom prst="line">
              <a:avLst/>
            </a:prstGeom>
            <a:ln w="38100" cap="flat">
              <a:solidFill>
                <a:srgbClr val="797979"/>
              </a:solidFill>
              <a:miter lim="800000"/>
            </a:ln>
          </p:spPr>
          <p:style>
            <a:lnRef idx="1">
              <a:schemeClr val="accent1"/>
            </a:lnRef>
            <a:fillRef idx="0">
              <a:schemeClr val="accent1"/>
            </a:fillRef>
            <a:effectRef idx="0">
              <a:schemeClr val="accent1"/>
            </a:effectRef>
            <a:fontRef idx="minor">
              <a:schemeClr val="tx1"/>
            </a:fontRef>
          </p:style>
        </p:cxnSp>
        <p:sp>
          <p:nvSpPr>
            <p:cNvPr id="9" name="Rectangle 67">
              <a:extLst>
                <a:ext uri="{FF2B5EF4-FFF2-40B4-BE49-F238E27FC236}">
                  <a16:creationId xmlns:a16="http://schemas.microsoft.com/office/drawing/2014/main" id="{34FBA442-8511-AD4D-9E48-3E0DD52A9223}"/>
                </a:ext>
              </a:extLst>
            </p:cNvPr>
            <p:cNvSpPr/>
            <p:nvPr/>
          </p:nvSpPr>
          <p:spPr>
            <a:xfrm>
              <a:off x="9522809" y="5256939"/>
              <a:ext cx="1946457" cy="120516"/>
            </a:xfrm>
            <a:custGeom>
              <a:avLst/>
              <a:gdLst>
                <a:gd name="connsiteX0" fmla="*/ 0 w 1903257"/>
                <a:gd name="connsiteY0" fmla="*/ 0 h 120516"/>
                <a:gd name="connsiteX1" fmla="*/ 1903257 w 1903257"/>
                <a:gd name="connsiteY1" fmla="*/ 0 h 120516"/>
                <a:gd name="connsiteX2" fmla="*/ 1903257 w 1903257"/>
                <a:gd name="connsiteY2" fmla="*/ 120516 h 120516"/>
                <a:gd name="connsiteX3" fmla="*/ 0 w 1903257"/>
                <a:gd name="connsiteY3" fmla="*/ 120516 h 120516"/>
                <a:gd name="connsiteX4" fmla="*/ 0 w 1903257"/>
                <a:gd name="connsiteY4" fmla="*/ 0 h 120516"/>
                <a:gd name="connsiteX0" fmla="*/ 43200 w 1946457"/>
                <a:gd name="connsiteY0" fmla="*/ 0 h 120516"/>
                <a:gd name="connsiteX1" fmla="*/ 1946457 w 1946457"/>
                <a:gd name="connsiteY1" fmla="*/ 0 h 120516"/>
                <a:gd name="connsiteX2" fmla="*/ 1946457 w 1946457"/>
                <a:gd name="connsiteY2" fmla="*/ 120516 h 120516"/>
                <a:gd name="connsiteX3" fmla="*/ 0 w 1946457"/>
                <a:gd name="connsiteY3" fmla="*/ 120516 h 120516"/>
                <a:gd name="connsiteX4" fmla="*/ 43200 w 1946457"/>
                <a:gd name="connsiteY4" fmla="*/ 0 h 12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457" h="120516">
                  <a:moveTo>
                    <a:pt x="43200" y="0"/>
                  </a:moveTo>
                  <a:lnTo>
                    <a:pt x="1946457" y="0"/>
                  </a:lnTo>
                  <a:lnTo>
                    <a:pt x="1946457" y="120516"/>
                  </a:lnTo>
                  <a:lnTo>
                    <a:pt x="0" y="120516"/>
                  </a:lnTo>
                  <a:lnTo>
                    <a:pt x="43200" y="0"/>
                  </a:lnTo>
                  <a:close/>
                </a:path>
              </a:pathLst>
            </a:custGeom>
            <a:pattFill prst="wd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2C9E514-1FDB-E137-3F38-3647E92AECB1}"/>
                </a:ext>
              </a:extLst>
            </p:cNvPr>
            <p:cNvSpPr txBox="1"/>
            <p:nvPr/>
          </p:nvSpPr>
          <p:spPr>
            <a:xfrm>
              <a:off x="7467436" y="5876518"/>
              <a:ext cx="1903256" cy="227915"/>
            </a:xfrm>
            <a:prstGeom prst="rect">
              <a:avLst/>
            </a:prstGeom>
            <a:noFill/>
          </p:spPr>
          <p:txBody>
            <a:bodyPr wrap="square" lIns="0" rIns="0" rtlCol="0">
              <a:spAutoFit/>
            </a:bodyPr>
            <a:lstStyle/>
            <a:p>
              <a:pPr>
                <a:lnSpc>
                  <a:spcPct val="130000"/>
                </a:lnSpc>
              </a:pPr>
              <a:r>
                <a:rPr lang="en-US" sz="1600">
                  <a:solidFill>
                    <a:srgbClr val="EA1B23"/>
                  </a:solidFill>
                </a:rPr>
                <a:t>Start with a restrictive method</a:t>
              </a:r>
            </a:p>
          </p:txBody>
        </p:sp>
        <p:sp>
          <p:nvSpPr>
            <p:cNvPr id="11" name="TextBox 10">
              <a:extLst>
                <a:ext uri="{FF2B5EF4-FFF2-40B4-BE49-F238E27FC236}">
                  <a16:creationId xmlns:a16="http://schemas.microsoft.com/office/drawing/2014/main" id="{C8359F3B-5F3C-2F59-0AA3-FACEDBA65CE1}"/>
                </a:ext>
              </a:extLst>
            </p:cNvPr>
            <p:cNvSpPr txBox="1"/>
            <p:nvPr/>
          </p:nvSpPr>
          <p:spPr>
            <a:xfrm>
              <a:off x="7467435" y="5450085"/>
              <a:ext cx="718145" cy="235891"/>
            </a:xfrm>
            <a:prstGeom prst="rect">
              <a:avLst/>
            </a:prstGeom>
            <a:noFill/>
          </p:spPr>
          <p:txBody>
            <a:bodyPr wrap="square" lIns="0" rIns="0" rtlCol="0">
              <a:spAutoFit/>
            </a:bodyPr>
            <a:lstStyle/>
            <a:p>
              <a:r>
                <a:rPr lang="en-US" sz="2000" b="1">
                  <a:solidFill>
                    <a:srgbClr val="EA1B23"/>
                  </a:solidFill>
                  <a:latin typeface="Source Sans Pro" charset="0"/>
                  <a:ea typeface="Source Sans Pro" charset="0"/>
                  <a:cs typeface="Source Sans Pro" charset="0"/>
                </a:rPr>
                <a:t>Step One</a:t>
              </a:r>
            </a:p>
          </p:txBody>
        </p:sp>
        <p:cxnSp>
          <p:nvCxnSpPr>
            <p:cNvPr id="12" name="Straight Connector 11">
              <a:extLst>
                <a:ext uri="{FF2B5EF4-FFF2-40B4-BE49-F238E27FC236}">
                  <a16:creationId xmlns:a16="http://schemas.microsoft.com/office/drawing/2014/main" id="{CBF4E718-E6A5-3F7C-23F3-B9D7B13B75AE}"/>
                </a:ext>
              </a:extLst>
            </p:cNvPr>
            <p:cNvCxnSpPr>
              <a:cxnSpLocks/>
            </p:cNvCxnSpPr>
            <p:nvPr/>
          </p:nvCxnSpPr>
          <p:spPr>
            <a:xfrm>
              <a:off x="7467436" y="5756694"/>
              <a:ext cx="1903257" cy="0"/>
            </a:xfrm>
            <a:prstGeom prst="line">
              <a:avLst/>
            </a:prstGeom>
            <a:ln w="38100" cap="flat">
              <a:solidFill>
                <a:srgbClr val="EA1B23"/>
              </a:solidFill>
              <a:miter lim="800000"/>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9122C73-73C4-755D-FB27-B3C2EB581E2A}"/>
                </a:ext>
              </a:extLst>
            </p:cNvPr>
            <p:cNvSpPr/>
            <p:nvPr/>
          </p:nvSpPr>
          <p:spPr>
            <a:xfrm>
              <a:off x="7467435" y="5777753"/>
              <a:ext cx="1903257" cy="120516"/>
            </a:xfrm>
            <a:prstGeom prst="rect">
              <a:avLst/>
            </a:prstGeom>
            <a:pattFill prst="wdUpDiag">
              <a:fgClr>
                <a:srgbClr val="EA1B2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FDABA3C-A361-D245-8AC1-D5B2B9FC84C1}"/>
                </a:ext>
              </a:extLst>
            </p:cNvPr>
            <p:cNvCxnSpPr>
              <a:cxnSpLocks/>
            </p:cNvCxnSpPr>
            <p:nvPr/>
          </p:nvCxnSpPr>
          <p:spPr>
            <a:xfrm flipH="1">
              <a:off x="9370693" y="5233864"/>
              <a:ext cx="198916" cy="522830"/>
            </a:xfrm>
            <a:prstGeom prst="line">
              <a:avLst/>
            </a:prstGeom>
            <a:ln w="38100" cap="rnd">
              <a:gradFill>
                <a:gsLst>
                  <a:gs pos="0">
                    <a:srgbClr val="797979"/>
                  </a:gs>
                  <a:gs pos="99000">
                    <a:srgbClr val="EA1B23"/>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0620F1F-48F5-3C93-784B-8C88AC95B8B7}"/>
                </a:ext>
              </a:extLst>
            </p:cNvPr>
            <p:cNvSpPr txBox="1"/>
            <p:nvPr/>
          </p:nvSpPr>
          <p:spPr>
            <a:xfrm>
              <a:off x="9611071" y="5341205"/>
              <a:ext cx="1903256" cy="227915"/>
            </a:xfrm>
            <a:prstGeom prst="rect">
              <a:avLst/>
            </a:prstGeom>
            <a:noFill/>
          </p:spPr>
          <p:txBody>
            <a:bodyPr wrap="square" lIns="0" rIns="0" rtlCol="0">
              <a:spAutoFit/>
            </a:bodyPr>
            <a:lstStyle/>
            <a:p>
              <a:pPr>
                <a:lnSpc>
                  <a:spcPct val="130000"/>
                </a:lnSpc>
              </a:pPr>
              <a:r>
                <a:rPr lang="en-US" sz="1600">
                  <a:solidFill>
                    <a:schemeClr val="bg2">
                      <a:lumMod val="50000"/>
                    </a:schemeClr>
                  </a:solidFill>
                </a:rPr>
                <a:t>Switch to a persuasive method </a:t>
              </a:r>
            </a:p>
          </p:txBody>
        </p:sp>
        <p:sp>
          <p:nvSpPr>
            <p:cNvPr id="16" name="TextBox 15">
              <a:extLst>
                <a:ext uri="{FF2B5EF4-FFF2-40B4-BE49-F238E27FC236}">
                  <a16:creationId xmlns:a16="http://schemas.microsoft.com/office/drawing/2014/main" id="{A573D500-E60D-B647-7243-C66FD18360E5}"/>
                </a:ext>
              </a:extLst>
            </p:cNvPr>
            <p:cNvSpPr txBox="1"/>
            <p:nvPr/>
          </p:nvSpPr>
          <p:spPr>
            <a:xfrm>
              <a:off x="9566010" y="4924574"/>
              <a:ext cx="738985" cy="235891"/>
            </a:xfrm>
            <a:prstGeom prst="rect">
              <a:avLst/>
            </a:prstGeom>
            <a:noFill/>
          </p:spPr>
          <p:txBody>
            <a:bodyPr wrap="square" lIns="0" rIns="0" rtlCol="0">
              <a:spAutoFit/>
            </a:bodyPr>
            <a:lstStyle/>
            <a:p>
              <a:r>
                <a:rPr lang="en-US" sz="2000" b="1">
                  <a:solidFill>
                    <a:srgbClr val="797979"/>
                  </a:solidFill>
                  <a:latin typeface="Source Sans Pro" charset="0"/>
                  <a:ea typeface="Source Sans Pro" charset="0"/>
                  <a:cs typeface="Source Sans Pro" charset="0"/>
                </a:rPr>
                <a:t>Step Two</a:t>
              </a:r>
            </a:p>
          </p:txBody>
        </p:sp>
      </p:grpSp>
      <p:sp>
        <p:nvSpPr>
          <p:cNvPr id="17" name="Title 1">
            <a:extLst>
              <a:ext uri="{FF2B5EF4-FFF2-40B4-BE49-F238E27FC236}">
                <a16:creationId xmlns:a16="http://schemas.microsoft.com/office/drawing/2014/main" id="{1815A01E-2AD9-B950-13E5-2E71BA82D3E1}"/>
              </a:ext>
            </a:extLst>
          </p:cNvPr>
          <p:cNvSpPr txBox="1">
            <a:spLocks/>
          </p:cNvSpPr>
          <p:nvPr/>
        </p:nvSpPr>
        <p:spPr>
          <a:xfrm>
            <a:off x="43316" y="123362"/>
            <a:ext cx="8211896" cy="665526"/>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Arial Narrow" panose="020B0606020202030204" pitchFamily="34" charset="0"/>
                <a:ea typeface="Helvetica Neue Condensed Black" panose="02000503000000020004" pitchFamily="2" charset="0"/>
                <a:cs typeface="Helvetica Neue Condensed Black" panose="02000503000000020004" pitchFamily="2" charset="0"/>
              </a:rPr>
              <a:t>SHORT TERM APPROACH: RESTRICTIVE</a:t>
            </a:r>
            <a:endParaRPr lang="en-US" sz="3200" b="1" dirty="0">
              <a:latin typeface="+mn-lt"/>
              <a:ea typeface="Helvetica Neue Condensed Black" panose="02000503000000020004" pitchFamily="2" charset="0"/>
              <a:cs typeface="Helvetica Neue Condensed Black" panose="02000503000000020004" pitchFamily="2" charset="0"/>
            </a:endParaRPr>
          </a:p>
        </p:txBody>
      </p:sp>
    </p:spTree>
    <p:extLst>
      <p:ext uri="{BB962C8B-B14F-4D97-AF65-F5344CB8AC3E}">
        <p14:creationId xmlns:p14="http://schemas.microsoft.com/office/powerpoint/2010/main" val="2821586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grpSp>
        <p:nvGrpSpPr>
          <p:cNvPr id="14" name="Group 13">
            <a:extLst>
              <a:ext uri="{FF2B5EF4-FFF2-40B4-BE49-F238E27FC236}">
                <a16:creationId xmlns:a16="http://schemas.microsoft.com/office/drawing/2014/main" id="{51A602CE-1F11-0205-61DF-2E4E62F1B878}"/>
              </a:ext>
            </a:extLst>
          </p:cNvPr>
          <p:cNvGrpSpPr/>
          <p:nvPr/>
        </p:nvGrpSpPr>
        <p:grpSpPr>
          <a:xfrm>
            <a:off x="875485" y="963178"/>
            <a:ext cx="6911883" cy="1869612"/>
            <a:chOff x="7467435" y="4924574"/>
            <a:chExt cx="4046892" cy="1179859"/>
          </a:xfrm>
        </p:grpSpPr>
        <p:cxnSp>
          <p:nvCxnSpPr>
            <p:cNvPr id="15" name="Straight Connector 14">
              <a:extLst>
                <a:ext uri="{FF2B5EF4-FFF2-40B4-BE49-F238E27FC236}">
                  <a16:creationId xmlns:a16="http://schemas.microsoft.com/office/drawing/2014/main" id="{7CCAD962-5A07-EB0A-FBB2-493955EDF766}"/>
                </a:ext>
              </a:extLst>
            </p:cNvPr>
            <p:cNvCxnSpPr>
              <a:cxnSpLocks/>
            </p:cNvCxnSpPr>
            <p:nvPr/>
          </p:nvCxnSpPr>
          <p:spPr>
            <a:xfrm>
              <a:off x="9566010" y="5235880"/>
              <a:ext cx="1903257" cy="0"/>
            </a:xfrm>
            <a:prstGeom prst="line">
              <a:avLst/>
            </a:prstGeom>
            <a:ln w="38100" cap="flat">
              <a:solidFill>
                <a:srgbClr val="797979"/>
              </a:solidFill>
              <a:miter lim="800000"/>
            </a:ln>
          </p:spPr>
          <p:style>
            <a:lnRef idx="1">
              <a:schemeClr val="accent1"/>
            </a:lnRef>
            <a:fillRef idx="0">
              <a:schemeClr val="accent1"/>
            </a:fillRef>
            <a:effectRef idx="0">
              <a:schemeClr val="accent1"/>
            </a:effectRef>
            <a:fontRef idx="minor">
              <a:schemeClr val="tx1"/>
            </a:fontRef>
          </p:style>
        </p:cxnSp>
        <p:sp>
          <p:nvSpPr>
            <p:cNvPr id="16" name="Rectangle 67">
              <a:extLst>
                <a:ext uri="{FF2B5EF4-FFF2-40B4-BE49-F238E27FC236}">
                  <a16:creationId xmlns:a16="http://schemas.microsoft.com/office/drawing/2014/main" id="{09C82ECA-0D10-69C4-0413-A05DD596DCF6}"/>
                </a:ext>
              </a:extLst>
            </p:cNvPr>
            <p:cNvSpPr/>
            <p:nvPr/>
          </p:nvSpPr>
          <p:spPr>
            <a:xfrm>
              <a:off x="9522809" y="5256939"/>
              <a:ext cx="1946457" cy="120516"/>
            </a:xfrm>
            <a:custGeom>
              <a:avLst/>
              <a:gdLst>
                <a:gd name="connsiteX0" fmla="*/ 0 w 1903257"/>
                <a:gd name="connsiteY0" fmla="*/ 0 h 120516"/>
                <a:gd name="connsiteX1" fmla="*/ 1903257 w 1903257"/>
                <a:gd name="connsiteY1" fmla="*/ 0 h 120516"/>
                <a:gd name="connsiteX2" fmla="*/ 1903257 w 1903257"/>
                <a:gd name="connsiteY2" fmla="*/ 120516 h 120516"/>
                <a:gd name="connsiteX3" fmla="*/ 0 w 1903257"/>
                <a:gd name="connsiteY3" fmla="*/ 120516 h 120516"/>
                <a:gd name="connsiteX4" fmla="*/ 0 w 1903257"/>
                <a:gd name="connsiteY4" fmla="*/ 0 h 120516"/>
                <a:gd name="connsiteX0" fmla="*/ 43200 w 1946457"/>
                <a:gd name="connsiteY0" fmla="*/ 0 h 120516"/>
                <a:gd name="connsiteX1" fmla="*/ 1946457 w 1946457"/>
                <a:gd name="connsiteY1" fmla="*/ 0 h 120516"/>
                <a:gd name="connsiteX2" fmla="*/ 1946457 w 1946457"/>
                <a:gd name="connsiteY2" fmla="*/ 120516 h 120516"/>
                <a:gd name="connsiteX3" fmla="*/ 0 w 1946457"/>
                <a:gd name="connsiteY3" fmla="*/ 120516 h 120516"/>
                <a:gd name="connsiteX4" fmla="*/ 43200 w 1946457"/>
                <a:gd name="connsiteY4" fmla="*/ 0 h 12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457" h="120516">
                  <a:moveTo>
                    <a:pt x="43200" y="0"/>
                  </a:moveTo>
                  <a:lnTo>
                    <a:pt x="1946457" y="0"/>
                  </a:lnTo>
                  <a:lnTo>
                    <a:pt x="1946457" y="120516"/>
                  </a:lnTo>
                  <a:lnTo>
                    <a:pt x="0" y="120516"/>
                  </a:lnTo>
                  <a:lnTo>
                    <a:pt x="43200" y="0"/>
                  </a:lnTo>
                  <a:close/>
                </a:path>
              </a:pathLst>
            </a:custGeom>
            <a:pattFill prst="wd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176CD42-966B-BD34-FAAB-7870215A023A}"/>
                </a:ext>
              </a:extLst>
            </p:cNvPr>
            <p:cNvSpPr txBox="1"/>
            <p:nvPr/>
          </p:nvSpPr>
          <p:spPr>
            <a:xfrm>
              <a:off x="7467436" y="5876518"/>
              <a:ext cx="1903256" cy="227915"/>
            </a:xfrm>
            <a:prstGeom prst="rect">
              <a:avLst/>
            </a:prstGeom>
            <a:noFill/>
          </p:spPr>
          <p:txBody>
            <a:bodyPr wrap="square" lIns="0" rIns="0" rtlCol="0">
              <a:spAutoFit/>
            </a:bodyPr>
            <a:lstStyle/>
            <a:p>
              <a:pPr>
                <a:lnSpc>
                  <a:spcPct val="130000"/>
                </a:lnSpc>
              </a:pPr>
              <a:r>
                <a:rPr lang="en-US" sz="1600">
                  <a:solidFill>
                    <a:srgbClr val="EA1B23"/>
                  </a:solidFill>
                </a:rPr>
                <a:t>Start with a restrictive method</a:t>
              </a:r>
            </a:p>
          </p:txBody>
        </p:sp>
        <p:sp>
          <p:nvSpPr>
            <p:cNvPr id="18" name="TextBox 17">
              <a:extLst>
                <a:ext uri="{FF2B5EF4-FFF2-40B4-BE49-F238E27FC236}">
                  <a16:creationId xmlns:a16="http://schemas.microsoft.com/office/drawing/2014/main" id="{F5435E75-FA15-E90F-9D25-82806035782F}"/>
                </a:ext>
              </a:extLst>
            </p:cNvPr>
            <p:cNvSpPr txBox="1"/>
            <p:nvPr/>
          </p:nvSpPr>
          <p:spPr>
            <a:xfrm>
              <a:off x="7467435" y="5450085"/>
              <a:ext cx="718145" cy="235891"/>
            </a:xfrm>
            <a:prstGeom prst="rect">
              <a:avLst/>
            </a:prstGeom>
            <a:noFill/>
          </p:spPr>
          <p:txBody>
            <a:bodyPr wrap="square" lIns="0" rIns="0" rtlCol="0">
              <a:spAutoFit/>
            </a:bodyPr>
            <a:lstStyle/>
            <a:p>
              <a:r>
                <a:rPr lang="en-US" sz="2000" b="1">
                  <a:solidFill>
                    <a:srgbClr val="EA1B23"/>
                  </a:solidFill>
                  <a:latin typeface="Source Sans Pro" charset="0"/>
                  <a:ea typeface="Source Sans Pro" charset="0"/>
                  <a:cs typeface="Source Sans Pro" charset="0"/>
                </a:rPr>
                <a:t>Step One</a:t>
              </a:r>
            </a:p>
          </p:txBody>
        </p:sp>
        <p:cxnSp>
          <p:nvCxnSpPr>
            <p:cNvPr id="19" name="Straight Connector 18">
              <a:extLst>
                <a:ext uri="{FF2B5EF4-FFF2-40B4-BE49-F238E27FC236}">
                  <a16:creationId xmlns:a16="http://schemas.microsoft.com/office/drawing/2014/main" id="{BA92AF8A-E8E1-8B93-59ED-B45008C1221A}"/>
                </a:ext>
              </a:extLst>
            </p:cNvPr>
            <p:cNvCxnSpPr>
              <a:cxnSpLocks/>
            </p:cNvCxnSpPr>
            <p:nvPr/>
          </p:nvCxnSpPr>
          <p:spPr>
            <a:xfrm>
              <a:off x="7467436" y="5756694"/>
              <a:ext cx="1903257" cy="0"/>
            </a:xfrm>
            <a:prstGeom prst="line">
              <a:avLst/>
            </a:prstGeom>
            <a:ln w="38100" cap="flat">
              <a:solidFill>
                <a:srgbClr val="EA1B23"/>
              </a:solidFill>
              <a:miter lim="800000"/>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CD8834B-CF32-B7E1-A5B8-7C9E305CA0FD}"/>
                </a:ext>
              </a:extLst>
            </p:cNvPr>
            <p:cNvSpPr/>
            <p:nvPr/>
          </p:nvSpPr>
          <p:spPr>
            <a:xfrm>
              <a:off x="7467435" y="5777753"/>
              <a:ext cx="1903257" cy="120516"/>
            </a:xfrm>
            <a:prstGeom prst="rect">
              <a:avLst/>
            </a:prstGeom>
            <a:pattFill prst="wdUpDiag">
              <a:fgClr>
                <a:srgbClr val="EA1B2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6118FA06-3754-0762-12D1-7BAB74AAB3BA}"/>
                </a:ext>
              </a:extLst>
            </p:cNvPr>
            <p:cNvCxnSpPr>
              <a:cxnSpLocks/>
            </p:cNvCxnSpPr>
            <p:nvPr/>
          </p:nvCxnSpPr>
          <p:spPr>
            <a:xfrm flipH="1">
              <a:off x="9370693" y="5233864"/>
              <a:ext cx="198916" cy="522830"/>
            </a:xfrm>
            <a:prstGeom prst="line">
              <a:avLst/>
            </a:prstGeom>
            <a:ln w="38100" cap="rnd">
              <a:gradFill>
                <a:gsLst>
                  <a:gs pos="0">
                    <a:srgbClr val="797979"/>
                  </a:gs>
                  <a:gs pos="99000">
                    <a:srgbClr val="EA1B23"/>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2B6A897-A5D4-64C9-401D-595C267E740E}"/>
                </a:ext>
              </a:extLst>
            </p:cNvPr>
            <p:cNvSpPr txBox="1"/>
            <p:nvPr/>
          </p:nvSpPr>
          <p:spPr>
            <a:xfrm>
              <a:off x="9611071" y="5341205"/>
              <a:ext cx="1903256" cy="227915"/>
            </a:xfrm>
            <a:prstGeom prst="rect">
              <a:avLst/>
            </a:prstGeom>
            <a:noFill/>
          </p:spPr>
          <p:txBody>
            <a:bodyPr wrap="square" lIns="0" rIns="0" rtlCol="0">
              <a:spAutoFit/>
            </a:bodyPr>
            <a:lstStyle/>
            <a:p>
              <a:pPr>
                <a:lnSpc>
                  <a:spcPct val="130000"/>
                </a:lnSpc>
              </a:pPr>
              <a:r>
                <a:rPr lang="en-US" sz="1600">
                  <a:solidFill>
                    <a:schemeClr val="bg2">
                      <a:lumMod val="50000"/>
                    </a:schemeClr>
                  </a:solidFill>
                </a:rPr>
                <a:t>Switch to a persuasive method </a:t>
              </a:r>
            </a:p>
          </p:txBody>
        </p:sp>
        <p:sp>
          <p:nvSpPr>
            <p:cNvPr id="23" name="TextBox 22">
              <a:extLst>
                <a:ext uri="{FF2B5EF4-FFF2-40B4-BE49-F238E27FC236}">
                  <a16:creationId xmlns:a16="http://schemas.microsoft.com/office/drawing/2014/main" id="{4DCDC3C0-45F9-B301-64B7-E62E380F706F}"/>
                </a:ext>
              </a:extLst>
            </p:cNvPr>
            <p:cNvSpPr txBox="1"/>
            <p:nvPr/>
          </p:nvSpPr>
          <p:spPr>
            <a:xfrm>
              <a:off x="9566010" y="4924574"/>
              <a:ext cx="738985" cy="235891"/>
            </a:xfrm>
            <a:prstGeom prst="rect">
              <a:avLst/>
            </a:prstGeom>
            <a:noFill/>
          </p:spPr>
          <p:txBody>
            <a:bodyPr wrap="square" lIns="0" rIns="0" rtlCol="0">
              <a:spAutoFit/>
            </a:bodyPr>
            <a:lstStyle/>
            <a:p>
              <a:r>
                <a:rPr lang="en-US" sz="2000" b="1">
                  <a:solidFill>
                    <a:srgbClr val="797979"/>
                  </a:solidFill>
                  <a:latin typeface="Source Sans Pro" charset="0"/>
                  <a:ea typeface="Source Sans Pro" charset="0"/>
                  <a:cs typeface="Source Sans Pro" charset="0"/>
                </a:rPr>
                <a:t>Step Two</a:t>
              </a:r>
            </a:p>
          </p:txBody>
        </p:sp>
      </p:grpSp>
      <p:sp>
        <p:nvSpPr>
          <p:cNvPr id="25" name="Title 1">
            <a:extLst>
              <a:ext uri="{FF2B5EF4-FFF2-40B4-BE49-F238E27FC236}">
                <a16:creationId xmlns:a16="http://schemas.microsoft.com/office/drawing/2014/main" id="{87904E4D-5103-F4B9-EAB4-586A65747949}"/>
              </a:ext>
            </a:extLst>
          </p:cNvPr>
          <p:cNvSpPr txBox="1">
            <a:spLocks/>
          </p:cNvSpPr>
          <p:nvPr/>
        </p:nvSpPr>
        <p:spPr>
          <a:xfrm>
            <a:off x="56017" y="24602"/>
            <a:ext cx="7667090" cy="716431"/>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Arial Narrow" panose="020B0606020202030204" pitchFamily="34" charset="0"/>
                <a:ea typeface="Helvetica Neue Condensed Black" panose="02000503000000020004" pitchFamily="2" charset="0"/>
                <a:cs typeface="Helvetica Neue Condensed Black" panose="02000503000000020004" pitchFamily="2" charset="0"/>
              </a:rPr>
              <a:t>LONG TERM APPROACH: SEMI-PERSUASIVE</a:t>
            </a:r>
            <a:endParaRPr lang="en-US" sz="3200" b="1" dirty="0">
              <a:latin typeface="+mn-lt"/>
              <a:ea typeface="Helvetica Neue Condensed Black" panose="02000503000000020004" pitchFamily="2" charset="0"/>
              <a:cs typeface="Helvetica Neue Condensed Black" panose="02000503000000020004" pitchFamily="2" charset="0"/>
            </a:endParaRPr>
          </a:p>
        </p:txBody>
      </p:sp>
      <p:graphicFrame>
        <p:nvGraphicFramePr>
          <p:cNvPr id="27" name="Subtitle 2">
            <a:extLst>
              <a:ext uri="{FF2B5EF4-FFF2-40B4-BE49-F238E27FC236}">
                <a16:creationId xmlns:a16="http://schemas.microsoft.com/office/drawing/2014/main" id="{B5BA7E98-7849-6752-E678-159CB1D2A17F}"/>
              </a:ext>
            </a:extLst>
          </p:cNvPr>
          <p:cNvGraphicFramePr/>
          <p:nvPr>
            <p:extLst>
              <p:ext uri="{D42A27DB-BD31-4B8C-83A1-F6EECF244321}">
                <p14:modId xmlns:p14="http://schemas.microsoft.com/office/powerpoint/2010/main" val="12448261"/>
              </p:ext>
            </p:extLst>
          </p:nvPr>
        </p:nvGraphicFramePr>
        <p:xfrm>
          <a:off x="35832" y="2867595"/>
          <a:ext cx="9087984" cy="1366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TextBox 29">
            <a:extLst>
              <a:ext uri="{FF2B5EF4-FFF2-40B4-BE49-F238E27FC236}">
                <a16:creationId xmlns:a16="http://schemas.microsoft.com/office/drawing/2014/main" id="{372A3F45-6CDD-98C0-D645-8B55956353B4}"/>
              </a:ext>
            </a:extLst>
          </p:cNvPr>
          <p:cNvSpPr txBox="1"/>
          <p:nvPr/>
        </p:nvSpPr>
        <p:spPr>
          <a:xfrm>
            <a:off x="219278" y="4296262"/>
            <a:ext cx="8721092" cy="531620"/>
          </a:xfrm>
          <a:prstGeom prst="rect">
            <a:avLst/>
          </a:prstGeom>
          <a:noFill/>
        </p:spPr>
        <p:txBody>
          <a:bodyPr wrap="square">
            <a:spAutoFit/>
          </a:bodyPr>
          <a:lstStyle/>
          <a:p>
            <a:pPr marL="800100" lvl="1" indent="-342900" algn="l">
              <a:lnSpc>
                <a:spcPct val="110000"/>
              </a:lnSpc>
              <a:spcBef>
                <a:spcPts val="0"/>
              </a:spcBef>
              <a:buFont typeface="Arial" panose="020B0604020202020204" pitchFamily="34" charset="0"/>
              <a:buChar char="•"/>
            </a:pPr>
            <a:r>
              <a:rPr lang="en-US" dirty="0">
                <a:latin typeface="+mj-lt"/>
                <a:ea typeface="Helvetica Neue" panose="02000503000000020004" pitchFamily="2" charset="0"/>
                <a:cs typeface="Helvetica Neue" panose="02000503000000020004" pitchFamily="2" charset="0"/>
              </a:rPr>
              <a:t>Reviews prescriptions daily, discusses treatment choices with medical team, adjusts when necessary </a:t>
            </a:r>
          </a:p>
          <a:p>
            <a:pPr marL="800100" lvl="1" indent="-342900" algn="l">
              <a:lnSpc>
                <a:spcPct val="110000"/>
              </a:lnSpc>
              <a:spcBef>
                <a:spcPts val="0"/>
              </a:spcBef>
              <a:buFont typeface="Arial" panose="020B0604020202020204" pitchFamily="34" charset="0"/>
              <a:buChar char="•"/>
            </a:pPr>
            <a:r>
              <a:rPr lang="en-US" dirty="0">
                <a:latin typeface="+mj-lt"/>
                <a:ea typeface="Helvetica Neue" panose="02000503000000020004" pitchFamily="2" charset="0"/>
                <a:cs typeface="Helvetica Neue" panose="02000503000000020004" pitchFamily="2" charset="0"/>
              </a:rPr>
              <a:t>Works in team with AMS committee</a:t>
            </a:r>
          </a:p>
        </p:txBody>
      </p:sp>
    </p:spTree>
    <p:extLst>
      <p:ext uri="{BB962C8B-B14F-4D97-AF65-F5344CB8AC3E}">
        <p14:creationId xmlns:p14="http://schemas.microsoft.com/office/powerpoint/2010/main" val="4086687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7" name="Title 1">
            <a:extLst>
              <a:ext uri="{FF2B5EF4-FFF2-40B4-BE49-F238E27FC236}">
                <a16:creationId xmlns:a16="http://schemas.microsoft.com/office/drawing/2014/main" id="{BFCFC1AC-577A-3D3A-1212-6C626817A74A}"/>
              </a:ext>
            </a:extLst>
          </p:cNvPr>
          <p:cNvSpPr txBox="1">
            <a:spLocks/>
          </p:cNvSpPr>
          <p:nvPr/>
        </p:nvSpPr>
        <p:spPr>
          <a:xfrm>
            <a:off x="306771" y="215268"/>
            <a:ext cx="7186229" cy="667382"/>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Arial Narrow" panose="020B0606020202030204" pitchFamily="34" charset="0"/>
                <a:ea typeface="Helvetica Neue Condensed Black" panose="02000503000000020004" pitchFamily="2" charset="0"/>
                <a:cs typeface="Helvetica Neue Condensed Black" panose="02000503000000020004" pitchFamily="2" charset="0"/>
              </a:rPr>
              <a:t>ANTIBIOTIC RESTRICTIONS</a:t>
            </a:r>
            <a:endParaRPr lang="en-US" sz="3200" b="1" dirty="0">
              <a:latin typeface="+mn-lt"/>
              <a:ea typeface="Helvetica Neue Condensed Black" panose="02000503000000020004" pitchFamily="2" charset="0"/>
              <a:cs typeface="Helvetica Neue Condensed Black" panose="02000503000000020004" pitchFamily="2" charset="0"/>
            </a:endParaRPr>
          </a:p>
        </p:txBody>
      </p:sp>
      <p:pic>
        <p:nvPicPr>
          <p:cNvPr id="8" name="Picture 7">
            <a:extLst>
              <a:ext uri="{FF2B5EF4-FFF2-40B4-BE49-F238E27FC236}">
                <a16:creationId xmlns:a16="http://schemas.microsoft.com/office/drawing/2014/main" id="{9A34AA27-0F13-0AFF-A616-77F794E1FA1F}"/>
              </a:ext>
            </a:extLst>
          </p:cNvPr>
          <p:cNvPicPr>
            <a:picLocks noChangeAspect="1"/>
          </p:cNvPicPr>
          <p:nvPr/>
        </p:nvPicPr>
        <p:blipFill>
          <a:blip r:embed="rId2"/>
          <a:stretch>
            <a:fillRect/>
          </a:stretch>
        </p:blipFill>
        <p:spPr>
          <a:xfrm>
            <a:off x="5880100" y="1295238"/>
            <a:ext cx="2929085" cy="3495785"/>
          </a:xfrm>
          <a:prstGeom prst="rect">
            <a:avLst/>
          </a:prstGeom>
        </p:spPr>
      </p:pic>
      <p:cxnSp>
        <p:nvCxnSpPr>
          <p:cNvPr id="9" name="Straight Connector 8">
            <a:extLst>
              <a:ext uri="{FF2B5EF4-FFF2-40B4-BE49-F238E27FC236}">
                <a16:creationId xmlns:a16="http://schemas.microsoft.com/office/drawing/2014/main" id="{3A19EDE6-2832-D6FF-CDB5-F1C0D2274A72}"/>
              </a:ext>
            </a:extLst>
          </p:cNvPr>
          <p:cNvCxnSpPr>
            <a:cxnSpLocks/>
          </p:cNvCxnSpPr>
          <p:nvPr/>
        </p:nvCxnSpPr>
        <p:spPr>
          <a:xfrm flipH="1">
            <a:off x="3873500" y="1984429"/>
            <a:ext cx="3073400" cy="312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652A9E85-B460-2B71-7726-48637E2742A8}"/>
              </a:ext>
            </a:extLst>
          </p:cNvPr>
          <p:cNvSpPr txBox="1">
            <a:spLocks/>
          </p:cNvSpPr>
          <p:nvPr/>
        </p:nvSpPr>
        <p:spPr>
          <a:xfrm>
            <a:off x="3873500" y="1644023"/>
            <a:ext cx="2929085" cy="800207"/>
          </a:xfrm>
          <a:prstGeom prst="rect">
            <a:avLst/>
          </a:prstGeom>
          <a:ln>
            <a:noFill/>
          </a:ln>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solidFill>
                  <a:schemeClr val="bg2">
                    <a:lumMod val="50000"/>
                  </a:schemeClr>
                </a:solidFill>
                <a:ea typeface="Helvetica Neue Condensed Black" panose="02000503000000020004" pitchFamily="2" charset="0"/>
                <a:cs typeface="Helvetica Neue Condensed Black" panose="02000503000000020004" pitchFamily="2" charset="0"/>
              </a:rPr>
              <a:t>Reserve Group</a:t>
            </a:r>
          </a:p>
        </p:txBody>
      </p:sp>
      <p:sp>
        <p:nvSpPr>
          <p:cNvPr id="12" name="Subtitle 2">
            <a:extLst>
              <a:ext uri="{FF2B5EF4-FFF2-40B4-BE49-F238E27FC236}">
                <a16:creationId xmlns:a16="http://schemas.microsoft.com/office/drawing/2014/main" id="{69C4B151-6B8B-A7AB-47DB-E7FF801D1F20}"/>
              </a:ext>
            </a:extLst>
          </p:cNvPr>
          <p:cNvSpPr txBox="1">
            <a:spLocks/>
          </p:cNvSpPr>
          <p:nvPr/>
        </p:nvSpPr>
        <p:spPr>
          <a:xfrm>
            <a:off x="3879850" y="2714571"/>
            <a:ext cx="3732839" cy="800207"/>
          </a:xfrm>
          <a:prstGeom prst="rect">
            <a:avLst/>
          </a:prstGeom>
          <a:ln>
            <a:noFill/>
          </a:ln>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solidFill>
                  <a:schemeClr val="bg2">
                    <a:lumMod val="50000"/>
                  </a:schemeClr>
                </a:solidFill>
                <a:ea typeface="Helvetica Neue Condensed Black" panose="02000503000000020004" pitchFamily="2" charset="0"/>
                <a:cs typeface="Helvetica Neue Condensed Black" panose="02000503000000020004" pitchFamily="2" charset="0"/>
              </a:rPr>
              <a:t>Watch Group</a:t>
            </a:r>
          </a:p>
        </p:txBody>
      </p:sp>
      <p:sp>
        <p:nvSpPr>
          <p:cNvPr id="14" name="Subtitle 2">
            <a:extLst>
              <a:ext uri="{FF2B5EF4-FFF2-40B4-BE49-F238E27FC236}">
                <a16:creationId xmlns:a16="http://schemas.microsoft.com/office/drawing/2014/main" id="{52920E98-057C-DD75-076F-54FD4C67B7A2}"/>
              </a:ext>
            </a:extLst>
          </p:cNvPr>
          <p:cNvSpPr txBox="1">
            <a:spLocks/>
          </p:cNvSpPr>
          <p:nvPr/>
        </p:nvSpPr>
        <p:spPr>
          <a:xfrm>
            <a:off x="3873500" y="3781472"/>
            <a:ext cx="3732839" cy="800207"/>
          </a:xfrm>
          <a:prstGeom prst="rect">
            <a:avLst/>
          </a:prstGeom>
          <a:ln>
            <a:noFill/>
          </a:ln>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solidFill>
                  <a:schemeClr val="bg2">
                    <a:lumMod val="50000"/>
                  </a:schemeClr>
                </a:solidFill>
                <a:ea typeface="Helvetica Neue Condensed Black" panose="02000503000000020004" pitchFamily="2" charset="0"/>
                <a:cs typeface="Helvetica Neue Condensed Black" panose="02000503000000020004" pitchFamily="2" charset="0"/>
              </a:rPr>
              <a:t>Access Group</a:t>
            </a:r>
          </a:p>
        </p:txBody>
      </p:sp>
      <p:cxnSp>
        <p:nvCxnSpPr>
          <p:cNvPr id="23" name="Straight Connector 22">
            <a:extLst>
              <a:ext uri="{FF2B5EF4-FFF2-40B4-BE49-F238E27FC236}">
                <a16:creationId xmlns:a16="http://schemas.microsoft.com/office/drawing/2014/main" id="{96E22525-9FE4-96AF-5034-BFABCE9BE520}"/>
              </a:ext>
            </a:extLst>
          </p:cNvPr>
          <p:cNvCxnSpPr>
            <a:cxnSpLocks/>
          </p:cNvCxnSpPr>
          <p:nvPr/>
        </p:nvCxnSpPr>
        <p:spPr>
          <a:xfrm flipH="1">
            <a:off x="3860800" y="3025829"/>
            <a:ext cx="3073400" cy="312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468B94F-B6C5-0718-6551-DDBE864C85CA}"/>
              </a:ext>
            </a:extLst>
          </p:cNvPr>
          <p:cNvCxnSpPr>
            <a:cxnSpLocks/>
          </p:cNvCxnSpPr>
          <p:nvPr/>
        </p:nvCxnSpPr>
        <p:spPr>
          <a:xfrm flipH="1">
            <a:off x="3873500" y="4130729"/>
            <a:ext cx="3073400" cy="312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AB54071-C97C-5A3C-C1A3-D5FEAA3C2607}"/>
              </a:ext>
            </a:extLst>
          </p:cNvPr>
          <p:cNvPicPr>
            <a:picLocks noChangeAspect="1"/>
          </p:cNvPicPr>
          <p:nvPr/>
        </p:nvPicPr>
        <p:blipFill>
          <a:blip r:embed="rId3"/>
          <a:stretch>
            <a:fillRect/>
          </a:stretch>
        </p:blipFill>
        <p:spPr>
          <a:xfrm>
            <a:off x="708025" y="1357258"/>
            <a:ext cx="2506036" cy="3246456"/>
          </a:xfrm>
          <a:prstGeom prst="rect">
            <a:avLst/>
          </a:prstGeom>
        </p:spPr>
      </p:pic>
    </p:spTree>
    <p:extLst>
      <p:ext uri="{BB962C8B-B14F-4D97-AF65-F5344CB8AC3E}">
        <p14:creationId xmlns:p14="http://schemas.microsoft.com/office/powerpoint/2010/main" val="4084124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6" name="Title 8">
            <a:extLst>
              <a:ext uri="{FF2B5EF4-FFF2-40B4-BE49-F238E27FC236}">
                <a16:creationId xmlns:a16="http://schemas.microsoft.com/office/drawing/2014/main" id="{18ED5799-F5A8-7104-684C-F676559819E3}"/>
              </a:ext>
            </a:extLst>
          </p:cNvPr>
          <p:cNvSpPr txBox="1">
            <a:spLocks/>
          </p:cNvSpPr>
          <p:nvPr/>
        </p:nvSpPr>
        <p:spPr>
          <a:xfrm>
            <a:off x="192297" y="1458768"/>
            <a:ext cx="2608394" cy="1782882"/>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sz="3200" dirty="0">
                <a:latin typeface="Arial Narrow" panose="020B0606020202030204" pitchFamily="34" charset="0"/>
              </a:rPr>
              <a:t>AMR ACTIVITIES IN MSF</a:t>
            </a:r>
          </a:p>
        </p:txBody>
      </p:sp>
      <p:pic>
        <p:nvPicPr>
          <p:cNvPr id="8" name="Picture 7">
            <a:extLst>
              <a:ext uri="{FF2B5EF4-FFF2-40B4-BE49-F238E27FC236}">
                <a16:creationId xmlns:a16="http://schemas.microsoft.com/office/drawing/2014/main" id="{B095728B-D4DD-75B4-3CCF-EEC725572568}"/>
              </a:ext>
            </a:extLst>
          </p:cNvPr>
          <p:cNvPicPr>
            <a:picLocks noChangeAspect="1"/>
          </p:cNvPicPr>
          <p:nvPr/>
        </p:nvPicPr>
        <p:blipFill rotWithShape="1">
          <a:blip r:embed="rId3"/>
          <a:srcRect l="20937" t="26110" r="36563" b="45741"/>
          <a:stretch/>
        </p:blipFill>
        <p:spPr>
          <a:xfrm>
            <a:off x="2800691" y="282895"/>
            <a:ext cx="4615520" cy="1574297"/>
          </a:xfrm>
          <a:prstGeom prst="rect">
            <a:avLst/>
          </a:prstGeom>
          <a:ln>
            <a:solidFill>
              <a:schemeClr val="bg1"/>
            </a:solidFill>
          </a:ln>
        </p:spPr>
      </p:pic>
      <p:pic>
        <p:nvPicPr>
          <p:cNvPr id="10" name="Picture 9" descr="Graphical user interface, text">
            <a:extLst>
              <a:ext uri="{FF2B5EF4-FFF2-40B4-BE49-F238E27FC236}">
                <a16:creationId xmlns:a16="http://schemas.microsoft.com/office/drawing/2014/main" id="{A02E7503-7FA1-2D7E-A014-8B8EC31AED8B}"/>
              </a:ext>
            </a:extLst>
          </p:cNvPr>
          <p:cNvPicPr>
            <a:picLocks noChangeAspect="1"/>
          </p:cNvPicPr>
          <p:nvPr/>
        </p:nvPicPr>
        <p:blipFill rotWithShape="1">
          <a:blip r:embed="rId4"/>
          <a:srcRect l="20937" t="26111" r="38093" b="44075"/>
          <a:stretch/>
        </p:blipFill>
        <p:spPr>
          <a:xfrm>
            <a:off x="2997724" y="1857192"/>
            <a:ext cx="4615520" cy="1713876"/>
          </a:xfrm>
          <a:prstGeom prst="rect">
            <a:avLst/>
          </a:prstGeom>
          <a:ln>
            <a:solidFill>
              <a:schemeClr val="bg1"/>
            </a:solidFill>
          </a:ln>
        </p:spPr>
      </p:pic>
      <p:pic>
        <p:nvPicPr>
          <p:cNvPr id="11" name="Picture 10" descr="Graphical user interface, text, application&#10;&#10;Description automatically generated">
            <a:extLst>
              <a:ext uri="{FF2B5EF4-FFF2-40B4-BE49-F238E27FC236}">
                <a16:creationId xmlns:a16="http://schemas.microsoft.com/office/drawing/2014/main" id="{EF1EFA12-168A-B05A-726F-505FD1A53EC7}"/>
              </a:ext>
            </a:extLst>
          </p:cNvPr>
          <p:cNvPicPr>
            <a:picLocks noChangeAspect="1"/>
          </p:cNvPicPr>
          <p:nvPr/>
        </p:nvPicPr>
        <p:blipFill rotWithShape="1">
          <a:blip r:embed="rId5"/>
          <a:srcRect l="20938" t="46575" r="35207" b="30369"/>
          <a:stretch/>
        </p:blipFill>
        <p:spPr>
          <a:xfrm>
            <a:off x="2753179" y="3560736"/>
            <a:ext cx="5057098" cy="1364684"/>
          </a:xfrm>
          <a:prstGeom prst="rect">
            <a:avLst/>
          </a:prstGeom>
          <a:ln>
            <a:solidFill>
              <a:schemeClr val="bg1"/>
            </a:solidFill>
          </a:ln>
        </p:spPr>
      </p:pic>
    </p:spTree>
    <p:extLst>
      <p:ext uri="{BB962C8B-B14F-4D97-AF65-F5344CB8AC3E}">
        <p14:creationId xmlns:p14="http://schemas.microsoft.com/office/powerpoint/2010/main" val="4083965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Title 3">
            <a:extLst>
              <a:ext uri="{FF2B5EF4-FFF2-40B4-BE49-F238E27FC236}">
                <a16:creationId xmlns:a16="http://schemas.microsoft.com/office/drawing/2014/main" id="{E4FE41C6-2D6E-32C9-44AF-DB61B875262D}"/>
              </a:ext>
            </a:extLst>
          </p:cNvPr>
          <p:cNvSpPr txBox="1">
            <a:spLocks/>
          </p:cNvSpPr>
          <p:nvPr/>
        </p:nvSpPr>
        <p:spPr>
          <a:xfrm>
            <a:off x="114300" y="1360920"/>
            <a:ext cx="2235537" cy="21666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sz="3200" dirty="0">
                <a:latin typeface="Arial Narrow" panose="020B0606020202030204" pitchFamily="34" charset="0"/>
              </a:rPr>
              <a:t>MSF </a:t>
            </a:r>
          </a:p>
          <a:p>
            <a:r>
              <a:rPr lang="en-US" sz="3200" dirty="0">
                <a:latin typeface="Arial Narrow" panose="020B0606020202030204" pitchFamily="34" charset="0"/>
              </a:rPr>
              <a:t>AMS TOOLS</a:t>
            </a:r>
          </a:p>
        </p:txBody>
      </p:sp>
      <p:pic>
        <p:nvPicPr>
          <p:cNvPr id="6" name="Picture 5" descr="Logo, company name&#10;&#10;Description automatically generated">
            <a:extLst>
              <a:ext uri="{FF2B5EF4-FFF2-40B4-BE49-F238E27FC236}">
                <a16:creationId xmlns:a16="http://schemas.microsoft.com/office/drawing/2014/main" id="{35CB68CB-D2D6-C6D6-5DC0-32DA13138487}"/>
              </a:ext>
            </a:extLst>
          </p:cNvPr>
          <p:cNvPicPr>
            <a:picLocks noChangeAspect="1"/>
          </p:cNvPicPr>
          <p:nvPr/>
        </p:nvPicPr>
        <p:blipFill>
          <a:blip r:embed="rId3"/>
          <a:stretch>
            <a:fillRect/>
          </a:stretch>
        </p:blipFill>
        <p:spPr>
          <a:xfrm>
            <a:off x="0" y="4150141"/>
            <a:ext cx="1730375" cy="909842"/>
          </a:xfrm>
          <a:prstGeom prst="rect">
            <a:avLst/>
          </a:prstGeom>
        </p:spPr>
      </p:pic>
      <p:graphicFrame>
        <p:nvGraphicFramePr>
          <p:cNvPr id="7" name="Table 7">
            <a:extLst>
              <a:ext uri="{FF2B5EF4-FFF2-40B4-BE49-F238E27FC236}">
                <a16:creationId xmlns:a16="http://schemas.microsoft.com/office/drawing/2014/main" id="{E9838632-9193-5C1F-54B6-1E997807DB63}"/>
              </a:ext>
            </a:extLst>
          </p:cNvPr>
          <p:cNvGraphicFramePr>
            <a:graphicFrameLocks noGrp="1"/>
          </p:cNvGraphicFramePr>
          <p:nvPr>
            <p:extLst>
              <p:ext uri="{D42A27DB-BD31-4B8C-83A1-F6EECF244321}">
                <p14:modId xmlns:p14="http://schemas.microsoft.com/office/powerpoint/2010/main" val="1468755069"/>
              </p:ext>
            </p:extLst>
          </p:nvPr>
        </p:nvGraphicFramePr>
        <p:xfrm>
          <a:off x="2286337" y="76200"/>
          <a:ext cx="6794163" cy="4927600"/>
        </p:xfrm>
        <a:graphic>
          <a:graphicData uri="http://schemas.openxmlformats.org/drawingml/2006/table">
            <a:tbl>
              <a:tblPr firstRow="1" bandRow="1">
                <a:tableStyleId>{9D7B26C5-4107-4FEC-AEDC-1716B250A1EF}</a:tableStyleId>
              </a:tblPr>
              <a:tblGrid>
                <a:gridCol w="647363">
                  <a:extLst>
                    <a:ext uri="{9D8B030D-6E8A-4147-A177-3AD203B41FA5}">
                      <a16:colId xmlns:a16="http://schemas.microsoft.com/office/drawing/2014/main" val="556910335"/>
                    </a:ext>
                  </a:extLst>
                </a:gridCol>
                <a:gridCol w="2806700">
                  <a:extLst>
                    <a:ext uri="{9D8B030D-6E8A-4147-A177-3AD203B41FA5}">
                      <a16:colId xmlns:a16="http://schemas.microsoft.com/office/drawing/2014/main" val="508304655"/>
                    </a:ext>
                  </a:extLst>
                </a:gridCol>
                <a:gridCol w="3340100">
                  <a:extLst>
                    <a:ext uri="{9D8B030D-6E8A-4147-A177-3AD203B41FA5}">
                      <a16:colId xmlns:a16="http://schemas.microsoft.com/office/drawing/2014/main" val="3966796553"/>
                    </a:ext>
                  </a:extLst>
                </a:gridCol>
              </a:tblGrid>
              <a:tr h="960721">
                <a:tc rowSpan="3">
                  <a:txBody>
                    <a:bodyPr/>
                    <a:lstStyle/>
                    <a:p>
                      <a:pPr marL="0" marR="0" lvl="0" indent="0" algn="ctr" defTabSz="6858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600" dirty="0"/>
                        <a:t>Knowledge + Capacity Building</a:t>
                      </a:r>
                    </a:p>
                  </a:txBody>
                  <a:tcPr marL="61745" marR="61745" marT="30872" marB="30872"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indent="0">
                        <a:lnSpc>
                          <a:spcPct val="100000"/>
                        </a:lnSpc>
                        <a:spcBef>
                          <a:spcPts val="300"/>
                        </a:spcBef>
                        <a:buNone/>
                      </a:pPr>
                      <a:r>
                        <a:rPr lang="en-US" sz="1600" b="1" baseline="0" dirty="0"/>
                        <a:t>Microbiological testing:</a:t>
                      </a:r>
                    </a:p>
                    <a:p>
                      <a:pPr marL="0" indent="0">
                        <a:lnSpc>
                          <a:spcPct val="100000"/>
                        </a:lnSpc>
                        <a:spcBef>
                          <a:spcPts val="300"/>
                        </a:spcBef>
                        <a:buFont typeface="Arial" panose="020B0604020202020204" pitchFamily="34" charset="0"/>
                        <a:buNone/>
                      </a:pPr>
                      <a:r>
                        <a:rPr lang="en-US" sz="1600" b="0" baseline="0" dirty="0"/>
                        <a:t>-Blood Cultures</a:t>
                      </a:r>
                    </a:p>
                    <a:p>
                      <a:pPr marL="0" indent="0">
                        <a:lnSpc>
                          <a:spcPct val="100000"/>
                        </a:lnSpc>
                        <a:spcBef>
                          <a:spcPts val="300"/>
                        </a:spcBef>
                        <a:buFont typeface="Arial" panose="020B0604020202020204" pitchFamily="34" charset="0"/>
                        <a:buNone/>
                      </a:pPr>
                      <a:r>
                        <a:rPr lang="en-US" sz="1600" b="0" baseline="0" dirty="0"/>
                        <a:t>-Bone/Tissue Sampling</a:t>
                      </a:r>
                      <a:endParaRPr lang="en-US" sz="1600" b="0" baseline="0" dirty="0">
                        <a:latin typeface="+mn-lt"/>
                      </a:endParaRPr>
                    </a:p>
                  </a:txBody>
                  <a:tcPr marL="61745" marR="61745" marT="30872" marB="308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marL="0" indent="0">
                        <a:lnSpc>
                          <a:spcPct val="100000"/>
                        </a:lnSpc>
                        <a:spcBef>
                          <a:spcPts val="300"/>
                        </a:spcBef>
                        <a:buNone/>
                      </a:pPr>
                      <a:r>
                        <a:rPr lang="en-US" sz="2000" b="0" baseline="0" dirty="0"/>
                        <a:t>↑</a:t>
                      </a:r>
                      <a:r>
                        <a:rPr lang="en-US" sz="1600" b="0" baseline="0" dirty="0"/>
                        <a:t> </a:t>
                      </a:r>
                      <a:r>
                        <a:rPr lang="en-US" sz="1600" b="1" baseline="0" dirty="0"/>
                        <a:t>use of microbiology results </a:t>
                      </a:r>
                    </a:p>
                    <a:p>
                      <a:pPr marL="0" indent="0">
                        <a:lnSpc>
                          <a:spcPct val="100000"/>
                        </a:lnSpc>
                        <a:spcBef>
                          <a:spcPts val="300"/>
                        </a:spcBef>
                        <a:buNone/>
                      </a:pPr>
                      <a:r>
                        <a:rPr lang="en-US" sz="1600" baseline="0" dirty="0"/>
                        <a:t>-</a:t>
                      </a:r>
                      <a:r>
                        <a:rPr lang="en-US" sz="1600" b="0" baseline="0" dirty="0"/>
                        <a:t>Lab: </a:t>
                      </a:r>
                      <a:r>
                        <a:rPr lang="en-US" sz="1600" b="0" baseline="0" dirty="0" err="1"/>
                        <a:t>Antibiogo</a:t>
                      </a:r>
                      <a:endParaRPr lang="en-US" sz="1600" b="0" baseline="0" dirty="0"/>
                    </a:p>
                    <a:p>
                      <a:pPr marL="171450" indent="-171450">
                        <a:lnSpc>
                          <a:spcPct val="100000"/>
                        </a:lnSpc>
                        <a:spcBef>
                          <a:spcPts val="300"/>
                        </a:spcBef>
                        <a:buFontTx/>
                        <a:buChar char="-"/>
                      </a:pPr>
                      <a:r>
                        <a:rPr lang="en-US" sz="1600" b="0" baseline="0" dirty="0"/>
                        <a:t>Clinicians:</a:t>
                      </a:r>
                    </a:p>
                    <a:p>
                      <a:pPr marL="342900" lvl="1" indent="114300">
                        <a:lnSpc>
                          <a:spcPct val="100000"/>
                        </a:lnSpc>
                        <a:spcBef>
                          <a:spcPts val="300"/>
                        </a:spcBef>
                        <a:buFontTx/>
                        <a:buChar char="-"/>
                      </a:pPr>
                      <a:r>
                        <a:rPr lang="en-US" sz="1600" b="0" baseline="0" dirty="0"/>
                        <a:t>Case discussion with referents</a:t>
                      </a:r>
                    </a:p>
                    <a:p>
                      <a:pPr marL="342900" lvl="1" indent="114300">
                        <a:lnSpc>
                          <a:spcPct val="100000"/>
                        </a:lnSpc>
                        <a:spcBef>
                          <a:spcPts val="300"/>
                        </a:spcBef>
                        <a:buFontTx/>
                        <a:buChar char="-"/>
                      </a:pPr>
                      <a:r>
                        <a:rPr lang="en-US" sz="1600" b="0" baseline="0" dirty="0"/>
                        <a:t>Field-based coaching</a:t>
                      </a:r>
                    </a:p>
                    <a:p>
                      <a:pPr marL="342900" lvl="1" indent="114300">
                        <a:lnSpc>
                          <a:spcPct val="100000"/>
                        </a:lnSpc>
                        <a:spcBef>
                          <a:spcPts val="300"/>
                        </a:spcBef>
                        <a:buFontTx/>
                        <a:buChar char="-"/>
                      </a:pPr>
                      <a:r>
                        <a:rPr lang="en-US" sz="1600" b="0" baseline="0" dirty="0" err="1"/>
                        <a:t>Dawaa</a:t>
                      </a:r>
                      <a:r>
                        <a:rPr lang="en-US" sz="1600" b="0" baseline="0" dirty="0"/>
                        <a:t> game</a:t>
                      </a:r>
                    </a:p>
                    <a:p>
                      <a:pPr marL="171450" lvl="0" indent="-171450">
                        <a:lnSpc>
                          <a:spcPct val="100000"/>
                        </a:lnSpc>
                        <a:spcBef>
                          <a:spcPts val="300"/>
                        </a:spcBef>
                        <a:buFontTx/>
                        <a:buChar char="-"/>
                      </a:pPr>
                      <a:r>
                        <a:rPr lang="en-US" sz="1600" b="0" baseline="0" dirty="0"/>
                        <a:t>Telemedicine</a:t>
                      </a:r>
                    </a:p>
                  </a:txBody>
                  <a:tcPr marL="61745" marR="61745" marT="30872" marB="308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59035951"/>
                  </a:ext>
                </a:extLst>
              </a:tr>
              <a:tr h="1703888">
                <a:tc vMerge="1">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altLang="fr-FR" sz="1600" b="0" i="0" u="none" strike="noStrike" cap="none" normalizeH="0" baseline="0" dirty="0">
                        <a:ln>
                          <a:noFill/>
                        </a:ln>
                        <a:solidFill>
                          <a:schemeClr val="tx1"/>
                        </a:solidFill>
                        <a:effectLst/>
                        <a:latin typeface="+mn-lt"/>
                        <a:cs typeface="Arial" charset="0"/>
                      </a:endParaRPr>
                    </a:p>
                  </a:txBody>
                  <a:tcPr marL="61745" marR="61745" marT="30872" marB="30872"/>
                </a:tc>
                <a:tc>
                  <a:txBody>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altLang="fr-FR" sz="1600" b="1" u="none" strike="noStrike" cap="none" normalizeH="0" baseline="0" dirty="0">
                          <a:ln>
                            <a:noFill/>
                          </a:ln>
                          <a:solidFill>
                            <a:schemeClr val="tx1"/>
                          </a:solidFill>
                          <a:effectLst/>
                        </a:rPr>
                        <a:t>Tools for antimicrobial prescription:</a:t>
                      </a:r>
                    </a:p>
                    <a:p>
                      <a:pPr marL="114300" marR="0" lvl="0" indent="-11430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altLang="fr-FR" sz="1600" b="0" u="none" strike="noStrike" cap="none" normalizeH="0" baseline="0" dirty="0">
                          <a:ln>
                            <a:noFill/>
                          </a:ln>
                          <a:solidFill>
                            <a:schemeClr val="tx1"/>
                          </a:solidFill>
                          <a:effectLst/>
                        </a:rPr>
                        <a:t>-MSF Pathogen Specific Treatment Guide </a:t>
                      </a:r>
                    </a:p>
                    <a:p>
                      <a:pPr marL="114300" marR="0" lvl="0" indent="-11430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altLang="fr-FR" sz="1600" b="0" u="none" strike="noStrike" cap="none" normalizeH="0" baseline="0" dirty="0">
                          <a:ln>
                            <a:noFill/>
                          </a:ln>
                          <a:solidFill>
                            <a:schemeClr val="tx1"/>
                          </a:solidFill>
                          <a:effectLst/>
                        </a:rPr>
                        <a:t>-MSF Surgical Prophylaxis Guide </a:t>
                      </a:r>
                      <a:endParaRPr kumimoji="0" lang="en-US" altLang="fr-FR" sz="1600" b="0" i="0" u="none" strike="noStrike" cap="none" normalizeH="0" baseline="0" dirty="0">
                        <a:ln>
                          <a:noFill/>
                        </a:ln>
                        <a:solidFill>
                          <a:schemeClr val="tx1"/>
                        </a:solidFill>
                        <a:effectLst/>
                        <a:latin typeface="+mn-lt"/>
                        <a:cs typeface="Arial" charset="0"/>
                      </a:endParaRPr>
                    </a:p>
                  </a:txBody>
                  <a:tcPr marL="61745" marR="61745" marT="30872" marB="308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marL="0" indent="0">
                        <a:lnSpc>
                          <a:spcPct val="100000"/>
                        </a:lnSpc>
                        <a:spcBef>
                          <a:spcPts val="600"/>
                        </a:spcBef>
                        <a:buNone/>
                      </a:pPr>
                      <a:r>
                        <a:rPr lang="en-US" sz="1600" b="1" baseline="0" dirty="0"/>
                        <a:t>Improve use of microbiology results:</a:t>
                      </a:r>
                    </a:p>
                    <a:p>
                      <a:pPr marL="0" indent="0">
                        <a:lnSpc>
                          <a:spcPct val="100000"/>
                        </a:lnSpc>
                        <a:spcBef>
                          <a:spcPts val="600"/>
                        </a:spcBef>
                        <a:buNone/>
                      </a:pPr>
                      <a:r>
                        <a:rPr lang="en-US" sz="1600" baseline="0" dirty="0"/>
                        <a:t>-Lab: </a:t>
                      </a:r>
                      <a:r>
                        <a:rPr lang="en-US" sz="1600" b="0" baseline="0" dirty="0" err="1"/>
                        <a:t>Antibiogo</a:t>
                      </a:r>
                      <a:endParaRPr lang="en-US" sz="1600" b="0" baseline="0" dirty="0"/>
                    </a:p>
                    <a:p>
                      <a:pPr marL="171450" indent="-171450">
                        <a:lnSpc>
                          <a:spcPct val="100000"/>
                        </a:lnSpc>
                        <a:spcBef>
                          <a:spcPts val="600"/>
                        </a:spcBef>
                        <a:buFontTx/>
                        <a:buChar char="-"/>
                      </a:pPr>
                      <a:r>
                        <a:rPr lang="en-US" sz="1600" baseline="0" dirty="0"/>
                        <a:t>Clinicians:</a:t>
                      </a:r>
                    </a:p>
                    <a:p>
                      <a:pPr marL="628650" lvl="1" indent="-171450">
                        <a:lnSpc>
                          <a:spcPct val="100000"/>
                        </a:lnSpc>
                        <a:spcBef>
                          <a:spcPts val="600"/>
                        </a:spcBef>
                        <a:buFontTx/>
                        <a:buChar char="-"/>
                      </a:pPr>
                      <a:r>
                        <a:rPr lang="en-US" sz="1600" baseline="0" dirty="0"/>
                        <a:t>Case discussion with referents</a:t>
                      </a:r>
                    </a:p>
                    <a:p>
                      <a:pPr marL="628650" lvl="1" indent="-171450">
                        <a:lnSpc>
                          <a:spcPct val="100000"/>
                        </a:lnSpc>
                        <a:spcBef>
                          <a:spcPts val="600"/>
                        </a:spcBef>
                        <a:buFontTx/>
                        <a:buChar char="-"/>
                      </a:pPr>
                      <a:r>
                        <a:rPr lang="en-US" sz="1600" b="0" baseline="0" dirty="0"/>
                        <a:t>Field-based coaching</a:t>
                      </a:r>
                    </a:p>
                    <a:p>
                      <a:pPr marL="628650" lvl="1" indent="-171450">
                        <a:lnSpc>
                          <a:spcPct val="100000"/>
                        </a:lnSpc>
                        <a:spcBef>
                          <a:spcPts val="600"/>
                        </a:spcBef>
                        <a:buFontTx/>
                        <a:buChar char="-"/>
                      </a:pPr>
                      <a:r>
                        <a:rPr lang="en-US" sz="1600" b="0" baseline="0" dirty="0" err="1"/>
                        <a:t>Dawaa</a:t>
                      </a:r>
                      <a:r>
                        <a:rPr lang="en-US" sz="1600" b="0" baseline="0" dirty="0"/>
                        <a:t> game</a:t>
                      </a:r>
                    </a:p>
                    <a:p>
                      <a:pPr marL="171450" lvl="0" indent="-171450">
                        <a:lnSpc>
                          <a:spcPct val="100000"/>
                        </a:lnSpc>
                        <a:spcBef>
                          <a:spcPts val="600"/>
                        </a:spcBef>
                        <a:buFontTx/>
                        <a:buChar char="-"/>
                      </a:pPr>
                      <a:r>
                        <a:rPr lang="en-US" sz="1600" b="0" baseline="0" dirty="0"/>
                        <a:t>Telemedicine</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fr-FR" sz="1600" b="0" i="0" u="none" strike="noStrike" cap="none" normalizeH="0" baseline="0" dirty="0">
                        <a:ln>
                          <a:noFill/>
                        </a:ln>
                        <a:solidFill>
                          <a:schemeClr val="tx1"/>
                        </a:solidFill>
                        <a:effectLst/>
                        <a:latin typeface="+mn-lt"/>
                        <a:cs typeface="Arial" charset="0"/>
                      </a:endParaRPr>
                    </a:p>
                  </a:txBody>
                  <a:tcPr marL="61745" marR="61745" marT="30872" marB="308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7062623"/>
                  </a:ext>
                </a:extLst>
              </a:tr>
              <a:tr h="960721">
                <a:tc vMerge="1">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fr-FR" sz="1600" b="0" i="0" u="none" strike="noStrike" cap="none" normalizeH="0" baseline="0" dirty="0">
                        <a:ln>
                          <a:noFill/>
                        </a:ln>
                        <a:solidFill>
                          <a:schemeClr val="tx1"/>
                        </a:solidFill>
                        <a:effectLst/>
                        <a:latin typeface="+mn-lt"/>
                        <a:cs typeface="Arial" charset="0"/>
                      </a:endParaRPr>
                    </a:p>
                  </a:txBody>
                  <a:tcPr marL="61745" marR="61745" marT="30872" marB="30872"/>
                </a:tc>
                <a:tc>
                  <a:txBody>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altLang="fr-FR" sz="1600" b="1" u="none" strike="noStrike" cap="none" normalizeH="0" baseline="0" dirty="0">
                          <a:ln>
                            <a:noFill/>
                          </a:ln>
                          <a:solidFill>
                            <a:schemeClr val="tx1"/>
                          </a:solidFill>
                          <a:effectLst/>
                        </a:rPr>
                        <a:t>Standardized training tool for AMS:</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altLang="fr-FR" sz="1600" b="1" u="none" strike="noStrike" cap="none" normalizeH="0" baseline="0" dirty="0">
                          <a:ln>
                            <a:noFill/>
                          </a:ln>
                          <a:solidFill>
                            <a:schemeClr val="tx1"/>
                          </a:solidFill>
                          <a:effectLst/>
                        </a:rPr>
                        <a:t>-</a:t>
                      </a:r>
                      <a:r>
                        <a:rPr kumimoji="0" lang="en-US" altLang="fr-FR" sz="1600" b="0" u="none" strike="noStrike" cap="none" normalizeH="0" baseline="0" dirty="0">
                          <a:ln>
                            <a:noFill/>
                          </a:ln>
                          <a:solidFill>
                            <a:schemeClr val="tx1"/>
                          </a:solidFill>
                          <a:effectLst/>
                        </a:rPr>
                        <a:t>MSF Academy e-learning</a:t>
                      </a:r>
                      <a:endParaRPr lang="en-US" sz="1600" baseline="0" dirty="0">
                        <a:latin typeface="+mn-lt"/>
                      </a:endParaRPr>
                    </a:p>
                  </a:txBody>
                  <a:tcPr marL="61745" marR="61745" marT="30872" marB="308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altLang="fr-FR" sz="1600" b="1" u="none" strike="noStrike" cap="none" normalizeH="0" baseline="0" dirty="0">
                          <a:ln>
                            <a:noFill/>
                          </a:ln>
                          <a:solidFill>
                            <a:schemeClr val="tx1"/>
                          </a:solidFill>
                          <a:effectLst/>
                        </a:rPr>
                        <a:t>Toolkits for AMS implementation</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altLang="fr-FR" sz="1600" b="0" u="none" strike="noStrike" cap="none" normalizeH="0" baseline="0" dirty="0">
                          <a:ln>
                            <a:noFill/>
                          </a:ln>
                          <a:solidFill>
                            <a:schemeClr val="tx1"/>
                          </a:solidFill>
                          <a:effectLst/>
                        </a:rPr>
                        <a:t>-Minimum Package</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altLang="fr-FR" sz="1600" b="0" u="none" strike="noStrike" cap="none" normalizeH="0" baseline="0" dirty="0">
                          <a:ln>
                            <a:noFill/>
                          </a:ln>
                          <a:solidFill>
                            <a:schemeClr val="tx1"/>
                          </a:solidFill>
                          <a:effectLst/>
                        </a:rPr>
                        <a:t>-Full Package</a:t>
                      </a:r>
                      <a:endParaRPr lang="en-US" dirty="0"/>
                    </a:p>
                  </a:txBody>
                  <a:tcPr marL="61745" marR="61745" marT="30872" marB="308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57409411"/>
                  </a:ext>
                </a:extLst>
              </a:tr>
              <a:tr h="1302270">
                <a:tc>
                  <a:txBody>
                    <a:bodyPr/>
                    <a:lstStyle/>
                    <a:p>
                      <a:pPr marL="0" marR="0" lvl="0" indent="0" algn="ctr" defTabSz="685800" rtl="0" eaLnBrk="1" fontAlgn="auto" latinLnBrk="0" hangingPunct="1">
                        <a:lnSpc>
                          <a:spcPct val="100000"/>
                        </a:lnSpc>
                        <a:spcBef>
                          <a:spcPts val="300"/>
                        </a:spcBef>
                        <a:spcAft>
                          <a:spcPts val="0"/>
                        </a:spcAft>
                        <a:buClrTx/>
                        <a:buSzTx/>
                        <a:buFontTx/>
                        <a:buNone/>
                        <a:tabLst/>
                        <a:defRPr/>
                      </a:pPr>
                      <a:r>
                        <a:rPr lang="en-US" sz="1600" b="1" dirty="0"/>
                        <a:t>Monitoring &amp; Evaluation</a:t>
                      </a:r>
                    </a:p>
                    <a:p>
                      <a:pPr marL="0" indent="0">
                        <a:lnSpc>
                          <a:spcPct val="100000"/>
                        </a:lnSpc>
                        <a:spcBef>
                          <a:spcPts val="300"/>
                        </a:spcBef>
                        <a:buNone/>
                      </a:pPr>
                      <a:endParaRPr lang="en-US" sz="1600" b="0" baseline="0" dirty="0">
                        <a:latin typeface="+mn-lt"/>
                      </a:endParaRPr>
                    </a:p>
                  </a:txBody>
                  <a:tcPr marL="61745" marR="61745" marT="30872" marB="3087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spcBef>
                          <a:spcPts val="300"/>
                        </a:spcBef>
                        <a:buFontTx/>
                        <a:buNone/>
                      </a:pPr>
                      <a:r>
                        <a:rPr lang="en-US" sz="1600" b="1" baseline="0" dirty="0"/>
                        <a:t>Antimicrobial Prescription</a:t>
                      </a:r>
                    </a:p>
                    <a:p>
                      <a:pPr>
                        <a:spcBef>
                          <a:spcPts val="300"/>
                        </a:spcBef>
                        <a:buFontTx/>
                        <a:buNone/>
                      </a:pPr>
                      <a:r>
                        <a:rPr lang="en-US" sz="1600" b="1" baseline="0" dirty="0"/>
                        <a:t>Quantitative:  </a:t>
                      </a:r>
                      <a:r>
                        <a:rPr lang="en-US" sz="1600" baseline="0" dirty="0"/>
                        <a:t>DDD tool</a:t>
                      </a:r>
                    </a:p>
                    <a:p>
                      <a:pPr>
                        <a:spcBef>
                          <a:spcPts val="300"/>
                        </a:spcBef>
                        <a:buFontTx/>
                        <a:buNone/>
                      </a:pPr>
                      <a:r>
                        <a:rPr lang="en-US" sz="1600" b="1" baseline="0" dirty="0"/>
                        <a:t>Qualitative:</a:t>
                      </a:r>
                      <a:r>
                        <a:rPr lang="en-US" sz="1600" baseline="0" dirty="0"/>
                        <a:t> PPS</a:t>
                      </a:r>
                    </a:p>
                    <a:p>
                      <a:pPr marL="0" indent="0">
                        <a:lnSpc>
                          <a:spcPct val="100000"/>
                        </a:lnSpc>
                        <a:spcBef>
                          <a:spcPts val="300"/>
                        </a:spcBef>
                        <a:buNone/>
                      </a:pPr>
                      <a:endParaRPr lang="en-US" sz="1600" b="0" baseline="0" dirty="0">
                        <a:latin typeface="+mn-lt"/>
                      </a:endParaRPr>
                    </a:p>
                  </a:txBody>
                  <a:tcPr marL="61745" marR="61745" marT="30872" marB="30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spcBef>
                          <a:spcPts val="300"/>
                        </a:spcBef>
                        <a:buFontTx/>
                        <a:buNone/>
                      </a:pPr>
                      <a:r>
                        <a:rPr lang="en-US" sz="1600" b="1" baseline="0" dirty="0"/>
                        <a:t>Project-level AMS activity:</a:t>
                      </a:r>
                    </a:p>
                    <a:p>
                      <a:pPr>
                        <a:spcBef>
                          <a:spcPts val="300"/>
                        </a:spcBef>
                        <a:buFontTx/>
                        <a:buNone/>
                      </a:pPr>
                      <a:r>
                        <a:rPr lang="en-US" sz="1600" baseline="0" dirty="0"/>
                        <a:t>-Chart review Template</a:t>
                      </a:r>
                    </a:p>
                    <a:p>
                      <a:pPr>
                        <a:spcBef>
                          <a:spcPts val="300"/>
                        </a:spcBef>
                        <a:buFontTx/>
                        <a:buNone/>
                      </a:pPr>
                      <a:r>
                        <a:rPr lang="en-US" sz="1600" baseline="0" dirty="0"/>
                        <a:t>-Monthly report template</a:t>
                      </a:r>
                      <a:endParaRPr lang="en-US" sz="1600" b="0" baseline="0" dirty="0">
                        <a:latin typeface="+mn-lt"/>
                      </a:endParaRPr>
                    </a:p>
                  </a:txBody>
                  <a:tcPr marL="61745" marR="61745" marT="30872" marB="30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66899223"/>
                  </a:ext>
                </a:extLst>
              </a:tr>
            </a:tbl>
          </a:graphicData>
        </a:graphic>
      </p:graphicFrame>
      <p:pic>
        <p:nvPicPr>
          <p:cNvPr id="2" name="Picture 1">
            <a:extLst>
              <a:ext uri="{FF2B5EF4-FFF2-40B4-BE49-F238E27FC236}">
                <a16:creationId xmlns:a16="http://schemas.microsoft.com/office/drawing/2014/main" id="{27912275-3131-215C-F911-79243C1B8F30}"/>
              </a:ext>
            </a:extLst>
          </p:cNvPr>
          <p:cNvPicPr>
            <a:picLocks noChangeAspect="1"/>
          </p:cNvPicPr>
          <p:nvPr/>
        </p:nvPicPr>
        <p:blipFill>
          <a:blip r:embed="rId4"/>
          <a:stretch>
            <a:fillRect/>
          </a:stretch>
        </p:blipFill>
        <p:spPr>
          <a:xfrm flipH="1">
            <a:off x="114300" y="195278"/>
            <a:ext cx="2127251" cy="1418167"/>
          </a:xfrm>
          <a:prstGeom prst="rect">
            <a:avLst/>
          </a:prstGeom>
        </p:spPr>
      </p:pic>
    </p:spTree>
    <p:extLst>
      <p:ext uri="{BB962C8B-B14F-4D97-AF65-F5344CB8AC3E}">
        <p14:creationId xmlns:p14="http://schemas.microsoft.com/office/powerpoint/2010/main" val="285875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Title 1">
            <a:extLst>
              <a:ext uri="{FF2B5EF4-FFF2-40B4-BE49-F238E27FC236}">
                <a16:creationId xmlns:a16="http://schemas.microsoft.com/office/drawing/2014/main" id="{F299FAD8-52BE-3CCB-BEAE-DAAB0848739E}"/>
              </a:ext>
            </a:extLst>
          </p:cNvPr>
          <p:cNvSpPr txBox="1">
            <a:spLocks/>
          </p:cNvSpPr>
          <p:nvPr/>
        </p:nvSpPr>
        <p:spPr>
          <a:xfrm>
            <a:off x="114300" y="1342794"/>
            <a:ext cx="3213100" cy="2457912"/>
          </a:xfrm>
          <a:prstGeom prst="rect">
            <a:avLst/>
          </a:prstGeom>
        </p:spPr>
        <p:txBody>
          <a:bodyPr anchor="ctr">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sz="3200" dirty="0">
                <a:latin typeface="Arial Narrow" panose="020B0606020202030204" pitchFamily="34" charset="0"/>
              </a:rPr>
              <a:t>HOSPITAL-BASED CUMULATIVE ANTIBIOGRAMS</a:t>
            </a:r>
          </a:p>
        </p:txBody>
      </p:sp>
      <p:graphicFrame>
        <p:nvGraphicFramePr>
          <p:cNvPr id="5" name="Content Placeholder 2">
            <a:extLst>
              <a:ext uri="{FF2B5EF4-FFF2-40B4-BE49-F238E27FC236}">
                <a16:creationId xmlns:a16="http://schemas.microsoft.com/office/drawing/2014/main" id="{3F8EE492-A7C4-A488-1A8E-BAD4ECCFF18A}"/>
              </a:ext>
            </a:extLst>
          </p:cNvPr>
          <p:cNvGraphicFramePr>
            <a:graphicFrameLocks/>
          </p:cNvGraphicFramePr>
          <p:nvPr>
            <p:extLst>
              <p:ext uri="{D42A27DB-BD31-4B8C-83A1-F6EECF244321}">
                <p14:modId xmlns:p14="http://schemas.microsoft.com/office/powerpoint/2010/main" val="1686954332"/>
              </p:ext>
            </p:extLst>
          </p:nvPr>
        </p:nvGraphicFramePr>
        <p:xfrm>
          <a:off x="4141216" y="539287"/>
          <a:ext cx="5002784" cy="4944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9137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pic>
        <p:nvPicPr>
          <p:cNvPr id="4" name="Content Placeholder 3">
            <a:extLst>
              <a:ext uri="{FF2B5EF4-FFF2-40B4-BE49-F238E27FC236}">
                <a16:creationId xmlns:a16="http://schemas.microsoft.com/office/drawing/2014/main" id="{F2C0D430-F39A-C2A9-E21E-620DEBF63135}"/>
              </a:ext>
            </a:extLst>
          </p:cNvPr>
          <p:cNvPicPr>
            <a:picLocks noChangeAspect="1"/>
          </p:cNvPicPr>
          <p:nvPr/>
        </p:nvPicPr>
        <p:blipFill>
          <a:blip r:embed="rId2"/>
          <a:stretch>
            <a:fillRect/>
          </a:stretch>
        </p:blipFill>
        <p:spPr>
          <a:xfrm>
            <a:off x="9665" y="92192"/>
            <a:ext cx="9116261" cy="3603508"/>
          </a:xfrm>
          <a:prstGeom prst="rect">
            <a:avLst/>
          </a:prstGeom>
          <a:ln>
            <a:solidFill>
              <a:schemeClr val="bg2">
                <a:lumMod val="75000"/>
              </a:schemeClr>
            </a:solidFill>
          </a:ln>
        </p:spPr>
      </p:pic>
      <p:pic>
        <p:nvPicPr>
          <p:cNvPr id="5" name="Picture 4">
            <a:extLst>
              <a:ext uri="{FF2B5EF4-FFF2-40B4-BE49-F238E27FC236}">
                <a16:creationId xmlns:a16="http://schemas.microsoft.com/office/drawing/2014/main" id="{7F617179-B8AC-CAB3-FE00-D5A8C47DADF1}"/>
              </a:ext>
            </a:extLst>
          </p:cNvPr>
          <p:cNvPicPr>
            <a:picLocks noChangeAspect="1"/>
          </p:cNvPicPr>
          <p:nvPr/>
        </p:nvPicPr>
        <p:blipFill rotWithShape="1">
          <a:blip r:embed="rId3"/>
          <a:srcRect l="23478" t="56811" r="6875" b="30342"/>
          <a:stretch/>
        </p:blipFill>
        <p:spPr>
          <a:xfrm>
            <a:off x="19050" y="3881867"/>
            <a:ext cx="9068776" cy="940995"/>
          </a:xfrm>
          <a:prstGeom prst="rect">
            <a:avLst/>
          </a:prstGeom>
          <a:ln>
            <a:solidFill>
              <a:schemeClr val="bg2">
                <a:lumMod val="75000"/>
              </a:schemeClr>
            </a:solidFill>
          </a:ln>
        </p:spPr>
      </p:pic>
      <p:pic>
        <p:nvPicPr>
          <p:cNvPr id="2" name="Picture 1">
            <a:extLst>
              <a:ext uri="{FF2B5EF4-FFF2-40B4-BE49-F238E27FC236}">
                <a16:creationId xmlns:a16="http://schemas.microsoft.com/office/drawing/2014/main" id="{8E76D669-92BF-96A4-AA04-728828821139}"/>
              </a:ext>
            </a:extLst>
          </p:cNvPr>
          <p:cNvPicPr>
            <a:picLocks noChangeAspect="1"/>
          </p:cNvPicPr>
          <p:nvPr/>
        </p:nvPicPr>
        <p:blipFill>
          <a:blip r:embed="rId4"/>
          <a:stretch>
            <a:fillRect/>
          </a:stretch>
        </p:blipFill>
        <p:spPr>
          <a:xfrm>
            <a:off x="7605978" y="3881867"/>
            <a:ext cx="1481848" cy="779165"/>
          </a:xfrm>
          <a:prstGeom prst="rect">
            <a:avLst/>
          </a:prstGeom>
        </p:spPr>
      </p:pic>
    </p:spTree>
    <p:extLst>
      <p:ext uri="{BB962C8B-B14F-4D97-AF65-F5344CB8AC3E}">
        <p14:creationId xmlns:p14="http://schemas.microsoft.com/office/powerpoint/2010/main" val="2415607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Title 3">
            <a:extLst>
              <a:ext uri="{FF2B5EF4-FFF2-40B4-BE49-F238E27FC236}">
                <a16:creationId xmlns:a16="http://schemas.microsoft.com/office/drawing/2014/main" id="{935CE533-CAA3-D11E-B614-C7E4409A3A8A}"/>
              </a:ext>
            </a:extLst>
          </p:cNvPr>
          <p:cNvSpPr txBox="1">
            <a:spLocks/>
          </p:cNvSpPr>
          <p:nvPr/>
        </p:nvSpPr>
        <p:spPr>
          <a:xfrm>
            <a:off x="112032" y="946149"/>
            <a:ext cx="4038600" cy="1743115"/>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sz="3200" dirty="0"/>
              <a:t>MICROBIOLOGY</a:t>
            </a:r>
          </a:p>
        </p:txBody>
      </p:sp>
      <p:pic>
        <p:nvPicPr>
          <p:cNvPr id="2" name="Picture 1">
            <a:extLst>
              <a:ext uri="{FF2B5EF4-FFF2-40B4-BE49-F238E27FC236}">
                <a16:creationId xmlns:a16="http://schemas.microsoft.com/office/drawing/2014/main" id="{250D3661-B9BB-EE3B-CAEA-5D045D471A8E}"/>
              </a:ext>
            </a:extLst>
          </p:cNvPr>
          <p:cNvPicPr>
            <a:picLocks noChangeAspect="1"/>
          </p:cNvPicPr>
          <p:nvPr/>
        </p:nvPicPr>
        <p:blipFill>
          <a:blip r:embed="rId2"/>
          <a:stretch>
            <a:fillRect/>
          </a:stretch>
        </p:blipFill>
        <p:spPr>
          <a:xfrm>
            <a:off x="4534880" y="1544148"/>
            <a:ext cx="4004894" cy="2671233"/>
          </a:xfrm>
          <a:prstGeom prst="rect">
            <a:avLst/>
          </a:prstGeom>
        </p:spPr>
      </p:pic>
    </p:spTree>
    <p:extLst>
      <p:ext uri="{BB962C8B-B14F-4D97-AF65-F5344CB8AC3E}">
        <p14:creationId xmlns:p14="http://schemas.microsoft.com/office/powerpoint/2010/main" val="1672505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pic>
        <p:nvPicPr>
          <p:cNvPr id="12" name="Picture 11">
            <a:extLst>
              <a:ext uri="{FF2B5EF4-FFF2-40B4-BE49-F238E27FC236}">
                <a16:creationId xmlns:a16="http://schemas.microsoft.com/office/drawing/2014/main" id="{AD7BCC2B-A9F4-5CF9-FBE9-B3146BADCE64}"/>
              </a:ext>
            </a:extLst>
          </p:cNvPr>
          <p:cNvPicPr>
            <a:picLocks noChangeAspect="1"/>
          </p:cNvPicPr>
          <p:nvPr/>
        </p:nvPicPr>
        <p:blipFill>
          <a:blip r:embed="rId3"/>
          <a:stretch>
            <a:fillRect/>
          </a:stretch>
        </p:blipFill>
        <p:spPr>
          <a:xfrm>
            <a:off x="694714" y="865118"/>
            <a:ext cx="4560818" cy="4278382"/>
          </a:xfrm>
          <a:prstGeom prst="rect">
            <a:avLst/>
          </a:prstGeom>
        </p:spPr>
      </p:pic>
      <p:sp>
        <p:nvSpPr>
          <p:cNvPr id="13" name="Text Box 3">
            <a:extLst>
              <a:ext uri="{FF2B5EF4-FFF2-40B4-BE49-F238E27FC236}">
                <a16:creationId xmlns:a16="http://schemas.microsoft.com/office/drawing/2014/main" id="{DCE86D58-44A4-7685-26CB-8103D54EB7CE}"/>
              </a:ext>
            </a:extLst>
          </p:cNvPr>
          <p:cNvSpPr txBox="1">
            <a:spLocks noChangeArrowheads="1"/>
          </p:cNvSpPr>
          <p:nvPr/>
        </p:nvSpPr>
        <p:spPr bwMode="auto">
          <a:xfrm>
            <a:off x="4125982" y="4848777"/>
            <a:ext cx="4560818" cy="294723"/>
          </a:xfrm>
          <a:prstGeom prst="rect">
            <a:avLst/>
          </a:prstGeom>
          <a:noFill/>
          <a:ln>
            <a:noFill/>
          </a:ln>
          <a:effec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1000" i="1" dirty="0">
                <a:solidFill>
                  <a:schemeClr val="tx1"/>
                </a:solidFill>
              </a:rPr>
              <a:t>Clinical Microbiology and Infection</a:t>
            </a:r>
            <a:r>
              <a:rPr lang="en-US" altLang="en-US" sz="1000" dirty="0">
                <a:solidFill>
                  <a:schemeClr val="tx1"/>
                </a:solidFill>
              </a:rPr>
              <a:t> 2017 23, 426-433 </a:t>
            </a:r>
          </a:p>
        </p:txBody>
      </p:sp>
      <p:sp>
        <p:nvSpPr>
          <p:cNvPr id="14" name="Title 2">
            <a:extLst>
              <a:ext uri="{FF2B5EF4-FFF2-40B4-BE49-F238E27FC236}">
                <a16:creationId xmlns:a16="http://schemas.microsoft.com/office/drawing/2014/main" id="{71B17AE9-A1F1-FD6A-285E-560AF6266A01}"/>
              </a:ext>
            </a:extLst>
          </p:cNvPr>
          <p:cNvSpPr txBox="1">
            <a:spLocks/>
          </p:cNvSpPr>
          <p:nvPr/>
        </p:nvSpPr>
        <p:spPr>
          <a:xfrm>
            <a:off x="0" y="101600"/>
            <a:ext cx="10515600" cy="1223963"/>
          </a:xfrm>
          <a:prstGeom prst="rect">
            <a:avLst/>
          </a:prstGeom>
        </p:spPr>
        <p:txBody>
          <a:bodyPr>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sz="3200" dirty="0">
                <a:latin typeface="Arial Narrow" panose="020B0606020202030204" pitchFamily="34" charset="0"/>
              </a:rPr>
              <a:t>MICROBIOLOGY ACCESS: RELIABILITY</a:t>
            </a:r>
            <a:br>
              <a:rPr lang="en-US" sz="3200" dirty="0">
                <a:latin typeface="Arial Narrow" panose="020B0606020202030204" pitchFamily="34" charset="0"/>
              </a:rPr>
            </a:br>
            <a:endParaRPr lang="en-US" sz="3200" dirty="0">
              <a:latin typeface="Arial Narrow" panose="020B0606020202030204" pitchFamily="34" charset="0"/>
            </a:endParaRPr>
          </a:p>
        </p:txBody>
      </p:sp>
    </p:spTree>
    <p:extLst>
      <p:ext uri="{BB962C8B-B14F-4D97-AF65-F5344CB8AC3E}">
        <p14:creationId xmlns:p14="http://schemas.microsoft.com/office/powerpoint/2010/main" val="1925180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C94A6C-8899-166E-DE0B-0BEF6F39A45C}"/>
              </a:ext>
            </a:extLst>
          </p:cNvPr>
          <p:cNvSpPr txBox="1"/>
          <p:nvPr/>
        </p:nvSpPr>
        <p:spPr>
          <a:xfrm>
            <a:off x="0" y="4083463"/>
            <a:ext cx="8229600" cy="923330"/>
          </a:xfrm>
          <a:prstGeom prst="rect">
            <a:avLst/>
          </a:prstGeom>
          <a:noFill/>
        </p:spPr>
        <p:txBody>
          <a:bodyPr wrap="square">
            <a:spAutoFit/>
          </a:bodyPr>
          <a:lstStyle/>
          <a:p>
            <a:r>
              <a:rPr lang="en-GB" dirty="0"/>
              <a:t>Bacteriology testing and antimicrobial resistance detection capacity of national tiered laboratory networks in sub-Saharan Africa: an analysis from 14 countries</a:t>
            </a:r>
          </a:p>
          <a:p>
            <a:r>
              <a:rPr lang="en-GB" dirty="0" err="1"/>
              <a:t>Ondoa</a:t>
            </a:r>
            <a:r>
              <a:rPr lang="en-GB" dirty="0"/>
              <a:t>, Pascale et al.</a:t>
            </a:r>
          </a:p>
          <a:p>
            <a:r>
              <a:rPr lang="en-GB" dirty="0"/>
              <a:t>The Lancet Microbe, Volume 0, Issue 0, 100976</a:t>
            </a:r>
          </a:p>
        </p:txBody>
      </p:sp>
      <p:sp>
        <p:nvSpPr>
          <p:cNvPr id="5" name="TextBox 4">
            <a:extLst>
              <a:ext uri="{FF2B5EF4-FFF2-40B4-BE49-F238E27FC236}">
                <a16:creationId xmlns:a16="http://schemas.microsoft.com/office/drawing/2014/main" id="{E0B194A8-E6DE-4539-E6DF-3651E4F6B83D}"/>
              </a:ext>
            </a:extLst>
          </p:cNvPr>
          <p:cNvSpPr txBox="1"/>
          <p:nvPr/>
        </p:nvSpPr>
        <p:spPr>
          <a:xfrm>
            <a:off x="384233" y="405974"/>
            <a:ext cx="3753000" cy="715581"/>
          </a:xfrm>
          <a:prstGeom prst="rect">
            <a:avLst/>
          </a:prstGeom>
          <a:noFill/>
        </p:spPr>
        <p:txBody>
          <a:bodyPr wrap="square">
            <a:spAutoFit/>
          </a:bodyPr>
          <a:lstStyle/>
          <a:p>
            <a:pPr marL="285750" indent="-285750">
              <a:buFont typeface="Arial" panose="020B0604020202020204" pitchFamily="34" charset="0"/>
              <a:buChar char="•"/>
            </a:pPr>
            <a:r>
              <a:rPr lang="en-GB" dirty="0"/>
              <a:t>Only 1% of laboratories in the region deliver bacterial testing, of which at least 14% are not capable of conducting AST. </a:t>
            </a:r>
          </a:p>
        </p:txBody>
      </p:sp>
      <p:pic>
        <p:nvPicPr>
          <p:cNvPr id="6" name="Picture 5">
            <a:extLst>
              <a:ext uri="{FF2B5EF4-FFF2-40B4-BE49-F238E27FC236}">
                <a16:creationId xmlns:a16="http://schemas.microsoft.com/office/drawing/2014/main" id="{AA1B1205-EC52-4C3C-D694-E16E1ED3AA18}"/>
              </a:ext>
            </a:extLst>
          </p:cNvPr>
          <p:cNvPicPr>
            <a:picLocks noChangeAspect="1"/>
          </p:cNvPicPr>
          <p:nvPr/>
        </p:nvPicPr>
        <p:blipFill>
          <a:blip r:embed="rId3"/>
          <a:stretch>
            <a:fillRect/>
          </a:stretch>
        </p:blipFill>
        <p:spPr>
          <a:xfrm>
            <a:off x="4244741" y="238977"/>
            <a:ext cx="4580773" cy="3536968"/>
          </a:xfrm>
          <a:prstGeom prst="rect">
            <a:avLst/>
          </a:prstGeom>
        </p:spPr>
      </p:pic>
      <p:sp>
        <p:nvSpPr>
          <p:cNvPr id="8" name="TextBox 7">
            <a:extLst>
              <a:ext uri="{FF2B5EF4-FFF2-40B4-BE49-F238E27FC236}">
                <a16:creationId xmlns:a16="http://schemas.microsoft.com/office/drawing/2014/main" id="{9528912E-53E4-54D0-8E92-F9DFDBBB65F3}"/>
              </a:ext>
            </a:extLst>
          </p:cNvPr>
          <p:cNvSpPr txBox="1"/>
          <p:nvPr/>
        </p:nvSpPr>
        <p:spPr>
          <a:xfrm>
            <a:off x="384233" y="1198307"/>
            <a:ext cx="3621505" cy="2377574"/>
          </a:xfrm>
          <a:prstGeom prst="rect">
            <a:avLst/>
          </a:prstGeom>
          <a:noFill/>
        </p:spPr>
        <p:txBody>
          <a:bodyPr wrap="square">
            <a:spAutoFit/>
          </a:bodyPr>
          <a:lstStyle/>
          <a:p>
            <a:pPr marL="285750" indent="-285750">
              <a:buFont typeface="Arial" panose="020B0604020202020204" pitchFamily="34" charset="0"/>
              <a:buChar char="•"/>
            </a:pPr>
            <a:r>
              <a:rPr lang="en-GB" dirty="0"/>
              <a:t>The geographical distribution of these laboratories translated into between 29% (Sierra Leone) and 82% (Kenya) of the total population having access to AST services, with below 50% of the total population having access in seven of the 11 countries.</a:t>
            </a:r>
          </a:p>
          <a:p>
            <a:endParaRPr lang="en-GB" dirty="0"/>
          </a:p>
          <a:p>
            <a:pPr marL="285750" indent="-285750">
              <a:buFont typeface="Arial" panose="020B0604020202020204" pitchFamily="34" charset="0"/>
              <a:buChar char="•"/>
            </a:pPr>
            <a:r>
              <a:rPr lang="en-GB" dirty="0"/>
              <a:t> In total, more than 136 million people across the 11 countries were estimated to be deprived of access to AST services.</a:t>
            </a:r>
          </a:p>
        </p:txBody>
      </p:sp>
    </p:spTree>
    <p:extLst>
      <p:ext uri="{BB962C8B-B14F-4D97-AF65-F5344CB8AC3E}">
        <p14:creationId xmlns:p14="http://schemas.microsoft.com/office/powerpoint/2010/main" val="777122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12" name="Title 1">
            <a:extLst>
              <a:ext uri="{FF2B5EF4-FFF2-40B4-BE49-F238E27FC236}">
                <a16:creationId xmlns:a16="http://schemas.microsoft.com/office/drawing/2014/main" id="{CCB70A03-913F-00BC-390F-51EA84002CE9}"/>
              </a:ext>
            </a:extLst>
          </p:cNvPr>
          <p:cNvSpPr txBox="1">
            <a:spLocks/>
          </p:cNvSpPr>
          <p:nvPr/>
        </p:nvSpPr>
        <p:spPr>
          <a:xfrm>
            <a:off x="0" y="129694"/>
            <a:ext cx="8382000" cy="111839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en-US" sz="3200" dirty="0">
                <a:latin typeface="Arial Narrow" panose="020B0606020202030204" pitchFamily="34" charset="0"/>
                <a:ea typeface="Helvetica Neue Condensed Black" panose="02000503000000020004" pitchFamily="2" charset="0"/>
                <a:cs typeface="Helvetica Neue Condensed Black" panose="02000503000000020004" pitchFamily="2" charset="0"/>
              </a:rPr>
              <a:t>MICROBIOLOGY ACCESS: PRIORITY REGIONS</a:t>
            </a:r>
          </a:p>
        </p:txBody>
      </p:sp>
      <p:graphicFrame>
        <p:nvGraphicFramePr>
          <p:cNvPr id="13" name="Content Placeholder 2">
            <a:extLst>
              <a:ext uri="{FF2B5EF4-FFF2-40B4-BE49-F238E27FC236}">
                <a16:creationId xmlns:a16="http://schemas.microsoft.com/office/drawing/2014/main" id="{E30C8480-BA92-2A8F-6561-1A10A25E70B8}"/>
              </a:ext>
            </a:extLst>
          </p:cNvPr>
          <p:cNvGraphicFramePr>
            <a:graphicFrameLocks/>
          </p:cNvGraphicFramePr>
          <p:nvPr/>
        </p:nvGraphicFramePr>
        <p:xfrm>
          <a:off x="431800" y="1079501"/>
          <a:ext cx="8382000" cy="3934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2420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Title 1">
            <a:extLst>
              <a:ext uri="{FF2B5EF4-FFF2-40B4-BE49-F238E27FC236}">
                <a16:creationId xmlns:a16="http://schemas.microsoft.com/office/drawing/2014/main" id="{3DFE0AF3-A996-50CD-4E0A-D376060FF9C9}"/>
              </a:ext>
            </a:extLst>
          </p:cNvPr>
          <p:cNvSpPr txBox="1">
            <a:spLocks/>
          </p:cNvSpPr>
          <p:nvPr/>
        </p:nvSpPr>
        <p:spPr>
          <a:xfrm>
            <a:off x="-101600" y="138088"/>
            <a:ext cx="10515600" cy="1133499"/>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en-US" sz="3000" dirty="0">
                <a:latin typeface="Arial Narrow" panose="020B0606020202030204" pitchFamily="34" charset="0"/>
                <a:ea typeface="Helvetica Neue Condensed Black" panose="02000503000000020004" pitchFamily="2" charset="0"/>
                <a:cs typeface="Helvetica Neue Condensed Black" panose="02000503000000020004" pitchFamily="2" charset="0"/>
              </a:rPr>
              <a:t>MICROBIOLOGY ACCESS: PRIORITY POPULATIONS</a:t>
            </a:r>
            <a:endParaRPr lang="en-US" sz="3000" dirty="0">
              <a:latin typeface="+mn-lt"/>
              <a:ea typeface="Helvetica Neue Condensed Black" panose="02000503000000020004" pitchFamily="2" charset="0"/>
              <a:cs typeface="Helvetica Neue Condensed Black" panose="02000503000000020004" pitchFamily="2" charset="0"/>
            </a:endParaRPr>
          </a:p>
        </p:txBody>
      </p:sp>
      <p:graphicFrame>
        <p:nvGraphicFramePr>
          <p:cNvPr id="5" name="Content Placeholder 2">
            <a:extLst>
              <a:ext uri="{FF2B5EF4-FFF2-40B4-BE49-F238E27FC236}">
                <a16:creationId xmlns:a16="http://schemas.microsoft.com/office/drawing/2014/main" id="{5213C5C6-D430-6C48-DB85-0CDBA788B447}"/>
              </a:ext>
            </a:extLst>
          </p:cNvPr>
          <p:cNvGraphicFramePr>
            <a:graphicFrameLocks/>
          </p:cNvGraphicFramePr>
          <p:nvPr/>
        </p:nvGraphicFramePr>
        <p:xfrm>
          <a:off x="162832" y="1000125"/>
          <a:ext cx="8513536" cy="4005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5509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8129CD2-A9F3-9011-9418-27AD06C8487D}"/>
              </a:ext>
            </a:extLst>
          </p:cNvPr>
          <p:cNvGraphicFramePr/>
          <p:nvPr/>
        </p:nvGraphicFramePr>
        <p:xfrm>
          <a:off x="144378" y="1828800"/>
          <a:ext cx="2731169" cy="1910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80BCCE4C-9472-DC3F-8087-FE03ECE635D5}"/>
              </a:ext>
            </a:extLst>
          </p:cNvPr>
          <p:cNvGraphicFramePr/>
          <p:nvPr/>
        </p:nvGraphicFramePr>
        <p:xfrm>
          <a:off x="2939932" y="550445"/>
          <a:ext cx="5762987" cy="40426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a:extLst>
              <a:ext uri="{FF2B5EF4-FFF2-40B4-BE49-F238E27FC236}">
                <a16:creationId xmlns:a16="http://schemas.microsoft.com/office/drawing/2014/main" id="{FC464023-5318-CC9D-78CF-9E0A67104537}"/>
              </a:ext>
            </a:extLst>
          </p:cNvPr>
          <p:cNvSpPr txBox="1"/>
          <p:nvPr/>
        </p:nvSpPr>
        <p:spPr>
          <a:xfrm>
            <a:off x="144378" y="342696"/>
            <a:ext cx="8785919" cy="415498"/>
          </a:xfrm>
          <a:prstGeom prst="rect">
            <a:avLst/>
          </a:prstGeom>
          <a:noFill/>
        </p:spPr>
        <p:txBody>
          <a:bodyPr wrap="square" lIns="0" tIns="0" rIns="0" bIns="0" rtlCol="0" anchor="t">
            <a:spAutoFit/>
          </a:bodyPr>
          <a:lstStyle/>
          <a:p>
            <a:r>
              <a:rPr lang="en-US" sz="2700" b="1" dirty="0">
                <a:latin typeface="Aptos"/>
                <a:ea typeface="+mj-lt"/>
                <a:cs typeface="+mj-lt"/>
              </a:rPr>
              <a:t>MSF APPROACH TO ACCESSING MICROBIOLOGY</a:t>
            </a:r>
            <a:endParaRPr lang="en-US" sz="2700" dirty="0">
              <a:latin typeface="Aptos"/>
              <a:cs typeface="Arial" panose="020B0604020202020204"/>
            </a:endParaRPr>
          </a:p>
        </p:txBody>
      </p:sp>
      <p:sp>
        <p:nvSpPr>
          <p:cNvPr id="10" name="Rectangle 9">
            <a:extLst>
              <a:ext uri="{FF2B5EF4-FFF2-40B4-BE49-F238E27FC236}">
                <a16:creationId xmlns:a16="http://schemas.microsoft.com/office/drawing/2014/main" id="{0F2DF97B-CD84-37D9-6668-4C23904C5780}"/>
              </a:ext>
            </a:extLst>
          </p:cNvPr>
          <p:cNvSpPr/>
          <p:nvPr/>
        </p:nvSpPr>
        <p:spPr>
          <a:xfrm>
            <a:off x="0" y="2209172"/>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err="1">
              <a:solidFill>
                <a:schemeClr val="tx1"/>
              </a:solidFill>
            </a:endParaRPr>
          </a:p>
        </p:txBody>
      </p:sp>
    </p:spTree>
    <p:extLst>
      <p:ext uri="{BB962C8B-B14F-4D97-AF65-F5344CB8AC3E}">
        <p14:creationId xmlns:p14="http://schemas.microsoft.com/office/powerpoint/2010/main" val="459466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Title 1">
            <a:extLst>
              <a:ext uri="{FF2B5EF4-FFF2-40B4-BE49-F238E27FC236}">
                <a16:creationId xmlns:a16="http://schemas.microsoft.com/office/drawing/2014/main" id="{BC5B7FA3-ABE8-98D3-4EC1-D7886D0A79B7}"/>
              </a:ext>
            </a:extLst>
          </p:cNvPr>
          <p:cNvSpPr txBox="1">
            <a:spLocks/>
          </p:cNvSpPr>
          <p:nvPr/>
        </p:nvSpPr>
        <p:spPr>
          <a:xfrm>
            <a:off x="88900" y="1500283"/>
            <a:ext cx="3215368" cy="2734344"/>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en-US" sz="3200" dirty="0">
                <a:latin typeface="Arial Narrow" panose="020B0606020202030204" pitchFamily="34" charset="0"/>
                <a:ea typeface="Helvetica Neue Condensed Black" panose="02000503000000020004" pitchFamily="2" charset="0"/>
                <a:cs typeface="Helvetica Neue Condensed Black" panose="02000503000000020004" pitchFamily="2" charset="0"/>
              </a:rPr>
              <a:t>MICROBIOLOGY ACCESS: </a:t>
            </a:r>
          </a:p>
          <a:p>
            <a:pPr algn="l"/>
            <a:r>
              <a:rPr lang="en-US" sz="3200" dirty="0">
                <a:latin typeface="Arial Narrow" panose="020B0606020202030204" pitchFamily="34" charset="0"/>
                <a:ea typeface="Helvetica Neue Condensed Black" panose="02000503000000020004" pitchFamily="2" charset="0"/>
                <a:cs typeface="Helvetica Neue Condensed Black" panose="02000503000000020004" pitchFamily="2" charset="0"/>
              </a:rPr>
              <a:t>TYPE OF LABORATORY</a:t>
            </a:r>
            <a:endParaRPr lang="en-US" sz="3200" dirty="0">
              <a:latin typeface="+mn-lt"/>
              <a:ea typeface="Helvetica Neue Condensed Black" panose="02000503000000020004" pitchFamily="2" charset="0"/>
              <a:cs typeface="Helvetica Neue Condensed Black" panose="02000503000000020004" pitchFamily="2" charset="0"/>
            </a:endParaRPr>
          </a:p>
        </p:txBody>
      </p:sp>
      <p:sp>
        <p:nvSpPr>
          <p:cNvPr id="5" name="Content Placeholder 4">
            <a:extLst>
              <a:ext uri="{FF2B5EF4-FFF2-40B4-BE49-F238E27FC236}">
                <a16:creationId xmlns:a16="http://schemas.microsoft.com/office/drawing/2014/main" id="{0B654842-77E0-7502-053E-5DECFCB7C135}"/>
              </a:ext>
            </a:extLst>
          </p:cNvPr>
          <p:cNvSpPr txBox="1">
            <a:spLocks/>
          </p:cNvSpPr>
          <p:nvPr/>
        </p:nvSpPr>
        <p:spPr>
          <a:xfrm>
            <a:off x="4025899" y="169015"/>
            <a:ext cx="5003801" cy="2662536"/>
          </a:xfrm>
          <a:prstGeom prst="rect">
            <a:avLst/>
          </a:prstGeom>
        </p:spPr>
        <p:txBody>
          <a:bodyPr>
            <a:normAutofit lnSpcReduction="10000"/>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fr-FR" sz="2000" b="1" dirty="0" err="1"/>
              <a:t>Conventional</a:t>
            </a:r>
            <a:r>
              <a:rPr lang="fr-FR" sz="2000" b="1" dirty="0"/>
              <a:t> </a:t>
            </a:r>
            <a:r>
              <a:rPr lang="fr-FR" sz="2000" b="1" dirty="0" err="1"/>
              <a:t>Lab</a:t>
            </a:r>
            <a:endParaRPr lang="fr-FR" sz="2000" b="1" dirty="0"/>
          </a:p>
          <a:p>
            <a:pPr marL="285750" indent="-285750">
              <a:lnSpc>
                <a:spcPct val="100000"/>
              </a:lnSpc>
              <a:buFontTx/>
              <a:buChar char="-"/>
              <a:defRPr/>
            </a:pPr>
            <a:r>
              <a:rPr lang="fr-FR" sz="2000" dirty="0"/>
              <a:t>Trauma/Burn </a:t>
            </a:r>
            <a:r>
              <a:rPr lang="fr-FR" sz="2000" dirty="0" err="1"/>
              <a:t>projects</a:t>
            </a:r>
            <a:endParaRPr lang="fr-FR" sz="2000" dirty="0"/>
          </a:p>
          <a:p>
            <a:pPr marL="285750" indent="-285750">
              <a:lnSpc>
                <a:spcPct val="100000"/>
              </a:lnSpc>
              <a:buFontTx/>
              <a:buChar char="-"/>
              <a:defRPr/>
            </a:pPr>
            <a:r>
              <a:rPr lang="fr-FR" sz="2000" dirty="0"/>
              <a:t>Blood culture, urine, CSF, </a:t>
            </a:r>
            <a:r>
              <a:rPr lang="fr-FR" sz="2000" dirty="0" err="1"/>
              <a:t>bone</a:t>
            </a:r>
            <a:r>
              <a:rPr lang="fr-FR" sz="2000" dirty="0"/>
              <a:t> + tissue</a:t>
            </a:r>
          </a:p>
          <a:p>
            <a:pPr marL="285750" indent="-285750">
              <a:lnSpc>
                <a:spcPct val="100000"/>
              </a:lnSpc>
              <a:buFontTx/>
              <a:buChar char="-"/>
              <a:defRPr/>
            </a:pPr>
            <a:r>
              <a:rPr lang="fr-FR" sz="2000" dirty="0"/>
              <a:t>No </a:t>
            </a:r>
            <a:r>
              <a:rPr lang="fr-FR" sz="2000" dirty="0" err="1"/>
              <a:t>limited</a:t>
            </a:r>
            <a:r>
              <a:rPr lang="fr-FR" sz="2000" dirty="0"/>
              <a:t> </a:t>
            </a:r>
            <a:r>
              <a:rPr lang="fr-FR" sz="2000" dirty="0" err="1"/>
              <a:t>capacity</a:t>
            </a:r>
            <a:endParaRPr lang="fr-FR" sz="2000" dirty="0"/>
          </a:p>
          <a:p>
            <a:pPr marL="285750" indent="-285750">
              <a:lnSpc>
                <a:spcPct val="100000"/>
              </a:lnSpc>
              <a:buFontTx/>
              <a:buChar char="-"/>
              <a:defRPr/>
            </a:pPr>
            <a:r>
              <a:rPr lang="fr-FR" sz="2000" dirty="0"/>
              <a:t>Longer </a:t>
            </a:r>
            <a:r>
              <a:rPr lang="fr-FR" sz="2000" dirty="0" err="1"/>
              <a:t>implemention</a:t>
            </a:r>
            <a:r>
              <a:rPr lang="fr-FR" sz="2000" dirty="0"/>
              <a:t> phase</a:t>
            </a:r>
          </a:p>
          <a:p>
            <a:pPr marL="285750" indent="-285750">
              <a:lnSpc>
                <a:spcPct val="100000"/>
              </a:lnSpc>
              <a:buFontTx/>
              <a:buChar char="-"/>
              <a:defRPr/>
            </a:pPr>
            <a:r>
              <a:rPr lang="fr-FR" sz="2000" dirty="0" err="1"/>
              <a:t>Better</a:t>
            </a:r>
            <a:r>
              <a:rPr lang="fr-FR" sz="2000" dirty="0"/>
              <a:t> </a:t>
            </a:r>
            <a:r>
              <a:rPr lang="fr-FR" sz="2000" dirty="0" err="1"/>
              <a:t>trained</a:t>
            </a:r>
            <a:r>
              <a:rPr lang="fr-FR" sz="2000" dirty="0"/>
              <a:t> personnel</a:t>
            </a:r>
          </a:p>
          <a:p>
            <a:pPr marL="285750" indent="-285750">
              <a:lnSpc>
                <a:spcPct val="100000"/>
              </a:lnSpc>
              <a:buFontTx/>
              <a:buChar char="-"/>
              <a:defRPr/>
            </a:pPr>
            <a:r>
              <a:rPr lang="fr-FR" sz="2000" dirty="0" err="1"/>
              <a:t>Less</a:t>
            </a:r>
            <a:r>
              <a:rPr lang="fr-FR" sz="2000" dirty="0"/>
              <a:t> </a:t>
            </a:r>
            <a:r>
              <a:rPr lang="fr-FR" sz="2000" dirty="0" err="1"/>
              <a:t>expensive</a:t>
            </a:r>
            <a:endParaRPr lang="fr-FR" sz="2000" dirty="0"/>
          </a:p>
          <a:p>
            <a:endParaRPr lang="en-US" sz="2000" dirty="0"/>
          </a:p>
        </p:txBody>
      </p:sp>
      <p:sp>
        <p:nvSpPr>
          <p:cNvPr id="6" name="Content Placeholder 5">
            <a:extLst>
              <a:ext uri="{FF2B5EF4-FFF2-40B4-BE49-F238E27FC236}">
                <a16:creationId xmlns:a16="http://schemas.microsoft.com/office/drawing/2014/main" id="{1758960B-E2E6-A9E6-851A-76F63B344EFB}"/>
              </a:ext>
            </a:extLst>
          </p:cNvPr>
          <p:cNvSpPr txBox="1">
            <a:spLocks/>
          </p:cNvSpPr>
          <p:nvPr/>
        </p:nvSpPr>
        <p:spPr>
          <a:xfrm>
            <a:off x="4025899" y="2689264"/>
            <a:ext cx="5003801" cy="2662536"/>
          </a:xfrm>
          <a:prstGeom prst="rect">
            <a:avLst/>
          </a:prstGeom>
        </p:spPr>
        <p:txBody>
          <a:bodyPr>
            <a:norm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lang="fr-FR" sz="2000" b="1" dirty="0" err="1"/>
              <a:t>MiniLab</a:t>
            </a:r>
            <a:endParaRPr lang="fr-FR" sz="2000" b="1" dirty="0"/>
          </a:p>
          <a:p>
            <a:pPr marL="285750" indent="-285750">
              <a:lnSpc>
                <a:spcPct val="100000"/>
              </a:lnSpc>
              <a:buFontTx/>
              <a:buChar char="-"/>
              <a:defRPr/>
            </a:pPr>
            <a:r>
              <a:rPr lang="fr-FR" sz="2000" dirty="0"/>
              <a:t>Blood culture, urine +  CSF</a:t>
            </a:r>
          </a:p>
          <a:p>
            <a:pPr marL="285750" indent="-285750">
              <a:lnSpc>
                <a:spcPct val="100000"/>
              </a:lnSpc>
              <a:buFontTx/>
              <a:buChar char="-"/>
              <a:defRPr/>
            </a:pPr>
            <a:r>
              <a:rPr lang="fr-FR" sz="2000" dirty="0"/>
              <a:t>Limited </a:t>
            </a:r>
            <a:r>
              <a:rPr lang="fr-FR" sz="2000" dirty="0" err="1"/>
              <a:t>capacity</a:t>
            </a:r>
            <a:endParaRPr lang="fr-FR" sz="2000" dirty="0"/>
          </a:p>
          <a:p>
            <a:pPr marL="285750" indent="-285750">
              <a:lnSpc>
                <a:spcPct val="100000"/>
              </a:lnSpc>
              <a:buFontTx/>
              <a:buChar char="-"/>
              <a:defRPr/>
            </a:pPr>
            <a:r>
              <a:rPr lang="fr-FR" sz="2000" dirty="0" err="1"/>
              <a:t>Easier</a:t>
            </a:r>
            <a:r>
              <a:rPr lang="fr-FR" sz="2000" dirty="0"/>
              <a:t> + </a:t>
            </a:r>
            <a:r>
              <a:rPr lang="fr-FR" sz="2000" dirty="0" err="1"/>
              <a:t>faster</a:t>
            </a:r>
            <a:r>
              <a:rPr lang="fr-FR" sz="2000" dirty="0"/>
              <a:t> </a:t>
            </a:r>
            <a:r>
              <a:rPr lang="fr-FR" sz="2000" dirty="0" err="1"/>
              <a:t>implementation</a:t>
            </a:r>
            <a:r>
              <a:rPr lang="fr-FR" sz="2000" dirty="0"/>
              <a:t> </a:t>
            </a:r>
          </a:p>
          <a:p>
            <a:pPr marL="285750" indent="-285750">
              <a:lnSpc>
                <a:spcPct val="100000"/>
              </a:lnSpc>
              <a:buFontTx/>
              <a:buChar char="-"/>
              <a:defRPr/>
            </a:pPr>
            <a:r>
              <a:rPr lang="fr-FR" sz="2000" dirty="0" err="1"/>
              <a:t>Standardized</a:t>
            </a:r>
            <a:r>
              <a:rPr lang="fr-FR" sz="2000" dirty="0"/>
              <a:t>/</a:t>
            </a:r>
            <a:r>
              <a:rPr lang="fr-FR" sz="2000" dirty="0" err="1"/>
              <a:t>easier</a:t>
            </a:r>
            <a:r>
              <a:rPr lang="fr-FR" sz="2000" dirty="0"/>
              <a:t> to </a:t>
            </a:r>
            <a:r>
              <a:rPr lang="fr-FR" sz="2000" dirty="0" err="1"/>
              <a:t>learn</a:t>
            </a:r>
            <a:r>
              <a:rPr lang="fr-FR" sz="2000" dirty="0"/>
              <a:t> </a:t>
            </a:r>
          </a:p>
          <a:p>
            <a:pPr marL="285750" indent="-285750">
              <a:lnSpc>
                <a:spcPct val="100000"/>
              </a:lnSpc>
              <a:buFontTx/>
              <a:buChar char="-"/>
              <a:defRPr/>
            </a:pPr>
            <a:r>
              <a:rPr lang="fr-FR" sz="2000" dirty="0"/>
              <a:t>More </a:t>
            </a:r>
            <a:r>
              <a:rPr lang="fr-FR" sz="2000" dirty="0" err="1"/>
              <a:t>expensive</a:t>
            </a:r>
            <a:endParaRPr lang="fr-FR" sz="2000" dirty="0"/>
          </a:p>
        </p:txBody>
      </p:sp>
    </p:spTree>
    <p:extLst>
      <p:ext uri="{BB962C8B-B14F-4D97-AF65-F5344CB8AC3E}">
        <p14:creationId xmlns:p14="http://schemas.microsoft.com/office/powerpoint/2010/main" val="3806804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6" name="Title 8">
            <a:extLst>
              <a:ext uri="{FF2B5EF4-FFF2-40B4-BE49-F238E27FC236}">
                <a16:creationId xmlns:a16="http://schemas.microsoft.com/office/drawing/2014/main" id="{18ED5799-F5A8-7104-684C-F676559819E3}"/>
              </a:ext>
            </a:extLst>
          </p:cNvPr>
          <p:cNvSpPr txBox="1">
            <a:spLocks/>
          </p:cNvSpPr>
          <p:nvPr/>
        </p:nvSpPr>
        <p:spPr>
          <a:xfrm>
            <a:off x="192297" y="1458768"/>
            <a:ext cx="2608394" cy="1782882"/>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sz="3200" dirty="0">
                <a:latin typeface="Arial Narrow" panose="020B0606020202030204" pitchFamily="34" charset="0"/>
              </a:rPr>
              <a:t>AMR ACTIVITIES IN MSF in 2023</a:t>
            </a:r>
          </a:p>
        </p:txBody>
      </p:sp>
      <p:pic>
        <p:nvPicPr>
          <p:cNvPr id="4" name="Picture 3">
            <a:extLst>
              <a:ext uri="{FF2B5EF4-FFF2-40B4-BE49-F238E27FC236}">
                <a16:creationId xmlns:a16="http://schemas.microsoft.com/office/drawing/2014/main" id="{D6291585-5080-403F-8B7E-C39D5AB62295}"/>
              </a:ext>
            </a:extLst>
          </p:cNvPr>
          <p:cNvPicPr>
            <a:picLocks noChangeAspect="1"/>
          </p:cNvPicPr>
          <p:nvPr/>
        </p:nvPicPr>
        <p:blipFill>
          <a:blip r:embed="rId3"/>
          <a:stretch>
            <a:fillRect/>
          </a:stretch>
        </p:blipFill>
        <p:spPr>
          <a:xfrm>
            <a:off x="2638181" y="130114"/>
            <a:ext cx="2706116" cy="1328654"/>
          </a:xfrm>
          <a:prstGeom prst="rect">
            <a:avLst/>
          </a:prstGeom>
        </p:spPr>
      </p:pic>
      <p:pic>
        <p:nvPicPr>
          <p:cNvPr id="7" name="Picture 6">
            <a:extLst>
              <a:ext uri="{FF2B5EF4-FFF2-40B4-BE49-F238E27FC236}">
                <a16:creationId xmlns:a16="http://schemas.microsoft.com/office/drawing/2014/main" id="{ED729F93-742D-6D55-B556-BF5C2C26A795}"/>
              </a:ext>
            </a:extLst>
          </p:cNvPr>
          <p:cNvPicPr>
            <a:picLocks noChangeAspect="1"/>
          </p:cNvPicPr>
          <p:nvPr/>
        </p:nvPicPr>
        <p:blipFill>
          <a:blip r:embed="rId4"/>
          <a:stretch>
            <a:fillRect/>
          </a:stretch>
        </p:blipFill>
        <p:spPr>
          <a:xfrm>
            <a:off x="2594606" y="3450490"/>
            <a:ext cx="2937631" cy="861628"/>
          </a:xfrm>
          <a:prstGeom prst="rect">
            <a:avLst/>
          </a:prstGeom>
        </p:spPr>
      </p:pic>
      <p:pic>
        <p:nvPicPr>
          <p:cNvPr id="12" name="Picture 11">
            <a:extLst>
              <a:ext uri="{FF2B5EF4-FFF2-40B4-BE49-F238E27FC236}">
                <a16:creationId xmlns:a16="http://schemas.microsoft.com/office/drawing/2014/main" id="{E99F052A-0AEC-6B2D-3B45-2805D52D6510}"/>
              </a:ext>
            </a:extLst>
          </p:cNvPr>
          <p:cNvPicPr>
            <a:picLocks noChangeAspect="1"/>
          </p:cNvPicPr>
          <p:nvPr/>
        </p:nvPicPr>
        <p:blipFill>
          <a:blip r:embed="rId5"/>
          <a:stretch>
            <a:fillRect/>
          </a:stretch>
        </p:blipFill>
        <p:spPr>
          <a:xfrm>
            <a:off x="2638181" y="1835607"/>
            <a:ext cx="2894056" cy="1402275"/>
          </a:xfrm>
          <a:prstGeom prst="rect">
            <a:avLst/>
          </a:prstGeom>
        </p:spPr>
      </p:pic>
      <p:pic>
        <p:nvPicPr>
          <p:cNvPr id="14" name="Picture 13">
            <a:extLst>
              <a:ext uri="{FF2B5EF4-FFF2-40B4-BE49-F238E27FC236}">
                <a16:creationId xmlns:a16="http://schemas.microsoft.com/office/drawing/2014/main" id="{78244388-90CD-9761-1CA6-7A34DB54C65C}"/>
              </a:ext>
            </a:extLst>
          </p:cNvPr>
          <p:cNvPicPr>
            <a:picLocks noChangeAspect="1"/>
          </p:cNvPicPr>
          <p:nvPr/>
        </p:nvPicPr>
        <p:blipFill>
          <a:blip r:embed="rId6"/>
          <a:stretch>
            <a:fillRect/>
          </a:stretch>
        </p:blipFill>
        <p:spPr>
          <a:xfrm>
            <a:off x="6057647" y="977959"/>
            <a:ext cx="2820410" cy="1558785"/>
          </a:xfrm>
          <a:prstGeom prst="rect">
            <a:avLst/>
          </a:prstGeom>
        </p:spPr>
      </p:pic>
      <p:pic>
        <p:nvPicPr>
          <p:cNvPr id="16" name="Picture 15">
            <a:extLst>
              <a:ext uri="{FF2B5EF4-FFF2-40B4-BE49-F238E27FC236}">
                <a16:creationId xmlns:a16="http://schemas.microsoft.com/office/drawing/2014/main" id="{293DE14B-C338-6E62-82A9-F9E06D1F051D}"/>
              </a:ext>
            </a:extLst>
          </p:cNvPr>
          <p:cNvPicPr>
            <a:picLocks noChangeAspect="1"/>
          </p:cNvPicPr>
          <p:nvPr/>
        </p:nvPicPr>
        <p:blipFill>
          <a:blip r:embed="rId7"/>
          <a:stretch>
            <a:fillRect/>
          </a:stretch>
        </p:blipFill>
        <p:spPr>
          <a:xfrm>
            <a:off x="6057647" y="2620297"/>
            <a:ext cx="2894056" cy="709965"/>
          </a:xfrm>
          <a:prstGeom prst="rect">
            <a:avLst/>
          </a:prstGeom>
        </p:spPr>
      </p:pic>
      <p:pic>
        <p:nvPicPr>
          <p:cNvPr id="18" name="Picture 17">
            <a:extLst>
              <a:ext uri="{FF2B5EF4-FFF2-40B4-BE49-F238E27FC236}">
                <a16:creationId xmlns:a16="http://schemas.microsoft.com/office/drawing/2014/main" id="{E5D83EDB-BC19-A9AE-88B4-208860E7A61A}"/>
              </a:ext>
            </a:extLst>
          </p:cNvPr>
          <p:cNvPicPr>
            <a:picLocks noChangeAspect="1"/>
          </p:cNvPicPr>
          <p:nvPr/>
        </p:nvPicPr>
        <p:blipFill>
          <a:blip r:embed="rId8"/>
          <a:stretch>
            <a:fillRect/>
          </a:stretch>
        </p:blipFill>
        <p:spPr>
          <a:xfrm>
            <a:off x="6240433" y="3516173"/>
            <a:ext cx="2602129" cy="795945"/>
          </a:xfrm>
          <a:prstGeom prst="rect">
            <a:avLst/>
          </a:prstGeom>
        </p:spPr>
      </p:pic>
    </p:spTree>
    <p:extLst>
      <p:ext uri="{BB962C8B-B14F-4D97-AF65-F5344CB8AC3E}">
        <p14:creationId xmlns:p14="http://schemas.microsoft.com/office/powerpoint/2010/main" val="3599065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Title 1">
            <a:extLst>
              <a:ext uri="{FF2B5EF4-FFF2-40B4-BE49-F238E27FC236}">
                <a16:creationId xmlns:a16="http://schemas.microsoft.com/office/drawing/2014/main" id="{9AF08901-1678-ABC6-49D8-9DF698D80310}"/>
              </a:ext>
            </a:extLst>
          </p:cNvPr>
          <p:cNvSpPr txBox="1">
            <a:spLocks/>
          </p:cNvSpPr>
          <p:nvPr/>
        </p:nvSpPr>
        <p:spPr>
          <a:xfrm>
            <a:off x="112032" y="1763417"/>
            <a:ext cx="3321068" cy="1651000"/>
          </a:xfrm>
          <a:prstGeom prst="rect">
            <a:avLst/>
          </a:prstGeom>
        </p:spPr>
        <p:txBody>
          <a:bodyPr vert="horz" lIns="91440" tIns="45720" rIns="91440" bIns="45720" rtlCol="0">
            <a:normAutofit fontScale="92500" lnSpcReduction="10000"/>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en-US" sz="3200" dirty="0">
                <a:latin typeface="Arial Narrow" panose="020B0606020202030204" pitchFamily="34" charset="0"/>
                <a:ea typeface="Helvetica Neue Condensed Black" panose="02000503000000020004" pitchFamily="2" charset="0"/>
                <a:cs typeface="Helvetica Neue Condensed Black" panose="02000503000000020004" pitchFamily="2" charset="0"/>
              </a:rPr>
              <a:t>WHAT DOES AN MSF MICROBIOLOGY LAB PROVIDE?</a:t>
            </a:r>
            <a:endParaRPr lang="en-US" sz="3200" dirty="0">
              <a:latin typeface="+mn-lt"/>
              <a:ea typeface="Helvetica Neue Condensed Black" panose="02000503000000020004" pitchFamily="2" charset="0"/>
              <a:cs typeface="Helvetica Neue Condensed Black" panose="02000503000000020004" pitchFamily="2" charset="0"/>
            </a:endParaRPr>
          </a:p>
        </p:txBody>
      </p:sp>
      <p:graphicFrame>
        <p:nvGraphicFramePr>
          <p:cNvPr id="5" name="Content Placeholder 2">
            <a:extLst>
              <a:ext uri="{FF2B5EF4-FFF2-40B4-BE49-F238E27FC236}">
                <a16:creationId xmlns:a16="http://schemas.microsoft.com/office/drawing/2014/main" id="{B338B2D6-B4AB-D63E-D49B-71499C3272DC}"/>
              </a:ext>
            </a:extLst>
          </p:cNvPr>
          <p:cNvGraphicFramePr>
            <a:graphicFrameLocks/>
          </p:cNvGraphicFramePr>
          <p:nvPr/>
        </p:nvGraphicFramePr>
        <p:xfrm>
          <a:off x="3433100" y="838200"/>
          <a:ext cx="5433768" cy="424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2755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Title 1">
            <a:extLst>
              <a:ext uri="{FF2B5EF4-FFF2-40B4-BE49-F238E27FC236}">
                <a16:creationId xmlns:a16="http://schemas.microsoft.com/office/drawing/2014/main" id="{D703C3A9-E175-85A8-380F-C530A357F6E2}"/>
              </a:ext>
            </a:extLst>
          </p:cNvPr>
          <p:cNvSpPr txBox="1">
            <a:spLocks/>
          </p:cNvSpPr>
          <p:nvPr/>
        </p:nvSpPr>
        <p:spPr>
          <a:xfrm>
            <a:off x="112031" y="1843908"/>
            <a:ext cx="2997479" cy="1690711"/>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en-US" sz="3200" dirty="0">
                <a:latin typeface="Arial Narrow" panose="020B0606020202030204" pitchFamily="34" charset="0"/>
                <a:ea typeface="Helvetica Neue Condensed Black" panose="02000503000000020004" pitchFamily="2" charset="0"/>
                <a:cs typeface="Helvetica Neue Condensed Black" panose="02000503000000020004" pitchFamily="2" charset="0"/>
              </a:rPr>
              <a:t>ANTIBIOTIC SUSCEPTIBILITY TESTING</a:t>
            </a:r>
            <a:endParaRPr lang="en-US" sz="3200" dirty="0">
              <a:latin typeface="+mn-lt"/>
              <a:ea typeface="Helvetica Neue Condensed Black" panose="02000503000000020004" pitchFamily="2" charset="0"/>
              <a:cs typeface="Helvetica Neue Condensed Black" panose="02000503000000020004" pitchFamily="2" charset="0"/>
            </a:endParaRPr>
          </a:p>
        </p:txBody>
      </p:sp>
      <p:graphicFrame>
        <p:nvGraphicFramePr>
          <p:cNvPr id="5" name="Content Placeholder 2">
            <a:extLst>
              <a:ext uri="{FF2B5EF4-FFF2-40B4-BE49-F238E27FC236}">
                <a16:creationId xmlns:a16="http://schemas.microsoft.com/office/drawing/2014/main" id="{14BD37CF-B62B-29B5-BE8D-83A4671B9125}"/>
              </a:ext>
            </a:extLst>
          </p:cNvPr>
          <p:cNvGraphicFramePr>
            <a:graphicFrameLocks/>
          </p:cNvGraphicFramePr>
          <p:nvPr/>
        </p:nvGraphicFramePr>
        <p:xfrm>
          <a:off x="3109511" y="948512"/>
          <a:ext cx="5721738" cy="4152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691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grpSp>
        <p:nvGrpSpPr>
          <p:cNvPr id="2" name="Group 1">
            <a:extLst>
              <a:ext uri="{FF2B5EF4-FFF2-40B4-BE49-F238E27FC236}">
                <a16:creationId xmlns:a16="http://schemas.microsoft.com/office/drawing/2014/main" id="{029BD473-681E-B396-F510-A1EE4876C53D}"/>
              </a:ext>
            </a:extLst>
          </p:cNvPr>
          <p:cNvGrpSpPr/>
          <p:nvPr/>
        </p:nvGrpSpPr>
        <p:grpSpPr>
          <a:xfrm>
            <a:off x="228601" y="274676"/>
            <a:ext cx="8777965" cy="4829175"/>
            <a:chOff x="1228299" y="123825"/>
            <a:chExt cx="10667720" cy="6748463"/>
          </a:xfrm>
        </p:grpSpPr>
        <p:pic>
          <p:nvPicPr>
            <p:cNvPr id="4" name="Picture 2">
              <a:extLst>
                <a:ext uri="{FF2B5EF4-FFF2-40B4-BE49-F238E27FC236}">
                  <a16:creationId xmlns:a16="http://schemas.microsoft.com/office/drawing/2014/main" id="{FBF11152-0B1C-C900-941D-5CB0CB9A3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079750" y="123825"/>
              <a:ext cx="6246813" cy="41830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a:extLst>
                <a:ext uri="{FF2B5EF4-FFF2-40B4-BE49-F238E27FC236}">
                  <a16:creationId xmlns:a16="http://schemas.microsoft.com/office/drawing/2014/main" id="{F42B2E2E-2588-60B2-F91A-AA7C273388E8}"/>
                </a:ext>
              </a:extLst>
            </p:cNvPr>
            <p:cNvSpPr txBox="1">
              <a:spLocks noChangeArrowheads="1"/>
            </p:cNvSpPr>
            <p:nvPr/>
          </p:nvSpPr>
          <p:spPr bwMode="auto">
            <a:xfrm>
              <a:off x="9692570" y="6390747"/>
              <a:ext cx="2203449"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800" i="1" dirty="0"/>
                <a:t>Raoult et al. 2013 Nature </a:t>
              </a:r>
              <a:r>
                <a:rPr lang="fr-FR" altLang="fr-FR" sz="800" i="1" dirty="0" err="1"/>
                <a:t>Reviews</a:t>
              </a:r>
              <a:r>
                <a:rPr lang="fr-FR" altLang="fr-FR" sz="800" i="1" dirty="0"/>
                <a:t> </a:t>
              </a:r>
              <a:r>
                <a:rPr lang="fr-FR" altLang="fr-FR" sz="800" i="1" dirty="0" err="1"/>
                <a:t>Microbiology</a:t>
              </a:r>
              <a:endParaRPr lang="fr-FR" altLang="fr-FR" sz="800" dirty="0"/>
            </a:p>
          </p:txBody>
        </p:sp>
        <p:pic>
          <p:nvPicPr>
            <p:cNvPr id="6" name="Picture 3">
              <a:extLst>
                <a:ext uri="{FF2B5EF4-FFF2-40B4-BE49-F238E27FC236}">
                  <a16:creationId xmlns:a16="http://schemas.microsoft.com/office/drawing/2014/main" id="{0191BBFD-0E0E-956D-C1C4-3596A7D9D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3088" y="4273550"/>
              <a:ext cx="6378575" cy="2598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ultiplier 5">
              <a:extLst>
                <a:ext uri="{FF2B5EF4-FFF2-40B4-BE49-F238E27FC236}">
                  <a16:creationId xmlns:a16="http://schemas.microsoft.com/office/drawing/2014/main" id="{317EB78A-95E3-BB26-BAAA-C10A4C90AB3D}"/>
                </a:ext>
              </a:extLst>
            </p:cNvPr>
            <p:cNvSpPr/>
            <p:nvPr/>
          </p:nvSpPr>
          <p:spPr>
            <a:xfrm>
              <a:off x="4735513" y="2914650"/>
              <a:ext cx="509587" cy="588963"/>
            </a:xfrm>
            <a:prstGeom prst="mathMultiply">
              <a:avLst/>
            </a:prstGeom>
            <a:solidFill>
              <a:srgbClr val="FF0000"/>
            </a:solidFill>
            <a:ln w="127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fr-FR"/>
            </a:p>
          </p:txBody>
        </p:sp>
        <p:sp>
          <p:nvSpPr>
            <p:cNvPr id="8" name="Multiplier 8">
              <a:extLst>
                <a:ext uri="{FF2B5EF4-FFF2-40B4-BE49-F238E27FC236}">
                  <a16:creationId xmlns:a16="http://schemas.microsoft.com/office/drawing/2014/main" id="{A244FCC8-DEB7-FFEC-BF84-7FC717FF6795}"/>
                </a:ext>
              </a:extLst>
            </p:cNvPr>
            <p:cNvSpPr/>
            <p:nvPr/>
          </p:nvSpPr>
          <p:spPr>
            <a:xfrm>
              <a:off x="3465513" y="2860675"/>
              <a:ext cx="511175" cy="590550"/>
            </a:xfrm>
            <a:prstGeom prst="mathMultiply">
              <a:avLst/>
            </a:prstGeom>
            <a:noFill/>
            <a:ln w="127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fr-FR"/>
            </a:p>
          </p:txBody>
        </p:sp>
        <p:sp>
          <p:nvSpPr>
            <p:cNvPr id="9" name="Multiplier 9">
              <a:extLst>
                <a:ext uri="{FF2B5EF4-FFF2-40B4-BE49-F238E27FC236}">
                  <a16:creationId xmlns:a16="http://schemas.microsoft.com/office/drawing/2014/main" id="{76E0C49C-2050-853B-A949-5A1FB98A06D7}"/>
                </a:ext>
              </a:extLst>
            </p:cNvPr>
            <p:cNvSpPr/>
            <p:nvPr/>
          </p:nvSpPr>
          <p:spPr>
            <a:xfrm>
              <a:off x="3889375" y="3676650"/>
              <a:ext cx="508000" cy="590550"/>
            </a:xfrm>
            <a:prstGeom prst="mathMultiply">
              <a:avLst/>
            </a:prstGeom>
            <a:solidFill>
              <a:srgbClr val="FF0000"/>
            </a:solidFill>
            <a:ln w="127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fr-FR"/>
            </a:p>
          </p:txBody>
        </p:sp>
        <p:sp>
          <p:nvSpPr>
            <p:cNvPr id="10" name="Multiplier 10">
              <a:extLst>
                <a:ext uri="{FF2B5EF4-FFF2-40B4-BE49-F238E27FC236}">
                  <a16:creationId xmlns:a16="http://schemas.microsoft.com/office/drawing/2014/main" id="{C432E92D-2BA4-B898-C481-E80FAD6DDEEA}"/>
                </a:ext>
              </a:extLst>
            </p:cNvPr>
            <p:cNvSpPr/>
            <p:nvPr/>
          </p:nvSpPr>
          <p:spPr>
            <a:xfrm>
              <a:off x="3582988" y="4797425"/>
              <a:ext cx="509587" cy="590550"/>
            </a:xfrm>
            <a:prstGeom prst="mathMultiply">
              <a:avLst/>
            </a:prstGeom>
            <a:solidFill>
              <a:srgbClr val="FF0000"/>
            </a:solidFill>
            <a:ln w="127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fr-FR"/>
            </a:p>
          </p:txBody>
        </p:sp>
        <p:sp>
          <p:nvSpPr>
            <p:cNvPr id="11" name="Multiplier 11">
              <a:extLst>
                <a:ext uri="{FF2B5EF4-FFF2-40B4-BE49-F238E27FC236}">
                  <a16:creationId xmlns:a16="http://schemas.microsoft.com/office/drawing/2014/main" id="{EB8455DB-4193-42D0-8657-6F376FCEE42A}"/>
                </a:ext>
              </a:extLst>
            </p:cNvPr>
            <p:cNvSpPr/>
            <p:nvPr/>
          </p:nvSpPr>
          <p:spPr>
            <a:xfrm>
              <a:off x="4559300" y="4905375"/>
              <a:ext cx="509588" cy="590550"/>
            </a:xfrm>
            <a:prstGeom prst="mathMultiply">
              <a:avLst/>
            </a:prstGeom>
            <a:solidFill>
              <a:srgbClr val="FF0000"/>
            </a:solidFill>
            <a:ln w="127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fr-FR"/>
            </a:p>
          </p:txBody>
        </p:sp>
        <p:sp>
          <p:nvSpPr>
            <p:cNvPr id="12" name="Multiplier 12">
              <a:extLst>
                <a:ext uri="{FF2B5EF4-FFF2-40B4-BE49-F238E27FC236}">
                  <a16:creationId xmlns:a16="http://schemas.microsoft.com/office/drawing/2014/main" id="{4EC3BABD-61F6-5264-6DAE-857359623DF3}"/>
                </a:ext>
              </a:extLst>
            </p:cNvPr>
            <p:cNvSpPr/>
            <p:nvPr/>
          </p:nvSpPr>
          <p:spPr>
            <a:xfrm>
              <a:off x="3467100" y="5632450"/>
              <a:ext cx="509588" cy="588963"/>
            </a:xfrm>
            <a:prstGeom prst="mathMultiply">
              <a:avLst/>
            </a:prstGeom>
            <a:solidFill>
              <a:srgbClr val="FF0000"/>
            </a:solidFill>
            <a:ln w="127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fr-FR"/>
            </a:p>
          </p:txBody>
        </p:sp>
        <p:sp>
          <p:nvSpPr>
            <p:cNvPr id="13" name="Multiplier 13">
              <a:extLst>
                <a:ext uri="{FF2B5EF4-FFF2-40B4-BE49-F238E27FC236}">
                  <a16:creationId xmlns:a16="http://schemas.microsoft.com/office/drawing/2014/main" id="{644D1D3E-9953-B528-2A7E-46E6F83CE2B9}"/>
                </a:ext>
              </a:extLst>
            </p:cNvPr>
            <p:cNvSpPr/>
            <p:nvPr/>
          </p:nvSpPr>
          <p:spPr>
            <a:xfrm>
              <a:off x="4559300" y="5665788"/>
              <a:ext cx="508000" cy="588962"/>
            </a:xfrm>
            <a:prstGeom prst="mathMultiply">
              <a:avLst/>
            </a:prstGeom>
            <a:solidFill>
              <a:srgbClr val="FF0000"/>
            </a:solidFill>
            <a:ln w="127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fr-FR"/>
            </a:p>
          </p:txBody>
        </p:sp>
        <p:sp>
          <p:nvSpPr>
            <p:cNvPr id="14" name="Multiplier 14">
              <a:extLst>
                <a:ext uri="{FF2B5EF4-FFF2-40B4-BE49-F238E27FC236}">
                  <a16:creationId xmlns:a16="http://schemas.microsoft.com/office/drawing/2014/main" id="{76F13904-39A6-D127-898F-26EE6F5B1C15}"/>
                </a:ext>
              </a:extLst>
            </p:cNvPr>
            <p:cNvSpPr/>
            <p:nvPr/>
          </p:nvSpPr>
          <p:spPr>
            <a:xfrm>
              <a:off x="8645525" y="1358900"/>
              <a:ext cx="509588" cy="592138"/>
            </a:xfrm>
            <a:prstGeom prst="mathMultiply">
              <a:avLst/>
            </a:prstGeom>
            <a:solidFill>
              <a:srgbClr val="FF0000"/>
            </a:solidFill>
            <a:ln w="127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fr-FR"/>
            </a:p>
          </p:txBody>
        </p:sp>
        <p:sp>
          <p:nvSpPr>
            <p:cNvPr id="15" name="Multiplier 15">
              <a:extLst>
                <a:ext uri="{FF2B5EF4-FFF2-40B4-BE49-F238E27FC236}">
                  <a16:creationId xmlns:a16="http://schemas.microsoft.com/office/drawing/2014/main" id="{0D3AA8DE-FB2B-BA80-4FD4-6ECB33C76360}"/>
                </a:ext>
              </a:extLst>
            </p:cNvPr>
            <p:cNvSpPr/>
            <p:nvPr/>
          </p:nvSpPr>
          <p:spPr>
            <a:xfrm>
              <a:off x="7781925" y="1358900"/>
              <a:ext cx="511175" cy="592138"/>
            </a:xfrm>
            <a:prstGeom prst="mathMultiply">
              <a:avLst/>
            </a:prstGeom>
            <a:solidFill>
              <a:srgbClr val="FF0000"/>
            </a:solidFill>
            <a:ln w="127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fr-FR"/>
            </a:p>
          </p:txBody>
        </p:sp>
        <p:sp>
          <p:nvSpPr>
            <p:cNvPr id="16" name="Multiplier 17">
              <a:extLst>
                <a:ext uri="{FF2B5EF4-FFF2-40B4-BE49-F238E27FC236}">
                  <a16:creationId xmlns:a16="http://schemas.microsoft.com/office/drawing/2014/main" id="{CF2D532B-FB8D-2136-BAB5-BE5F2557664D}"/>
                </a:ext>
              </a:extLst>
            </p:cNvPr>
            <p:cNvSpPr/>
            <p:nvPr/>
          </p:nvSpPr>
          <p:spPr>
            <a:xfrm>
              <a:off x="8215313" y="5119688"/>
              <a:ext cx="509587" cy="592137"/>
            </a:xfrm>
            <a:prstGeom prst="mathMultiply">
              <a:avLst/>
            </a:prstGeom>
            <a:solidFill>
              <a:srgbClr val="FF0000"/>
            </a:solidFill>
            <a:ln w="127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fr-FR"/>
            </a:p>
          </p:txBody>
        </p:sp>
        <p:sp>
          <p:nvSpPr>
            <p:cNvPr id="17" name="Rectangle 16">
              <a:extLst>
                <a:ext uri="{FF2B5EF4-FFF2-40B4-BE49-F238E27FC236}">
                  <a16:creationId xmlns:a16="http://schemas.microsoft.com/office/drawing/2014/main" id="{D20F9ED9-D404-6423-D65D-836FAB45B6D4}"/>
                </a:ext>
              </a:extLst>
            </p:cNvPr>
            <p:cNvSpPr/>
            <p:nvPr/>
          </p:nvSpPr>
          <p:spPr>
            <a:xfrm>
              <a:off x="3160713" y="4640263"/>
              <a:ext cx="2314575" cy="952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8" name="Connecteur droit avec flèche 18">
              <a:extLst>
                <a:ext uri="{FF2B5EF4-FFF2-40B4-BE49-F238E27FC236}">
                  <a16:creationId xmlns:a16="http://schemas.microsoft.com/office/drawing/2014/main" id="{3C023E4D-F70D-5069-CFA4-A40391AD7AFC}"/>
                </a:ext>
              </a:extLst>
            </p:cNvPr>
            <p:cNvCxnSpPr>
              <a:cxnSpLocks/>
              <a:stCxn id="17" idx="1"/>
            </p:cNvCxnSpPr>
            <p:nvPr/>
          </p:nvCxnSpPr>
          <p:spPr>
            <a:xfrm flipH="1" flipV="1">
              <a:off x="2722563" y="5033963"/>
              <a:ext cx="438150" cy="82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ZoneTexte 20">
              <a:extLst>
                <a:ext uri="{FF2B5EF4-FFF2-40B4-BE49-F238E27FC236}">
                  <a16:creationId xmlns:a16="http://schemas.microsoft.com/office/drawing/2014/main" id="{DD872831-6FD4-4947-6285-6CEA6B9DE90C}"/>
                </a:ext>
              </a:extLst>
            </p:cNvPr>
            <p:cNvSpPr txBox="1">
              <a:spLocks noChangeArrowheads="1"/>
            </p:cNvSpPr>
            <p:nvPr/>
          </p:nvSpPr>
          <p:spPr bwMode="auto">
            <a:xfrm>
              <a:off x="1228299" y="4719638"/>
              <a:ext cx="18197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200" dirty="0"/>
                <a:t>Available at </a:t>
              </a:r>
            </a:p>
            <a:p>
              <a:pPr>
                <a:lnSpc>
                  <a:spcPct val="100000"/>
                </a:lnSpc>
                <a:spcBef>
                  <a:spcPct val="0"/>
                </a:spcBef>
                <a:buFontTx/>
                <a:buNone/>
              </a:pPr>
              <a:r>
                <a:rPr lang="fr-FR" altLang="fr-FR" sz="1200" dirty="0"/>
                <a:t>Reference/</a:t>
              </a:r>
              <a:r>
                <a:rPr lang="fr-FR" altLang="fr-FR" sz="1200" dirty="0" err="1"/>
                <a:t>research</a:t>
              </a:r>
              <a:r>
                <a:rPr lang="fr-FR" altLang="fr-FR" sz="1200" dirty="0"/>
                <a:t> </a:t>
              </a:r>
              <a:r>
                <a:rPr lang="fr-FR" altLang="fr-FR" sz="1200" dirty="0" err="1"/>
                <a:t>laboratory</a:t>
              </a:r>
              <a:endParaRPr lang="fr-FR" altLang="fr-FR" sz="1200" dirty="0"/>
            </a:p>
          </p:txBody>
        </p:sp>
        <p:sp>
          <p:nvSpPr>
            <p:cNvPr id="20" name="ZoneTexte 23">
              <a:extLst>
                <a:ext uri="{FF2B5EF4-FFF2-40B4-BE49-F238E27FC236}">
                  <a16:creationId xmlns:a16="http://schemas.microsoft.com/office/drawing/2014/main" id="{A1C0E0A3-8A49-5E00-E0B1-D8ACB726F9A0}"/>
                </a:ext>
              </a:extLst>
            </p:cNvPr>
            <p:cNvSpPr txBox="1">
              <a:spLocks noChangeArrowheads="1"/>
            </p:cNvSpPr>
            <p:nvPr/>
          </p:nvSpPr>
          <p:spPr bwMode="auto">
            <a:xfrm>
              <a:off x="1490663" y="2519363"/>
              <a:ext cx="15446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200" dirty="0"/>
                <a:t>Available at </a:t>
              </a:r>
            </a:p>
            <a:p>
              <a:pPr>
                <a:lnSpc>
                  <a:spcPct val="100000"/>
                </a:lnSpc>
                <a:spcBef>
                  <a:spcPct val="0"/>
                </a:spcBef>
                <a:buFontTx/>
                <a:buNone/>
              </a:pPr>
              <a:r>
                <a:rPr lang="fr-FR" altLang="fr-FR" sz="1200" dirty="0"/>
                <a:t>Reference </a:t>
              </a:r>
              <a:r>
                <a:rPr lang="fr-FR" altLang="fr-FR" sz="1200" dirty="0" err="1"/>
                <a:t>laboratory</a:t>
              </a:r>
              <a:r>
                <a:rPr lang="fr-FR" altLang="fr-FR" sz="1200" dirty="0"/>
                <a:t>  </a:t>
              </a:r>
            </a:p>
          </p:txBody>
        </p:sp>
        <p:cxnSp>
          <p:nvCxnSpPr>
            <p:cNvPr id="21" name="Connecteur droit avec flèche 24">
              <a:extLst>
                <a:ext uri="{FF2B5EF4-FFF2-40B4-BE49-F238E27FC236}">
                  <a16:creationId xmlns:a16="http://schemas.microsoft.com/office/drawing/2014/main" id="{A3EC9E8C-F028-8A5A-34E7-EDF13F805350}"/>
                </a:ext>
              </a:extLst>
            </p:cNvPr>
            <p:cNvCxnSpPr/>
            <p:nvPr/>
          </p:nvCxnSpPr>
          <p:spPr>
            <a:xfrm flipH="1">
              <a:off x="2830513" y="2703513"/>
              <a:ext cx="4365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8783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graphicFrame>
        <p:nvGraphicFramePr>
          <p:cNvPr id="5" name="Table 7">
            <a:extLst>
              <a:ext uri="{FF2B5EF4-FFF2-40B4-BE49-F238E27FC236}">
                <a16:creationId xmlns:a16="http://schemas.microsoft.com/office/drawing/2014/main" id="{4CBC92AA-D800-436C-C9F6-01788A5990DC}"/>
              </a:ext>
            </a:extLst>
          </p:cNvPr>
          <p:cNvGraphicFramePr>
            <a:graphicFrameLocks/>
          </p:cNvGraphicFramePr>
          <p:nvPr/>
        </p:nvGraphicFramePr>
        <p:xfrm>
          <a:off x="3133528" y="962107"/>
          <a:ext cx="5558986" cy="4055793"/>
        </p:xfrm>
        <a:graphic>
          <a:graphicData uri="http://schemas.openxmlformats.org/drawingml/2006/table">
            <a:tbl>
              <a:tblPr firstRow="1" bandRow="1">
                <a:tableStyleId>{00A15C55-8517-42AA-B614-E9B94910E393}</a:tableStyleId>
              </a:tblPr>
              <a:tblGrid>
                <a:gridCol w="2779493">
                  <a:extLst>
                    <a:ext uri="{9D8B030D-6E8A-4147-A177-3AD203B41FA5}">
                      <a16:colId xmlns:a16="http://schemas.microsoft.com/office/drawing/2014/main" val="4235381003"/>
                    </a:ext>
                  </a:extLst>
                </a:gridCol>
                <a:gridCol w="2779493">
                  <a:extLst>
                    <a:ext uri="{9D8B030D-6E8A-4147-A177-3AD203B41FA5}">
                      <a16:colId xmlns:a16="http://schemas.microsoft.com/office/drawing/2014/main" val="2844951947"/>
                    </a:ext>
                  </a:extLst>
                </a:gridCol>
              </a:tblGrid>
              <a:tr h="523675">
                <a:tc>
                  <a:txBody>
                    <a:bodyPr/>
                    <a:lstStyle/>
                    <a:p>
                      <a:pPr algn="ctr"/>
                      <a:r>
                        <a:rPr lang="en-US" sz="1400" dirty="0"/>
                        <a:t>Standardized Laboratory Procedures</a:t>
                      </a:r>
                    </a:p>
                  </a:txBody>
                  <a:tcPr marL="87791" marR="87791" marT="43896" marB="43896" anchor="ctr"/>
                </a:tc>
                <a:tc>
                  <a:txBody>
                    <a:bodyPr/>
                    <a:lstStyle/>
                    <a:p>
                      <a:pPr algn="ctr"/>
                      <a:r>
                        <a:rPr lang="en-US" sz="1400" dirty="0"/>
                        <a:t>Monitoring and Evaluation</a:t>
                      </a:r>
                    </a:p>
                  </a:txBody>
                  <a:tcPr marL="87791" marR="87791" marT="43896" marB="43896" anchor="ctr"/>
                </a:tc>
                <a:extLst>
                  <a:ext uri="{0D108BD9-81ED-4DB2-BD59-A6C34878D82A}">
                    <a16:rowId xmlns:a16="http://schemas.microsoft.com/office/drawing/2014/main" val="2191910183"/>
                  </a:ext>
                </a:extLst>
              </a:tr>
              <a:tr h="620116">
                <a:tc>
                  <a:txBody>
                    <a:bodyPr/>
                    <a:lstStyle/>
                    <a:p>
                      <a:pPr marL="285750" indent="-285750">
                        <a:spcBef>
                          <a:spcPts val="0"/>
                        </a:spcBef>
                        <a:defRPr/>
                      </a:pPr>
                      <a:r>
                        <a:rPr lang="fr-FR" sz="1400" dirty="0" err="1"/>
                        <a:t>Laboratory</a:t>
                      </a:r>
                      <a:r>
                        <a:rPr lang="fr-FR" sz="1400" dirty="0"/>
                        <a:t> </a:t>
                      </a:r>
                      <a:r>
                        <a:rPr lang="fr-FR" sz="1400" dirty="0" err="1"/>
                        <a:t>assessment</a:t>
                      </a:r>
                      <a:r>
                        <a:rPr lang="fr-FR" sz="1400" dirty="0"/>
                        <a:t> and validation: </a:t>
                      </a:r>
                      <a:r>
                        <a:rPr lang="fr-FR" sz="1400" dirty="0" err="1"/>
                        <a:t>standardized</a:t>
                      </a:r>
                      <a:r>
                        <a:rPr lang="fr-FR" sz="1400" dirty="0"/>
                        <a:t> </a:t>
                      </a:r>
                      <a:r>
                        <a:rPr lang="fr-FR" sz="1400" dirty="0" err="1"/>
                        <a:t>procedure</a:t>
                      </a:r>
                      <a:r>
                        <a:rPr lang="fr-FR" sz="1400" dirty="0"/>
                        <a:t>/questionnaire</a:t>
                      </a:r>
                      <a:endParaRPr lang="fr-FR" sz="1400" dirty="0">
                        <a:latin typeface="+mn-lt"/>
                      </a:endParaRPr>
                    </a:p>
                  </a:txBody>
                  <a:tcPr marL="87791" marR="87791" marT="43896" marB="43896"/>
                </a:tc>
                <a:tc>
                  <a:txBody>
                    <a:bodyPr/>
                    <a:lstStyle/>
                    <a:p>
                      <a:pPr marL="0" indent="0" eaLnBrk="1" fontAlgn="auto" hangingPunct="1">
                        <a:spcBef>
                          <a:spcPts val="0"/>
                        </a:spcBef>
                        <a:spcAft>
                          <a:spcPts val="0"/>
                        </a:spcAft>
                        <a:buFont typeface="Arial" panose="020B0604020202020204" pitchFamily="34" charset="0"/>
                        <a:buNone/>
                        <a:defRPr/>
                      </a:pPr>
                      <a:r>
                        <a:rPr lang="fr-FR" sz="1400"/>
                        <a:t>Microbiology Data collection: WHONET</a:t>
                      </a:r>
                    </a:p>
                    <a:p>
                      <a:endParaRPr lang="en-US" sz="1400"/>
                    </a:p>
                  </a:txBody>
                  <a:tcPr marL="87791" marR="87791" marT="43896" marB="43896"/>
                </a:tc>
                <a:extLst>
                  <a:ext uri="{0D108BD9-81ED-4DB2-BD59-A6C34878D82A}">
                    <a16:rowId xmlns:a16="http://schemas.microsoft.com/office/drawing/2014/main" val="1694166289"/>
                  </a:ext>
                </a:extLst>
              </a:tr>
              <a:tr h="444800">
                <a:tc>
                  <a:txBody>
                    <a:bodyPr/>
                    <a:lstStyle/>
                    <a:p>
                      <a:pPr marL="285750" indent="-285750">
                        <a:spcBef>
                          <a:spcPts val="0"/>
                        </a:spcBef>
                        <a:defRPr/>
                      </a:pPr>
                      <a:r>
                        <a:rPr lang="fr-FR" sz="1400" dirty="0"/>
                        <a:t>Standard </a:t>
                      </a:r>
                      <a:r>
                        <a:rPr lang="fr-FR" sz="1400" dirty="0" err="1"/>
                        <a:t>MoU</a:t>
                      </a:r>
                      <a:r>
                        <a:rPr lang="fr-FR" sz="1400" dirty="0"/>
                        <a:t> and MTA</a:t>
                      </a:r>
                      <a:endParaRPr lang="fr-FR" sz="1400" dirty="0">
                        <a:latin typeface="+mn-lt"/>
                      </a:endParaRPr>
                    </a:p>
                  </a:txBody>
                  <a:tcPr marL="87791" marR="87791" marT="43896" marB="43896"/>
                </a:tc>
                <a:tc>
                  <a:txBody>
                    <a:bodyPr/>
                    <a:lstStyle/>
                    <a:p>
                      <a:pPr marL="0" indent="0" eaLnBrk="1" fontAlgn="auto" hangingPunct="1">
                        <a:spcBef>
                          <a:spcPts val="0"/>
                        </a:spcBef>
                        <a:spcAft>
                          <a:spcPts val="0"/>
                        </a:spcAft>
                        <a:buFont typeface="Arial" panose="020B0604020202020204" pitchFamily="34" charset="0"/>
                        <a:buNone/>
                        <a:defRPr/>
                      </a:pPr>
                      <a:r>
                        <a:rPr lang="en-US" sz="1400" dirty="0"/>
                        <a:t>Monthly Laboratory MDRO reporting for possible outbreaks </a:t>
                      </a:r>
                      <a:endParaRPr lang="en-US" sz="1400" dirty="0">
                        <a:latin typeface="+mn-lt"/>
                      </a:endParaRPr>
                    </a:p>
                  </a:txBody>
                  <a:tcPr marL="87791" marR="87791" marT="43896" marB="43896"/>
                </a:tc>
                <a:extLst>
                  <a:ext uri="{0D108BD9-81ED-4DB2-BD59-A6C34878D82A}">
                    <a16:rowId xmlns:a16="http://schemas.microsoft.com/office/drawing/2014/main" val="1115132750"/>
                  </a:ext>
                </a:extLst>
              </a:tr>
              <a:tr h="523675">
                <a:tc>
                  <a:txBody>
                    <a:bodyPr/>
                    <a:lstStyle/>
                    <a:p>
                      <a:pPr marL="0" indent="0" eaLnBrk="1" fontAlgn="auto" hangingPunct="1">
                        <a:spcBef>
                          <a:spcPts val="0"/>
                        </a:spcBef>
                        <a:spcAft>
                          <a:spcPts val="0"/>
                        </a:spcAft>
                        <a:buFont typeface="Arial" panose="020B0604020202020204" pitchFamily="34" charset="0"/>
                        <a:buNone/>
                        <a:defRPr/>
                      </a:pPr>
                      <a:r>
                        <a:rPr lang="fr-FR" sz="1400" dirty="0"/>
                        <a:t>MSF </a:t>
                      </a:r>
                      <a:r>
                        <a:rPr lang="fr-FR" sz="1400" dirty="0" err="1"/>
                        <a:t>Bacteriology</a:t>
                      </a:r>
                      <a:r>
                        <a:rPr lang="fr-FR" sz="1400" dirty="0"/>
                        <a:t> </a:t>
                      </a:r>
                      <a:r>
                        <a:rPr lang="fr-FR" sz="1400" dirty="0" err="1"/>
                        <a:t>Laboratory</a:t>
                      </a:r>
                      <a:r>
                        <a:rPr lang="fr-FR" sz="1400" dirty="0"/>
                        <a:t> catalogue</a:t>
                      </a:r>
                      <a:endParaRPr lang="fr-FR" sz="1400" dirty="0">
                        <a:latin typeface="+mn-lt"/>
                      </a:endParaRPr>
                    </a:p>
                  </a:txBody>
                  <a:tcPr marL="87791" marR="87791" marT="43896" marB="4389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a:t>Internal + External Quality control </a:t>
                      </a:r>
                      <a:endParaRPr lang="fr-FR" sz="1400">
                        <a:latin typeface="+mn-lt"/>
                      </a:endParaRPr>
                    </a:p>
                  </a:txBody>
                  <a:tcPr marL="87791" marR="87791" marT="43896" marB="43896"/>
                </a:tc>
                <a:extLst>
                  <a:ext uri="{0D108BD9-81ED-4DB2-BD59-A6C34878D82A}">
                    <a16:rowId xmlns:a16="http://schemas.microsoft.com/office/drawing/2014/main" val="3411142221"/>
                  </a:ext>
                </a:extLst>
              </a:tr>
              <a:tr h="488295">
                <a:tc>
                  <a:txBody>
                    <a:bodyPr/>
                    <a:lstStyle/>
                    <a:p>
                      <a:pPr marL="0" indent="0" eaLnBrk="1" fontAlgn="auto" hangingPunct="1">
                        <a:spcBef>
                          <a:spcPts val="0"/>
                        </a:spcBef>
                        <a:spcAft>
                          <a:spcPts val="0"/>
                        </a:spcAft>
                        <a:buFont typeface="Arial" panose="020B0604020202020204" pitchFamily="34" charset="0"/>
                        <a:buNone/>
                        <a:defRPr/>
                      </a:pPr>
                      <a:r>
                        <a:rPr lang="en-US" sz="1400" dirty="0">
                          <a:solidFill>
                            <a:srgbClr val="000000"/>
                          </a:solidFill>
                        </a:rPr>
                        <a:t>MSF Manual of Nursing Care Procedures for samples collection</a:t>
                      </a:r>
                      <a:endParaRPr lang="en-US" sz="1400" dirty="0">
                        <a:solidFill>
                          <a:srgbClr val="000000"/>
                        </a:solidFill>
                        <a:latin typeface="+mn-lt"/>
                      </a:endParaRPr>
                    </a:p>
                  </a:txBody>
                  <a:tcPr marL="87791" marR="87791" marT="43896" marB="43896"/>
                </a:tc>
                <a:tc>
                  <a:txBody>
                    <a:bodyPr/>
                    <a:lstStyle/>
                    <a:p>
                      <a:endParaRPr lang="en-US" sz="1400" dirty="0"/>
                    </a:p>
                  </a:txBody>
                  <a:tcPr marL="87791" marR="87791" marT="43896" marB="43896"/>
                </a:tc>
                <a:extLst>
                  <a:ext uri="{0D108BD9-81ED-4DB2-BD59-A6C34878D82A}">
                    <a16:rowId xmlns:a16="http://schemas.microsoft.com/office/drawing/2014/main" val="2265653957"/>
                  </a:ext>
                </a:extLst>
              </a:tr>
              <a:tr h="441924">
                <a:tc>
                  <a:txBody>
                    <a:bodyPr/>
                    <a:lstStyle/>
                    <a:p>
                      <a:pPr marL="0" indent="0" eaLnBrk="1" fontAlgn="auto" hangingPunct="1">
                        <a:spcBef>
                          <a:spcPts val="0"/>
                        </a:spcBef>
                        <a:spcAft>
                          <a:spcPts val="0"/>
                        </a:spcAft>
                        <a:buFont typeface="Arial" panose="020B0604020202020204" pitchFamily="34" charset="0"/>
                        <a:buNone/>
                        <a:defRPr/>
                      </a:pPr>
                      <a:r>
                        <a:rPr lang="en-US" sz="1400"/>
                        <a:t>Sample Collection and Transportation</a:t>
                      </a:r>
                      <a:endParaRPr lang="fr-FR" sz="1400">
                        <a:latin typeface="+mn-lt"/>
                      </a:endParaRPr>
                    </a:p>
                  </a:txBody>
                  <a:tcPr marL="87791" marR="87791" marT="43896" marB="43896"/>
                </a:tc>
                <a:tc>
                  <a:txBody>
                    <a:bodyPr/>
                    <a:lstStyle/>
                    <a:p>
                      <a:endParaRPr lang="en-US" sz="1400" dirty="0"/>
                    </a:p>
                  </a:txBody>
                  <a:tcPr marL="87791" marR="87791" marT="43896" marB="43896"/>
                </a:tc>
                <a:extLst>
                  <a:ext uri="{0D108BD9-81ED-4DB2-BD59-A6C34878D82A}">
                    <a16:rowId xmlns:a16="http://schemas.microsoft.com/office/drawing/2014/main" val="2910961729"/>
                  </a:ext>
                </a:extLst>
              </a:tr>
              <a:tr h="5236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Standard MSF SOP </a:t>
                      </a:r>
                      <a:r>
                        <a:rPr lang="fr-FR" sz="1400" dirty="0" err="1"/>
                        <a:t>from</a:t>
                      </a:r>
                      <a:r>
                        <a:rPr lang="fr-FR" sz="1400" dirty="0"/>
                        <a:t> </a:t>
                      </a:r>
                      <a:r>
                        <a:rPr lang="fr-FR" sz="1400" dirty="0" err="1"/>
                        <a:t>reception</a:t>
                      </a:r>
                      <a:r>
                        <a:rPr lang="fr-FR" sz="1400" dirty="0"/>
                        <a:t> to </a:t>
                      </a:r>
                      <a:r>
                        <a:rPr lang="fr-FR" sz="1400" dirty="0" err="1"/>
                        <a:t>results</a:t>
                      </a:r>
                      <a:endParaRPr lang="en-US" sz="1400" dirty="0"/>
                    </a:p>
                  </a:txBody>
                  <a:tcPr marL="87791" marR="87791" marT="43896" marB="43896"/>
                </a:tc>
                <a:tc>
                  <a:txBody>
                    <a:bodyPr/>
                    <a:lstStyle/>
                    <a:p>
                      <a:endParaRPr lang="en-US" sz="1400" dirty="0"/>
                    </a:p>
                  </a:txBody>
                  <a:tcPr marL="87791" marR="87791" marT="43896" marB="43896"/>
                </a:tc>
                <a:extLst>
                  <a:ext uri="{0D108BD9-81ED-4DB2-BD59-A6C34878D82A}">
                    <a16:rowId xmlns:a16="http://schemas.microsoft.com/office/drawing/2014/main" val="3898142592"/>
                  </a:ext>
                </a:extLst>
              </a:tr>
            </a:tbl>
          </a:graphicData>
        </a:graphic>
      </p:graphicFrame>
      <p:sp>
        <p:nvSpPr>
          <p:cNvPr id="6" name="Title 4">
            <a:extLst>
              <a:ext uri="{FF2B5EF4-FFF2-40B4-BE49-F238E27FC236}">
                <a16:creationId xmlns:a16="http://schemas.microsoft.com/office/drawing/2014/main" id="{9962DC69-3520-3A1E-1DD8-D71DF09BEBC0}"/>
              </a:ext>
            </a:extLst>
          </p:cNvPr>
          <p:cNvSpPr txBox="1">
            <a:spLocks/>
          </p:cNvSpPr>
          <p:nvPr/>
        </p:nvSpPr>
        <p:spPr>
          <a:xfrm>
            <a:off x="112032" y="1773557"/>
            <a:ext cx="2853448" cy="1596386"/>
          </a:xfrm>
          <a:prstGeom prst="rect">
            <a:avLst/>
          </a:prstGeom>
        </p:spPr>
        <p:txBody>
          <a:bodyPr vert="horz" lIns="91440" tIns="45720" rIns="91440" bIns="45720" rtlCol="0">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sz="3200" dirty="0">
                <a:latin typeface="Arial Narrow" panose="020B0606020202030204" pitchFamily="34" charset="0"/>
              </a:rPr>
              <a:t>MSF MICROBIOLOGY TOOLS</a:t>
            </a:r>
          </a:p>
        </p:txBody>
      </p:sp>
    </p:spTree>
    <p:extLst>
      <p:ext uri="{BB962C8B-B14F-4D97-AF65-F5344CB8AC3E}">
        <p14:creationId xmlns:p14="http://schemas.microsoft.com/office/powerpoint/2010/main" val="701892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Title 56">
            <a:extLst>
              <a:ext uri="{FF2B5EF4-FFF2-40B4-BE49-F238E27FC236}">
                <a16:creationId xmlns:a16="http://schemas.microsoft.com/office/drawing/2014/main" id="{4159C745-EAF4-46BF-5E6C-913C3C882A40}"/>
              </a:ext>
            </a:extLst>
          </p:cNvPr>
          <p:cNvSpPr txBox="1">
            <a:spLocks/>
          </p:cNvSpPr>
          <p:nvPr/>
        </p:nvSpPr>
        <p:spPr>
          <a:xfrm>
            <a:off x="2086371" y="552407"/>
            <a:ext cx="6275727" cy="1161012"/>
          </a:xfrm>
          <a:prstGeom prst="rect">
            <a:avLst/>
          </a:prstGeom>
        </p:spPr>
        <p:txBody>
          <a:bodyPr>
            <a:normAutofit fontScale="30000" lnSpcReduction="20000"/>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dirty="0"/>
              <a:t> </a:t>
            </a:r>
            <a:br>
              <a:rPr lang="en-US" dirty="0"/>
            </a:br>
            <a:r>
              <a:rPr lang="en-US" sz="10700" dirty="0"/>
              <a:t>MINI-LAB: </a:t>
            </a:r>
          </a:p>
          <a:p>
            <a:r>
              <a:rPr lang="en-US" sz="6400" dirty="0"/>
              <a:t>Providing simplified bacteriology laboratory for LRS</a:t>
            </a:r>
            <a:br>
              <a:rPr lang="en-US" dirty="0"/>
            </a:br>
            <a:r>
              <a:rPr lang="en-US" dirty="0"/>
              <a:t> </a:t>
            </a:r>
          </a:p>
        </p:txBody>
      </p:sp>
      <p:sp>
        <p:nvSpPr>
          <p:cNvPr id="5" name="Espace réservé du contenu 5">
            <a:extLst>
              <a:ext uri="{FF2B5EF4-FFF2-40B4-BE49-F238E27FC236}">
                <a16:creationId xmlns:a16="http://schemas.microsoft.com/office/drawing/2014/main" id="{EFD4337F-E5C3-C654-6A0E-52237A46BEDE}"/>
              </a:ext>
            </a:extLst>
          </p:cNvPr>
          <p:cNvSpPr txBox="1">
            <a:spLocks/>
          </p:cNvSpPr>
          <p:nvPr>
            <p:custDataLst>
              <p:tags r:id="rId1"/>
            </p:custDataLst>
          </p:nvPr>
        </p:nvSpPr>
        <p:spPr>
          <a:xfrm>
            <a:off x="159594" y="2183885"/>
            <a:ext cx="5166734" cy="2843156"/>
          </a:xfrm>
          <a:prstGeom prst="roundRect">
            <a:avLst>
              <a:gd name="adj" fmla="val 2418"/>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tIns="72000" bIns="108000" rtlCol="0" anchor="t">
            <a:normAutofit fontScale="77500" lnSpcReduction="20000"/>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lt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lt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lt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lt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algn="just">
              <a:lnSpc>
                <a:spcPct val="90000"/>
              </a:lnSpc>
            </a:pPr>
            <a:r>
              <a:rPr lang="en-US" sz="2200" dirty="0">
                <a:solidFill>
                  <a:schemeClr val="tx1"/>
                </a:solidFill>
              </a:rPr>
              <a:t>MSF has decided to work on the </a:t>
            </a:r>
            <a:r>
              <a:rPr lang="en-US" sz="2200" b="1" dirty="0">
                <a:solidFill>
                  <a:schemeClr val="tx1"/>
                </a:solidFill>
                <a:latin typeface="Calibri" panose="020F0502020204030204"/>
              </a:rPr>
              <a:t>development</a:t>
            </a:r>
            <a:r>
              <a:rPr lang="en-US" sz="2200" dirty="0">
                <a:solidFill>
                  <a:schemeClr val="tx1"/>
                </a:solidFill>
              </a:rPr>
              <a:t> of a </a:t>
            </a:r>
            <a:r>
              <a:rPr lang="en-US" sz="2200" u="sng" dirty="0">
                <a:solidFill>
                  <a:schemeClr val="tx1"/>
                </a:solidFill>
              </a:rPr>
              <a:t>quality-assured</a:t>
            </a:r>
            <a:r>
              <a:rPr lang="en-US" sz="2200" dirty="0">
                <a:solidFill>
                  <a:schemeClr val="tx1"/>
                </a:solidFill>
              </a:rPr>
              <a:t>, </a:t>
            </a:r>
            <a:r>
              <a:rPr lang="en-US" sz="2200" u="sng" dirty="0">
                <a:solidFill>
                  <a:schemeClr val="tx1"/>
                </a:solidFill>
              </a:rPr>
              <a:t>cost efficient</a:t>
            </a:r>
            <a:r>
              <a:rPr lang="en-US" sz="2200" dirty="0">
                <a:solidFill>
                  <a:schemeClr val="tx1"/>
                </a:solidFill>
              </a:rPr>
              <a:t>, </a:t>
            </a:r>
            <a:r>
              <a:rPr lang="en-US" sz="2200" u="sng" dirty="0">
                <a:solidFill>
                  <a:schemeClr val="tx1"/>
                </a:solidFill>
              </a:rPr>
              <a:t>all-in-one</a:t>
            </a:r>
            <a:r>
              <a:rPr lang="en-US" sz="2200" dirty="0">
                <a:solidFill>
                  <a:schemeClr val="tx1"/>
                </a:solidFill>
              </a:rPr>
              <a:t> and </a:t>
            </a:r>
            <a:r>
              <a:rPr lang="en-US" sz="2200" u="sng" dirty="0">
                <a:solidFill>
                  <a:schemeClr val="tx1"/>
                </a:solidFill>
              </a:rPr>
              <a:t>transportable</a:t>
            </a:r>
            <a:r>
              <a:rPr lang="en-US" sz="2200" dirty="0">
                <a:solidFill>
                  <a:schemeClr val="tx1"/>
                </a:solidFill>
              </a:rPr>
              <a:t> </a:t>
            </a:r>
            <a:r>
              <a:rPr lang="en-US" sz="2200" b="1" dirty="0">
                <a:solidFill>
                  <a:schemeClr val="tx1"/>
                </a:solidFill>
                <a:latin typeface="Calibri" panose="020F0502020204030204"/>
              </a:rPr>
              <a:t>clinical bacteriology laboratory</a:t>
            </a:r>
            <a:r>
              <a:rPr lang="en-US" sz="2200" dirty="0">
                <a:solidFill>
                  <a:schemeClr val="tx1"/>
                </a:solidFill>
              </a:rPr>
              <a:t>. </a:t>
            </a:r>
          </a:p>
          <a:p>
            <a:pPr marL="342900" indent="-342900" algn="just">
              <a:lnSpc>
                <a:spcPct val="90000"/>
              </a:lnSpc>
              <a:spcBef>
                <a:spcPts val="2400"/>
              </a:spcBef>
            </a:pPr>
            <a:r>
              <a:rPr lang="en-US" sz="2200" dirty="0">
                <a:solidFill>
                  <a:schemeClr val="tx1"/>
                </a:solidFill>
              </a:rPr>
              <a:t>Enabling </a:t>
            </a:r>
            <a:r>
              <a:rPr lang="en-US" sz="2200" b="1" dirty="0">
                <a:solidFill>
                  <a:schemeClr val="tx1"/>
                </a:solidFill>
              </a:rPr>
              <a:t>diagnosis of sepsis</a:t>
            </a:r>
            <a:r>
              <a:rPr lang="en-US" sz="2200" dirty="0">
                <a:solidFill>
                  <a:schemeClr val="tx1"/>
                </a:solidFill>
              </a:rPr>
              <a:t>, </a:t>
            </a:r>
            <a:r>
              <a:rPr lang="en-US" sz="2200" b="1" dirty="0">
                <a:solidFill>
                  <a:schemeClr val="tx1"/>
                </a:solidFill>
              </a:rPr>
              <a:t>antibiotic susceptibility testing </a:t>
            </a:r>
            <a:r>
              <a:rPr lang="en-US" sz="2200" dirty="0">
                <a:solidFill>
                  <a:schemeClr val="tx1"/>
                </a:solidFill>
              </a:rPr>
              <a:t>and </a:t>
            </a:r>
            <a:r>
              <a:rPr lang="en-US" sz="2200" b="1" dirty="0">
                <a:solidFill>
                  <a:schemeClr val="tx1"/>
                </a:solidFill>
              </a:rPr>
              <a:t>surveillance</a:t>
            </a:r>
            <a:r>
              <a:rPr lang="en-US" sz="2200" dirty="0">
                <a:solidFill>
                  <a:schemeClr val="tx1"/>
                </a:solidFill>
              </a:rPr>
              <a:t> of antibiotic resistance </a:t>
            </a:r>
          </a:p>
          <a:p>
            <a:pPr marL="342900" indent="-342900" algn="just">
              <a:lnSpc>
                <a:spcPct val="90000"/>
              </a:lnSpc>
              <a:spcBef>
                <a:spcPts val="2400"/>
              </a:spcBef>
            </a:pPr>
            <a:r>
              <a:rPr lang="en-US" sz="2200" b="1" dirty="0">
                <a:solidFill>
                  <a:schemeClr val="tx1"/>
                </a:solidFill>
              </a:rPr>
              <a:t>Maximizing ease of use and clinical relevance </a:t>
            </a:r>
            <a:r>
              <a:rPr lang="en-US" sz="2200" dirty="0">
                <a:solidFill>
                  <a:schemeClr val="tx1"/>
                </a:solidFill>
              </a:rPr>
              <a:t>with harmonized </a:t>
            </a:r>
            <a:r>
              <a:rPr lang="en-US" sz="2200" b="1" dirty="0">
                <a:solidFill>
                  <a:schemeClr val="tx1"/>
                </a:solidFill>
              </a:rPr>
              <a:t>non-expert users</a:t>
            </a:r>
            <a:r>
              <a:rPr lang="en-US" sz="2200" dirty="0">
                <a:solidFill>
                  <a:schemeClr val="tx1"/>
                </a:solidFill>
              </a:rPr>
              <a:t>, and respond to clinical needs at MSF field sites.</a:t>
            </a:r>
          </a:p>
        </p:txBody>
      </p:sp>
      <p:grpSp>
        <p:nvGrpSpPr>
          <p:cNvPr id="7" name="Groupe 6">
            <a:extLst>
              <a:ext uri="{FF2B5EF4-FFF2-40B4-BE49-F238E27FC236}">
                <a16:creationId xmlns:a16="http://schemas.microsoft.com/office/drawing/2014/main" id="{B308ABB0-5D00-8D68-757E-84992F0690AC}"/>
              </a:ext>
            </a:extLst>
          </p:cNvPr>
          <p:cNvGrpSpPr/>
          <p:nvPr>
            <p:custDataLst>
              <p:tags r:id="rId2"/>
            </p:custDataLst>
          </p:nvPr>
        </p:nvGrpSpPr>
        <p:grpSpPr>
          <a:xfrm>
            <a:off x="5458633" y="1435395"/>
            <a:ext cx="3525773" cy="2581612"/>
            <a:chOff x="3443014" y="231743"/>
            <a:chExt cx="4300051" cy="4700511"/>
          </a:xfrm>
        </p:grpSpPr>
        <p:pic>
          <p:nvPicPr>
            <p:cNvPr id="8" name="Image 7">
              <a:extLst>
                <a:ext uri="{FF2B5EF4-FFF2-40B4-BE49-F238E27FC236}">
                  <a16:creationId xmlns:a16="http://schemas.microsoft.com/office/drawing/2014/main" id="{9607C296-1BE4-C9B6-3F7B-70BD16300CB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60000">
              <a:off x="4537422" y="1920069"/>
              <a:ext cx="2167877" cy="869691"/>
            </a:xfrm>
            <a:prstGeom prst="rect">
              <a:avLst/>
            </a:prstGeom>
            <a:effectLst/>
          </p:spPr>
        </p:pic>
        <p:sp>
          <p:nvSpPr>
            <p:cNvPr id="9" name="Ellipse 95">
              <a:extLst>
                <a:ext uri="{FF2B5EF4-FFF2-40B4-BE49-F238E27FC236}">
                  <a16:creationId xmlns:a16="http://schemas.microsoft.com/office/drawing/2014/main" id="{730AD06E-46AE-CBD5-DC81-FE3D32C8BE78}"/>
                </a:ext>
              </a:extLst>
            </p:cNvPr>
            <p:cNvSpPr/>
            <p:nvPr/>
          </p:nvSpPr>
          <p:spPr>
            <a:xfrm>
              <a:off x="4179419" y="922541"/>
              <a:ext cx="2883834" cy="1441917"/>
            </a:xfrm>
            <a:custGeom>
              <a:avLst/>
              <a:gdLst>
                <a:gd name="connsiteX0" fmla="*/ 0 w 2883834"/>
                <a:gd name="connsiteY0" fmla="*/ 1441917 h 2883834"/>
                <a:gd name="connsiteX1" fmla="*/ 1441917 w 2883834"/>
                <a:gd name="connsiteY1" fmla="*/ 0 h 2883834"/>
                <a:gd name="connsiteX2" fmla="*/ 2883834 w 2883834"/>
                <a:gd name="connsiteY2" fmla="*/ 1441917 h 2883834"/>
                <a:gd name="connsiteX3" fmla="*/ 1441917 w 2883834"/>
                <a:gd name="connsiteY3" fmla="*/ 2883834 h 2883834"/>
                <a:gd name="connsiteX4" fmla="*/ 0 w 2883834"/>
                <a:gd name="connsiteY4" fmla="*/ 1441917 h 2883834"/>
                <a:gd name="connsiteX0" fmla="*/ 1441917 w 2883834"/>
                <a:gd name="connsiteY0" fmla="*/ 2883834 h 2975274"/>
                <a:gd name="connsiteX1" fmla="*/ 0 w 2883834"/>
                <a:gd name="connsiteY1" fmla="*/ 1441917 h 2975274"/>
                <a:gd name="connsiteX2" fmla="*/ 1441917 w 2883834"/>
                <a:gd name="connsiteY2" fmla="*/ 0 h 2975274"/>
                <a:gd name="connsiteX3" fmla="*/ 2883834 w 2883834"/>
                <a:gd name="connsiteY3" fmla="*/ 1441917 h 2975274"/>
                <a:gd name="connsiteX4" fmla="*/ 1533357 w 2883834"/>
                <a:gd name="connsiteY4" fmla="*/ 2975274 h 2975274"/>
                <a:gd name="connsiteX0" fmla="*/ 0 w 2883834"/>
                <a:gd name="connsiteY0" fmla="*/ 1441917 h 2975274"/>
                <a:gd name="connsiteX1" fmla="*/ 1441917 w 2883834"/>
                <a:gd name="connsiteY1" fmla="*/ 0 h 2975274"/>
                <a:gd name="connsiteX2" fmla="*/ 2883834 w 2883834"/>
                <a:gd name="connsiteY2" fmla="*/ 1441917 h 2975274"/>
                <a:gd name="connsiteX3" fmla="*/ 1533357 w 2883834"/>
                <a:gd name="connsiteY3" fmla="*/ 2975274 h 2975274"/>
                <a:gd name="connsiteX0" fmla="*/ 0 w 2883834"/>
                <a:gd name="connsiteY0" fmla="*/ 1441917 h 1441917"/>
                <a:gd name="connsiteX1" fmla="*/ 1441917 w 2883834"/>
                <a:gd name="connsiteY1" fmla="*/ 0 h 1441917"/>
                <a:gd name="connsiteX2" fmla="*/ 2883834 w 2883834"/>
                <a:gd name="connsiteY2" fmla="*/ 1441917 h 1441917"/>
              </a:gdLst>
              <a:ahLst/>
              <a:cxnLst>
                <a:cxn ang="0">
                  <a:pos x="connsiteX0" y="connsiteY0"/>
                </a:cxn>
                <a:cxn ang="0">
                  <a:pos x="connsiteX1" y="connsiteY1"/>
                </a:cxn>
                <a:cxn ang="0">
                  <a:pos x="connsiteX2" y="connsiteY2"/>
                </a:cxn>
              </a:cxnLst>
              <a:rect l="l" t="t" r="r" b="b"/>
              <a:pathLst>
                <a:path w="2883834" h="1441917">
                  <a:moveTo>
                    <a:pt x="0" y="1441917"/>
                  </a:moveTo>
                  <a:cubicBezTo>
                    <a:pt x="0" y="645568"/>
                    <a:pt x="645568" y="0"/>
                    <a:pt x="1441917" y="0"/>
                  </a:cubicBezTo>
                  <a:cubicBezTo>
                    <a:pt x="2238266" y="0"/>
                    <a:pt x="2883834" y="645568"/>
                    <a:pt x="2883834" y="1441917"/>
                  </a:cubicBezTo>
                </a:path>
              </a:pathLst>
            </a:custGeom>
            <a:noFill/>
            <a:ln w="952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grpSp>
          <p:nvGrpSpPr>
            <p:cNvPr id="10" name="Groupe 9">
              <a:extLst>
                <a:ext uri="{FF2B5EF4-FFF2-40B4-BE49-F238E27FC236}">
                  <a16:creationId xmlns:a16="http://schemas.microsoft.com/office/drawing/2014/main" id="{CF7A16E8-DDC7-69B6-ED42-04C43B046CAD}"/>
                </a:ext>
              </a:extLst>
            </p:cNvPr>
            <p:cNvGrpSpPr/>
            <p:nvPr/>
          </p:nvGrpSpPr>
          <p:grpSpPr>
            <a:xfrm>
              <a:off x="3560332" y="2295825"/>
              <a:ext cx="937633" cy="1112343"/>
              <a:chOff x="3264214" y="2379679"/>
              <a:chExt cx="937633" cy="1112343"/>
            </a:xfrm>
          </p:grpSpPr>
          <p:sp>
            <p:nvSpPr>
              <p:cNvPr id="49" name="Ellipse 48">
                <a:extLst>
                  <a:ext uri="{FF2B5EF4-FFF2-40B4-BE49-F238E27FC236}">
                    <a16:creationId xmlns:a16="http://schemas.microsoft.com/office/drawing/2014/main" id="{F4322F1B-BF98-2C90-5347-FEFBEDE0EA51}"/>
                  </a:ext>
                </a:extLst>
              </p:cNvPr>
              <p:cNvSpPr/>
              <p:nvPr/>
            </p:nvSpPr>
            <p:spPr>
              <a:xfrm>
                <a:off x="3264214" y="2379679"/>
                <a:ext cx="937633" cy="907395"/>
              </a:xfrm>
              <a:prstGeom prst="ellipse">
                <a:avLst/>
              </a:prstGeom>
              <a:solidFill>
                <a:schemeClr val="bg1"/>
              </a:solidFill>
              <a:ln w="12700">
                <a:solidFill>
                  <a:srgbClr val="169FD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50" name="Graphique 49">
                <a:extLst>
                  <a:ext uri="{FF2B5EF4-FFF2-40B4-BE49-F238E27FC236}">
                    <a16:creationId xmlns:a16="http://schemas.microsoft.com/office/drawing/2014/main" id="{8B328A77-E398-D369-5328-21139C8D581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16683" y="2507173"/>
                <a:ext cx="528732" cy="675850"/>
              </a:xfrm>
              <a:prstGeom prst="rect">
                <a:avLst/>
              </a:prstGeom>
            </p:spPr>
          </p:pic>
          <p:sp>
            <p:nvSpPr>
              <p:cNvPr id="51" name="Rectangle : coins arrondis 50">
                <a:extLst>
                  <a:ext uri="{FF2B5EF4-FFF2-40B4-BE49-F238E27FC236}">
                    <a16:creationId xmlns:a16="http://schemas.microsoft.com/office/drawing/2014/main" id="{F66A6F99-B6B8-8382-298F-BF563686E0BF}"/>
                  </a:ext>
                </a:extLst>
              </p:cNvPr>
              <p:cNvSpPr/>
              <p:nvPr/>
            </p:nvSpPr>
            <p:spPr>
              <a:xfrm>
                <a:off x="3312099" y="3310517"/>
                <a:ext cx="777801" cy="181505"/>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b="1" err="1">
                    <a:solidFill>
                      <a:srgbClr val="169FDB"/>
                    </a:solidFill>
                  </a:rPr>
                  <a:t>Laboratory</a:t>
                </a:r>
                <a:r>
                  <a:rPr lang="fr-FR" sz="900" b="1">
                    <a:solidFill>
                      <a:srgbClr val="169FDB"/>
                    </a:solidFill>
                  </a:rPr>
                  <a:t> </a:t>
                </a:r>
                <a:r>
                  <a:rPr lang="fr-FR" sz="900" b="1" err="1">
                    <a:solidFill>
                      <a:srgbClr val="169FDB"/>
                    </a:solidFill>
                  </a:rPr>
                  <a:t>Benchs</a:t>
                </a:r>
                <a:endParaRPr lang="fr-FR" sz="900" b="1">
                  <a:solidFill>
                    <a:srgbClr val="169FDB"/>
                  </a:solidFill>
                </a:endParaRPr>
              </a:p>
            </p:txBody>
          </p:sp>
        </p:grpSp>
        <p:grpSp>
          <p:nvGrpSpPr>
            <p:cNvPr id="11" name="Groupe 10">
              <a:extLst>
                <a:ext uri="{FF2B5EF4-FFF2-40B4-BE49-F238E27FC236}">
                  <a16:creationId xmlns:a16="http://schemas.microsoft.com/office/drawing/2014/main" id="{B784DFAE-BA16-CFAB-B8DC-934FC2B92309}"/>
                </a:ext>
              </a:extLst>
            </p:cNvPr>
            <p:cNvGrpSpPr/>
            <p:nvPr/>
          </p:nvGrpSpPr>
          <p:grpSpPr>
            <a:xfrm>
              <a:off x="3443014" y="725944"/>
              <a:ext cx="1204769" cy="1387305"/>
              <a:chOff x="3207303" y="642585"/>
              <a:chExt cx="1204769" cy="1387305"/>
            </a:xfrm>
          </p:grpSpPr>
          <p:grpSp>
            <p:nvGrpSpPr>
              <p:cNvPr id="43" name="Groupe 42">
                <a:extLst>
                  <a:ext uri="{FF2B5EF4-FFF2-40B4-BE49-F238E27FC236}">
                    <a16:creationId xmlns:a16="http://schemas.microsoft.com/office/drawing/2014/main" id="{B6FBD01C-7647-3A00-345D-A04EED043348}"/>
                  </a:ext>
                </a:extLst>
              </p:cNvPr>
              <p:cNvGrpSpPr/>
              <p:nvPr/>
            </p:nvGrpSpPr>
            <p:grpSpPr>
              <a:xfrm>
                <a:off x="3207303" y="863975"/>
                <a:ext cx="1204769" cy="1165915"/>
                <a:chOff x="816177" y="210877"/>
                <a:chExt cx="1204769" cy="1165915"/>
              </a:xfrm>
            </p:grpSpPr>
            <p:sp>
              <p:nvSpPr>
                <p:cNvPr id="45" name="Ellipse 44">
                  <a:extLst>
                    <a:ext uri="{FF2B5EF4-FFF2-40B4-BE49-F238E27FC236}">
                      <a16:creationId xmlns:a16="http://schemas.microsoft.com/office/drawing/2014/main" id="{2B40762E-5ECD-2F2A-897B-3AE910F75905}"/>
                    </a:ext>
                  </a:extLst>
                </p:cNvPr>
                <p:cNvSpPr/>
                <p:nvPr/>
              </p:nvSpPr>
              <p:spPr>
                <a:xfrm>
                  <a:off x="816177" y="210877"/>
                  <a:ext cx="1204769" cy="1165915"/>
                </a:xfrm>
                <a:prstGeom prst="ellipse">
                  <a:avLst/>
                </a:prstGeom>
                <a:solidFill>
                  <a:schemeClr val="bg1"/>
                </a:solidFill>
                <a:ln w="12700">
                  <a:solidFill>
                    <a:srgbClr val="169FD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46" name="Graphique 45">
                  <a:extLst>
                    <a:ext uri="{FF2B5EF4-FFF2-40B4-BE49-F238E27FC236}">
                      <a16:creationId xmlns:a16="http://schemas.microsoft.com/office/drawing/2014/main" id="{DC2EA94C-36F2-9816-FF23-B1872A3E52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1625" y="762427"/>
                  <a:ext cx="319984" cy="376451"/>
                </a:xfrm>
                <a:prstGeom prst="rect">
                  <a:avLst/>
                </a:prstGeom>
              </p:spPr>
            </p:pic>
            <p:pic>
              <p:nvPicPr>
                <p:cNvPr id="47" name="Graphique 46">
                  <a:extLst>
                    <a:ext uri="{FF2B5EF4-FFF2-40B4-BE49-F238E27FC236}">
                      <a16:creationId xmlns:a16="http://schemas.microsoft.com/office/drawing/2014/main" id="{4D564068-F682-60A3-E4CF-195EF2F5D3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95393" y="762427"/>
                  <a:ext cx="414097" cy="414096"/>
                </a:xfrm>
                <a:prstGeom prst="rect">
                  <a:avLst/>
                </a:prstGeom>
              </p:spPr>
            </p:pic>
            <p:pic>
              <p:nvPicPr>
                <p:cNvPr id="48" name="Graphique 47">
                  <a:extLst>
                    <a:ext uri="{FF2B5EF4-FFF2-40B4-BE49-F238E27FC236}">
                      <a16:creationId xmlns:a16="http://schemas.microsoft.com/office/drawing/2014/main" id="{9C5E7A8C-41E7-351B-85B7-8CF0B361E1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2881" y="341362"/>
                  <a:ext cx="658790" cy="376451"/>
                </a:xfrm>
                <a:prstGeom prst="rect">
                  <a:avLst/>
                </a:prstGeom>
              </p:spPr>
            </p:pic>
          </p:grpSp>
          <p:sp>
            <p:nvSpPr>
              <p:cNvPr id="44" name="Rectangle : coins arrondis 43">
                <a:extLst>
                  <a:ext uri="{FF2B5EF4-FFF2-40B4-BE49-F238E27FC236}">
                    <a16:creationId xmlns:a16="http://schemas.microsoft.com/office/drawing/2014/main" id="{67570A91-25AB-4B4C-448F-84B496917615}"/>
                  </a:ext>
                </a:extLst>
              </p:cNvPr>
              <p:cNvSpPr/>
              <p:nvPr/>
            </p:nvSpPr>
            <p:spPr>
              <a:xfrm>
                <a:off x="3207303" y="642585"/>
                <a:ext cx="982883" cy="176776"/>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b="1" dirty="0">
                    <a:solidFill>
                      <a:srgbClr val="169FDB"/>
                    </a:solidFill>
                  </a:rPr>
                  <a:t>Equipements </a:t>
                </a:r>
              </a:p>
            </p:txBody>
          </p:sp>
        </p:grpSp>
        <p:grpSp>
          <p:nvGrpSpPr>
            <p:cNvPr id="12" name="Groupe 11">
              <a:extLst>
                <a:ext uri="{FF2B5EF4-FFF2-40B4-BE49-F238E27FC236}">
                  <a16:creationId xmlns:a16="http://schemas.microsoft.com/office/drawing/2014/main" id="{56B68107-AB5C-E25B-C125-28C7BEC683F9}"/>
                </a:ext>
              </a:extLst>
            </p:cNvPr>
            <p:cNvGrpSpPr/>
            <p:nvPr/>
          </p:nvGrpSpPr>
          <p:grpSpPr>
            <a:xfrm>
              <a:off x="6692057" y="2096330"/>
              <a:ext cx="1051008" cy="1122139"/>
              <a:chOff x="4930606" y="629909"/>
              <a:chExt cx="1051008" cy="1122139"/>
            </a:xfrm>
          </p:grpSpPr>
          <p:grpSp>
            <p:nvGrpSpPr>
              <p:cNvPr id="39" name="Groupe 38">
                <a:extLst>
                  <a:ext uri="{FF2B5EF4-FFF2-40B4-BE49-F238E27FC236}">
                    <a16:creationId xmlns:a16="http://schemas.microsoft.com/office/drawing/2014/main" id="{CE2F9B42-9904-539D-E01D-3877D730C0D0}"/>
                  </a:ext>
                </a:extLst>
              </p:cNvPr>
              <p:cNvGrpSpPr/>
              <p:nvPr/>
            </p:nvGrpSpPr>
            <p:grpSpPr>
              <a:xfrm>
                <a:off x="5068639" y="629909"/>
                <a:ext cx="815670" cy="789364"/>
                <a:chOff x="2491712" y="257757"/>
                <a:chExt cx="815670" cy="789364"/>
              </a:xfrm>
            </p:grpSpPr>
            <p:sp>
              <p:nvSpPr>
                <p:cNvPr id="41" name="Ellipse 40">
                  <a:extLst>
                    <a:ext uri="{FF2B5EF4-FFF2-40B4-BE49-F238E27FC236}">
                      <a16:creationId xmlns:a16="http://schemas.microsoft.com/office/drawing/2014/main" id="{02779268-2541-2CC1-D003-F8D435D0BD9C}"/>
                    </a:ext>
                  </a:extLst>
                </p:cNvPr>
                <p:cNvSpPr/>
                <p:nvPr/>
              </p:nvSpPr>
              <p:spPr>
                <a:xfrm>
                  <a:off x="2491712" y="257757"/>
                  <a:ext cx="815670" cy="789364"/>
                </a:xfrm>
                <a:prstGeom prst="ellipse">
                  <a:avLst/>
                </a:prstGeom>
                <a:solidFill>
                  <a:schemeClr val="bg1"/>
                </a:solidFill>
                <a:ln w="12700">
                  <a:solidFill>
                    <a:srgbClr val="169FD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42" name="Graphique 41">
                  <a:extLst>
                    <a:ext uri="{FF2B5EF4-FFF2-40B4-BE49-F238E27FC236}">
                      <a16:creationId xmlns:a16="http://schemas.microsoft.com/office/drawing/2014/main" id="{8CC5FE67-2B7F-3645-913A-9CCF3350BE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79852" y="491824"/>
                  <a:ext cx="611722" cy="305860"/>
                </a:xfrm>
                <a:prstGeom prst="rect">
                  <a:avLst/>
                </a:prstGeom>
              </p:spPr>
            </p:pic>
          </p:grpSp>
          <p:sp>
            <p:nvSpPr>
              <p:cNvPr id="40" name="Rectangle : coins arrondis 39">
                <a:extLst>
                  <a:ext uri="{FF2B5EF4-FFF2-40B4-BE49-F238E27FC236}">
                    <a16:creationId xmlns:a16="http://schemas.microsoft.com/office/drawing/2014/main" id="{D7A455DC-94CC-D94F-6F5E-1E139D88D633}"/>
                  </a:ext>
                </a:extLst>
              </p:cNvPr>
              <p:cNvSpPr/>
              <p:nvPr/>
            </p:nvSpPr>
            <p:spPr>
              <a:xfrm>
                <a:off x="4930606" y="1464243"/>
                <a:ext cx="1051008" cy="287805"/>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fr-FR" sz="900" b="1" dirty="0">
                    <a:solidFill>
                      <a:srgbClr val="169FDB"/>
                    </a:solidFill>
                  </a:rPr>
                  <a:t>IT and Data management</a:t>
                </a:r>
              </a:p>
            </p:txBody>
          </p:sp>
        </p:grpSp>
        <p:grpSp>
          <p:nvGrpSpPr>
            <p:cNvPr id="13" name="Groupe 12">
              <a:extLst>
                <a:ext uri="{FF2B5EF4-FFF2-40B4-BE49-F238E27FC236}">
                  <a16:creationId xmlns:a16="http://schemas.microsoft.com/office/drawing/2014/main" id="{5B8144A8-7F08-7196-985C-8A1491734EDF}"/>
                </a:ext>
              </a:extLst>
            </p:cNvPr>
            <p:cNvGrpSpPr/>
            <p:nvPr/>
          </p:nvGrpSpPr>
          <p:grpSpPr>
            <a:xfrm>
              <a:off x="6363108" y="620428"/>
              <a:ext cx="1147244" cy="1108549"/>
              <a:chOff x="6400605" y="388098"/>
              <a:chExt cx="1147244" cy="1108549"/>
            </a:xfrm>
          </p:grpSpPr>
          <p:grpSp>
            <p:nvGrpSpPr>
              <p:cNvPr id="33" name="Groupe 32">
                <a:extLst>
                  <a:ext uri="{FF2B5EF4-FFF2-40B4-BE49-F238E27FC236}">
                    <a16:creationId xmlns:a16="http://schemas.microsoft.com/office/drawing/2014/main" id="{2CDDC329-2A63-37CD-1AB4-075196777644}"/>
                  </a:ext>
                </a:extLst>
              </p:cNvPr>
              <p:cNvGrpSpPr/>
              <p:nvPr/>
            </p:nvGrpSpPr>
            <p:grpSpPr>
              <a:xfrm>
                <a:off x="6555914" y="705527"/>
                <a:ext cx="817484" cy="791120"/>
                <a:chOff x="3813755" y="298199"/>
                <a:chExt cx="817484" cy="791120"/>
              </a:xfrm>
            </p:grpSpPr>
            <p:sp>
              <p:nvSpPr>
                <p:cNvPr id="35" name="Ellipse 34">
                  <a:extLst>
                    <a:ext uri="{FF2B5EF4-FFF2-40B4-BE49-F238E27FC236}">
                      <a16:creationId xmlns:a16="http://schemas.microsoft.com/office/drawing/2014/main" id="{4902021D-3FC6-129E-E354-89E7C4417579}"/>
                    </a:ext>
                  </a:extLst>
                </p:cNvPr>
                <p:cNvSpPr/>
                <p:nvPr/>
              </p:nvSpPr>
              <p:spPr>
                <a:xfrm>
                  <a:off x="3813755" y="298199"/>
                  <a:ext cx="817484" cy="791120"/>
                </a:xfrm>
                <a:prstGeom prst="ellipse">
                  <a:avLst/>
                </a:prstGeom>
                <a:solidFill>
                  <a:schemeClr val="bg1"/>
                </a:solidFill>
                <a:ln w="12700">
                  <a:solidFill>
                    <a:srgbClr val="169FD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36" name="Graphique 35">
                  <a:extLst>
                    <a:ext uri="{FF2B5EF4-FFF2-40B4-BE49-F238E27FC236}">
                      <a16:creationId xmlns:a16="http://schemas.microsoft.com/office/drawing/2014/main" id="{E1E6BB62-7586-5032-EB64-E3E273AEC89D}"/>
                    </a:ext>
                  </a:extLst>
                </p:cNvPr>
                <p:cNvPicPr>
                  <a:picLocks noChangeAspect="1"/>
                </p:cNvPicPr>
                <p:nvPr/>
              </p:nvPicPr>
              <p:blipFill rotWithShape="1">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l="35827" r="31035"/>
                <a:stretch/>
              </p:blipFill>
              <p:spPr>
                <a:xfrm rot="1250845">
                  <a:off x="4168941" y="396058"/>
                  <a:ext cx="231998" cy="314336"/>
                </a:xfrm>
                <a:prstGeom prst="rect">
                  <a:avLst/>
                </a:prstGeom>
              </p:spPr>
            </p:pic>
            <p:pic>
              <p:nvPicPr>
                <p:cNvPr id="37" name="Graphique 36">
                  <a:extLst>
                    <a:ext uri="{FF2B5EF4-FFF2-40B4-BE49-F238E27FC236}">
                      <a16:creationId xmlns:a16="http://schemas.microsoft.com/office/drawing/2014/main" id="{3483EF38-E229-8388-C8D5-53FAB59E9F60}"/>
                    </a:ext>
                  </a:extLst>
                </p:cNvPr>
                <p:cNvPicPr>
                  <a:picLocks noChangeAspect="1"/>
                </p:cNvPicPr>
                <p:nvPr/>
              </p:nvPicPr>
              <p:blipFill rotWithShape="1">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l="68538"/>
                <a:stretch/>
              </p:blipFill>
              <p:spPr>
                <a:xfrm>
                  <a:off x="4206107" y="641112"/>
                  <a:ext cx="220270" cy="314338"/>
                </a:xfrm>
                <a:prstGeom prst="rect">
                  <a:avLst/>
                </a:prstGeom>
              </p:spPr>
            </p:pic>
            <p:pic>
              <p:nvPicPr>
                <p:cNvPr id="38" name="Graphique 37">
                  <a:extLst>
                    <a:ext uri="{FF2B5EF4-FFF2-40B4-BE49-F238E27FC236}">
                      <a16:creationId xmlns:a16="http://schemas.microsoft.com/office/drawing/2014/main" id="{DC6D9DA2-BF34-04E5-48F9-2855A5E2FBF4}"/>
                    </a:ext>
                  </a:extLst>
                </p:cNvPr>
                <p:cNvPicPr>
                  <a:picLocks noChangeAspect="1"/>
                </p:cNvPicPr>
                <p:nvPr/>
              </p:nvPicPr>
              <p:blipFill rotWithShape="1">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r="65582"/>
                <a:stretch/>
              </p:blipFill>
              <p:spPr>
                <a:xfrm>
                  <a:off x="3922592" y="474455"/>
                  <a:ext cx="281252" cy="366888"/>
                </a:xfrm>
                <a:prstGeom prst="rect">
                  <a:avLst/>
                </a:prstGeom>
              </p:spPr>
            </p:pic>
          </p:grpSp>
          <p:sp>
            <p:nvSpPr>
              <p:cNvPr id="34" name="Rectangle : coins arrondis 33">
                <a:extLst>
                  <a:ext uri="{FF2B5EF4-FFF2-40B4-BE49-F238E27FC236}">
                    <a16:creationId xmlns:a16="http://schemas.microsoft.com/office/drawing/2014/main" id="{C0BDB1B2-9A91-91F9-26BE-CBA1C69A2918}"/>
                  </a:ext>
                </a:extLst>
              </p:cNvPr>
              <p:cNvSpPr/>
              <p:nvPr/>
            </p:nvSpPr>
            <p:spPr>
              <a:xfrm>
                <a:off x="6400605" y="388098"/>
                <a:ext cx="1147244" cy="31110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fr-FR" sz="900" b="1" dirty="0">
                    <a:solidFill>
                      <a:srgbClr val="169FDB"/>
                    </a:solidFill>
                  </a:rPr>
                  <a:t>Documentation and training</a:t>
                </a:r>
              </a:p>
            </p:txBody>
          </p:sp>
        </p:grpSp>
        <p:grpSp>
          <p:nvGrpSpPr>
            <p:cNvPr id="14" name="Groupe 13">
              <a:extLst>
                <a:ext uri="{FF2B5EF4-FFF2-40B4-BE49-F238E27FC236}">
                  <a16:creationId xmlns:a16="http://schemas.microsoft.com/office/drawing/2014/main" id="{72A6445A-D4B3-34B1-4AF3-E06E5656D151}"/>
                </a:ext>
              </a:extLst>
            </p:cNvPr>
            <p:cNvGrpSpPr/>
            <p:nvPr/>
          </p:nvGrpSpPr>
          <p:grpSpPr>
            <a:xfrm>
              <a:off x="4941070" y="231743"/>
              <a:ext cx="1184221" cy="1371153"/>
              <a:chOff x="6944744" y="1726138"/>
              <a:chExt cx="1184221" cy="1371153"/>
            </a:xfrm>
          </p:grpSpPr>
          <p:grpSp>
            <p:nvGrpSpPr>
              <p:cNvPr id="22" name="Groupe 21">
                <a:extLst>
                  <a:ext uri="{FF2B5EF4-FFF2-40B4-BE49-F238E27FC236}">
                    <a16:creationId xmlns:a16="http://schemas.microsoft.com/office/drawing/2014/main" id="{CAF0C667-7478-DA1F-CAA1-F76C52112FDF}"/>
                  </a:ext>
                </a:extLst>
              </p:cNvPr>
              <p:cNvGrpSpPr/>
              <p:nvPr/>
            </p:nvGrpSpPr>
            <p:grpSpPr>
              <a:xfrm>
                <a:off x="6944744" y="1958426"/>
                <a:ext cx="1176816" cy="1138865"/>
                <a:chOff x="4534701" y="1245995"/>
                <a:chExt cx="1328899" cy="1286043"/>
              </a:xfrm>
            </p:grpSpPr>
            <p:sp>
              <p:nvSpPr>
                <p:cNvPr id="24" name="Ellipse 23">
                  <a:extLst>
                    <a:ext uri="{FF2B5EF4-FFF2-40B4-BE49-F238E27FC236}">
                      <a16:creationId xmlns:a16="http://schemas.microsoft.com/office/drawing/2014/main" id="{F40873E7-B534-35BF-725D-469749AD0E23}"/>
                    </a:ext>
                  </a:extLst>
                </p:cNvPr>
                <p:cNvSpPr/>
                <p:nvPr/>
              </p:nvSpPr>
              <p:spPr>
                <a:xfrm>
                  <a:off x="4534701" y="1245995"/>
                  <a:ext cx="1328899" cy="1286043"/>
                </a:xfrm>
                <a:prstGeom prst="ellipse">
                  <a:avLst/>
                </a:prstGeom>
                <a:solidFill>
                  <a:schemeClr val="bg1"/>
                </a:solidFill>
                <a:ln w="12700">
                  <a:solidFill>
                    <a:srgbClr val="169FD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grpSp>
              <p:nvGrpSpPr>
                <p:cNvPr id="25" name="Groupe 24">
                  <a:extLst>
                    <a:ext uri="{FF2B5EF4-FFF2-40B4-BE49-F238E27FC236}">
                      <a16:creationId xmlns:a16="http://schemas.microsoft.com/office/drawing/2014/main" id="{D08D8D13-5342-9CEB-D7CB-01BEF6403010}"/>
                    </a:ext>
                  </a:extLst>
                </p:cNvPr>
                <p:cNvGrpSpPr/>
                <p:nvPr/>
              </p:nvGrpSpPr>
              <p:grpSpPr>
                <a:xfrm>
                  <a:off x="4676814" y="1413852"/>
                  <a:ext cx="1127079" cy="966874"/>
                  <a:chOff x="4807424" y="1930838"/>
                  <a:chExt cx="580249" cy="497772"/>
                </a:xfrm>
              </p:grpSpPr>
              <p:pic>
                <p:nvPicPr>
                  <p:cNvPr id="26" name="Graphique 25">
                    <a:extLst>
                      <a:ext uri="{FF2B5EF4-FFF2-40B4-BE49-F238E27FC236}">
                        <a16:creationId xmlns:a16="http://schemas.microsoft.com/office/drawing/2014/main" id="{7F8C9B66-7718-67C9-AD36-5B4E3E64F61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99475" y="1930838"/>
                    <a:ext cx="219075" cy="171450"/>
                  </a:xfrm>
                  <a:prstGeom prst="rect">
                    <a:avLst/>
                  </a:prstGeom>
                </p:spPr>
              </p:pic>
              <p:pic>
                <p:nvPicPr>
                  <p:cNvPr id="27" name="Graphique 26">
                    <a:extLst>
                      <a:ext uri="{FF2B5EF4-FFF2-40B4-BE49-F238E27FC236}">
                        <a16:creationId xmlns:a16="http://schemas.microsoft.com/office/drawing/2014/main" id="{F73F4649-67D5-A5D3-EF5E-1136999D056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982566" y="1956688"/>
                    <a:ext cx="104775" cy="171450"/>
                  </a:xfrm>
                  <a:prstGeom prst="rect">
                    <a:avLst/>
                  </a:prstGeom>
                </p:spPr>
              </p:pic>
              <p:pic>
                <p:nvPicPr>
                  <p:cNvPr id="28" name="Graphique 27">
                    <a:extLst>
                      <a:ext uri="{FF2B5EF4-FFF2-40B4-BE49-F238E27FC236}">
                        <a16:creationId xmlns:a16="http://schemas.microsoft.com/office/drawing/2014/main" id="{B783D239-A11F-5FD8-2241-412159BCC77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49241" y="2073589"/>
                    <a:ext cx="257175" cy="142875"/>
                  </a:xfrm>
                  <a:prstGeom prst="rect">
                    <a:avLst/>
                  </a:prstGeom>
                </p:spPr>
              </p:pic>
              <p:pic>
                <p:nvPicPr>
                  <p:cNvPr id="29" name="Graphique 28">
                    <a:extLst>
                      <a:ext uri="{FF2B5EF4-FFF2-40B4-BE49-F238E27FC236}">
                        <a16:creationId xmlns:a16="http://schemas.microsoft.com/office/drawing/2014/main" id="{59E0ABF5-C2C6-FCBE-1EDC-A7DCF2617C7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838931" y="1949385"/>
                    <a:ext cx="123825" cy="200025"/>
                  </a:xfrm>
                  <a:prstGeom prst="rect">
                    <a:avLst/>
                  </a:prstGeom>
                </p:spPr>
              </p:pic>
              <p:pic>
                <p:nvPicPr>
                  <p:cNvPr id="30" name="Graphique 29">
                    <a:extLst>
                      <a:ext uri="{FF2B5EF4-FFF2-40B4-BE49-F238E27FC236}">
                        <a16:creationId xmlns:a16="http://schemas.microsoft.com/office/drawing/2014/main" id="{FAE3B098-AF0F-895D-94D9-52823193B75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807424" y="2176027"/>
                    <a:ext cx="247650" cy="171450"/>
                  </a:xfrm>
                  <a:prstGeom prst="rect">
                    <a:avLst/>
                  </a:prstGeom>
                </p:spPr>
              </p:pic>
              <p:pic>
                <p:nvPicPr>
                  <p:cNvPr id="31" name="Graphique 30">
                    <a:extLst>
                      <a:ext uri="{FF2B5EF4-FFF2-40B4-BE49-F238E27FC236}">
                        <a16:creationId xmlns:a16="http://schemas.microsoft.com/office/drawing/2014/main" id="{D5E77575-A5EE-E968-5EA9-A488F61D75E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197173" y="2145698"/>
                    <a:ext cx="190500" cy="133350"/>
                  </a:xfrm>
                  <a:prstGeom prst="rect">
                    <a:avLst/>
                  </a:prstGeom>
                </p:spPr>
              </p:pic>
              <p:pic>
                <p:nvPicPr>
                  <p:cNvPr id="32" name="Graphique 31">
                    <a:extLst>
                      <a:ext uri="{FF2B5EF4-FFF2-40B4-BE49-F238E27FC236}">
                        <a16:creationId xmlns:a16="http://schemas.microsoft.com/office/drawing/2014/main" id="{132401CC-C3A9-4525-9751-EA5AC30B563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090154" y="2238110"/>
                    <a:ext cx="171450" cy="190500"/>
                  </a:xfrm>
                  <a:prstGeom prst="rect">
                    <a:avLst/>
                  </a:prstGeom>
                </p:spPr>
              </p:pic>
            </p:grpSp>
          </p:grpSp>
          <p:sp>
            <p:nvSpPr>
              <p:cNvPr id="23" name="Rectangle : coins arrondis 22">
                <a:extLst>
                  <a:ext uri="{FF2B5EF4-FFF2-40B4-BE49-F238E27FC236}">
                    <a16:creationId xmlns:a16="http://schemas.microsoft.com/office/drawing/2014/main" id="{CAC6F41C-AC5E-1E81-F261-3E8D9E96C60E}"/>
                  </a:ext>
                </a:extLst>
              </p:cNvPr>
              <p:cNvSpPr/>
              <p:nvPr/>
            </p:nvSpPr>
            <p:spPr>
              <a:xfrm>
                <a:off x="6975198" y="1726138"/>
                <a:ext cx="1153767" cy="199178"/>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b="1" err="1">
                    <a:solidFill>
                      <a:srgbClr val="169FDB"/>
                    </a:solidFill>
                  </a:rPr>
                  <a:t>Reagents</a:t>
                </a:r>
                <a:r>
                  <a:rPr lang="fr-FR" sz="900" b="1">
                    <a:solidFill>
                      <a:srgbClr val="169FDB"/>
                    </a:solidFill>
                  </a:rPr>
                  <a:t> and Consumables</a:t>
                </a:r>
              </a:p>
            </p:txBody>
          </p:sp>
        </p:grpSp>
        <p:sp>
          <p:nvSpPr>
            <p:cNvPr id="15" name="Flèche : droite à entaille 14">
              <a:extLst>
                <a:ext uri="{FF2B5EF4-FFF2-40B4-BE49-F238E27FC236}">
                  <a16:creationId xmlns:a16="http://schemas.microsoft.com/office/drawing/2014/main" id="{CD1F2956-AB3A-0426-49E8-8CE6E110C66F}"/>
                </a:ext>
              </a:extLst>
            </p:cNvPr>
            <p:cNvSpPr/>
            <p:nvPr/>
          </p:nvSpPr>
          <p:spPr>
            <a:xfrm rot="20202503">
              <a:off x="4308693" y="2397435"/>
              <a:ext cx="286886" cy="154555"/>
            </a:xfrm>
            <a:prstGeom prst="notchedRightArrow">
              <a:avLst>
                <a:gd name="adj1" fmla="val 50000"/>
                <a:gd name="adj2" fmla="val 61759"/>
              </a:avLst>
            </a:prstGeom>
            <a:solidFill>
              <a:srgbClr val="1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6" name="Flèche : droite à entaille 15">
              <a:extLst>
                <a:ext uri="{FF2B5EF4-FFF2-40B4-BE49-F238E27FC236}">
                  <a16:creationId xmlns:a16="http://schemas.microsoft.com/office/drawing/2014/main" id="{CC6E2CE4-ADF3-AC1E-FBD5-6DF7A58F4838}"/>
                </a:ext>
              </a:extLst>
            </p:cNvPr>
            <p:cNvSpPr/>
            <p:nvPr/>
          </p:nvSpPr>
          <p:spPr>
            <a:xfrm rot="2460304">
              <a:off x="4467565" y="1745932"/>
              <a:ext cx="352406" cy="154555"/>
            </a:xfrm>
            <a:prstGeom prst="notchedRightArrow">
              <a:avLst>
                <a:gd name="adj1" fmla="val 50000"/>
                <a:gd name="adj2" fmla="val 61759"/>
              </a:avLst>
            </a:prstGeom>
            <a:solidFill>
              <a:srgbClr val="1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7" name="Flèche : droite à entaille 16">
              <a:extLst>
                <a:ext uri="{FF2B5EF4-FFF2-40B4-BE49-F238E27FC236}">
                  <a16:creationId xmlns:a16="http://schemas.microsoft.com/office/drawing/2014/main" id="{8C418B99-F0A8-80B6-9A9E-BCA9A74EC766}"/>
                </a:ext>
              </a:extLst>
            </p:cNvPr>
            <p:cNvSpPr/>
            <p:nvPr/>
          </p:nvSpPr>
          <p:spPr>
            <a:xfrm rot="5400000">
              <a:off x="5339322" y="1641884"/>
              <a:ext cx="441652" cy="154555"/>
            </a:xfrm>
            <a:prstGeom prst="notchedRightArrow">
              <a:avLst>
                <a:gd name="adj1" fmla="val 50000"/>
                <a:gd name="adj2" fmla="val 61759"/>
              </a:avLst>
            </a:prstGeom>
            <a:solidFill>
              <a:srgbClr val="1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8" name="Flèche : droite à entaille 17">
              <a:extLst>
                <a:ext uri="{FF2B5EF4-FFF2-40B4-BE49-F238E27FC236}">
                  <a16:creationId xmlns:a16="http://schemas.microsoft.com/office/drawing/2014/main" id="{96707A58-266A-98A8-CEB8-EA9CF001244C}"/>
                </a:ext>
              </a:extLst>
            </p:cNvPr>
            <p:cNvSpPr/>
            <p:nvPr/>
          </p:nvSpPr>
          <p:spPr>
            <a:xfrm rot="7567451">
              <a:off x="6321802" y="1678872"/>
              <a:ext cx="463058" cy="154555"/>
            </a:xfrm>
            <a:prstGeom prst="notchedRightArrow">
              <a:avLst>
                <a:gd name="adj1" fmla="val 50000"/>
                <a:gd name="adj2" fmla="val 61759"/>
              </a:avLst>
            </a:prstGeom>
            <a:solidFill>
              <a:srgbClr val="1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9" name="Flèche : droite à entaille 18">
              <a:extLst>
                <a:ext uri="{FF2B5EF4-FFF2-40B4-BE49-F238E27FC236}">
                  <a16:creationId xmlns:a16="http://schemas.microsoft.com/office/drawing/2014/main" id="{703A43D0-C429-A314-6044-499493A077D2}"/>
                </a:ext>
              </a:extLst>
            </p:cNvPr>
            <p:cNvSpPr/>
            <p:nvPr/>
          </p:nvSpPr>
          <p:spPr>
            <a:xfrm rot="12240653">
              <a:off x="6621628" y="2268234"/>
              <a:ext cx="331510" cy="154555"/>
            </a:xfrm>
            <a:prstGeom prst="notchedRightArrow">
              <a:avLst>
                <a:gd name="adj1" fmla="val 50000"/>
                <a:gd name="adj2" fmla="val 61759"/>
              </a:avLst>
            </a:prstGeom>
            <a:solidFill>
              <a:srgbClr val="16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20" name="Image 19">
              <a:extLst>
                <a:ext uri="{FF2B5EF4-FFF2-40B4-BE49-F238E27FC236}">
                  <a16:creationId xmlns:a16="http://schemas.microsoft.com/office/drawing/2014/main" id="{01615B63-D8EB-5A74-B70F-EFB653C8FA9C}"/>
                </a:ext>
              </a:extLst>
            </p:cNvPr>
            <p:cNvPicPr>
              <a:picLocks noChangeAspect="1"/>
            </p:cNvPicPr>
            <p:nvPr/>
          </p:nvPicPr>
          <p:blipFill>
            <a:blip r:embed="rId31" cstate="print">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4669495" y="3589446"/>
              <a:ext cx="1693612" cy="1342808"/>
            </a:xfrm>
            <a:prstGeom prst="rect">
              <a:avLst/>
            </a:prstGeom>
          </p:spPr>
        </p:pic>
        <p:sp>
          <p:nvSpPr>
            <p:cNvPr id="21" name="Flèche : droite à entaille 20">
              <a:extLst>
                <a:ext uri="{FF2B5EF4-FFF2-40B4-BE49-F238E27FC236}">
                  <a16:creationId xmlns:a16="http://schemas.microsoft.com/office/drawing/2014/main" id="{92B02DE0-791E-8C48-8028-0F4E2610AEB5}"/>
                </a:ext>
              </a:extLst>
            </p:cNvPr>
            <p:cNvSpPr/>
            <p:nvPr/>
          </p:nvSpPr>
          <p:spPr>
            <a:xfrm rot="5400000">
              <a:off x="5299215" y="2810248"/>
              <a:ext cx="591593" cy="728925"/>
            </a:xfrm>
            <a:prstGeom prst="notchedRightArrow">
              <a:avLst/>
            </a:prstGeom>
            <a:noFill/>
            <a:ln>
              <a:solidFill>
                <a:srgbClr val="169F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grpSp>
      <p:sp>
        <p:nvSpPr>
          <p:cNvPr id="52" name="Rectangle 51">
            <a:extLst>
              <a:ext uri="{FF2B5EF4-FFF2-40B4-BE49-F238E27FC236}">
                <a16:creationId xmlns:a16="http://schemas.microsoft.com/office/drawing/2014/main" id="{1FCEB2F9-536E-2C2E-63BB-201C1303BF6D}"/>
              </a:ext>
            </a:extLst>
          </p:cNvPr>
          <p:cNvSpPr/>
          <p:nvPr/>
        </p:nvSpPr>
        <p:spPr>
          <a:xfrm>
            <a:off x="5458633" y="4158158"/>
            <a:ext cx="3385294" cy="66781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457200">
              <a:spcAft>
                <a:spcPts val="400"/>
              </a:spcAft>
            </a:pPr>
            <a:r>
              <a:rPr lang="fr-FR" sz="1100" b="1" u="sng" dirty="0">
                <a:solidFill>
                  <a:srgbClr val="0A4C6A"/>
                </a:solidFill>
              </a:rPr>
              <a:t>Diagnostic and surveillance</a:t>
            </a:r>
            <a:endParaRPr lang="en-US" sz="1100" b="1" dirty="0">
              <a:solidFill>
                <a:srgbClr val="0A4C6A"/>
              </a:solidFill>
              <a:cs typeface="Calibri Light"/>
            </a:endParaRPr>
          </a:p>
          <a:p>
            <a:pPr marL="171450" indent="-171450" defTabSz="457200">
              <a:buFont typeface="Arial" panose="020B0604020202020204" pitchFamily="34" charset="0"/>
              <a:buChar char="•"/>
            </a:pPr>
            <a:r>
              <a:rPr lang="fr-FR" sz="1100" b="1" dirty="0" err="1">
                <a:solidFill>
                  <a:srgbClr val="0A4C6A"/>
                </a:solidFill>
              </a:rPr>
              <a:t>Bloodstream</a:t>
            </a:r>
            <a:r>
              <a:rPr lang="fr-FR" sz="1100" b="1" dirty="0">
                <a:solidFill>
                  <a:srgbClr val="0A4C6A"/>
                </a:solidFill>
              </a:rPr>
              <a:t> infection</a:t>
            </a:r>
            <a:endParaRPr lang="fr-FR" sz="1100" b="1" dirty="0">
              <a:solidFill>
                <a:srgbClr val="0A4C6A"/>
              </a:solidFill>
              <a:cs typeface="Calibri Light"/>
            </a:endParaRPr>
          </a:p>
          <a:p>
            <a:pPr marL="171450" indent="-171450" defTabSz="457200">
              <a:buFont typeface="Arial" panose="020B0604020202020204" pitchFamily="34" charset="0"/>
              <a:buChar char="•"/>
            </a:pPr>
            <a:r>
              <a:rPr lang="fr-FR" sz="1100" b="1" dirty="0" err="1">
                <a:solidFill>
                  <a:srgbClr val="0A4C6A"/>
                </a:solidFill>
              </a:rPr>
              <a:t>Urinary</a:t>
            </a:r>
            <a:r>
              <a:rPr lang="fr-FR" sz="1100" b="1" dirty="0">
                <a:solidFill>
                  <a:srgbClr val="0A4C6A"/>
                </a:solidFill>
              </a:rPr>
              <a:t> tract infections </a:t>
            </a:r>
            <a:r>
              <a:rPr lang="fr-FR" sz="1100" dirty="0">
                <a:solidFill>
                  <a:srgbClr val="0A4C6A"/>
                </a:solidFill>
              </a:rPr>
              <a:t>(</a:t>
            </a:r>
            <a:r>
              <a:rPr lang="fr-FR" sz="1100" dirty="0" err="1">
                <a:solidFill>
                  <a:srgbClr val="0A4C6A"/>
                </a:solidFill>
              </a:rPr>
              <a:t>integration</a:t>
            </a:r>
            <a:r>
              <a:rPr lang="fr-FR" sz="1100" dirty="0">
                <a:solidFill>
                  <a:srgbClr val="0A4C6A"/>
                </a:solidFill>
              </a:rPr>
              <a:t> in </a:t>
            </a:r>
            <a:r>
              <a:rPr lang="fr-FR" sz="1100" dirty="0" err="1">
                <a:solidFill>
                  <a:srgbClr val="0A4C6A"/>
                </a:solidFill>
              </a:rPr>
              <a:t>progress</a:t>
            </a:r>
            <a:r>
              <a:rPr lang="fr-FR" sz="1100" dirty="0">
                <a:solidFill>
                  <a:srgbClr val="0A4C6A"/>
                </a:solidFill>
              </a:rPr>
              <a:t>)</a:t>
            </a:r>
            <a:endParaRPr lang="fr-FR" sz="1100" dirty="0">
              <a:solidFill>
                <a:srgbClr val="0A4C6A"/>
              </a:solidFill>
              <a:cs typeface="Calibri Light"/>
            </a:endParaRPr>
          </a:p>
          <a:p>
            <a:pPr marL="171450" indent="-171450" defTabSz="457200">
              <a:buFont typeface="Arial" panose="020B0604020202020204" pitchFamily="34" charset="0"/>
              <a:buChar char="•"/>
            </a:pPr>
            <a:r>
              <a:rPr lang="fr-FR" sz="1100" dirty="0">
                <a:solidFill>
                  <a:srgbClr val="0A4C6A"/>
                </a:solidFill>
              </a:rPr>
              <a:t>addition:</a:t>
            </a:r>
            <a:r>
              <a:rPr lang="fr-FR" sz="1100" b="1" dirty="0">
                <a:solidFill>
                  <a:srgbClr val="0A4C6A"/>
                </a:solidFill>
              </a:rPr>
              <a:t> </a:t>
            </a:r>
            <a:r>
              <a:rPr lang="fr-FR" sz="1100" b="1" dirty="0" err="1">
                <a:solidFill>
                  <a:srgbClr val="0A4C6A"/>
                </a:solidFill>
              </a:rPr>
              <a:t>Meningitis</a:t>
            </a:r>
            <a:endParaRPr lang="fr-FR" sz="1100" b="1" dirty="0">
              <a:solidFill>
                <a:srgbClr val="0A4C6A"/>
              </a:solidFill>
              <a:cs typeface="Calibri Light"/>
            </a:endParaRPr>
          </a:p>
        </p:txBody>
      </p:sp>
      <p:pic>
        <p:nvPicPr>
          <p:cNvPr id="53" name="Picture 52">
            <a:extLst>
              <a:ext uri="{FF2B5EF4-FFF2-40B4-BE49-F238E27FC236}">
                <a16:creationId xmlns:a16="http://schemas.microsoft.com/office/drawing/2014/main" id="{FBA15B7F-7926-8A49-48C7-ED1DC65F1375}"/>
              </a:ext>
            </a:extLst>
          </p:cNvPr>
          <p:cNvPicPr>
            <a:picLocks noChangeAspect="1"/>
          </p:cNvPicPr>
          <p:nvPr/>
        </p:nvPicPr>
        <p:blipFill>
          <a:blip r:embed="rId32"/>
          <a:stretch>
            <a:fillRect/>
          </a:stretch>
        </p:blipFill>
        <p:spPr>
          <a:xfrm>
            <a:off x="213180" y="402968"/>
            <a:ext cx="1615645" cy="1400941"/>
          </a:xfrm>
          <a:prstGeom prst="rect">
            <a:avLst/>
          </a:prstGeom>
        </p:spPr>
      </p:pic>
    </p:spTree>
    <p:extLst>
      <p:ext uri="{BB962C8B-B14F-4D97-AF65-F5344CB8AC3E}">
        <p14:creationId xmlns:p14="http://schemas.microsoft.com/office/powerpoint/2010/main" val="2211379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6" name="Google Shape;190;p31">
            <a:extLst>
              <a:ext uri="{FF2B5EF4-FFF2-40B4-BE49-F238E27FC236}">
                <a16:creationId xmlns:a16="http://schemas.microsoft.com/office/drawing/2014/main" id="{D10A154C-25AD-BAF1-0ABF-0DB91B52E6D8}"/>
              </a:ext>
            </a:extLst>
          </p:cNvPr>
          <p:cNvSpPr txBox="1">
            <a:spLocks/>
          </p:cNvSpPr>
          <p:nvPr/>
        </p:nvSpPr>
        <p:spPr>
          <a:xfrm>
            <a:off x="40647" y="1274241"/>
            <a:ext cx="5266039" cy="3597600"/>
          </a:xfrm>
          <a:prstGeom prst="rect">
            <a:avLst/>
          </a:prstGeom>
        </p:spPr>
        <p:txBody>
          <a:bodyPr spcFirstLastPara="1" vert="horz" wrap="square" lIns="121900" tIns="121900" rIns="121900" bIns="121900" rtlCol="0" anchor="ctr" anchorCtr="0">
            <a:no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pPr marL="609585" indent="-423323">
              <a:lnSpc>
                <a:spcPct val="100000"/>
              </a:lnSpc>
              <a:spcBef>
                <a:spcPts val="600"/>
              </a:spcBef>
              <a:buSzPts val="1400"/>
              <a:buFont typeface="Rubik"/>
              <a:buAutoNum type="arabicPeriod"/>
            </a:pPr>
            <a:r>
              <a:rPr lang="en-US" sz="2000" b="0" dirty="0">
                <a:latin typeface="+mn-lt"/>
                <a:ea typeface="Rubik"/>
                <a:cs typeface="Rubik"/>
                <a:sym typeface="Rubik"/>
              </a:rPr>
              <a:t>Picture of the petri dish</a:t>
            </a:r>
          </a:p>
          <a:p>
            <a:pPr marL="609585" indent="-423323">
              <a:lnSpc>
                <a:spcPct val="100000"/>
              </a:lnSpc>
              <a:spcBef>
                <a:spcPts val="600"/>
              </a:spcBef>
              <a:buSzPts val="1400"/>
              <a:buFont typeface="Rubik"/>
              <a:buAutoNum type="arabicPeriod"/>
            </a:pPr>
            <a:r>
              <a:rPr lang="en-US" sz="2000" b="0" dirty="0">
                <a:latin typeface="+mn-lt"/>
                <a:ea typeface="Rubik"/>
                <a:cs typeface="Rubik"/>
                <a:sym typeface="Rubik"/>
              </a:rPr>
              <a:t>Automatic detection of antibiotic discs and inhibition zone using artificial intelligence</a:t>
            </a:r>
          </a:p>
          <a:p>
            <a:pPr marL="609585" indent="-423323">
              <a:lnSpc>
                <a:spcPct val="100000"/>
              </a:lnSpc>
              <a:spcBef>
                <a:spcPts val="600"/>
              </a:spcBef>
              <a:buSzPts val="1400"/>
              <a:buFont typeface="Rubik"/>
              <a:buAutoNum type="arabicPeriod"/>
            </a:pPr>
            <a:r>
              <a:rPr lang="en-US" sz="2000" b="0" dirty="0">
                <a:latin typeface="+mn-lt"/>
                <a:ea typeface="Rubik"/>
                <a:cs typeface="Rubik"/>
                <a:sym typeface="Rubik"/>
              </a:rPr>
              <a:t>Expert System:  more than 3000 interpretation rules: disc </a:t>
            </a:r>
            <a:r>
              <a:rPr lang="en-US" sz="2000" b="0" dirty="0" err="1">
                <a:latin typeface="+mn-lt"/>
                <a:ea typeface="Rubik"/>
                <a:cs typeface="Rubik"/>
                <a:sym typeface="Rubik"/>
              </a:rPr>
              <a:t>diffusion+MIC</a:t>
            </a:r>
            <a:r>
              <a:rPr lang="en-US" sz="2000" b="0" dirty="0">
                <a:latin typeface="+mn-lt"/>
                <a:ea typeface="Rubik"/>
                <a:cs typeface="Rubik"/>
                <a:sym typeface="Rubik"/>
              </a:rPr>
              <a:t>. EUCAST and CLSI</a:t>
            </a:r>
          </a:p>
          <a:p>
            <a:pPr marL="609585" indent="-423323">
              <a:lnSpc>
                <a:spcPct val="100000"/>
              </a:lnSpc>
              <a:spcBef>
                <a:spcPts val="600"/>
              </a:spcBef>
              <a:buSzPts val="1400"/>
              <a:buFont typeface="Rubik"/>
              <a:buAutoNum type="arabicPeriod"/>
            </a:pPr>
            <a:r>
              <a:rPr lang="en-US" sz="2000" b="0" dirty="0">
                <a:latin typeface="+mn-lt"/>
                <a:ea typeface="Rubik"/>
                <a:cs typeface="Rubik"/>
                <a:sym typeface="Rubik"/>
              </a:rPr>
              <a:t>Selective/customized results for clinicians</a:t>
            </a:r>
          </a:p>
        </p:txBody>
      </p:sp>
      <p:sp>
        <p:nvSpPr>
          <p:cNvPr id="7" name="Google Shape;191;p31">
            <a:extLst>
              <a:ext uri="{FF2B5EF4-FFF2-40B4-BE49-F238E27FC236}">
                <a16:creationId xmlns:a16="http://schemas.microsoft.com/office/drawing/2014/main" id="{05EACA94-0222-FA6E-ED0E-BB38063F36E1}"/>
              </a:ext>
            </a:extLst>
          </p:cNvPr>
          <p:cNvSpPr txBox="1"/>
          <p:nvPr/>
        </p:nvSpPr>
        <p:spPr>
          <a:xfrm>
            <a:off x="-38100" y="170378"/>
            <a:ext cx="5154007" cy="1404782"/>
          </a:xfrm>
          <a:prstGeom prst="rect">
            <a:avLst/>
          </a:prstGeom>
          <a:noFill/>
          <a:ln>
            <a:noFill/>
          </a:ln>
        </p:spPr>
        <p:txBody>
          <a:bodyPr spcFirstLastPara="1" wrap="square" lIns="121900" tIns="121900" rIns="121900" bIns="121900" anchor="t" anchorCtr="0">
            <a:noAutofit/>
          </a:bodyPr>
          <a:lstStyle/>
          <a:p>
            <a:pPr algn="ctr"/>
            <a:r>
              <a:rPr lang="fr-FR" sz="2800" b="1" dirty="0"/>
              <a:t>ANTIBIOGO</a:t>
            </a:r>
            <a:r>
              <a:rPr lang="fr-FR" sz="2400" b="1" dirty="0"/>
              <a:t>: </a:t>
            </a:r>
          </a:p>
          <a:p>
            <a:pPr algn="ctr"/>
            <a:r>
              <a:rPr lang="en" sz="2400" b="1" dirty="0">
                <a:latin typeface="Rubik"/>
                <a:ea typeface="Rubik"/>
                <a:cs typeface="Rubik"/>
                <a:sym typeface="Rubik"/>
              </a:rPr>
              <a:t>Smartphone based app to read and interpret antibiogram tests in LMIC</a:t>
            </a:r>
            <a:endParaRPr sz="2400" b="1" dirty="0">
              <a:latin typeface="Rubik"/>
              <a:ea typeface="Rubik"/>
              <a:cs typeface="Rubik"/>
              <a:sym typeface="Rubik"/>
            </a:endParaRPr>
          </a:p>
        </p:txBody>
      </p:sp>
      <p:pic>
        <p:nvPicPr>
          <p:cNvPr id="9" name="Google Shape;193;p31">
            <a:extLst>
              <a:ext uri="{FF2B5EF4-FFF2-40B4-BE49-F238E27FC236}">
                <a16:creationId xmlns:a16="http://schemas.microsoft.com/office/drawing/2014/main" id="{15D53475-05C0-7D8B-ECDE-920466B10010}"/>
              </a:ext>
            </a:extLst>
          </p:cNvPr>
          <p:cNvPicPr preferRelativeResize="0"/>
          <p:nvPr/>
        </p:nvPicPr>
        <p:blipFill>
          <a:blip r:embed="rId3">
            <a:alphaModFix/>
          </a:blip>
          <a:stretch>
            <a:fillRect/>
          </a:stretch>
        </p:blipFill>
        <p:spPr>
          <a:xfrm>
            <a:off x="5115907" y="170378"/>
            <a:ext cx="2728716" cy="4583037"/>
          </a:xfrm>
          <a:prstGeom prst="rect">
            <a:avLst/>
          </a:prstGeom>
          <a:noFill/>
          <a:ln>
            <a:noFill/>
          </a:ln>
        </p:spPr>
      </p:pic>
      <p:pic>
        <p:nvPicPr>
          <p:cNvPr id="10" name="Google Shape;194;p31">
            <a:extLst>
              <a:ext uri="{FF2B5EF4-FFF2-40B4-BE49-F238E27FC236}">
                <a16:creationId xmlns:a16="http://schemas.microsoft.com/office/drawing/2014/main" id="{82D5BF32-5277-BA58-F1A1-658C36C8866C}"/>
              </a:ext>
            </a:extLst>
          </p:cNvPr>
          <p:cNvPicPr preferRelativeResize="0"/>
          <p:nvPr/>
        </p:nvPicPr>
        <p:blipFill rotWithShape="1">
          <a:blip r:embed="rId4">
            <a:alphaModFix/>
          </a:blip>
          <a:srcRect/>
          <a:stretch/>
        </p:blipFill>
        <p:spPr>
          <a:xfrm>
            <a:off x="5515503" y="805330"/>
            <a:ext cx="1947561" cy="3721100"/>
          </a:xfrm>
          <a:prstGeom prst="rect">
            <a:avLst/>
          </a:prstGeom>
          <a:noFill/>
          <a:ln>
            <a:noFill/>
          </a:ln>
        </p:spPr>
      </p:pic>
      <p:pic>
        <p:nvPicPr>
          <p:cNvPr id="12" name="Google Shape;116;p25">
            <a:extLst>
              <a:ext uri="{FF2B5EF4-FFF2-40B4-BE49-F238E27FC236}">
                <a16:creationId xmlns:a16="http://schemas.microsoft.com/office/drawing/2014/main" id="{109DD0EE-F886-C1F3-E79E-FE503971C9D9}"/>
              </a:ext>
            </a:extLst>
          </p:cNvPr>
          <p:cNvPicPr preferRelativeResize="0"/>
          <p:nvPr/>
        </p:nvPicPr>
        <p:blipFill rotWithShape="1">
          <a:blip r:embed="rId5">
            <a:alphaModFix/>
          </a:blip>
          <a:srcRect b="10394"/>
          <a:stretch/>
        </p:blipFill>
        <p:spPr>
          <a:xfrm>
            <a:off x="7600496" y="170378"/>
            <a:ext cx="1325467" cy="989767"/>
          </a:xfrm>
          <a:prstGeom prst="rect">
            <a:avLst/>
          </a:prstGeom>
          <a:noFill/>
          <a:ln>
            <a:noFill/>
          </a:ln>
        </p:spPr>
      </p:pic>
      <p:sp>
        <p:nvSpPr>
          <p:cNvPr id="2" name="TextBox 1">
            <a:extLst>
              <a:ext uri="{FF2B5EF4-FFF2-40B4-BE49-F238E27FC236}">
                <a16:creationId xmlns:a16="http://schemas.microsoft.com/office/drawing/2014/main" id="{9661D69A-268A-4291-B756-F9D8347AAAE6}"/>
              </a:ext>
            </a:extLst>
          </p:cNvPr>
          <p:cNvSpPr txBox="1"/>
          <p:nvPr/>
        </p:nvSpPr>
        <p:spPr>
          <a:xfrm>
            <a:off x="289422" y="4753415"/>
            <a:ext cx="8813931" cy="276999"/>
          </a:xfrm>
          <a:prstGeom prst="rect">
            <a:avLst/>
          </a:prstGeom>
          <a:noFill/>
        </p:spPr>
        <p:txBody>
          <a:bodyPr wrap="square" lIns="0" tIns="0" rIns="0" bIns="0" rtlCol="0">
            <a:spAutoFit/>
          </a:bodyPr>
          <a:lstStyle/>
          <a:p>
            <a:pPr marL="0" marR="0"/>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6"/>
              </a:rPr>
              <a:t>WHO compendium of innovative health technologies for low-resource settings 2024</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117023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Title 1">
            <a:extLst>
              <a:ext uri="{FF2B5EF4-FFF2-40B4-BE49-F238E27FC236}">
                <a16:creationId xmlns:a16="http://schemas.microsoft.com/office/drawing/2014/main" id="{8AF37FE8-81A5-129E-F608-176F8EF99940}"/>
              </a:ext>
            </a:extLst>
          </p:cNvPr>
          <p:cNvSpPr txBox="1">
            <a:spLocks/>
          </p:cNvSpPr>
          <p:nvPr/>
        </p:nvSpPr>
        <p:spPr>
          <a:xfrm>
            <a:off x="114300" y="2194513"/>
            <a:ext cx="8534400" cy="969550"/>
          </a:xfrm>
          <a:prstGeom prst="rect">
            <a:avLst/>
          </a:prstGeom>
        </p:spPr>
        <p:txBody>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sz="3200" dirty="0">
                <a:latin typeface="Arial Narrow" panose="020B0606020202030204" pitchFamily="34" charset="0"/>
              </a:rPr>
              <a:t>CAPACITY BUILDING</a:t>
            </a:r>
          </a:p>
        </p:txBody>
      </p:sp>
      <p:pic>
        <p:nvPicPr>
          <p:cNvPr id="2" name="Picture 1">
            <a:extLst>
              <a:ext uri="{FF2B5EF4-FFF2-40B4-BE49-F238E27FC236}">
                <a16:creationId xmlns:a16="http://schemas.microsoft.com/office/drawing/2014/main" id="{5CBFC448-8C6E-C9AA-7C06-AF5525912D4E}"/>
              </a:ext>
            </a:extLst>
          </p:cNvPr>
          <p:cNvPicPr>
            <a:picLocks noChangeAspect="1"/>
          </p:cNvPicPr>
          <p:nvPr/>
        </p:nvPicPr>
        <p:blipFill>
          <a:blip r:embed="rId2"/>
          <a:stretch>
            <a:fillRect/>
          </a:stretch>
        </p:blipFill>
        <p:spPr>
          <a:xfrm>
            <a:off x="4758267" y="291589"/>
            <a:ext cx="2607732" cy="1955799"/>
          </a:xfrm>
          <a:prstGeom prst="rect">
            <a:avLst/>
          </a:prstGeom>
        </p:spPr>
      </p:pic>
      <p:pic>
        <p:nvPicPr>
          <p:cNvPr id="6" name="Picture 5">
            <a:extLst>
              <a:ext uri="{FF2B5EF4-FFF2-40B4-BE49-F238E27FC236}">
                <a16:creationId xmlns:a16="http://schemas.microsoft.com/office/drawing/2014/main" id="{863DF308-1B1D-D969-85BD-41866D2E8534}"/>
              </a:ext>
            </a:extLst>
          </p:cNvPr>
          <p:cNvPicPr>
            <a:picLocks noChangeAspect="1"/>
          </p:cNvPicPr>
          <p:nvPr/>
        </p:nvPicPr>
        <p:blipFill>
          <a:blip r:embed="rId3"/>
          <a:stretch>
            <a:fillRect/>
          </a:stretch>
        </p:blipFill>
        <p:spPr>
          <a:xfrm>
            <a:off x="3329565" y="2679288"/>
            <a:ext cx="5319135" cy="2309252"/>
          </a:xfrm>
          <a:prstGeom prst="rect">
            <a:avLst/>
          </a:prstGeom>
        </p:spPr>
      </p:pic>
    </p:spTree>
    <p:extLst>
      <p:ext uri="{BB962C8B-B14F-4D97-AF65-F5344CB8AC3E}">
        <p14:creationId xmlns:p14="http://schemas.microsoft.com/office/powerpoint/2010/main" val="1126959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pic>
        <p:nvPicPr>
          <p:cNvPr id="2" name="Picture 1">
            <a:extLst>
              <a:ext uri="{FF2B5EF4-FFF2-40B4-BE49-F238E27FC236}">
                <a16:creationId xmlns:a16="http://schemas.microsoft.com/office/drawing/2014/main" id="{DC084337-40A6-E981-386D-F04AE1EE4422}"/>
              </a:ext>
            </a:extLst>
          </p:cNvPr>
          <p:cNvPicPr>
            <a:picLocks noChangeAspect="1"/>
          </p:cNvPicPr>
          <p:nvPr/>
        </p:nvPicPr>
        <p:blipFill>
          <a:blip r:embed="rId2"/>
          <a:stretch>
            <a:fillRect/>
          </a:stretch>
        </p:blipFill>
        <p:spPr>
          <a:xfrm>
            <a:off x="294831" y="306889"/>
            <a:ext cx="7309738" cy="4529721"/>
          </a:xfrm>
          <a:prstGeom prst="rect">
            <a:avLst/>
          </a:prstGeom>
        </p:spPr>
      </p:pic>
    </p:spTree>
    <p:extLst>
      <p:ext uri="{BB962C8B-B14F-4D97-AF65-F5344CB8AC3E}">
        <p14:creationId xmlns:p14="http://schemas.microsoft.com/office/powerpoint/2010/main" val="2420228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D865-FC56-BDA5-AD5E-1C6DDBE8BC89}"/>
              </a:ext>
            </a:extLst>
          </p:cNvPr>
          <p:cNvSpPr>
            <a:spLocks noGrp="1"/>
          </p:cNvSpPr>
          <p:nvPr>
            <p:ph type="title"/>
          </p:nvPr>
        </p:nvSpPr>
        <p:spPr>
          <a:xfrm>
            <a:off x="242889" y="343514"/>
            <a:ext cx="8647906" cy="519373"/>
          </a:xfrm>
        </p:spPr>
        <p:txBody>
          <a:bodyPr/>
          <a:lstStyle/>
          <a:p>
            <a:r>
              <a:rPr lang="en-GB" dirty="0"/>
              <a:t>What have we done? (until 2025)</a:t>
            </a:r>
          </a:p>
        </p:txBody>
      </p:sp>
      <p:graphicFrame>
        <p:nvGraphicFramePr>
          <p:cNvPr id="4" name="Chart 3">
            <a:extLst>
              <a:ext uri="{FF2B5EF4-FFF2-40B4-BE49-F238E27FC236}">
                <a16:creationId xmlns:a16="http://schemas.microsoft.com/office/drawing/2014/main" id="{DBD60442-69A3-4740-AA3A-322D622F5AE9}"/>
              </a:ext>
            </a:extLst>
          </p:cNvPr>
          <p:cNvGraphicFramePr>
            <a:graphicFrameLocks/>
          </p:cNvGraphicFramePr>
          <p:nvPr>
            <p:extLst>
              <p:ext uri="{D42A27DB-BD31-4B8C-83A1-F6EECF244321}">
                <p14:modId xmlns:p14="http://schemas.microsoft.com/office/powerpoint/2010/main" val="3354886507"/>
              </p:ext>
            </p:extLst>
          </p:nvPr>
        </p:nvGraphicFramePr>
        <p:xfrm>
          <a:off x="399175" y="2180571"/>
          <a:ext cx="3644780" cy="212038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0702783-223B-48EB-8A38-63A8083132E8}"/>
              </a:ext>
            </a:extLst>
          </p:cNvPr>
          <p:cNvSpPr txBox="1"/>
          <p:nvPr/>
        </p:nvSpPr>
        <p:spPr>
          <a:xfrm>
            <a:off x="656011" y="1565489"/>
            <a:ext cx="1661021" cy="276999"/>
          </a:xfrm>
          <a:prstGeom prst="rect">
            <a:avLst/>
          </a:prstGeom>
          <a:noFill/>
        </p:spPr>
        <p:txBody>
          <a:bodyPr wrap="square" rtlCol="0">
            <a:spAutoFit/>
          </a:bodyPr>
          <a:lstStyle/>
          <a:p>
            <a:r>
              <a:rPr lang="en-US" sz="600" dirty="0"/>
              <a:t>Total enrolled= 153</a:t>
            </a:r>
          </a:p>
          <a:p>
            <a:r>
              <a:rPr lang="en-US" sz="600" dirty="0"/>
              <a:t>Total graduate= 99 (up to cohort 4)</a:t>
            </a:r>
          </a:p>
        </p:txBody>
      </p:sp>
      <p:graphicFrame>
        <p:nvGraphicFramePr>
          <p:cNvPr id="9" name="Chart 8">
            <a:extLst>
              <a:ext uri="{FF2B5EF4-FFF2-40B4-BE49-F238E27FC236}">
                <a16:creationId xmlns:a16="http://schemas.microsoft.com/office/drawing/2014/main" id="{06F25E4D-7253-420F-9085-0156F40DD24B}"/>
              </a:ext>
            </a:extLst>
          </p:cNvPr>
          <p:cNvGraphicFramePr>
            <a:graphicFrameLocks/>
          </p:cNvGraphicFramePr>
          <p:nvPr/>
        </p:nvGraphicFramePr>
        <p:xfrm>
          <a:off x="4741348" y="2278551"/>
          <a:ext cx="3645415" cy="218724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16B3B497-9219-4CBD-93E1-727E4E60E411}"/>
              </a:ext>
            </a:extLst>
          </p:cNvPr>
          <p:cNvSpPr txBox="1"/>
          <p:nvPr/>
        </p:nvSpPr>
        <p:spPr>
          <a:xfrm>
            <a:off x="4903034" y="1633370"/>
            <a:ext cx="1661021" cy="276999"/>
          </a:xfrm>
          <a:prstGeom prst="rect">
            <a:avLst/>
          </a:prstGeom>
          <a:noFill/>
        </p:spPr>
        <p:txBody>
          <a:bodyPr wrap="square" rtlCol="0">
            <a:spAutoFit/>
          </a:bodyPr>
          <a:lstStyle/>
          <a:p>
            <a:r>
              <a:rPr lang="en-US" sz="600" dirty="0"/>
              <a:t>Total enrolled= 165</a:t>
            </a:r>
          </a:p>
          <a:p>
            <a:r>
              <a:rPr lang="en-US" sz="600" dirty="0"/>
              <a:t>Total graduate= 107 (up to cohort 4)</a:t>
            </a:r>
          </a:p>
        </p:txBody>
      </p:sp>
    </p:spTree>
    <p:extLst>
      <p:ext uri="{BB962C8B-B14F-4D97-AF65-F5344CB8AC3E}">
        <p14:creationId xmlns:p14="http://schemas.microsoft.com/office/powerpoint/2010/main" val="685175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4" name="Title 1">
            <a:extLst>
              <a:ext uri="{FF2B5EF4-FFF2-40B4-BE49-F238E27FC236}">
                <a16:creationId xmlns:a16="http://schemas.microsoft.com/office/drawing/2014/main" id="{C40D72DA-E9FA-1C7E-7975-E8B304DAE4CB}"/>
              </a:ext>
            </a:extLst>
          </p:cNvPr>
          <p:cNvSpPr txBox="1">
            <a:spLocks/>
          </p:cNvSpPr>
          <p:nvPr/>
        </p:nvSpPr>
        <p:spPr>
          <a:xfrm>
            <a:off x="298450" y="189292"/>
            <a:ext cx="7886700" cy="534608"/>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450"/>
              </a:spcAft>
            </a:pPr>
            <a:r>
              <a:rPr lang="en-US" sz="3200" b="1" dirty="0">
                <a:latin typeface="Arial Narrow" panose="020B0606020202030204" pitchFamily="34" charset="0"/>
              </a:rPr>
              <a:t>MSF CAPACITY BUILDING TOOLS @ ESCMID</a:t>
            </a:r>
          </a:p>
        </p:txBody>
      </p:sp>
      <p:graphicFrame>
        <p:nvGraphicFramePr>
          <p:cNvPr id="5" name="Content Placeholder 2">
            <a:extLst>
              <a:ext uri="{FF2B5EF4-FFF2-40B4-BE49-F238E27FC236}">
                <a16:creationId xmlns:a16="http://schemas.microsoft.com/office/drawing/2014/main" id="{568C6FCA-C0BE-71D1-A12F-3FBE302FFE1F}"/>
              </a:ext>
            </a:extLst>
          </p:cNvPr>
          <p:cNvGraphicFramePr>
            <a:graphicFrameLocks/>
          </p:cNvGraphicFramePr>
          <p:nvPr>
            <p:extLst>
              <p:ext uri="{D42A27DB-BD31-4B8C-83A1-F6EECF244321}">
                <p14:modId xmlns:p14="http://schemas.microsoft.com/office/powerpoint/2010/main" val="3629921956"/>
              </p:ext>
            </p:extLst>
          </p:nvPr>
        </p:nvGraphicFramePr>
        <p:xfrm>
          <a:off x="298450" y="1016000"/>
          <a:ext cx="8362950" cy="3798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0910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map ,IPC ,AMS ,Laboratory ,DATE ,tableEx ,Number of projects by OC ,slicer ,slicer ,slicer ,Total number of projects selected ,slicer ,actionButton. Please refer to the notes on this slide for details">
            <a:hlinkClick r:id="rId3"/>
          </p:cNvPr>
          <p:cNvPicPr>
            <a:picLocks noChangeAspect="1"/>
          </p:cNvPicPr>
          <p:nvPr/>
        </p:nvPicPr>
        <p:blipFill>
          <a:blip r:embed="rId4"/>
          <a:stretch>
            <a:fillRect/>
          </a:stretch>
        </p:blipFill>
        <p:spPr>
          <a:xfrm>
            <a:off x="57150" y="0"/>
            <a:ext cx="9015413" cy="5143500"/>
          </a:xfrm>
          <a:prstGeom prst="rect">
            <a:avLst/>
          </a:prstGeom>
          <a:noFill/>
        </p:spPr>
      </p:pic>
      <p:sp>
        <p:nvSpPr>
          <p:cNvPr id="4" name="Title" hidden="1"/>
          <p:cNvSpPr>
            <a:spLocks noGrp="1"/>
          </p:cNvSpPr>
          <p:nvPr>
            <p:ph type="title"/>
          </p:nvPr>
        </p:nvSpPr>
        <p:spPr>
          <a:xfrm>
            <a:off x="629841" y="1210651"/>
            <a:ext cx="2949178" cy="332399"/>
          </a:xfrm>
        </p:spPr>
        <p:txBody>
          <a:bodyPr/>
          <a:lstStyle/>
          <a:p>
            <a:r>
              <a:t>Dashboard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6" name="Content Placeholder 2">
            <a:extLst>
              <a:ext uri="{FF2B5EF4-FFF2-40B4-BE49-F238E27FC236}">
                <a16:creationId xmlns:a16="http://schemas.microsoft.com/office/drawing/2014/main" id="{B5F0EF40-D892-6219-2825-BB9547E8BEB1}"/>
              </a:ext>
            </a:extLst>
          </p:cNvPr>
          <p:cNvSpPr txBox="1">
            <a:spLocks/>
          </p:cNvSpPr>
          <p:nvPr/>
        </p:nvSpPr>
        <p:spPr>
          <a:xfrm>
            <a:off x="298450" y="1146175"/>
            <a:ext cx="8375650" cy="3578225"/>
          </a:xfrm>
          <a:prstGeom prst="rect">
            <a:avLst/>
          </a:prstGeom>
        </p:spPr>
        <p:txBody>
          <a:bodyPr>
            <a:normAutofit fontScale="62500" lnSpcReduction="20000"/>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Patients and staff: MSF Projects</a:t>
            </a:r>
          </a:p>
          <a:p>
            <a:r>
              <a:rPr lang="en-US" dirty="0"/>
              <a:t>MSF AMR teams: project/coordination/HQ</a:t>
            </a:r>
          </a:p>
          <a:p>
            <a:endParaRPr lang="en-US" dirty="0"/>
          </a:p>
          <a:p>
            <a:r>
              <a:rPr lang="en-US" dirty="0"/>
              <a:t>Minilab team</a:t>
            </a:r>
          </a:p>
          <a:p>
            <a:r>
              <a:rPr lang="en-US" dirty="0" err="1"/>
              <a:t>Antibiogo</a:t>
            </a:r>
            <a:r>
              <a:rPr lang="en-US" dirty="0"/>
              <a:t> team</a:t>
            </a:r>
          </a:p>
          <a:p>
            <a:r>
              <a:rPr lang="en-US" dirty="0"/>
              <a:t>MSF Academy </a:t>
            </a:r>
          </a:p>
          <a:p>
            <a:r>
              <a:rPr lang="en-US" dirty="0"/>
              <a:t>Telemedicine team</a:t>
            </a:r>
          </a:p>
          <a:p>
            <a:r>
              <a:rPr lang="en-US"/>
              <a:t>E-Care team</a:t>
            </a:r>
          </a:p>
          <a:p>
            <a:r>
              <a:rPr lang="en-US" dirty="0" err="1"/>
              <a:t>Epicentre</a:t>
            </a:r>
            <a:endParaRPr lang="en-US" dirty="0"/>
          </a:p>
          <a:p>
            <a:r>
              <a:rPr lang="en-US" dirty="0" err="1"/>
              <a:t>Dawaa</a:t>
            </a:r>
            <a:r>
              <a:rPr lang="en-US" dirty="0"/>
              <a:t> team</a:t>
            </a:r>
          </a:p>
          <a:p>
            <a:pPr marL="0" indent="0">
              <a:buFont typeface="Arial" panose="020B0604020202020204" pitchFamily="34" charset="0"/>
              <a:buNone/>
            </a:pPr>
            <a:endParaRPr lang="en-US" dirty="0"/>
          </a:p>
        </p:txBody>
      </p:sp>
      <p:sp>
        <p:nvSpPr>
          <p:cNvPr id="7" name="Title 1">
            <a:extLst>
              <a:ext uri="{FF2B5EF4-FFF2-40B4-BE49-F238E27FC236}">
                <a16:creationId xmlns:a16="http://schemas.microsoft.com/office/drawing/2014/main" id="{CCF82902-33DE-6C06-0B54-7B30400EC261}"/>
              </a:ext>
            </a:extLst>
          </p:cNvPr>
          <p:cNvSpPr txBox="1">
            <a:spLocks/>
          </p:cNvSpPr>
          <p:nvPr/>
        </p:nvSpPr>
        <p:spPr>
          <a:xfrm>
            <a:off x="298450" y="189292"/>
            <a:ext cx="7886700" cy="534608"/>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450"/>
              </a:spcAft>
            </a:pPr>
            <a:r>
              <a:rPr lang="en-US" sz="3200" b="1" dirty="0">
                <a:latin typeface="Arial Narrow" panose="020B0606020202030204" pitchFamily="34" charset="0"/>
              </a:rPr>
              <a:t>ACKNOWLEDGEMENTS</a:t>
            </a:r>
          </a:p>
        </p:txBody>
      </p:sp>
      <p:pic>
        <p:nvPicPr>
          <p:cNvPr id="2" name="Picture 1">
            <a:extLst>
              <a:ext uri="{FF2B5EF4-FFF2-40B4-BE49-F238E27FC236}">
                <a16:creationId xmlns:a16="http://schemas.microsoft.com/office/drawing/2014/main" id="{8E8330C2-C75B-1D05-1701-57369DFE7757}"/>
              </a:ext>
            </a:extLst>
          </p:cNvPr>
          <p:cNvPicPr>
            <a:picLocks noChangeAspect="1"/>
          </p:cNvPicPr>
          <p:nvPr/>
        </p:nvPicPr>
        <p:blipFill>
          <a:blip r:embed="rId2"/>
          <a:stretch>
            <a:fillRect/>
          </a:stretch>
        </p:blipFill>
        <p:spPr>
          <a:xfrm>
            <a:off x="5188091" y="1003904"/>
            <a:ext cx="3588667" cy="3720496"/>
          </a:xfrm>
          <a:prstGeom prst="rect">
            <a:avLst/>
          </a:prstGeom>
        </p:spPr>
      </p:pic>
    </p:spTree>
    <p:extLst>
      <p:ext uri="{BB962C8B-B14F-4D97-AF65-F5344CB8AC3E}">
        <p14:creationId xmlns:p14="http://schemas.microsoft.com/office/powerpoint/2010/main" val="720550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pic>
        <p:nvPicPr>
          <p:cNvPr id="6" name="Image 21">
            <a:extLst>
              <a:ext uri="{FF2B5EF4-FFF2-40B4-BE49-F238E27FC236}">
                <a16:creationId xmlns:a16="http://schemas.microsoft.com/office/drawing/2014/main" id="{BFCFBE35-4751-76B8-C596-FF964A2EC75C}"/>
              </a:ext>
            </a:extLst>
          </p:cNvPr>
          <p:cNvPicPr>
            <a:picLocks noChangeAspect="1"/>
          </p:cNvPicPr>
          <p:nvPr/>
        </p:nvPicPr>
        <p:blipFill>
          <a:blip r:embed="rId2"/>
          <a:srcRect/>
          <a:stretch>
            <a:fillRect/>
          </a:stretch>
        </p:blipFill>
        <p:spPr bwMode="auto">
          <a:xfrm>
            <a:off x="1143000" y="904875"/>
            <a:ext cx="6858000" cy="3315891"/>
          </a:xfrm>
          <a:prstGeom prst="rect">
            <a:avLst/>
          </a:prstGeom>
          <a:noFill/>
          <a:ln w="9525">
            <a:noFill/>
            <a:miter lim="800000"/>
            <a:headEnd/>
            <a:tailEnd/>
          </a:ln>
        </p:spPr>
      </p:pic>
      <p:sp>
        <p:nvSpPr>
          <p:cNvPr id="7" name="Title 1">
            <a:extLst>
              <a:ext uri="{FF2B5EF4-FFF2-40B4-BE49-F238E27FC236}">
                <a16:creationId xmlns:a16="http://schemas.microsoft.com/office/drawing/2014/main" id="{F08903D3-1C9B-37D7-16B6-95589E1F9D61}"/>
              </a:ext>
            </a:extLst>
          </p:cNvPr>
          <p:cNvSpPr txBox="1">
            <a:spLocks/>
          </p:cNvSpPr>
          <p:nvPr/>
        </p:nvSpPr>
        <p:spPr>
          <a:xfrm>
            <a:off x="1143000" y="1385977"/>
            <a:ext cx="6858000" cy="1246495"/>
          </a:xfrm>
          <a:prstGeom prst="rect">
            <a:avLst/>
          </a:prstGeom>
        </p:spPr>
        <p:txBody>
          <a:bodyPr>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a:t>www.msf.org</a:t>
            </a:r>
          </a:p>
        </p:txBody>
      </p:sp>
      <p:sp>
        <p:nvSpPr>
          <p:cNvPr id="8" name="Subtitle 2">
            <a:extLst>
              <a:ext uri="{FF2B5EF4-FFF2-40B4-BE49-F238E27FC236}">
                <a16:creationId xmlns:a16="http://schemas.microsoft.com/office/drawing/2014/main" id="{631094BB-56CB-2AD0-48F9-FD7221E15509}"/>
              </a:ext>
            </a:extLst>
          </p:cNvPr>
          <p:cNvSpPr txBox="1">
            <a:spLocks/>
          </p:cNvSpPr>
          <p:nvPr/>
        </p:nvSpPr>
        <p:spPr>
          <a:xfrm>
            <a:off x="1143000" y="2701528"/>
            <a:ext cx="6858000" cy="1241822"/>
          </a:xfrm>
          <a:prstGeom prst="rect">
            <a:avLst/>
          </a:prstGeom>
        </p:spPr>
        <p:txBody>
          <a:bodyPr>
            <a:norm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hlinkClick r:id="rId3"/>
              </a:rPr>
              <a:t>Rupa.Kanapathipillai@newyork.msf.org</a:t>
            </a:r>
            <a:endParaRPr lang="en-US" dirty="0"/>
          </a:p>
          <a:p>
            <a:r>
              <a:rPr lang="en-US" dirty="0"/>
              <a:t>Anna.farra@brussels.msf.org</a:t>
            </a:r>
          </a:p>
        </p:txBody>
      </p:sp>
      <p:pic>
        <p:nvPicPr>
          <p:cNvPr id="9" name="Picture 8">
            <a:extLst>
              <a:ext uri="{FF2B5EF4-FFF2-40B4-BE49-F238E27FC236}">
                <a16:creationId xmlns:a16="http://schemas.microsoft.com/office/drawing/2014/main" id="{12D9B1A2-F0F4-F9DE-83D2-CF5EE65C26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150" y="4377832"/>
            <a:ext cx="572770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250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7" name="Title 2">
            <a:extLst>
              <a:ext uri="{FF2B5EF4-FFF2-40B4-BE49-F238E27FC236}">
                <a16:creationId xmlns:a16="http://schemas.microsoft.com/office/drawing/2014/main" id="{39FE6910-9FEC-B008-83F0-7C4C01D2E4BA}"/>
              </a:ext>
            </a:extLst>
          </p:cNvPr>
          <p:cNvSpPr txBox="1">
            <a:spLocks/>
          </p:cNvSpPr>
          <p:nvPr/>
        </p:nvSpPr>
        <p:spPr>
          <a:xfrm>
            <a:off x="114300" y="1197204"/>
            <a:ext cx="10512552" cy="1576758"/>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en-US" sz="3200" dirty="0"/>
              <a:t>HOW DID WE GET HERE?</a:t>
            </a:r>
          </a:p>
        </p:txBody>
      </p:sp>
    </p:spTree>
    <p:extLst>
      <p:ext uri="{BB962C8B-B14F-4D97-AF65-F5344CB8AC3E}">
        <p14:creationId xmlns:p14="http://schemas.microsoft.com/office/powerpoint/2010/main" val="4252183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grpSp>
        <p:nvGrpSpPr>
          <p:cNvPr id="32" name="Group 31">
            <a:extLst>
              <a:ext uri="{FF2B5EF4-FFF2-40B4-BE49-F238E27FC236}">
                <a16:creationId xmlns:a16="http://schemas.microsoft.com/office/drawing/2014/main" id="{CD3E35B3-2FCA-4C57-0B56-A109416705D3}"/>
              </a:ext>
            </a:extLst>
          </p:cNvPr>
          <p:cNvGrpSpPr/>
          <p:nvPr/>
        </p:nvGrpSpPr>
        <p:grpSpPr>
          <a:xfrm>
            <a:off x="0" y="486373"/>
            <a:ext cx="8898423" cy="4657127"/>
            <a:chOff x="372041" y="514821"/>
            <a:chExt cx="11538665" cy="6158610"/>
          </a:xfrm>
        </p:grpSpPr>
        <p:sp>
          <p:nvSpPr>
            <p:cNvPr id="33" name="Oval 32">
              <a:extLst>
                <a:ext uri="{FF2B5EF4-FFF2-40B4-BE49-F238E27FC236}">
                  <a16:creationId xmlns:a16="http://schemas.microsoft.com/office/drawing/2014/main" id="{E9BADED3-59CE-6E71-518E-43EDA0AAABCF}"/>
                </a:ext>
              </a:extLst>
            </p:cNvPr>
            <p:cNvSpPr/>
            <p:nvPr/>
          </p:nvSpPr>
          <p:spPr>
            <a:xfrm>
              <a:off x="3227875" y="996795"/>
              <a:ext cx="5676637" cy="5676636"/>
            </a:xfrm>
            <a:prstGeom prst="ellipse">
              <a:avLst/>
            </a:prstGeom>
            <a:solidFill>
              <a:schemeClr val="accent5">
                <a:lumMod val="20000"/>
                <a:lumOff val="8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A750810B-9771-9822-737B-ACB7E770D96A}"/>
                </a:ext>
              </a:extLst>
            </p:cNvPr>
            <p:cNvCxnSpPr>
              <a:cxnSpLocks/>
            </p:cNvCxnSpPr>
            <p:nvPr/>
          </p:nvCxnSpPr>
          <p:spPr>
            <a:xfrm>
              <a:off x="9499600" y="5672610"/>
              <a:ext cx="252267" cy="0"/>
            </a:xfrm>
            <a:prstGeom prst="line">
              <a:avLst/>
            </a:prstGeom>
            <a:ln w="28575">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0D5CFAA-1550-7CAD-E456-BF9E981E1893}"/>
                </a:ext>
              </a:extLst>
            </p:cNvPr>
            <p:cNvCxnSpPr>
              <a:cxnSpLocks/>
            </p:cNvCxnSpPr>
            <p:nvPr/>
          </p:nvCxnSpPr>
          <p:spPr>
            <a:xfrm>
              <a:off x="1839030" y="2349059"/>
              <a:ext cx="27634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92911E0-DAB6-FCBD-536D-1DCFAC80F213}"/>
                </a:ext>
              </a:extLst>
            </p:cNvPr>
            <p:cNvCxnSpPr>
              <a:cxnSpLocks/>
            </p:cNvCxnSpPr>
            <p:nvPr/>
          </p:nvCxnSpPr>
          <p:spPr>
            <a:xfrm>
              <a:off x="1879670" y="5549332"/>
              <a:ext cx="66033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7" name="Freeform 5">
              <a:extLst>
                <a:ext uri="{FF2B5EF4-FFF2-40B4-BE49-F238E27FC236}">
                  <a16:creationId xmlns:a16="http://schemas.microsoft.com/office/drawing/2014/main" id="{78C6CB7D-21D5-EA4A-7101-F43CE103D46D}"/>
                </a:ext>
              </a:extLst>
            </p:cNvPr>
            <p:cNvSpPr>
              <a:spLocks/>
            </p:cNvSpPr>
            <p:nvPr/>
          </p:nvSpPr>
          <p:spPr bwMode="auto">
            <a:xfrm>
              <a:off x="3803980" y="514821"/>
              <a:ext cx="4356261" cy="3609772"/>
            </a:xfrm>
            <a:custGeom>
              <a:avLst/>
              <a:gdLst>
                <a:gd name="T0" fmla="*/ 834 w 1669"/>
                <a:gd name="T1" fmla="*/ 0 h 1383"/>
                <a:gd name="T2" fmla="*/ 1669 w 1669"/>
                <a:gd name="T3" fmla="*/ 1250 h 1383"/>
                <a:gd name="T4" fmla="*/ 1403 w 1669"/>
                <a:gd name="T5" fmla="*/ 1383 h 1383"/>
                <a:gd name="T6" fmla="*/ 266 w 1669"/>
                <a:gd name="T7" fmla="*/ 1383 h 1383"/>
                <a:gd name="T8" fmla="*/ 0 w 1669"/>
                <a:gd name="T9" fmla="*/ 1250 h 1383"/>
                <a:gd name="T10" fmla="*/ 834 w 1669"/>
                <a:gd name="T11" fmla="*/ 0 h 1383"/>
              </a:gdLst>
              <a:ahLst/>
              <a:cxnLst>
                <a:cxn ang="0">
                  <a:pos x="T0" y="T1"/>
                </a:cxn>
                <a:cxn ang="0">
                  <a:pos x="T2" y="T3"/>
                </a:cxn>
                <a:cxn ang="0">
                  <a:pos x="T4" y="T5"/>
                </a:cxn>
                <a:cxn ang="0">
                  <a:pos x="T6" y="T7"/>
                </a:cxn>
                <a:cxn ang="0">
                  <a:pos x="T8" y="T9"/>
                </a:cxn>
                <a:cxn ang="0">
                  <a:pos x="T10" y="T11"/>
                </a:cxn>
              </a:cxnLst>
              <a:rect l="0" t="0" r="r" b="b"/>
              <a:pathLst>
                <a:path w="1669" h="1383">
                  <a:moveTo>
                    <a:pt x="834" y="0"/>
                  </a:moveTo>
                  <a:lnTo>
                    <a:pt x="1669" y="1250"/>
                  </a:lnTo>
                  <a:lnTo>
                    <a:pt x="1403" y="1383"/>
                  </a:lnTo>
                  <a:lnTo>
                    <a:pt x="266" y="1383"/>
                  </a:lnTo>
                  <a:lnTo>
                    <a:pt x="0" y="1250"/>
                  </a:lnTo>
                  <a:lnTo>
                    <a:pt x="834" y="0"/>
                  </a:lnTo>
                  <a:close/>
                </a:path>
              </a:pathLst>
            </a:custGeom>
            <a:pattFill prst="wdUpDiag">
              <a:fgClr>
                <a:schemeClr val="bg1">
                  <a:lumMod val="65000"/>
                </a:schemeClr>
              </a:fgClr>
              <a:bgClr>
                <a:schemeClr val="bg1"/>
              </a:bgClr>
            </a:pattFill>
            <a:ln w="25400">
              <a:solidFill>
                <a:schemeClr val="accent1"/>
              </a:solidFill>
            </a:ln>
          </p:spPr>
          <p:txBody>
            <a:bodyPr vert="horz" wrap="square" lIns="91440" tIns="45720" rIns="91440" bIns="45720" numCol="1" anchor="t" anchorCtr="0" compatLnSpc="1">
              <a:prstTxWarp prst="textNoShape">
                <a:avLst/>
              </a:prstTxWarp>
            </a:bodyPr>
            <a:lstStyle/>
            <a:p>
              <a:endParaRPr lang="en-US" sz="1200"/>
            </a:p>
          </p:txBody>
        </p:sp>
        <p:sp>
          <p:nvSpPr>
            <p:cNvPr id="38" name="Freeform 6">
              <a:extLst>
                <a:ext uri="{FF2B5EF4-FFF2-40B4-BE49-F238E27FC236}">
                  <a16:creationId xmlns:a16="http://schemas.microsoft.com/office/drawing/2014/main" id="{74D998AF-1886-2BCA-FAB7-68CD03890B15}"/>
                </a:ext>
              </a:extLst>
            </p:cNvPr>
            <p:cNvSpPr>
              <a:spLocks/>
            </p:cNvSpPr>
            <p:nvPr/>
          </p:nvSpPr>
          <p:spPr bwMode="auto">
            <a:xfrm>
              <a:off x="3803980" y="514821"/>
              <a:ext cx="4356261" cy="3262627"/>
            </a:xfrm>
            <a:custGeom>
              <a:avLst/>
              <a:gdLst>
                <a:gd name="T0" fmla="*/ 834 w 1669"/>
                <a:gd name="T1" fmla="*/ 0 h 1250"/>
                <a:gd name="T2" fmla="*/ 1669 w 1669"/>
                <a:gd name="T3" fmla="*/ 1250 h 1250"/>
                <a:gd name="T4" fmla="*/ 0 w 1669"/>
                <a:gd name="T5" fmla="*/ 1250 h 1250"/>
                <a:gd name="T6" fmla="*/ 834 w 1669"/>
                <a:gd name="T7" fmla="*/ 0 h 1250"/>
              </a:gdLst>
              <a:ahLst/>
              <a:cxnLst>
                <a:cxn ang="0">
                  <a:pos x="T0" y="T1"/>
                </a:cxn>
                <a:cxn ang="0">
                  <a:pos x="T2" y="T3"/>
                </a:cxn>
                <a:cxn ang="0">
                  <a:pos x="T4" y="T5"/>
                </a:cxn>
                <a:cxn ang="0">
                  <a:pos x="T6" y="T7"/>
                </a:cxn>
              </a:cxnLst>
              <a:rect l="0" t="0" r="r" b="b"/>
              <a:pathLst>
                <a:path w="1669" h="1250">
                  <a:moveTo>
                    <a:pt x="834" y="0"/>
                  </a:moveTo>
                  <a:lnTo>
                    <a:pt x="1669" y="1250"/>
                  </a:lnTo>
                  <a:lnTo>
                    <a:pt x="0" y="1250"/>
                  </a:lnTo>
                  <a:lnTo>
                    <a:pt x="834" y="0"/>
                  </a:lnTo>
                  <a:close/>
                </a:path>
              </a:pathLst>
            </a:custGeom>
            <a:solidFill>
              <a:schemeClr val="bg1"/>
            </a:solidFill>
            <a:ln w="25400">
              <a:solidFill>
                <a:schemeClr val="accent1"/>
              </a:solidFill>
            </a:ln>
          </p:spPr>
          <p:txBody>
            <a:bodyPr vert="horz" wrap="square" lIns="91440" tIns="45720" rIns="91440" bIns="182880" numCol="1" anchor="b" anchorCtr="0" compatLnSpc="1">
              <a:prstTxWarp prst="textNoShape">
                <a:avLst/>
              </a:prstTxWarp>
            </a:bodyPr>
            <a:lstStyle/>
            <a:p>
              <a:pPr algn="ctr"/>
              <a:endParaRPr lang="en-US" sz="1200">
                <a:solidFill>
                  <a:srgbClr val="FFFFFF"/>
                </a:solidFill>
              </a:endParaRPr>
            </a:p>
          </p:txBody>
        </p:sp>
        <p:sp>
          <p:nvSpPr>
            <p:cNvPr id="39" name="Freeform 7">
              <a:extLst>
                <a:ext uri="{FF2B5EF4-FFF2-40B4-BE49-F238E27FC236}">
                  <a16:creationId xmlns:a16="http://schemas.microsoft.com/office/drawing/2014/main" id="{01A268EB-F103-772E-8871-C557D73818D9}"/>
                </a:ext>
              </a:extLst>
            </p:cNvPr>
            <p:cNvSpPr>
              <a:spLocks/>
            </p:cNvSpPr>
            <p:nvPr/>
          </p:nvSpPr>
          <p:spPr bwMode="auto">
            <a:xfrm>
              <a:off x="3141014" y="4124593"/>
              <a:ext cx="5682192" cy="1015330"/>
            </a:xfrm>
            <a:custGeom>
              <a:avLst/>
              <a:gdLst>
                <a:gd name="T0" fmla="*/ 1088 w 2177"/>
                <a:gd name="T1" fmla="*/ 0 h 389"/>
                <a:gd name="T2" fmla="*/ 1995 w 2177"/>
                <a:gd name="T3" fmla="*/ 0 h 389"/>
                <a:gd name="T4" fmla="*/ 2177 w 2177"/>
                <a:gd name="T5" fmla="*/ 267 h 389"/>
                <a:gd name="T6" fmla="*/ 1935 w 2177"/>
                <a:gd name="T7" fmla="*/ 389 h 389"/>
                <a:gd name="T8" fmla="*/ 1088 w 2177"/>
                <a:gd name="T9" fmla="*/ 389 h 389"/>
                <a:gd name="T10" fmla="*/ 241 w 2177"/>
                <a:gd name="T11" fmla="*/ 389 h 389"/>
                <a:gd name="T12" fmla="*/ 0 w 2177"/>
                <a:gd name="T13" fmla="*/ 267 h 389"/>
                <a:gd name="T14" fmla="*/ 181 w 2177"/>
                <a:gd name="T15" fmla="*/ 0 h 389"/>
                <a:gd name="T16" fmla="*/ 1088 w 2177"/>
                <a:gd name="T17"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7" h="389">
                  <a:moveTo>
                    <a:pt x="1088" y="0"/>
                  </a:moveTo>
                  <a:lnTo>
                    <a:pt x="1995" y="0"/>
                  </a:lnTo>
                  <a:lnTo>
                    <a:pt x="2177" y="267"/>
                  </a:lnTo>
                  <a:lnTo>
                    <a:pt x="1935" y="389"/>
                  </a:lnTo>
                  <a:lnTo>
                    <a:pt x="1088" y="389"/>
                  </a:lnTo>
                  <a:lnTo>
                    <a:pt x="241" y="389"/>
                  </a:lnTo>
                  <a:lnTo>
                    <a:pt x="0" y="267"/>
                  </a:lnTo>
                  <a:lnTo>
                    <a:pt x="181" y="0"/>
                  </a:lnTo>
                  <a:lnTo>
                    <a:pt x="1088" y="0"/>
                  </a:lnTo>
                  <a:close/>
                </a:path>
              </a:pathLst>
            </a:custGeom>
            <a:pattFill prst="wdUpDiag">
              <a:fgClr>
                <a:schemeClr val="bg1">
                  <a:lumMod val="65000"/>
                </a:schemeClr>
              </a:fgClr>
              <a:bgClr>
                <a:schemeClr val="bg1"/>
              </a:bgClr>
            </a:pattFill>
            <a:ln w="25400">
              <a:solidFill>
                <a:schemeClr val="bg2">
                  <a:lumMod val="50000"/>
                </a:schemeClr>
              </a:solidFill>
            </a:ln>
          </p:spPr>
          <p:txBody>
            <a:bodyPr vert="horz" wrap="square" lIns="91440" tIns="45720" rIns="91440" bIns="45720" numCol="1" anchor="t" anchorCtr="0" compatLnSpc="1">
              <a:prstTxWarp prst="textNoShape">
                <a:avLst/>
              </a:prstTxWarp>
            </a:bodyPr>
            <a:lstStyle/>
            <a:p>
              <a:endParaRPr lang="en-US" sz="1200"/>
            </a:p>
          </p:txBody>
        </p:sp>
        <p:sp>
          <p:nvSpPr>
            <p:cNvPr id="40" name="Freeform 8">
              <a:extLst>
                <a:ext uri="{FF2B5EF4-FFF2-40B4-BE49-F238E27FC236}">
                  <a16:creationId xmlns:a16="http://schemas.microsoft.com/office/drawing/2014/main" id="{041EB108-AC9F-E0F5-840D-BBAA72AFF23E}"/>
                </a:ext>
              </a:extLst>
            </p:cNvPr>
            <p:cNvSpPr>
              <a:spLocks/>
            </p:cNvSpPr>
            <p:nvPr/>
          </p:nvSpPr>
          <p:spPr bwMode="auto">
            <a:xfrm>
              <a:off x="3141014" y="4044251"/>
              <a:ext cx="5677490" cy="819668"/>
            </a:xfrm>
            <a:custGeom>
              <a:avLst/>
              <a:gdLst>
                <a:gd name="T0" fmla="*/ 1088 w 2177"/>
                <a:gd name="T1" fmla="*/ 0 h 267"/>
                <a:gd name="T2" fmla="*/ 1995 w 2177"/>
                <a:gd name="T3" fmla="*/ 0 h 267"/>
                <a:gd name="T4" fmla="*/ 2177 w 2177"/>
                <a:gd name="T5" fmla="*/ 267 h 267"/>
                <a:gd name="T6" fmla="*/ 1088 w 2177"/>
                <a:gd name="T7" fmla="*/ 267 h 267"/>
                <a:gd name="T8" fmla="*/ 0 w 2177"/>
                <a:gd name="T9" fmla="*/ 267 h 267"/>
                <a:gd name="T10" fmla="*/ 181 w 2177"/>
                <a:gd name="T11" fmla="*/ 0 h 267"/>
                <a:gd name="T12" fmla="*/ 1088 w 2177"/>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2177" h="267">
                  <a:moveTo>
                    <a:pt x="1088" y="0"/>
                  </a:moveTo>
                  <a:lnTo>
                    <a:pt x="1995" y="0"/>
                  </a:lnTo>
                  <a:lnTo>
                    <a:pt x="2177" y="267"/>
                  </a:lnTo>
                  <a:lnTo>
                    <a:pt x="1088" y="267"/>
                  </a:lnTo>
                  <a:lnTo>
                    <a:pt x="0" y="267"/>
                  </a:lnTo>
                  <a:lnTo>
                    <a:pt x="181" y="0"/>
                  </a:lnTo>
                  <a:lnTo>
                    <a:pt x="1088" y="0"/>
                  </a:lnTo>
                  <a:close/>
                </a:path>
              </a:pathLst>
            </a:custGeom>
            <a:solidFill>
              <a:schemeClr val="bg1"/>
            </a:solidFill>
            <a:ln w="25400">
              <a:solidFill>
                <a:schemeClr val="bg2">
                  <a:lumMod val="50000"/>
                </a:schemeClr>
              </a:solidFill>
            </a:ln>
          </p:spPr>
          <p:txBody>
            <a:bodyPr vert="horz" wrap="square" lIns="91440" tIns="45720" rIns="91440" bIns="45720" numCol="1" anchor="t" anchorCtr="0" compatLnSpc="1">
              <a:prstTxWarp prst="textNoShape">
                <a:avLst/>
              </a:prstTxWarp>
            </a:bodyPr>
            <a:lstStyle/>
            <a:p>
              <a:pPr algn="ctr"/>
              <a:endParaRPr lang="en-US" sz="1200">
                <a:solidFill>
                  <a:srgbClr val="FFFFFF"/>
                </a:solidFill>
              </a:endParaRPr>
            </a:p>
          </p:txBody>
        </p:sp>
        <p:sp>
          <p:nvSpPr>
            <p:cNvPr id="41" name="Freeform 44">
              <a:extLst>
                <a:ext uri="{FF2B5EF4-FFF2-40B4-BE49-F238E27FC236}">
                  <a16:creationId xmlns:a16="http://schemas.microsoft.com/office/drawing/2014/main" id="{C72869C5-AF51-6FF6-B275-30C0102BFF76}"/>
                </a:ext>
              </a:extLst>
            </p:cNvPr>
            <p:cNvSpPr>
              <a:spLocks/>
            </p:cNvSpPr>
            <p:nvPr/>
          </p:nvSpPr>
          <p:spPr bwMode="auto">
            <a:xfrm>
              <a:off x="2381474" y="5139921"/>
              <a:ext cx="7198661" cy="1203258"/>
            </a:xfrm>
            <a:custGeom>
              <a:avLst/>
              <a:gdLst>
                <a:gd name="T0" fmla="*/ 1379 w 2758"/>
                <a:gd name="T1" fmla="*/ 0 h 461"/>
                <a:gd name="T2" fmla="*/ 2553 w 2758"/>
                <a:gd name="T3" fmla="*/ 0 h 461"/>
                <a:gd name="T4" fmla="*/ 2758 w 2758"/>
                <a:gd name="T5" fmla="*/ 315 h 461"/>
                <a:gd name="T6" fmla="*/ 2468 w 2758"/>
                <a:gd name="T7" fmla="*/ 461 h 461"/>
                <a:gd name="T8" fmla="*/ 1379 w 2758"/>
                <a:gd name="T9" fmla="*/ 461 h 461"/>
                <a:gd name="T10" fmla="*/ 291 w 2758"/>
                <a:gd name="T11" fmla="*/ 461 h 461"/>
                <a:gd name="T12" fmla="*/ 0 w 2758"/>
                <a:gd name="T13" fmla="*/ 315 h 461"/>
                <a:gd name="T14" fmla="*/ 206 w 2758"/>
                <a:gd name="T15" fmla="*/ 0 h 461"/>
                <a:gd name="T16" fmla="*/ 1379 w 2758"/>
                <a:gd name="T1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8" h="461">
                  <a:moveTo>
                    <a:pt x="1379" y="0"/>
                  </a:moveTo>
                  <a:lnTo>
                    <a:pt x="2553" y="0"/>
                  </a:lnTo>
                  <a:lnTo>
                    <a:pt x="2758" y="315"/>
                  </a:lnTo>
                  <a:lnTo>
                    <a:pt x="2468" y="461"/>
                  </a:lnTo>
                  <a:lnTo>
                    <a:pt x="1379" y="461"/>
                  </a:lnTo>
                  <a:lnTo>
                    <a:pt x="291" y="461"/>
                  </a:lnTo>
                  <a:lnTo>
                    <a:pt x="0" y="315"/>
                  </a:lnTo>
                  <a:lnTo>
                    <a:pt x="206" y="0"/>
                  </a:lnTo>
                  <a:lnTo>
                    <a:pt x="1379" y="0"/>
                  </a:lnTo>
                  <a:close/>
                </a:path>
              </a:pathLst>
            </a:custGeom>
            <a:pattFill prst="wdUpDiag">
              <a:fgClr>
                <a:schemeClr val="bg1">
                  <a:lumMod val="65000"/>
                </a:schemeClr>
              </a:fgClr>
              <a:bgClr>
                <a:schemeClr val="bg1"/>
              </a:bgClr>
            </a:pattFill>
            <a:ln w="25400">
              <a:solidFill>
                <a:schemeClr val="bg2">
                  <a:lumMod val="50000"/>
                </a:schemeClr>
              </a:solidFill>
            </a:ln>
          </p:spPr>
          <p:txBody>
            <a:bodyPr vert="horz" wrap="square" lIns="91440" tIns="45720" rIns="91440" bIns="45720" numCol="1" anchor="t" anchorCtr="0" compatLnSpc="1">
              <a:prstTxWarp prst="textNoShape">
                <a:avLst/>
              </a:prstTxWarp>
            </a:bodyPr>
            <a:lstStyle/>
            <a:p>
              <a:endParaRPr lang="en-US" sz="1200"/>
            </a:p>
          </p:txBody>
        </p:sp>
        <p:sp>
          <p:nvSpPr>
            <p:cNvPr id="42" name="Freeform 45">
              <a:extLst>
                <a:ext uri="{FF2B5EF4-FFF2-40B4-BE49-F238E27FC236}">
                  <a16:creationId xmlns:a16="http://schemas.microsoft.com/office/drawing/2014/main" id="{541A8175-897B-8BC0-6AB3-529B9B665421}"/>
                </a:ext>
              </a:extLst>
            </p:cNvPr>
            <p:cNvSpPr>
              <a:spLocks/>
            </p:cNvSpPr>
            <p:nvPr/>
          </p:nvSpPr>
          <p:spPr bwMode="auto">
            <a:xfrm>
              <a:off x="2381474" y="5139921"/>
              <a:ext cx="7198661" cy="822183"/>
            </a:xfrm>
            <a:custGeom>
              <a:avLst/>
              <a:gdLst>
                <a:gd name="T0" fmla="*/ 1379 w 2758"/>
                <a:gd name="T1" fmla="*/ 0 h 315"/>
                <a:gd name="T2" fmla="*/ 2553 w 2758"/>
                <a:gd name="T3" fmla="*/ 0 h 315"/>
                <a:gd name="T4" fmla="*/ 2758 w 2758"/>
                <a:gd name="T5" fmla="*/ 315 h 315"/>
                <a:gd name="T6" fmla="*/ 1379 w 2758"/>
                <a:gd name="T7" fmla="*/ 315 h 315"/>
                <a:gd name="T8" fmla="*/ 0 w 2758"/>
                <a:gd name="T9" fmla="*/ 315 h 315"/>
                <a:gd name="T10" fmla="*/ 206 w 2758"/>
                <a:gd name="T11" fmla="*/ 0 h 315"/>
                <a:gd name="T12" fmla="*/ 1379 w 2758"/>
                <a:gd name="T13" fmla="*/ 0 h 315"/>
              </a:gdLst>
              <a:ahLst/>
              <a:cxnLst>
                <a:cxn ang="0">
                  <a:pos x="T0" y="T1"/>
                </a:cxn>
                <a:cxn ang="0">
                  <a:pos x="T2" y="T3"/>
                </a:cxn>
                <a:cxn ang="0">
                  <a:pos x="T4" y="T5"/>
                </a:cxn>
                <a:cxn ang="0">
                  <a:pos x="T6" y="T7"/>
                </a:cxn>
                <a:cxn ang="0">
                  <a:pos x="T8" y="T9"/>
                </a:cxn>
                <a:cxn ang="0">
                  <a:pos x="T10" y="T11"/>
                </a:cxn>
                <a:cxn ang="0">
                  <a:pos x="T12" y="T13"/>
                </a:cxn>
              </a:cxnLst>
              <a:rect l="0" t="0" r="r" b="b"/>
              <a:pathLst>
                <a:path w="2758" h="315">
                  <a:moveTo>
                    <a:pt x="1379" y="0"/>
                  </a:moveTo>
                  <a:lnTo>
                    <a:pt x="2553" y="0"/>
                  </a:lnTo>
                  <a:lnTo>
                    <a:pt x="2758" y="315"/>
                  </a:lnTo>
                  <a:lnTo>
                    <a:pt x="1379" y="315"/>
                  </a:lnTo>
                  <a:lnTo>
                    <a:pt x="0" y="315"/>
                  </a:lnTo>
                  <a:lnTo>
                    <a:pt x="206" y="0"/>
                  </a:lnTo>
                  <a:lnTo>
                    <a:pt x="1379" y="0"/>
                  </a:lnTo>
                  <a:close/>
                </a:path>
              </a:pathLst>
            </a:custGeom>
            <a:solidFill>
              <a:schemeClr val="bg1"/>
            </a:solidFill>
            <a:ln w="25400">
              <a:solidFill>
                <a:schemeClr val="bg2">
                  <a:lumMod val="50000"/>
                </a:schemeClr>
              </a:solidFill>
            </a:ln>
          </p:spPr>
          <p:txBody>
            <a:bodyPr vert="horz" wrap="square" lIns="91440" tIns="45720" rIns="91440" bIns="45720" numCol="1" anchor="t" anchorCtr="0" compatLnSpc="1">
              <a:prstTxWarp prst="textNoShape">
                <a:avLst/>
              </a:prstTxWarp>
            </a:bodyPr>
            <a:lstStyle/>
            <a:p>
              <a:pPr algn="ctr"/>
              <a:endParaRPr lang="en-US" sz="1200">
                <a:solidFill>
                  <a:srgbClr val="FFFFFF"/>
                </a:solidFill>
              </a:endParaRPr>
            </a:p>
          </p:txBody>
        </p:sp>
        <p:cxnSp>
          <p:nvCxnSpPr>
            <p:cNvPr id="43" name="Straight Connector 42">
              <a:extLst>
                <a:ext uri="{FF2B5EF4-FFF2-40B4-BE49-F238E27FC236}">
                  <a16:creationId xmlns:a16="http://schemas.microsoft.com/office/drawing/2014/main" id="{E7CF90E0-E977-5548-383E-DB46ABFDD0D7}"/>
                </a:ext>
              </a:extLst>
            </p:cNvPr>
            <p:cNvCxnSpPr>
              <a:cxnSpLocks/>
            </p:cNvCxnSpPr>
            <p:nvPr/>
          </p:nvCxnSpPr>
          <p:spPr>
            <a:xfrm flipH="1" flipV="1">
              <a:off x="1830884" y="2347380"/>
              <a:ext cx="57074" cy="32019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108A0D6-9867-963D-7850-F885ABAC30F2}"/>
                </a:ext>
              </a:extLst>
            </p:cNvPr>
            <p:cNvCxnSpPr>
              <a:cxnSpLocks/>
            </p:cNvCxnSpPr>
            <p:nvPr/>
          </p:nvCxnSpPr>
          <p:spPr>
            <a:xfrm>
              <a:off x="8818504" y="4593110"/>
              <a:ext cx="942984" cy="0"/>
            </a:xfrm>
            <a:prstGeom prst="line">
              <a:avLst/>
            </a:prstGeom>
            <a:ln w="28575">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2B8A5D7-2E2B-023E-0636-907F48E96F5B}"/>
                </a:ext>
              </a:extLst>
            </p:cNvPr>
            <p:cNvCxnSpPr>
              <a:cxnSpLocks/>
            </p:cNvCxnSpPr>
            <p:nvPr/>
          </p:nvCxnSpPr>
          <p:spPr>
            <a:xfrm flipH="1" flipV="1">
              <a:off x="9742246" y="4593110"/>
              <a:ext cx="19242" cy="1079500"/>
            </a:xfrm>
            <a:prstGeom prst="line">
              <a:avLst/>
            </a:prstGeom>
            <a:ln w="28575">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46" name="Subtitle 2">
              <a:extLst>
                <a:ext uri="{FF2B5EF4-FFF2-40B4-BE49-F238E27FC236}">
                  <a16:creationId xmlns:a16="http://schemas.microsoft.com/office/drawing/2014/main" id="{A29049B7-C6D7-8049-00AC-61A09A712D49}"/>
                </a:ext>
              </a:extLst>
            </p:cNvPr>
            <p:cNvSpPr txBox="1">
              <a:spLocks/>
            </p:cNvSpPr>
            <p:nvPr/>
          </p:nvSpPr>
          <p:spPr>
            <a:xfrm>
              <a:off x="3982721" y="4165411"/>
              <a:ext cx="4177520" cy="628135"/>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000" b="1" dirty="0">
                  <a:solidFill>
                    <a:schemeClr val="tx1">
                      <a:lumMod val="75000"/>
                      <a:lumOff val="25000"/>
                    </a:schemeClr>
                  </a:solidFill>
                  <a:ea typeface="Helvetica Neue" panose="02000503000000020004" pitchFamily="2" charset="0"/>
                  <a:cs typeface="Helvetica Neue" panose="02000503000000020004" pitchFamily="2" charset="0"/>
                </a:rPr>
                <a:t>Antibiotic Stewardship (AMS)</a:t>
              </a:r>
            </a:p>
          </p:txBody>
        </p:sp>
        <p:sp>
          <p:nvSpPr>
            <p:cNvPr id="47" name="Subtitle 2">
              <a:extLst>
                <a:ext uri="{FF2B5EF4-FFF2-40B4-BE49-F238E27FC236}">
                  <a16:creationId xmlns:a16="http://schemas.microsoft.com/office/drawing/2014/main" id="{31D51E97-4B66-5164-707A-76A314C17755}"/>
                </a:ext>
              </a:extLst>
            </p:cNvPr>
            <p:cNvSpPr txBox="1">
              <a:spLocks/>
            </p:cNvSpPr>
            <p:nvPr/>
          </p:nvSpPr>
          <p:spPr>
            <a:xfrm>
              <a:off x="2861784" y="5262691"/>
              <a:ext cx="6144300" cy="628135"/>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fr-BE" sz="2000" b="1" dirty="0">
                  <a:solidFill>
                    <a:schemeClr val="tx1">
                      <a:lumMod val="75000"/>
                      <a:lumOff val="25000"/>
                    </a:schemeClr>
                  </a:solidFill>
                  <a:ea typeface="Helvetica Neue" panose="02000503000000020004" pitchFamily="2" charset="0"/>
                  <a:cs typeface="Helvetica Neue" panose="02000503000000020004" pitchFamily="2" charset="0"/>
                </a:rPr>
                <a:t>Infection, Prevention, &amp; Control (IPC)</a:t>
              </a:r>
              <a:endParaRPr lang="en-US" sz="2000" b="1" dirty="0">
                <a:solidFill>
                  <a:schemeClr val="tx1">
                    <a:lumMod val="75000"/>
                    <a:lumOff val="25000"/>
                  </a:schemeClr>
                </a:solidFill>
                <a:ea typeface="Helvetica Neue" panose="02000503000000020004" pitchFamily="2" charset="0"/>
                <a:cs typeface="Helvetica Neue" panose="02000503000000020004" pitchFamily="2" charset="0"/>
              </a:endParaRPr>
            </a:p>
          </p:txBody>
        </p:sp>
        <p:sp>
          <p:nvSpPr>
            <p:cNvPr id="48" name="Subtitle 2">
              <a:extLst>
                <a:ext uri="{FF2B5EF4-FFF2-40B4-BE49-F238E27FC236}">
                  <a16:creationId xmlns:a16="http://schemas.microsoft.com/office/drawing/2014/main" id="{B3C53CEF-1DA1-CAEE-869B-B53AF4850970}"/>
                </a:ext>
              </a:extLst>
            </p:cNvPr>
            <p:cNvSpPr txBox="1">
              <a:spLocks/>
            </p:cNvSpPr>
            <p:nvPr/>
          </p:nvSpPr>
          <p:spPr>
            <a:xfrm>
              <a:off x="9567375" y="4334900"/>
              <a:ext cx="2319792" cy="594714"/>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fr-BE" sz="1800" b="1" dirty="0">
                  <a:solidFill>
                    <a:srgbClr val="C00000"/>
                  </a:solidFill>
                  <a:latin typeface="Arial Narrow" panose="020B0606020202030204" pitchFamily="34" charset="0"/>
                  <a:ea typeface="Helvetica Neue" panose="02000503000000020004" pitchFamily="2" charset="0"/>
                  <a:cs typeface="Helvetica Neue" panose="02000503000000020004" pitchFamily="2" charset="0"/>
                </a:rPr>
                <a:t>BASIC PACKAGE</a:t>
              </a:r>
              <a:endParaRPr lang="en-US" sz="1800" b="1" dirty="0">
                <a:solidFill>
                  <a:srgbClr val="C00000"/>
                </a:solidFill>
                <a:latin typeface="Arial Narrow" panose="020B0606020202030204" pitchFamily="34" charset="0"/>
                <a:ea typeface="Helvetica Neue" panose="02000503000000020004" pitchFamily="2" charset="0"/>
                <a:cs typeface="Helvetica Neue" panose="02000503000000020004" pitchFamily="2" charset="0"/>
              </a:endParaRPr>
            </a:p>
          </p:txBody>
        </p:sp>
        <p:sp>
          <p:nvSpPr>
            <p:cNvPr id="49" name="Subtitle 2">
              <a:extLst>
                <a:ext uri="{FF2B5EF4-FFF2-40B4-BE49-F238E27FC236}">
                  <a16:creationId xmlns:a16="http://schemas.microsoft.com/office/drawing/2014/main" id="{3F57D1DC-5B9B-129C-F02A-D53B2287EBFE}"/>
                </a:ext>
              </a:extLst>
            </p:cNvPr>
            <p:cNvSpPr txBox="1">
              <a:spLocks/>
            </p:cNvSpPr>
            <p:nvPr/>
          </p:nvSpPr>
          <p:spPr>
            <a:xfrm>
              <a:off x="372041" y="2560339"/>
              <a:ext cx="1507630" cy="1073426"/>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fr-BE" sz="1800" b="1" dirty="0">
                  <a:solidFill>
                    <a:srgbClr val="C00000"/>
                  </a:solidFill>
                  <a:latin typeface="Arial Narrow" panose="020B0606020202030204" pitchFamily="34" charset="0"/>
                  <a:ea typeface="Helvetica Neue" panose="02000503000000020004" pitchFamily="2" charset="0"/>
                  <a:cs typeface="Helvetica Neue" panose="02000503000000020004" pitchFamily="2" charset="0"/>
                </a:rPr>
                <a:t>FULL PACKAGE</a:t>
              </a:r>
              <a:endParaRPr lang="en-US" sz="1800" b="1" dirty="0">
                <a:solidFill>
                  <a:srgbClr val="C00000"/>
                </a:solidFill>
                <a:latin typeface="Arial Narrow" panose="020B0606020202030204" pitchFamily="34" charset="0"/>
                <a:ea typeface="Helvetica Neue" panose="02000503000000020004" pitchFamily="2" charset="0"/>
                <a:cs typeface="Helvetica Neue" panose="02000503000000020004" pitchFamily="2" charset="0"/>
              </a:endParaRPr>
            </a:p>
          </p:txBody>
        </p:sp>
        <p:sp>
          <p:nvSpPr>
            <p:cNvPr id="50" name="Subtitle 2">
              <a:extLst>
                <a:ext uri="{FF2B5EF4-FFF2-40B4-BE49-F238E27FC236}">
                  <a16:creationId xmlns:a16="http://schemas.microsoft.com/office/drawing/2014/main" id="{784476F6-02B2-F52A-1470-8447F05BF4B5}"/>
                </a:ext>
              </a:extLst>
            </p:cNvPr>
            <p:cNvSpPr txBox="1">
              <a:spLocks/>
            </p:cNvSpPr>
            <p:nvPr/>
          </p:nvSpPr>
          <p:spPr>
            <a:xfrm>
              <a:off x="9885097" y="4997631"/>
              <a:ext cx="2025609" cy="107949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400" dirty="0">
                  <a:latin typeface="+mj-lt"/>
                  <a:ea typeface="Helvetica Neue" panose="02000503000000020004" pitchFamily="2" charset="0"/>
                  <a:cs typeface="Helvetica Neue" panose="02000503000000020004" pitchFamily="2" charset="0"/>
                </a:rPr>
                <a:t>All projects should include Antimicrobial Stewardship and IPC components</a:t>
              </a:r>
            </a:p>
          </p:txBody>
        </p:sp>
        <p:sp>
          <p:nvSpPr>
            <p:cNvPr id="51" name="Subtitle 2">
              <a:extLst>
                <a:ext uri="{FF2B5EF4-FFF2-40B4-BE49-F238E27FC236}">
                  <a16:creationId xmlns:a16="http://schemas.microsoft.com/office/drawing/2014/main" id="{F301A9FB-7B71-B8C4-BE83-236A360D6D6C}"/>
                </a:ext>
              </a:extLst>
            </p:cNvPr>
            <p:cNvSpPr txBox="1">
              <a:spLocks/>
            </p:cNvSpPr>
            <p:nvPr/>
          </p:nvSpPr>
          <p:spPr>
            <a:xfrm>
              <a:off x="539068" y="3584844"/>
              <a:ext cx="1602615" cy="10794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BE" sz="1400" dirty="0">
                  <a:latin typeface="+mj-lt"/>
                  <a:ea typeface="Helvetica Neue" panose="02000503000000020004" pitchFamily="2" charset="0"/>
                  <a:cs typeface="Helvetica Neue" panose="02000503000000020004" pitchFamily="2" charset="0"/>
                </a:rPr>
                <a:t>Includes all components</a:t>
              </a:r>
              <a:endParaRPr lang="en-US" sz="1400" dirty="0">
                <a:latin typeface="+mj-lt"/>
                <a:ea typeface="Helvetica Neue" panose="02000503000000020004" pitchFamily="2" charset="0"/>
                <a:cs typeface="Helvetica Neue" panose="02000503000000020004" pitchFamily="2" charset="0"/>
              </a:endParaRPr>
            </a:p>
          </p:txBody>
        </p:sp>
        <p:sp>
          <p:nvSpPr>
            <p:cNvPr id="52" name="Subtitle 2">
              <a:extLst>
                <a:ext uri="{FF2B5EF4-FFF2-40B4-BE49-F238E27FC236}">
                  <a16:creationId xmlns:a16="http://schemas.microsoft.com/office/drawing/2014/main" id="{29C061ED-4948-D19D-344C-782A28034A1B}"/>
                </a:ext>
              </a:extLst>
            </p:cNvPr>
            <p:cNvSpPr txBox="1">
              <a:spLocks/>
            </p:cNvSpPr>
            <p:nvPr/>
          </p:nvSpPr>
          <p:spPr>
            <a:xfrm>
              <a:off x="4757980" y="2343978"/>
              <a:ext cx="2506851" cy="628135"/>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000" b="1" dirty="0">
                  <a:solidFill>
                    <a:schemeClr val="tx1">
                      <a:lumMod val="75000"/>
                      <a:lumOff val="25000"/>
                    </a:schemeClr>
                  </a:solidFill>
                  <a:ea typeface="Helvetica Neue" panose="02000503000000020004" pitchFamily="2" charset="0"/>
                  <a:cs typeface="Helvetica Neue" panose="02000503000000020004" pitchFamily="2" charset="0"/>
                </a:rPr>
                <a:t>Microbiology</a:t>
              </a:r>
            </a:p>
          </p:txBody>
        </p:sp>
        <p:sp>
          <p:nvSpPr>
            <p:cNvPr id="53" name="Subtitle 2">
              <a:extLst>
                <a:ext uri="{FF2B5EF4-FFF2-40B4-BE49-F238E27FC236}">
                  <a16:creationId xmlns:a16="http://schemas.microsoft.com/office/drawing/2014/main" id="{363D1F40-7B4C-AD01-BD01-786E649532D6}"/>
                </a:ext>
              </a:extLst>
            </p:cNvPr>
            <p:cNvSpPr txBox="1">
              <a:spLocks/>
            </p:cNvSpPr>
            <p:nvPr/>
          </p:nvSpPr>
          <p:spPr>
            <a:xfrm>
              <a:off x="4228965" y="2988794"/>
              <a:ext cx="3564879" cy="628135"/>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400" i="1" dirty="0">
                  <a:solidFill>
                    <a:schemeClr val="tx1">
                      <a:lumMod val="75000"/>
                      <a:lumOff val="25000"/>
                    </a:schemeClr>
                  </a:solidFill>
                  <a:ea typeface="Helvetica Neue" panose="02000503000000020004" pitchFamily="2" charset="0"/>
                  <a:cs typeface="Helvetica Neue" panose="02000503000000020004" pitchFamily="2" charset="0"/>
                </a:rPr>
                <a:t>Note: Microbiology cannot be implemented without strong IPC &amp; AMS in place</a:t>
              </a:r>
            </a:p>
          </p:txBody>
        </p:sp>
      </p:grpSp>
      <p:sp>
        <p:nvSpPr>
          <p:cNvPr id="54" name="TextBox 53">
            <a:extLst>
              <a:ext uri="{FF2B5EF4-FFF2-40B4-BE49-F238E27FC236}">
                <a16:creationId xmlns:a16="http://schemas.microsoft.com/office/drawing/2014/main" id="{B0D39C07-46CD-8B4B-9F74-E09A8729E032}"/>
              </a:ext>
            </a:extLst>
          </p:cNvPr>
          <p:cNvSpPr txBox="1"/>
          <p:nvPr/>
        </p:nvSpPr>
        <p:spPr>
          <a:xfrm>
            <a:off x="166883" y="259992"/>
            <a:ext cx="4224351" cy="492443"/>
          </a:xfrm>
          <a:prstGeom prst="rect">
            <a:avLst/>
          </a:prstGeom>
          <a:noFill/>
        </p:spPr>
        <p:txBody>
          <a:bodyPr wrap="square" lIns="0" tIns="0" rIns="0" bIns="0" rtlCol="0">
            <a:spAutoFit/>
          </a:bodyPr>
          <a:lstStyle/>
          <a:p>
            <a:r>
              <a:rPr lang="en-US" sz="3200" b="1" dirty="0">
                <a:latin typeface="Arial Narrow" panose="020B0606020202030204" pitchFamily="34" charset="0"/>
              </a:rPr>
              <a:t>AMR PACKAGES</a:t>
            </a:r>
          </a:p>
        </p:txBody>
      </p:sp>
    </p:spTree>
    <p:extLst>
      <p:ext uri="{BB962C8B-B14F-4D97-AF65-F5344CB8AC3E}">
        <p14:creationId xmlns:p14="http://schemas.microsoft.com/office/powerpoint/2010/main" val="3792940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err="1">
              <a:solidFill>
                <a:schemeClr val="tx1"/>
              </a:solidFill>
            </a:endParaRPr>
          </a:p>
        </p:txBody>
      </p:sp>
      <p:sp>
        <p:nvSpPr>
          <p:cNvPr id="6" name="TextBox 5">
            <a:extLst>
              <a:ext uri="{FF2B5EF4-FFF2-40B4-BE49-F238E27FC236}">
                <a16:creationId xmlns:a16="http://schemas.microsoft.com/office/drawing/2014/main" id="{C3D39ED9-8D89-4372-FEDB-F3BC92D9931A}"/>
              </a:ext>
            </a:extLst>
          </p:cNvPr>
          <p:cNvSpPr txBox="1"/>
          <p:nvPr/>
        </p:nvSpPr>
        <p:spPr>
          <a:xfrm>
            <a:off x="166883" y="259992"/>
            <a:ext cx="8118376" cy="492443"/>
          </a:xfrm>
          <a:prstGeom prst="rect">
            <a:avLst/>
          </a:prstGeom>
          <a:noFill/>
        </p:spPr>
        <p:txBody>
          <a:bodyPr wrap="square" lIns="0" tIns="0" rIns="0" bIns="0" rtlCol="0">
            <a:spAutoFit/>
          </a:bodyPr>
          <a:lstStyle/>
          <a:p>
            <a:r>
              <a:rPr lang="en-US" sz="3200" b="1" dirty="0">
                <a:latin typeface="Arial Narrow" panose="020B0606020202030204" pitchFamily="34" charset="0"/>
              </a:rPr>
              <a:t>IMPLEMENTATION OF FULL PACKAGE</a:t>
            </a:r>
          </a:p>
        </p:txBody>
      </p:sp>
      <p:pic>
        <p:nvPicPr>
          <p:cNvPr id="11" name="Picture 10">
            <a:extLst>
              <a:ext uri="{FF2B5EF4-FFF2-40B4-BE49-F238E27FC236}">
                <a16:creationId xmlns:a16="http://schemas.microsoft.com/office/drawing/2014/main" id="{1047336E-3373-8F41-D801-EA9B8840AD1C}"/>
              </a:ext>
            </a:extLst>
          </p:cNvPr>
          <p:cNvPicPr>
            <a:picLocks noChangeAspect="1"/>
          </p:cNvPicPr>
          <p:nvPr/>
        </p:nvPicPr>
        <p:blipFill>
          <a:blip r:embed="rId2"/>
          <a:stretch>
            <a:fillRect/>
          </a:stretch>
        </p:blipFill>
        <p:spPr>
          <a:xfrm>
            <a:off x="4762" y="942975"/>
            <a:ext cx="9134475" cy="3257550"/>
          </a:xfrm>
          <a:prstGeom prst="rect">
            <a:avLst/>
          </a:prstGeom>
          <a:ln>
            <a:solidFill>
              <a:schemeClr val="bg2">
                <a:lumMod val="75000"/>
              </a:schemeClr>
            </a:solidFill>
          </a:ln>
        </p:spPr>
      </p:pic>
    </p:spTree>
    <p:extLst>
      <p:ext uri="{BB962C8B-B14F-4D97-AF65-F5344CB8AC3E}">
        <p14:creationId xmlns:p14="http://schemas.microsoft.com/office/powerpoint/2010/main" val="1508640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7A69DAA-E622-335C-F7ED-966DDB165D44}"/>
              </a:ext>
            </a:extLst>
          </p:cNvPr>
          <p:cNvGraphicFramePr/>
          <p:nvPr>
            <p:extLst>
              <p:ext uri="{D42A27DB-BD31-4B8C-83A1-F6EECF244321}">
                <p14:modId xmlns:p14="http://schemas.microsoft.com/office/powerpoint/2010/main" val="3865839843"/>
              </p:ext>
            </p:extLst>
          </p:nvPr>
        </p:nvGraphicFramePr>
        <p:xfrm>
          <a:off x="1862667" y="8530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A33240A2-CF07-0449-C481-DC38962FA2B2}"/>
              </a:ext>
            </a:extLst>
          </p:cNvPr>
          <p:cNvSpPr>
            <a:spLocks noGrp="1"/>
          </p:cNvSpPr>
          <p:nvPr>
            <p:ph type="title"/>
          </p:nvPr>
        </p:nvSpPr>
        <p:spPr/>
        <p:txBody>
          <a:bodyPr/>
          <a:lstStyle/>
          <a:p>
            <a:r>
              <a:rPr lang="en-US"/>
              <a:t>Model of care MSF</a:t>
            </a:r>
            <a:endParaRPr lang="en-GB"/>
          </a:p>
        </p:txBody>
      </p:sp>
    </p:spTree>
    <p:extLst>
      <p:ext uri="{BB962C8B-B14F-4D97-AF65-F5344CB8AC3E}">
        <p14:creationId xmlns:p14="http://schemas.microsoft.com/office/powerpoint/2010/main" val="42850891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AzG_powerpoint_template (1)">
  <a:themeElements>
    <a:clrScheme name="AzG">
      <a:dk1>
        <a:sysClr val="windowText" lastClr="000000"/>
      </a:dk1>
      <a:lt1>
        <a:sysClr val="window" lastClr="FFFFFF"/>
      </a:lt1>
      <a:dk2>
        <a:srgbClr val="000000"/>
      </a:dk2>
      <a:lt2>
        <a:srgbClr val="F8F8F8"/>
      </a:lt2>
      <a:accent1>
        <a:srgbClr val="DDDDDD"/>
      </a:accent1>
      <a:accent2>
        <a:srgbClr val="EE0000"/>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36000" tIns="36000" rIns="36000" bIns="36000" rtlCol="0" anchor="ctr"/>
      <a:lstStyle>
        <a:defPPr algn="ct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AzG PPT template.potx" id="{411D5A24-A538-4C5A-9B87-41BE786A8684}" vid="{5AF1BDB3-C4AA-4DE6-B095-25063CE86B87}"/>
    </a:ext>
  </a:extLst>
</a:theme>
</file>

<file path=ppt/theme/theme2.xml><?xml version="1.0" encoding="utf-8"?>
<a:theme xmlns:a="http://schemas.openxmlformats.org/drawingml/2006/main" name="Kantoorthema">
  <a:themeElements>
    <a:clrScheme name="AzG">
      <a:dk1>
        <a:sysClr val="windowText" lastClr="000000"/>
      </a:dk1>
      <a:lt1>
        <a:sysClr val="window" lastClr="FFFFFF"/>
      </a:lt1>
      <a:dk2>
        <a:srgbClr val="000000"/>
      </a:dk2>
      <a:lt2>
        <a:srgbClr val="F8F8F8"/>
      </a:lt2>
      <a:accent1>
        <a:srgbClr val="DDDDDD"/>
      </a:accent1>
      <a:accent2>
        <a:srgbClr val="EE0000"/>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AzG">
      <a:dk1>
        <a:sysClr val="windowText" lastClr="000000"/>
      </a:dk1>
      <a:lt1>
        <a:sysClr val="window" lastClr="FFFFFF"/>
      </a:lt1>
      <a:dk2>
        <a:srgbClr val="000000"/>
      </a:dk2>
      <a:lt2>
        <a:srgbClr val="F8F8F8"/>
      </a:lt2>
      <a:accent1>
        <a:srgbClr val="DDDDDD"/>
      </a:accent1>
      <a:accent2>
        <a:srgbClr val="EE0000"/>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B065640A70D64E96CA9054FE0004B3" ma:contentTypeVersion="13" ma:contentTypeDescription="Create a new document." ma:contentTypeScope="" ma:versionID="299c439caf58dfc2394ba0344097f89f">
  <xsd:schema xmlns:xsd="http://www.w3.org/2001/XMLSchema" xmlns:xs="http://www.w3.org/2001/XMLSchema" xmlns:p="http://schemas.microsoft.com/office/2006/metadata/properties" xmlns:ns3="fb5b2a48-b032-478a-85f5-f28b59dcf58d" xmlns:ns4="9448c00b-825f-447d-b1ab-1439bb5b9c66" targetNamespace="http://schemas.microsoft.com/office/2006/metadata/properties" ma:root="true" ma:fieldsID="c29c58a514eaf322cde06ddc26a2197d" ns3:_="" ns4:_="">
    <xsd:import namespace="fb5b2a48-b032-478a-85f5-f28b59dcf58d"/>
    <xsd:import namespace="9448c00b-825f-447d-b1ab-1439bb5b9c6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5b2a48-b032-478a-85f5-f28b59dcf5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448c00b-825f-447d-b1ab-1439bb5b9c6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2B2785-1BF0-4A03-8A67-0F5AB8FE455C}">
  <ds:schemaRefs>
    <ds:schemaRef ds:uri="http://schemas.microsoft.com/sharepoint/v3/contenttype/forms"/>
  </ds:schemaRefs>
</ds:datastoreItem>
</file>

<file path=customXml/itemProps2.xml><?xml version="1.0" encoding="utf-8"?>
<ds:datastoreItem xmlns:ds="http://schemas.openxmlformats.org/officeDocument/2006/customXml" ds:itemID="{96BD3F0E-C7CB-40ED-878F-05CE1918B9BA}">
  <ds:schemaRefs>
    <ds:schemaRef ds:uri="http://schemas.microsoft.com/office/infopath/2007/PartnerControls"/>
    <ds:schemaRef ds:uri="fb5b2a48-b032-478a-85f5-f28b59dcf58d"/>
    <ds:schemaRef ds:uri="http://schemas.microsoft.com/office/2006/documentManagement/types"/>
    <ds:schemaRef ds:uri="http://www.w3.org/XML/1998/namespace"/>
    <ds:schemaRef ds:uri="http://purl.org/dc/terms/"/>
    <ds:schemaRef ds:uri="http://schemas.microsoft.com/office/2006/metadata/properties"/>
    <ds:schemaRef ds:uri="http://purl.org/dc/elements/1.1/"/>
    <ds:schemaRef ds:uri="http://purl.org/dc/dcmitype/"/>
    <ds:schemaRef ds:uri="http://schemas.openxmlformats.org/package/2006/metadata/core-properties"/>
    <ds:schemaRef ds:uri="9448c00b-825f-447d-b1ab-1439bb5b9c66"/>
  </ds:schemaRefs>
</ds:datastoreItem>
</file>

<file path=customXml/itemProps3.xml><?xml version="1.0" encoding="utf-8"?>
<ds:datastoreItem xmlns:ds="http://schemas.openxmlformats.org/officeDocument/2006/customXml" ds:itemID="{C2258911-A9F4-43C0-A007-900D21F083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5b2a48-b032-478a-85f5-f28b59dcf58d"/>
    <ds:schemaRef ds:uri="9448c00b-825f-447d-b1ab-1439bb5b9c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AzG_powerpoint_template (1)</Template>
  <TotalTime>2423</TotalTime>
  <Words>2477</Words>
  <Application>Microsoft Office PowerPoint</Application>
  <PresentationFormat>On-screen Show (16:9)</PresentationFormat>
  <Paragraphs>381</Paragraphs>
  <Slides>51</Slides>
  <Notes>17</Notes>
  <HiddenSlides>2</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2" baseType="lpstr">
      <vt:lpstr>Aptos</vt:lpstr>
      <vt:lpstr>arial</vt:lpstr>
      <vt:lpstr>arial</vt:lpstr>
      <vt:lpstr>Arial Narrow</vt:lpstr>
      <vt:lpstr>Calibri</vt:lpstr>
      <vt:lpstr>Calibri Light</vt:lpstr>
      <vt:lpstr>Rubik</vt:lpstr>
      <vt:lpstr>Source Sans Pro</vt:lpstr>
      <vt:lpstr>Symbol</vt:lpstr>
      <vt:lpstr>AzG_powerpoint_template (1)</vt:lpstr>
      <vt:lpstr>think-cell Slide</vt:lpstr>
      <vt:lpstr>MSF AND AMR: A STRATEGIC APPROACH </vt:lpstr>
      <vt:lpstr>PowerPoint Presentation</vt:lpstr>
      <vt:lpstr>PowerPoint Presentation</vt:lpstr>
      <vt:lpstr>PowerPoint Presentation</vt:lpstr>
      <vt:lpstr>Dashboard</vt:lpstr>
      <vt:lpstr>PowerPoint Presentation</vt:lpstr>
      <vt:lpstr>PowerPoint Presentation</vt:lpstr>
      <vt:lpstr>PowerPoint Presentation</vt:lpstr>
      <vt:lpstr>Model of care MSF</vt:lpstr>
      <vt:lpstr>PowerPoint Presentation</vt:lpstr>
      <vt:lpstr>PowerPoint Presentation</vt:lpstr>
      <vt:lpstr>PowerPoint Presentation</vt:lpstr>
      <vt:lpstr>IPC</vt:lpstr>
      <vt:lpstr>MULTIMODAL IMPLEMENTATION STRATEGY  </vt:lpstr>
      <vt:lpstr>PowerPoint Presentation</vt:lpstr>
      <vt:lpstr>PowerPoint Presentation</vt:lpstr>
      <vt:lpstr>IPCAF  (IPC assessment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have we done? (until 2025)</vt:lpstr>
      <vt:lpstr>PowerPoint Presentation</vt:lpstr>
      <vt:lpstr>PowerPoint Presentation</vt:lpstr>
      <vt:lpstr>PowerPoint Presentation</vt:lpstr>
    </vt:vector>
  </TitlesOfParts>
  <Company>Artzen Zonder Grenzen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Taritha Sari</dc:creator>
  <cp:lastModifiedBy>Anna Farra</cp:lastModifiedBy>
  <cp:revision>180</cp:revision>
  <dcterms:created xsi:type="dcterms:W3CDTF">2016-10-14T09:49:40Z</dcterms:created>
  <dcterms:modified xsi:type="dcterms:W3CDTF">2026-01-13T07:51:15Z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OCA_MSFEntity">
    <vt:lpwstr>1;#Operational Centre Amsterdam|c1cea462-cc28-4c38-bab9-3ca4a912d8a4</vt:lpwstr>
  </property>
  <property fmtid="{D5CDD505-2E9C-101B-9397-08002B2CF9AE}" pid="4" name="OCA_Entity">
    <vt:lpwstr>3;#OCA|d4e8857b-9887-47cf-8042-cc7cc2e37eb0</vt:lpwstr>
  </property>
  <property fmtid="{D5CDD505-2E9C-101B-9397-08002B2CF9AE}" pid="5" name="ContentTypeId">
    <vt:lpwstr>0x01010092B065640A70D64E96CA9054FE0004B3</vt:lpwstr>
  </property>
  <property fmtid="{D5CDD505-2E9C-101B-9397-08002B2CF9AE}" pid="6" name="OCA_Department">
    <vt:lpwstr>4;#Executive|156c37e4-4053-4838-a76e-9aaef02991e2</vt:lpwstr>
  </property>
  <property fmtid="{D5CDD505-2E9C-101B-9397-08002B2CF9AE}" pid="7" name="TaxKeywordTaxHTField">
    <vt:lpwstr/>
  </property>
  <property fmtid="{D5CDD505-2E9C-101B-9397-08002B2CF9AE}" pid="8" name="OCA_DocType">
    <vt:lpwstr/>
  </property>
  <property fmtid="{D5CDD505-2E9C-101B-9397-08002B2CF9AE}" pid="9" name="OCA_Audience">
    <vt:lpwstr/>
  </property>
  <property fmtid="{D5CDD505-2E9C-101B-9397-08002B2CF9AE}" pid="10" name="SharedWithUsers">
    <vt:lpwstr>83;#Chiara Ferri</vt:lpwstr>
  </property>
  <property fmtid="{D5CDD505-2E9C-101B-9397-08002B2CF9AE}" pid="11" name="Publishing_Status">
    <vt:lpwstr>Not Published</vt:lpwstr>
  </property>
  <property fmtid="{D5CDD505-2E9C-101B-9397-08002B2CF9AE}" pid="12" name="Topic_Area">
    <vt:lpwstr/>
  </property>
  <property fmtid="{D5CDD505-2E9C-101B-9397-08002B2CF9AE}" pid="13" name="MediaServiceImageTags">
    <vt:lpwstr/>
  </property>
</Properties>
</file>