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2"/>
  </p:notesMasterIdLst>
  <p:sldIdLst>
    <p:sldId id="1217" r:id="rId2"/>
    <p:sldId id="1232" r:id="rId3"/>
    <p:sldId id="982" r:id="rId4"/>
    <p:sldId id="1220" r:id="rId5"/>
    <p:sldId id="1228" r:id="rId6"/>
    <p:sldId id="980" r:id="rId7"/>
    <p:sldId id="1224" r:id="rId8"/>
    <p:sldId id="267" r:id="rId9"/>
    <p:sldId id="1225" r:id="rId10"/>
    <p:sldId id="992" r:id="rId11"/>
    <p:sldId id="1229" r:id="rId12"/>
    <p:sldId id="1231" r:id="rId13"/>
    <p:sldId id="981" r:id="rId14"/>
    <p:sldId id="991" r:id="rId15"/>
    <p:sldId id="260" r:id="rId16"/>
    <p:sldId id="268" r:id="rId17"/>
    <p:sldId id="1215" r:id="rId18"/>
    <p:sldId id="1216" r:id="rId19"/>
    <p:sldId id="986" r:id="rId20"/>
    <p:sldId id="121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LO Bastien" initials="MB" lastIdx="2" clrIdx="0">
    <p:extLst>
      <p:ext uri="{19B8F6BF-5375-455C-9EA6-DF929625EA0E}">
        <p15:presenceInfo xmlns:p15="http://schemas.microsoft.com/office/powerpoint/2012/main" userId="S::bastien.mollo@aphp.fr::6a1753d5-f949-4c92-a16e-a145c459bb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A82D"/>
    <a:srgbClr val="423482"/>
    <a:srgbClr val="0080B1"/>
    <a:srgbClr val="FB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DBC8F0-E81C-45DF-B947-235A51144DF3}" v="27" dt="2026-01-09T14:47:16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stien MOLLO" userId="fad98609-5cf6-4a29-9502-469b930fb030" providerId="ADAL" clId="{8AEA9346-14F9-4D5B-87E8-63748C750590}"/>
    <pc:docChg chg="custSel addSld delSld modSld modMainMaster">
      <pc:chgData name="Bastien MOLLO" userId="fad98609-5cf6-4a29-9502-469b930fb030" providerId="ADAL" clId="{8AEA9346-14F9-4D5B-87E8-63748C750590}" dt="2026-01-09T14:48:07.548" v="555" actId="20577"/>
      <pc:docMkLst>
        <pc:docMk/>
      </pc:docMkLst>
      <pc:sldChg chg="del">
        <pc:chgData name="Bastien MOLLO" userId="fad98609-5cf6-4a29-9502-469b930fb030" providerId="ADAL" clId="{8AEA9346-14F9-4D5B-87E8-63748C750590}" dt="2026-01-09T14:31:00.007" v="11" actId="47"/>
        <pc:sldMkLst>
          <pc:docMk/>
          <pc:sldMk cId="982623371" sldId="256"/>
        </pc:sldMkLst>
      </pc:sldChg>
      <pc:sldChg chg="modSp del mod">
        <pc:chgData name="Bastien MOLLO" userId="fad98609-5cf6-4a29-9502-469b930fb030" providerId="ADAL" clId="{8AEA9346-14F9-4D5B-87E8-63748C750590}" dt="2026-01-09T14:31:37.965" v="24" actId="47"/>
        <pc:sldMkLst>
          <pc:docMk/>
          <pc:sldMk cId="2457163489" sldId="257"/>
        </pc:sldMkLst>
        <pc:spChg chg="mod">
          <ac:chgData name="Bastien MOLLO" userId="fad98609-5cf6-4a29-9502-469b930fb030" providerId="ADAL" clId="{8AEA9346-14F9-4D5B-87E8-63748C750590}" dt="2026-01-09T14:31:18.656" v="19" actId="1076"/>
          <ac:spMkLst>
            <pc:docMk/>
            <pc:sldMk cId="2457163489" sldId="257"/>
            <ac:spMk id="3" creationId="{72AABCCA-01A2-4258-9D62-C522E3CF815E}"/>
          </ac:spMkLst>
        </pc:spChg>
      </pc:sldChg>
      <pc:sldChg chg="modSp mod">
        <pc:chgData name="Bastien MOLLO" userId="fad98609-5cf6-4a29-9502-469b930fb030" providerId="ADAL" clId="{8AEA9346-14F9-4D5B-87E8-63748C750590}" dt="2026-01-09T14:38:00.886" v="132" actId="20577"/>
        <pc:sldMkLst>
          <pc:docMk/>
          <pc:sldMk cId="3230145893" sldId="260"/>
        </pc:sldMkLst>
        <pc:spChg chg="mod">
          <ac:chgData name="Bastien MOLLO" userId="fad98609-5cf6-4a29-9502-469b930fb030" providerId="ADAL" clId="{8AEA9346-14F9-4D5B-87E8-63748C750590}" dt="2026-01-09T14:38:00.886" v="132" actId="20577"/>
          <ac:spMkLst>
            <pc:docMk/>
            <pc:sldMk cId="3230145893" sldId="260"/>
            <ac:spMk id="2" creationId="{F6A3123C-82B2-E341-80EA-C46E5D99AA81}"/>
          </ac:spMkLst>
        </pc:spChg>
        <pc:spChg chg="mod">
          <ac:chgData name="Bastien MOLLO" userId="fad98609-5cf6-4a29-9502-469b930fb030" providerId="ADAL" clId="{8AEA9346-14F9-4D5B-87E8-63748C750590}" dt="2026-01-09T14:30:46.934" v="6" actId="27636"/>
          <ac:spMkLst>
            <pc:docMk/>
            <pc:sldMk cId="3230145893" sldId="260"/>
            <ac:spMk id="3" creationId="{E2F32CA2-D2B3-36D5-5005-8CB5AED51D6B}"/>
          </ac:spMkLst>
        </pc:spChg>
      </pc:sldChg>
      <pc:sldChg chg="modSp mod">
        <pc:chgData name="Bastien MOLLO" userId="fad98609-5cf6-4a29-9502-469b930fb030" providerId="ADAL" clId="{8AEA9346-14F9-4D5B-87E8-63748C750590}" dt="2026-01-09T14:34:39.261" v="88" actId="1076"/>
        <pc:sldMkLst>
          <pc:docMk/>
          <pc:sldMk cId="1022672077" sldId="267"/>
        </pc:sldMkLst>
        <pc:spChg chg="mod">
          <ac:chgData name="Bastien MOLLO" userId="fad98609-5cf6-4a29-9502-469b930fb030" providerId="ADAL" clId="{8AEA9346-14F9-4D5B-87E8-63748C750590}" dt="2026-01-09T14:33:53.157" v="41" actId="404"/>
          <ac:spMkLst>
            <pc:docMk/>
            <pc:sldMk cId="1022672077" sldId="267"/>
            <ac:spMk id="2" creationId="{C94E8E2E-3C13-E1C0-1CC7-96659C193AAE}"/>
          </ac:spMkLst>
        </pc:spChg>
        <pc:spChg chg="mod">
          <ac:chgData name="Bastien MOLLO" userId="fad98609-5cf6-4a29-9502-469b930fb030" providerId="ADAL" clId="{8AEA9346-14F9-4D5B-87E8-63748C750590}" dt="2026-01-09T14:34:39.261" v="88" actId="1076"/>
          <ac:spMkLst>
            <pc:docMk/>
            <pc:sldMk cId="1022672077" sldId="267"/>
            <ac:spMk id="8" creationId="{2787FB9E-635B-8DC6-10D5-302A6232F1BD}"/>
          </ac:spMkLst>
        </pc:spChg>
      </pc:sldChg>
      <pc:sldChg chg="addSp delSp modSp mod">
        <pc:chgData name="Bastien MOLLO" userId="fad98609-5cf6-4a29-9502-469b930fb030" providerId="ADAL" clId="{8AEA9346-14F9-4D5B-87E8-63748C750590}" dt="2026-01-09T14:39:56.676" v="192" actId="14100"/>
        <pc:sldMkLst>
          <pc:docMk/>
          <pc:sldMk cId="1588234205" sldId="268"/>
        </pc:sldMkLst>
        <pc:spChg chg="mod">
          <ac:chgData name="Bastien MOLLO" userId="fad98609-5cf6-4a29-9502-469b930fb030" providerId="ADAL" clId="{8AEA9346-14F9-4D5B-87E8-63748C750590}" dt="2026-01-09T14:38:07.953" v="134" actId="27636"/>
          <ac:spMkLst>
            <pc:docMk/>
            <pc:sldMk cId="1588234205" sldId="268"/>
            <ac:spMk id="2" creationId="{90050BDE-9E28-C914-7D3A-71EB7A32C692}"/>
          </ac:spMkLst>
        </pc:spChg>
        <pc:spChg chg="add mod">
          <ac:chgData name="Bastien MOLLO" userId="fad98609-5cf6-4a29-9502-469b930fb030" providerId="ADAL" clId="{8AEA9346-14F9-4D5B-87E8-63748C750590}" dt="2026-01-09T14:39:56.676" v="192" actId="14100"/>
          <ac:spMkLst>
            <pc:docMk/>
            <pc:sldMk cId="1588234205" sldId="268"/>
            <ac:spMk id="5" creationId="{C4F0B67B-CBFF-65D9-0B0F-61BBD1131BCE}"/>
          </ac:spMkLst>
        </pc:spChg>
        <pc:spChg chg="add mod">
          <ac:chgData name="Bastien MOLLO" userId="fad98609-5cf6-4a29-9502-469b930fb030" providerId="ADAL" clId="{8AEA9346-14F9-4D5B-87E8-63748C750590}" dt="2026-01-09T14:39:54.662" v="191" actId="1076"/>
          <ac:spMkLst>
            <pc:docMk/>
            <pc:sldMk cId="1588234205" sldId="268"/>
            <ac:spMk id="9" creationId="{77120AC8-7992-5462-0D64-FF4FD26717E2}"/>
          </ac:spMkLst>
        </pc:spChg>
        <pc:picChg chg="mod">
          <ac:chgData name="Bastien MOLLO" userId="fad98609-5cf6-4a29-9502-469b930fb030" providerId="ADAL" clId="{8AEA9346-14F9-4D5B-87E8-63748C750590}" dt="2026-01-09T14:38:51.002" v="142" actId="1076"/>
          <ac:picMkLst>
            <pc:docMk/>
            <pc:sldMk cId="1588234205" sldId="268"/>
            <ac:picMk id="3" creationId="{60986D5D-3D46-3884-EFEC-36F3E2E93376}"/>
          </ac:picMkLst>
        </pc:picChg>
        <pc:picChg chg="del mod">
          <ac:chgData name="Bastien MOLLO" userId="fad98609-5cf6-4a29-9502-469b930fb030" providerId="ADAL" clId="{8AEA9346-14F9-4D5B-87E8-63748C750590}" dt="2026-01-09T14:38:46.387" v="139" actId="478"/>
          <ac:picMkLst>
            <pc:docMk/>
            <pc:sldMk cId="1588234205" sldId="268"/>
            <ac:picMk id="13" creationId="{20119E5E-2611-41C8-808C-9634CA5D7A97}"/>
          </ac:picMkLst>
        </pc:picChg>
        <pc:picChg chg="add del">
          <ac:chgData name="Bastien MOLLO" userId="fad98609-5cf6-4a29-9502-469b930fb030" providerId="ADAL" clId="{8AEA9346-14F9-4D5B-87E8-63748C750590}" dt="2026-01-09T14:38:36.579" v="136" actId="478"/>
          <ac:picMkLst>
            <pc:docMk/>
            <pc:sldMk cId="1588234205" sldId="268"/>
            <ac:picMk id="1026" creationId="{8F664249-F1BA-12C3-F36A-4BE4890CBAB4}"/>
          </ac:picMkLst>
        </pc:picChg>
      </pc:sldChg>
      <pc:sldChg chg="modSp mod">
        <pc:chgData name="Bastien MOLLO" userId="fad98609-5cf6-4a29-9502-469b930fb030" providerId="ADAL" clId="{8AEA9346-14F9-4D5B-87E8-63748C750590}" dt="2026-01-09T14:33:39.958" v="36" actId="404"/>
        <pc:sldMkLst>
          <pc:docMk/>
          <pc:sldMk cId="737469159" sldId="980"/>
        </pc:sldMkLst>
        <pc:spChg chg="mod">
          <ac:chgData name="Bastien MOLLO" userId="fad98609-5cf6-4a29-9502-469b930fb030" providerId="ADAL" clId="{8AEA9346-14F9-4D5B-87E8-63748C750590}" dt="2026-01-09T14:33:39.958" v="36" actId="404"/>
          <ac:spMkLst>
            <pc:docMk/>
            <pc:sldMk cId="737469159" sldId="980"/>
            <ac:spMk id="2" creationId="{4C265EFE-6CB6-26BE-992D-F7372894ED74}"/>
          </ac:spMkLst>
        </pc:spChg>
      </pc:sldChg>
      <pc:sldChg chg="modSp mod">
        <pc:chgData name="Bastien MOLLO" userId="fad98609-5cf6-4a29-9502-469b930fb030" providerId="ADAL" clId="{8AEA9346-14F9-4D5B-87E8-63748C750590}" dt="2026-01-09T14:37:21.323" v="124" actId="27636"/>
        <pc:sldMkLst>
          <pc:docMk/>
          <pc:sldMk cId="615758780" sldId="981"/>
        </pc:sldMkLst>
        <pc:spChg chg="mod">
          <ac:chgData name="Bastien MOLLO" userId="fad98609-5cf6-4a29-9502-469b930fb030" providerId="ADAL" clId="{8AEA9346-14F9-4D5B-87E8-63748C750590}" dt="2026-01-09T14:37:21.323" v="124" actId="27636"/>
          <ac:spMkLst>
            <pc:docMk/>
            <pc:sldMk cId="615758780" sldId="981"/>
            <ac:spMk id="2" creationId="{2D3C1F71-FE45-B192-5F87-CA6BDDFD1011}"/>
          </ac:spMkLst>
        </pc:spChg>
      </pc:sldChg>
      <pc:sldChg chg="modSp mod">
        <pc:chgData name="Bastien MOLLO" userId="fad98609-5cf6-4a29-9502-469b930fb030" providerId="ADAL" clId="{8AEA9346-14F9-4D5B-87E8-63748C750590}" dt="2026-01-09T14:36:26.197" v="109" actId="404"/>
        <pc:sldMkLst>
          <pc:docMk/>
          <pc:sldMk cId="2073105483" sldId="982"/>
        </pc:sldMkLst>
        <pc:spChg chg="mod">
          <ac:chgData name="Bastien MOLLO" userId="fad98609-5cf6-4a29-9502-469b930fb030" providerId="ADAL" clId="{8AEA9346-14F9-4D5B-87E8-63748C750590}" dt="2026-01-09T14:36:26.197" v="109" actId="404"/>
          <ac:spMkLst>
            <pc:docMk/>
            <pc:sldMk cId="2073105483" sldId="982"/>
            <ac:spMk id="2" creationId="{1854D9E8-BC06-BAD1-3C6D-AF972062496D}"/>
          </ac:spMkLst>
        </pc:spChg>
      </pc:sldChg>
      <pc:sldChg chg="modSp mod">
        <pc:chgData name="Bastien MOLLO" userId="fad98609-5cf6-4a29-9502-469b930fb030" providerId="ADAL" clId="{8AEA9346-14F9-4D5B-87E8-63748C750590}" dt="2026-01-09T14:40:40.666" v="200" actId="404"/>
        <pc:sldMkLst>
          <pc:docMk/>
          <pc:sldMk cId="3679641518" sldId="986"/>
        </pc:sldMkLst>
        <pc:spChg chg="mod">
          <ac:chgData name="Bastien MOLLO" userId="fad98609-5cf6-4a29-9502-469b930fb030" providerId="ADAL" clId="{8AEA9346-14F9-4D5B-87E8-63748C750590}" dt="2026-01-09T14:40:40.666" v="200" actId="404"/>
          <ac:spMkLst>
            <pc:docMk/>
            <pc:sldMk cId="3679641518" sldId="986"/>
            <ac:spMk id="2" creationId="{8CD35E3D-B940-E919-C242-8B6B85B83A20}"/>
          </ac:spMkLst>
        </pc:spChg>
      </pc:sldChg>
      <pc:sldChg chg="del">
        <pc:chgData name="Bastien MOLLO" userId="fad98609-5cf6-4a29-9502-469b930fb030" providerId="ADAL" clId="{8AEA9346-14F9-4D5B-87E8-63748C750590}" dt="2026-01-09T14:35:23.371" v="94" actId="47"/>
        <pc:sldMkLst>
          <pc:docMk/>
          <pc:sldMk cId="1575145350" sldId="988"/>
        </pc:sldMkLst>
      </pc:sldChg>
      <pc:sldChg chg="modSp mod">
        <pc:chgData name="Bastien MOLLO" userId="fad98609-5cf6-4a29-9502-469b930fb030" providerId="ADAL" clId="{8AEA9346-14F9-4D5B-87E8-63748C750590}" dt="2026-01-09T14:44:46.097" v="487" actId="1076"/>
        <pc:sldMkLst>
          <pc:docMk/>
          <pc:sldMk cId="1038485408" sldId="991"/>
        </pc:sldMkLst>
        <pc:spChg chg="mod">
          <ac:chgData name="Bastien MOLLO" userId="fad98609-5cf6-4a29-9502-469b930fb030" providerId="ADAL" clId="{8AEA9346-14F9-4D5B-87E8-63748C750590}" dt="2026-01-09T14:37:38.620" v="126" actId="27636"/>
          <ac:spMkLst>
            <pc:docMk/>
            <pc:sldMk cId="1038485408" sldId="991"/>
            <ac:spMk id="2" creationId="{12E0BDAB-526B-E57D-A5A0-270D0473C8F8}"/>
          </ac:spMkLst>
        </pc:spChg>
        <pc:spChg chg="mod">
          <ac:chgData name="Bastien MOLLO" userId="fad98609-5cf6-4a29-9502-469b930fb030" providerId="ADAL" clId="{8AEA9346-14F9-4D5B-87E8-63748C750590}" dt="2026-01-09T14:44:46.097" v="487" actId="1076"/>
          <ac:spMkLst>
            <pc:docMk/>
            <pc:sldMk cId="1038485408" sldId="991"/>
            <ac:spMk id="3" creationId="{D428342A-0D48-7A28-9B14-3DD5AECAB466}"/>
          </ac:spMkLst>
        </pc:spChg>
      </pc:sldChg>
      <pc:sldChg chg="modSp mod">
        <pc:chgData name="Bastien MOLLO" userId="fad98609-5cf6-4a29-9502-469b930fb030" providerId="ADAL" clId="{8AEA9346-14F9-4D5B-87E8-63748C750590}" dt="2026-01-09T14:36:05.670" v="106" actId="20577"/>
        <pc:sldMkLst>
          <pc:docMk/>
          <pc:sldMk cId="3876360762" sldId="992"/>
        </pc:sldMkLst>
        <pc:spChg chg="mod">
          <ac:chgData name="Bastien MOLLO" userId="fad98609-5cf6-4a29-9502-469b930fb030" providerId="ADAL" clId="{8AEA9346-14F9-4D5B-87E8-63748C750590}" dt="2026-01-09T14:36:05.670" v="106" actId="20577"/>
          <ac:spMkLst>
            <pc:docMk/>
            <pc:sldMk cId="3876360762" sldId="992"/>
            <ac:spMk id="4" creationId="{6689C9EF-0F4A-45A7-A673-F9488676A287}"/>
          </ac:spMkLst>
        </pc:spChg>
        <pc:spChg chg="mod">
          <ac:chgData name="Bastien MOLLO" userId="fad98609-5cf6-4a29-9502-469b930fb030" providerId="ADAL" clId="{8AEA9346-14F9-4D5B-87E8-63748C750590}" dt="2026-01-09T14:35:54.095" v="100" actId="403"/>
          <ac:spMkLst>
            <pc:docMk/>
            <pc:sldMk cId="3876360762" sldId="992"/>
            <ac:spMk id="9" creationId="{B2C6C266-9BAF-4768-9318-42F0B0980A7C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12" creationId="{9EF30DEE-5D52-458E-A853-CF6BCBB24451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24" creationId="{DDF58E9C-A1F8-45B4-8CBD-0C50E8AED594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25" creationId="{FFA00474-D55F-43B8-BB18-532515F778A0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26" creationId="{18FCD27E-658D-4B3C-84F5-9FC3193C2C65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27" creationId="{EF6F28FB-C175-4A9E-AD99-95A11FE4F879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28" creationId="{89F1D374-6F11-4DE5-BC41-707ED67335C7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31" creationId="{B764470A-934B-432C-A8CE-6FC207DA7E98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36" creationId="{725B1CB3-06C9-4169-A88C-08E8CD1FA8F5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37" creationId="{ADFA1777-5CF8-4E6E-8584-5C547E634667}"/>
          </ac:spMkLst>
        </pc:spChg>
        <pc:spChg chg="mod">
          <ac:chgData name="Bastien MOLLO" userId="fad98609-5cf6-4a29-9502-469b930fb030" providerId="ADAL" clId="{8AEA9346-14F9-4D5B-87E8-63748C750590}" dt="2026-01-09T14:35:49.439" v="99" actId="404"/>
          <ac:spMkLst>
            <pc:docMk/>
            <pc:sldMk cId="3876360762" sldId="992"/>
            <ac:spMk id="41" creationId="{C20EA315-1790-41BF-8ACA-231B1B2264C2}"/>
          </ac:spMkLst>
        </pc:spChg>
      </pc:sldChg>
      <pc:sldChg chg="modSp del mod">
        <pc:chgData name="Bastien MOLLO" userId="fad98609-5cf6-4a29-9502-469b930fb030" providerId="ADAL" clId="{8AEA9346-14F9-4D5B-87E8-63748C750590}" dt="2026-01-09T14:35:24.508" v="95" actId="47"/>
        <pc:sldMkLst>
          <pc:docMk/>
          <pc:sldMk cId="3769733481" sldId="1208"/>
        </pc:sldMkLst>
        <pc:spChg chg="mod">
          <ac:chgData name="Bastien MOLLO" userId="fad98609-5cf6-4a29-9502-469b930fb030" providerId="ADAL" clId="{8AEA9346-14F9-4D5B-87E8-63748C750590}" dt="2026-01-09T14:30:51.491" v="10"/>
          <ac:spMkLst>
            <pc:docMk/>
            <pc:sldMk cId="3769733481" sldId="1208"/>
            <ac:spMk id="34" creationId="{0900E700-81AD-41D3-A300-A4BCB1F8E959}"/>
          </ac:spMkLst>
        </pc:spChg>
      </pc:sldChg>
      <pc:sldChg chg="modSp del">
        <pc:chgData name="Bastien MOLLO" userId="fad98609-5cf6-4a29-9502-469b930fb030" providerId="ADAL" clId="{8AEA9346-14F9-4D5B-87E8-63748C750590}" dt="2026-01-09T14:35:25.302" v="96" actId="47"/>
        <pc:sldMkLst>
          <pc:docMk/>
          <pc:sldMk cId="3542866279" sldId="1210"/>
        </pc:sldMkLst>
        <pc:spChg chg="mod">
          <ac:chgData name="Bastien MOLLO" userId="fad98609-5cf6-4a29-9502-469b930fb030" providerId="ADAL" clId="{8AEA9346-14F9-4D5B-87E8-63748C750590}" dt="2026-01-09T14:30:51.491" v="10"/>
          <ac:spMkLst>
            <pc:docMk/>
            <pc:sldMk cId="3542866279" sldId="1210"/>
            <ac:spMk id="19" creationId="{1B67D1B3-C00D-4EB3-8E03-21E0376E744B}"/>
          </ac:spMkLst>
        </pc:spChg>
      </pc:sldChg>
      <pc:sldChg chg="modSp mod">
        <pc:chgData name="Bastien MOLLO" userId="fad98609-5cf6-4a29-9502-469b930fb030" providerId="ADAL" clId="{8AEA9346-14F9-4D5B-87E8-63748C750590}" dt="2026-01-09T14:40:13.215" v="195" actId="14100"/>
        <pc:sldMkLst>
          <pc:docMk/>
          <pc:sldMk cId="3929746484" sldId="1215"/>
        </pc:sldMkLst>
        <pc:spChg chg="mod">
          <ac:chgData name="Bastien MOLLO" userId="fad98609-5cf6-4a29-9502-469b930fb030" providerId="ADAL" clId="{8AEA9346-14F9-4D5B-87E8-63748C750590}" dt="2026-01-09T14:40:13.215" v="195" actId="14100"/>
          <ac:spMkLst>
            <pc:docMk/>
            <pc:sldMk cId="3929746484" sldId="1215"/>
            <ac:spMk id="2" creationId="{03BD4387-155E-5BB4-D32A-7EEC4306AFDB}"/>
          </ac:spMkLst>
        </pc:spChg>
      </pc:sldChg>
      <pc:sldChg chg="modSp mod">
        <pc:chgData name="Bastien MOLLO" userId="fad98609-5cf6-4a29-9502-469b930fb030" providerId="ADAL" clId="{8AEA9346-14F9-4D5B-87E8-63748C750590}" dt="2026-01-09T14:40:22.862" v="197" actId="27636"/>
        <pc:sldMkLst>
          <pc:docMk/>
          <pc:sldMk cId="1324104099" sldId="1216"/>
        </pc:sldMkLst>
        <pc:spChg chg="mod">
          <ac:chgData name="Bastien MOLLO" userId="fad98609-5cf6-4a29-9502-469b930fb030" providerId="ADAL" clId="{8AEA9346-14F9-4D5B-87E8-63748C750590}" dt="2026-01-09T14:40:22.862" v="197" actId="27636"/>
          <ac:spMkLst>
            <pc:docMk/>
            <pc:sldMk cId="1324104099" sldId="1216"/>
            <ac:spMk id="2" creationId="{03BD4387-155E-5BB4-D32A-7EEC4306AFDB}"/>
          </ac:spMkLst>
        </pc:spChg>
      </pc:sldChg>
      <pc:sldChg chg="addSp delSp modSp mod">
        <pc:chgData name="Bastien MOLLO" userId="fad98609-5cf6-4a29-9502-469b930fb030" providerId="ADAL" clId="{8AEA9346-14F9-4D5B-87E8-63748C750590}" dt="2026-01-09T14:48:07.548" v="555" actId="20577"/>
        <pc:sldMkLst>
          <pc:docMk/>
          <pc:sldMk cId="1116650977" sldId="1217"/>
        </pc:sldMkLst>
        <pc:spChg chg="del">
          <ac:chgData name="Bastien MOLLO" userId="fad98609-5cf6-4a29-9502-469b930fb030" providerId="ADAL" clId="{8AEA9346-14F9-4D5B-87E8-63748C750590}" dt="2026-01-09T14:31:27.869" v="20" actId="478"/>
          <ac:spMkLst>
            <pc:docMk/>
            <pc:sldMk cId="1116650977" sldId="1217"/>
            <ac:spMk id="2" creationId="{61223268-D3E2-4CAD-9844-6099778FBCB3}"/>
          </ac:spMkLst>
        </pc:spChg>
        <pc:spChg chg="add del mod">
          <ac:chgData name="Bastien MOLLO" userId="fad98609-5cf6-4a29-9502-469b930fb030" providerId="ADAL" clId="{8AEA9346-14F9-4D5B-87E8-63748C750590}" dt="2026-01-09T14:31:30.614" v="21" actId="478"/>
          <ac:spMkLst>
            <pc:docMk/>
            <pc:sldMk cId="1116650977" sldId="1217"/>
            <ac:spMk id="4" creationId="{8C69001D-5BE6-2619-C60F-AEEAC13A2E61}"/>
          </ac:spMkLst>
        </pc:spChg>
        <pc:spChg chg="add mod">
          <ac:chgData name="Bastien MOLLO" userId="fad98609-5cf6-4a29-9502-469b930fb030" providerId="ADAL" clId="{8AEA9346-14F9-4D5B-87E8-63748C750590}" dt="2026-01-09T14:31:51.638" v="28" actId="20577"/>
          <ac:spMkLst>
            <pc:docMk/>
            <pc:sldMk cId="1116650977" sldId="1217"/>
            <ac:spMk id="7" creationId="{AD1FD0AA-2CDC-A6F9-A574-19451237406D}"/>
          </ac:spMkLst>
        </pc:spChg>
        <pc:spChg chg="add mod">
          <ac:chgData name="Bastien MOLLO" userId="fad98609-5cf6-4a29-9502-469b930fb030" providerId="ADAL" clId="{8AEA9346-14F9-4D5B-87E8-63748C750590}" dt="2026-01-09T14:48:07.548" v="555" actId="20577"/>
          <ac:spMkLst>
            <pc:docMk/>
            <pc:sldMk cId="1116650977" sldId="1217"/>
            <ac:spMk id="9" creationId="{3111C208-BC15-1884-B3A6-9E3F90635B3D}"/>
          </ac:spMkLst>
        </pc:spChg>
        <pc:spChg chg="del">
          <ac:chgData name="Bastien MOLLO" userId="fad98609-5cf6-4a29-9502-469b930fb030" providerId="ADAL" clId="{8AEA9346-14F9-4D5B-87E8-63748C750590}" dt="2026-01-09T14:31:08.466" v="14" actId="478"/>
          <ac:spMkLst>
            <pc:docMk/>
            <pc:sldMk cId="1116650977" sldId="1217"/>
            <ac:spMk id="12" creationId="{B9E9866B-6668-4E29-83EB-B9918AC2440A}"/>
          </ac:spMkLst>
        </pc:spChg>
        <pc:spChg chg="del">
          <ac:chgData name="Bastien MOLLO" userId="fad98609-5cf6-4a29-9502-469b930fb030" providerId="ADAL" clId="{8AEA9346-14F9-4D5B-87E8-63748C750590}" dt="2026-01-09T14:31:10.780" v="16" actId="478"/>
          <ac:spMkLst>
            <pc:docMk/>
            <pc:sldMk cId="1116650977" sldId="1217"/>
            <ac:spMk id="14" creationId="{6B6DC0D0-113C-4227-93B2-C175BED093DB}"/>
          </ac:spMkLst>
        </pc:spChg>
        <pc:picChg chg="del">
          <ac:chgData name="Bastien MOLLO" userId="fad98609-5cf6-4a29-9502-469b930fb030" providerId="ADAL" clId="{8AEA9346-14F9-4D5B-87E8-63748C750590}" dt="2026-01-09T14:31:12.246" v="17" actId="478"/>
          <ac:picMkLst>
            <pc:docMk/>
            <pc:sldMk cId="1116650977" sldId="1217"/>
            <ac:picMk id="5" creationId="{0EE94E77-4A5C-4C93-9CBD-7B2697982404}"/>
          </ac:picMkLst>
        </pc:picChg>
        <pc:picChg chg="add mod">
          <ac:chgData name="Bastien MOLLO" userId="fad98609-5cf6-4a29-9502-469b930fb030" providerId="ADAL" clId="{8AEA9346-14F9-4D5B-87E8-63748C750590}" dt="2026-01-09T14:31:34.276" v="23" actId="1076"/>
          <ac:picMkLst>
            <pc:docMk/>
            <pc:sldMk cId="1116650977" sldId="1217"/>
            <ac:picMk id="6" creationId="{C2553238-FAFD-2BAE-D1C8-01BC2B771670}"/>
          </ac:picMkLst>
        </pc:picChg>
        <pc:picChg chg="del">
          <ac:chgData name="Bastien MOLLO" userId="fad98609-5cf6-4a29-9502-469b930fb030" providerId="ADAL" clId="{8AEA9346-14F9-4D5B-87E8-63748C750590}" dt="2026-01-09T14:31:13.132" v="18" actId="478"/>
          <ac:picMkLst>
            <pc:docMk/>
            <pc:sldMk cId="1116650977" sldId="1217"/>
            <ac:picMk id="8" creationId="{55626A3F-1A39-43A5-AA45-A5F84E0CFFCC}"/>
          </ac:picMkLst>
        </pc:picChg>
        <pc:picChg chg="add mod">
          <ac:chgData name="Bastien MOLLO" userId="fad98609-5cf6-4a29-9502-469b930fb030" providerId="ADAL" clId="{8AEA9346-14F9-4D5B-87E8-63748C750590}" dt="2026-01-09T14:31:34.276" v="23" actId="1076"/>
          <ac:picMkLst>
            <pc:docMk/>
            <pc:sldMk cId="1116650977" sldId="1217"/>
            <ac:picMk id="10" creationId="{408EA84A-0C82-8F7B-2D11-9990F345528E}"/>
          </ac:picMkLst>
        </pc:picChg>
        <pc:picChg chg="del">
          <ac:chgData name="Bastien MOLLO" userId="fad98609-5cf6-4a29-9502-469b930fb030" providerId="ADAL" clId="{8AEA9346-14F9-4D5B-87E8-63748C750590}" dt="2026-01-09T14:31:06.618" v="13" actId="478"/>
          <ac:picMkLst>
            <pc:docMk/>
            <pc:sldMk cId="1116650977" sldId="1217"/>
            <ac:picMk id="11" creationId="{B578C2C9-9446-4988-8165-03C07D534EA0}"/>
          </ac:picMkLst>
        </pc:picChg>
        <pc:picChg chg="del">
          <ac:chgData name="Bastien MOLLO" userId="fad98609-5cf6-4a29-9502-469b930fb030" providerId="ADAL" clId="{8AEA9346-14F9-4D5B-87E8-63748C750590}" dt="2026-01-09T14:31:09.158" v="15" actId="478"/>
          <ac:picMkLst>
            <pc:docMk/>
            <pc:sldMk cId="1116650977" sldId="1217"/>
            <ac:picMk id="13" creationId="{40827378-DA35-4874-BA63-6A9C2AFBA9C3}"/>
          </ac:picMkLst>
        </pc:picChg>
        <pc:picChg chg="add mod">
          <ac:chgData name="Bastien MOLLO" userId="fad98609-5cf6-4a29-9502-469b930fb030" providerId="ADAL" clId="{8AEA9346-14F9-4D5B-87E8-63748C750590}" dt="2026-01-09T14:31:34.276" v="23" actId="1076"/>
          <ac:picMkLst>
            <pc:docMk/>
            <pc:sldMk cId="1116650977" sldId="1217"/>
            <ac:picMk id="15" creationId="{1D7FC433-B420-3754-0CEE-1D090D54A436}"/>
          </ac:picMkLst>
        </pc:picChg>
        <pc:picChg chg="add mod">
          <ac:chgData name="Bastien MOLLO" userId="fad98609-5cf6-4a29-9502-469b930fb030" providerId="ADAL" clId="{8AEA9346-14F9-4D5B-87E8-63748C750590}" dt="2026-01-09T14:31:34.276" v="23" actId="1076"/>
          <ac:picMkLst>
            <pc:docMk/>
            <pc:sldMk cId="1116650977" sldId="1217"/>
            <ac:picMk id="16" creationId="{B9CE7207-3A4E-A423-6E00-BEA1FFCEE209}"/>
          </ac:picMkLst>
        </pc:picChg>
        <pc:picChg chg="add mod">
          <ac:chgData name="Bastien MOLLO" userId="fad98609-5cf6-4a29-9502-469b930fb030" providerId="ADAL" clId="{8AEA9346-14F9-4D5B-87E8-63748C750590}" dt="2026-01-09T14:31:34.276" v="23" actId="1076"/>
          <ac:picMkLst>
            <pc:docMk/>
            <pc:sldMk cId="1116650977" sldId="1217"/>
            <ac:picMk id="17" creationId="{8DFE01A2-9ECC-2683-A505-10566A95FE48}"/>
          </ac:picMkLst>
        </pc:picChg>
        <pc:picChg chg="add mod">
          <ac:chgData name="Bastien MOLLO" userId="fad98609-5cf6-4a29-9502-469b930fb030" providerId="ADAL" clId="{8AEA9346-14F9-4D5B-87E8-63748C750590}" dt="2026-01-09T14:47:00.253" v="494" actId="1076"/>
          <ac:picMkLst>
            <pc:docMk/>
            <pc:sldMk cId="1116650977" sldId="1217"/>
            <ac:picMk id="18" creationId="{6F1FD28F-B6A3-E4E5-10DB-110F7CF51170}"/>
          </ac:picMkLst>
        </pc:picChg>
        <pc:picChg chg="add mod">
          <ac:chgData name="Bastien MOLLO" userId="fad98609-5cf6-4a29-9502-469b930fb030" providerId="ADAL" clId="{8AEA9346-14F9-4D5B-87E8-63748C750590}" dt="2026-01-09T14:47:09.571" v="498" actId="14100"/>
          <ac:picMkLst>
            <pc:docMk/>
            <pc:sldMk cId="1116650977" sldId="1217"/>
            <ac:picMk id="19" creationId="{78E15751-9A16-55B8-340A-9F977061E3C2}"/>
          </ac:picMkLst>
        </pc:picChg>
        <pc:picChg chg="add mod">
          <ac:chgData name="Bastien MOLLO" userId="fad98609-5cf6-4a29-9502-469b930fb030" providerId="ADAL" clId="{8AEA9346-14F9-4D5B-87E8-63748C750590}" dt="2026-01-09T14:47:16.018" v="501" actId="1076"/>
          <ac:picMkLst>
            <pc:docMk/>
            <pc:sldMk cId="1116650977" sldId="1217"/>
            <ac:picMk id="20" creationId="{EB4B7204-1B6A-3DCE-630E-402D98325953}"/>
          </ac:picMkLst>
        </pc:picChg>
      </pc:sldChg>
      <pc:sldChg chg="addSp delSp modSp mod">
        <pc:chgData name="Bastien MOLLO" userId="fad98609-5cf6-4a29-9502-469b930fb030" providerId="ADAL" clId="{8AEA9346-14F9-4D5B-87E8-63748C750590}" dt="2026-01-09T14:43:53.984" v="485" actId="2710"/>
        <pc:sldMkLst>
          <pc:docMk/>
          <pc:sldMk cId="3545753804" sldId="1218"/>
        </pc:sldMkLst>
        <pc:spChg chg="mod">
          <ac:chgData name="Bastien MOLLO" userId="fad98609-5cf6-4a29-9502-469b930fb030" providerId="ADAL" clId="{8AEA9346-14F9-4D5B-87E8-63748C750590}" dt="2026-01-09T14:41:35.875" v="208" actId="27636"/>
          <ac:spMkLst>
            <pc:docMk/>
            <pc:sldMk cId="3545753804" sldId="1218"/>
            <ac:spMk id="2" creationId="{64132626-6B8F-1B03-C087-25C5EB8380CC}"/>
          </ac:spMkLst>
        </pc:spChg>
        <pc:spChg chg="add mod">
          <ac:chgData name="Bastien MOLLO" userId="fad98609-5cf6-4a29-9502-469b930fb030" providerId="ADAL" clId="{8AEA9346-14F9-4D5B-87E8-63748C750590}" dt="2026-01-09T14:43:53.984" v="485" actId="2710"/>
          <ac:spMkLst>
            <pc:docMk/>
            <pc:sldMk cId="3545753804" sldId="1218"/>
            <ac:spMk id="9" creationId="{9EF29DF9-D676-D1EF-9F61-8F7495611B9A}"/>
          </ac:spMkLst>
        </pc:spChg>
        <pc:spChg chg="del">
          <ac:chgData name="Bastien MOLLO" userId="fad98609-5cf6-4a29-9502-469b930fb030" providerId="ADAL" clId="{8AEA9346-14F9-4D5B-87E8-63748C750590}" dt="2026-01-09T14:41:14.905" v="201" actId="478"/>
          <ac:spMkLst>
            <pc:docMk/>
            <pc:sldMk cId="3545753804" sldId="1218"/>
            <ac:spMk id="13" creationId="{A987A13A-3323-0142-5D54-FB06BF3191AA}"/>
          </ac:spMkLst>
        </pc:spChg>
        <pc:spChg chg="del">
          <ac:chgData name="Bastien MOLLO" userId="fad98609-5cf6-4a29-9502-469b930fb030" providerId="ADAL" clId="{8AEA9346-14F9-4D5B-87E8-63748C750590}" dt="2026-01-09T14:41:26.881" v="203" actId="478"/>
          <ac:spMkLst>
            <pc:docMk/>
            <pc:sldMk cId="3545753804" sldId="1218"/>
            <ac:spMk id="14" creationId="{CE300D89-B7C9-68D3-9B22-98C449D73634}"/>
          </ac:spMkLst>
        </pc:spChg>
        <pc:spChg chg="del mod">
          <ac:chgData name="Bastien MOLLO" userId="fad98609-5cf6-4a29-9502-469b930fb030" providerId="ADAL" clId="{8AEA9346-14F9-4D5B-87E8-63748C750590}" dt="2026-01-09T14:43:34.989" v="479" actId="478"/>
          <ac:spMkLst>
            <pc:docMk/>
            <pc:sldMk cId="3545753804" sldId="1218"/>
            <ac:spMk id="16" creationId="{7AB2330E-510B-0E49-E178-F6002645AAAC}"/>
          </ac:spMkLst>
        </pc:spChg>
        <pc:spChg chg="del">
          <ac:chgData name="Bastien MOLLO" userId="fad98609-5cf6-4a29-9502-469b930fb030" providerId="ADAL" clId="{8AEA9346-14F9-4D5B-87E8-63748C750590}" dt="2026-01-09T14:41:28.625" v="205" actId="478"/>
          <ac:spMkLst>
            <pc:docMk/>
            <pc:sldMk cId="3545753804" sldId="1218"/>
            <ac:spMk id="17" creationId="{C0863C11-11B9-8FB5-2DC2-AD85222DEAB6}"/>
          </ac:spMkLst>
        </pc:spChg>
        <pc:picChg chg="del mod">
          <ac:chgData name="Bastien MOLLO" userId="fad98609-5cf6-4a29-9502-469b930fb030" providerId="ADAL" clId="{8AEA9346-14F9-4D5B-87E8-63748C750590}" dt="2026-01-09T14:43:35.532" v="480" actId="478"/>
          <ac:picMkLst>
            <pc:docMk/>
            <pc:sldMk cId="3545753804" sldId="1218"/>
            <ac:picMk id="3" creationId="{D550155D-5F49-B247-72FE-57BDECB53F6C}"/>
          </ac:picMkLst>
        </pc:picChg>
        <pc:picChg chg="del">
          <ac:chgData name="Bastien MOLLO" userId="fad98609-5cf6-4a29-9502-469b930fb030" providerId="ADAL" clId="{8AEA9346-14F9-4D5B-87E8-63748C750590}" dt="2026-01-09T14:41:25.447" v="202" actId="478"/>
          <ac:picMkLst>
            <pc:docMk/>
            <pc:sldMk cId="3545753804" sldId="1218"/>
            <ac:picMk id="8" creationId="{A9C0E3D3-EEC6-46C3-D548-3E22EEC9C448}"/>
          </ac:picMkLst>
        </pc:picChg>
        <pc:picChg chg="del">
          <ac:chgData name="Bastien MOLLO" userId="fad98609-5cf6-4a29-9502-469b930fb030" providerId="ADAL" clId="{8AEA9346-14F9-4D5B-87E8-63748C750590}" dt="2026-01-09T14:41:27.479" v="204" actId="478"/>
          <ac:picMkLst>
            <pc:docMk/>
            <pc:sldMk cId="3545753804" sldId="1218"/>
            <ac:picMk id="10" creationId="{01BA9FBE-4136-B03E-107C-C2C242523618}"/>
          </ac:picMkLst>
        </pc:picChg>
      </pc:sldChg>
      <pc:sldChg chg="modSp mod">
        <pc:chgData name="Bastien MOLLO" userId="fad98609-5cf6-4a29-9502-469b930fb030" providerId="ADAL" clId="{8AEA9346-14F9-4D5B-87E8-63748C750590}" dt="2026-01-09T14:33:08.210" v="31" actId="1076"/>
        <pc:sldMkLst>
          <pc:docMk/>
          <pc:sldMk cId="987631955" sldId="1220"/>
        </pc:sldMkLst>
        <pc:spChg chg="mod">
          <ac:chgData name="Bastien MOLLO" userId="fad98609-5cf6-4a29-9502-469b930fb030" providerId="ADAL" clId="{8AEA9346-14F9-4D5B-87E8-63748C750590}" dt="2026-01-09T14:33:08.210" v="31" actId="1076"/>
          <ac:spMkLst>
            <pc:docMk/>
            <pc:sldMk cId="987631955" sldId="1220"/>
            <ac:spMk id="2" creationId="{876F5D3C-1C75-41A1-912E-15A7FE5353F4}"/>
          </ac:spMkLst>
        </pc:spChg>
      </pc:sldChg>
      <pc:sldChg chg="modSp mod">
        <pc:chgData name="Bastien MOLLO" userId="fad98609-5cf6-4a29-9502-469b930fb030" providerId="ADAL" clId="{8AEA9346-14F9-4D5B-87E8-63748C750590}" dt="2026-01-09T14:33:47.740" v="38" actId="404"/>
        <pc:sldMkLst>
          <pc:docMk/>
          <pc:sldMk cId="213496949" sldId="1224"/>
        </pc:sldMkLst>
        <pc:spChg chg="mod">
          <ac:chgData name="Bastien MOLLO" userId="fad98609-5cf6-4a29-9502-469b930fb030" providerId="ADAL" clId="{8AEA9346-14F9-4D5B-87E8-63748C750590}" dt="2026-01-09T14:33:47.740" v="38" actId="404"/>
          <ac:spMkLst>
            <pc:docMk/>
            <pc:sldMk cId="213496949" sldId="1224"/>
            <ac:spMk id="2" creationId="{4C265EFE-6CB6-26BE-992D-F7372894ED74}"/>
          </ac:spMkLst>
        </pc:spChg>
      </pc:sldChg>
      <pc:sldChg chg="modSp mod">
        <pc:chgData name="Bastien MOLLO" userId="fad98609-5cf6-4a29-9502-469b930fb030" providerId="ADAL" clId="{8AEA9346-14F9-4D5B-87E8-63748C750590}" dt="2026-01-09T14:34:57.110" v="92" actId="27636"/>
        <pc:sldMkLst>
          <pc:docMk/>
          <pc:sldMk cId="453697197" sldId="1225"/>
        </pc:sldMkLst>
        <pc:spChg chg="mod">
          <ac:chgData name="Bastien MOLLO" userId="fad98609-5cf6-4a29-9502-469b930fb030" providerId="ADAL" clId="{8AEA9346-14F9-4D5B-87E8-63748C750590}" dt="2026-01-09T14:34:57.110" v="92" actId="27636"/>
          <ac:spMkLst>
            <pc:docMk/>
            <pc:sldMk cId="453697197" sldId="1225"/>
            <ac:spMk id="2" creationId="{A13BA46C-A3F2-43B4-A08B-F6613E82CE07}"/>
          </ac:spMkLst>
        </pc:spChg>
      </pc:sldChg>
      <pc:sldChg chg="modSp mod">
        <pc:chgData name="Bastien MOLLO" userId="fad98609-5cf6-4a29-9502-469b930fb030" providerId="ADAL" clId="{8AEA9346-14F9-4D5B-87E8-63748C750590}" dt="2026-01-09T14:36:21.576" v="108" actId="404"/>
        <pc:sldMkLst>
          <pc:docMk/>
          <pc:sldMk cId="2498560172" sldId="1228"/>
        </pc:sldMkLst>
        <pc:spChg chg="mod">
          <ac:chgData name="Bastien MOLLO" userId="fad98609-5cf6-4a29-9502-469b930fb030" providerId="ADAL" clId="{8AEA9346-14F9-4D5B-87E8-63748C750590}" dt="2026-01-09T14:36:21.576" v="108" actId="404"/>
          <ac:spMkLst>
            <pc:docMk/>
            <pc:sldMk cId="2498560172" sldId="1228"/>
            <ac:spMk id="2" creationId="{4C265EFE-6CB6-26BE-992D-F7372894ED74}"/>
          </ac:spMkLst>
        </pc:spChg>
      </pc:sldChg>
      <pc:sldChg chg="modSp mod">
        <pc:chgData name="Bastien MOLLO" userId="fad98609-5cf6-4a29-9502-469b930fb030" providerId="ADAL" clId="{8AEA9346-14F9-4D5B-87E8-63748C750590}" dt="2026-01-09T14:36:41.572" v="112" actId="27636"/>
        <pc:sldMkLst>
          <pc:docMk/>
          <pc:sldMk cId="2345899759" sldId="1229"/>
        </pc:sldMkLst>
        <pc:spChg chg="mod">
          <ac:chgData name="Bastien MOLLO" userId="fad98609-5cf6-4a29-9502-469b930fb030" providerId="ADAL" clId="{8AEA9346-14F9-4D5B-87E8-63748C750590}" dt="2026-01-09T14:36:41.572" v="112" actId="27636"/>
          <ac:spMkLst>
            <pc:docMk/>
            <pc:sldMk cId="2345899759" sldId="1229"/>
            <ac:spMk id="2" creationId="{8F718A8A-958C-4209-9FA3-2A1BE460D230}"/>
          </ac:spMkLst>
        </pc:spChg>
      </pc:sldChg>
      <pc:sldChg chg="modSp del">
        <pc:chgData name="Bastien MOLLO" userId="fad98609-5cf6-4a29-9502-469b930fb030" providerId="ADAL" clId="{8AEA9346-14F9-4D5B-87E8-63748C750590}" dt="2026-01-09T14:35:21.971" v="93" actId="47"/>
        <pc:sldMkLst>
          <pc:docMk/>
          <pc:sldMk cId="1664406945" sldId="1230"/>
        </pc:sldMkLst>
        <pc:spChg chg="mod">
          <ac:chgData name="Bastien MOLLO" userId="fad98609-5cf6-4a29-9502-469b930fb030" providerId="ADAL" clId="{8AEA9346-14F9-4D5B-87E8-63748C750590}" dt="2026-01-09T14:30:51.491" v="10"/>
          <ac:spMkLst>
            <pc:docMk/>
            <pc:sldMk cId="1664406945" sldId="1230"/>
            <ac:spMk id="2" creationId="{D771EF6E-BDB3-4333-8594-03C584EC4E7E}"/>
          </ac:spMkLst>
        </pc:spChg>
      </pc:sldChg>
      <pc:sldChg chg="modSp mod">
        <pc:chgData name="Bastien MOLLO" userId="fad98609-5cf6-4a29-9502-469b930fb030" providerId="ADAL" clId="{8AEA9346-14F9-4D5B-87E8-63748C750590}" dt="2026-01-09T14:37:08.101" v="122" actId="20577"/>
        <pc:sldMkLst>
          <pc:docMk/>
          <pc:sldMk cId="828957971" sldId="1231"/>
        </pc:sldMkLst>
        <pc:spChg chg="mod">
          <ac:chgData name="Bastien MOLLO" userId="fad98609-5cf6-4a29-9502-469b930fb030" providerId="ADAL" clId="{8AEA9346-14F9-4D5B-87E8-63748C750590}" dt="2026-01-09T14:37:08.101" v="122" actId="20577"/>
          <ac:spMkLst>
            <pc:docMk/>
            <pc:sldMk cId="828957971" sldId="1231"/>
            <ac:spMk id="2" creationId="{6948E9F3-3855-4284-BB0D-372247161510}"/>
          </ac:spMkLst>
        </pc:spChg>
      </pc:sldChg>
      <pc:sldChg chg="modSp add mod">
        <pc:chgData name="Bastien MOLLO" userId="fad98609-5cf6-4a29-9502-469b930fb030" providerId="ADAL" clId="{8AEA9346-14F9-4D5B-87E8-63748C750590}" dt="2026-01-09T14:36:30.924" v="110" actId="404"/>
        <pc:sldMkLst>
          <pc:docMk/>
          <pc:sldMk cId="2021612408" sldId="1232"/>
        </pc:sldMkLst>
        <pc:spChg chg="mod">
          <ac:chgData name="Bastien MOLLO" userId="fad98609-5cf6-4a29-9502-469b930fb030" providerId="ADAL" clId="{8AEA9346-14F9-4D5B-87E8-63748C750590}" dt="2026-01-09T14:36:30.924" v="110" actId="404"/>
          <ac:spMkLst>
            <pc:docMk/>
            <pc:sldMk cId="2021612408" sldId="1232"/>
            <ac:spMk id="2" creationId="{F065F48E-98CE-12AF-8EB8-E99437CBAADC}"/>
          </ac:spMkLst>
        </pc:spChg>
      </pc:sldChg>
      <pc:sldMasterChg chg="addSp modSldLayout">
        <pc:chgData name="Bastien MOLLO" userId="fad98609-5cf6-4a29-9502-469b930fb030" providerId="ADAL" clId="{8AEA9346-14F9-4D5B-87E8-63748C750590}" dt="2026-01-09T14:30:46.675" v="2"/>
        <pc:sldMasterMkLst>
          <pc:docMk/>
          <pc:sldMasterMk cId="1209948847" sldId="2147483672"/>
        </pc:sldMasterMkLst>
        <pc:spChg chg="add">
          <ac:chgData name="Bastien MOLLO" userId="fad98609-5cf6-4a29-9502-469b930fb030" providerId="ADAL" clId="{8AEA9346-14F9-4D5B-87E8-63748C750590}" dt="2026-01-09T14:30:46.675" v="2"/>
          <ac:spMkLst>
            <pc:docMk/>
            <pc:sldMasterMk cId="1209948847" sldId="2147483672"/>
            <ac:spMk id="7" creationId="{A024BCB1-1D08-3947-9492-73B72767E33E}"/>
          </ac:spMkLst>
        </pc:spChg>
        <pc:sldLayoutChg chg="addSp">
          <pc:chgData name="Bastien MOLLO" userId="fad98609-5cf6-4a29-9502-469b930fb030" providerId="ADAL" clId="{8AEA9346-14F9-4D5B-87E8-63748C750590}" dt="2026-01-09T14:30:46.675" v="2"/>
          <pc:sldLayoutMkLst>
            <pc:docMk/>
            <pc:sldMasterMk cId="1209948847" sldId="2147483672"/>
            <pc:sldLayoutMk cId="354879660" sldId="2147483673"/>
          </pc:sldLayoutMkLst>
          <pc:picChg chg="add">
            <ac:chgData name="Bastien MOLLO" userId="fad98609-5cf6-4a29-9502-469b930fb030" providerId="ADAL" clId="{8AEA9346-14F9-4D5B-87E8-63748C750590}" dt="2026-01-09T14:30:46.675" v="2"/>
            <ac:picMkLst>
              <pc:docMk/>
              <pc:sldMasterMk cId="1209948847" sldId="2147483672"/>
              <pc:sldLayoutMk cId="354879660" sldId="2147483673"/>
              <ac:picMk id="7" creationId="{5CA50E5F-CAA3-F944-D63E-9F131726836F}"/>
            </ac:picMkLst>
          </pc:picChg>
        </pc:sldLayoutChg>
      </pc:sldMasterChg>
      <pc:sldMasterChg chg="addSp modSldLayout">
        <pc:chgData name="Bastien MOLLO" userId="fad98609-5cf6-4a29-9502-469b930fb030" providerId="ADAL" clId="{8AEA9346-14F9-4D5B-87E8-63748C750590}" dt="2026-01-09T14:30:48.263" v="7"/>
        <pc:sldMasterMkLst>
          <pc:docMk/>
          <pc:sldMasterMk cId="417855418" sldId="2147483684"/>
        </pc:sldMasterMkLst>
        <pc:spChg chg="add">
          <ac:chgData name="Bastien MOLLO" userId="fad98609-5cf6-4a29-9502-469b930fb030" providerId="ADAL" clId="{8AEA9346-14F9-4D5B-87E8-63748C750590}" dt="2026-01-09T14:30:48.263" v="7"/>
          <ac:spMkLst>
            <pc:docMk/>
            <pc:sldMasterMk cId="417855418" sldId="2147483684"/>
            <ac:spMk id="7" creationId="{83B8BE18-C99C-2962-99AF-8E1350D55B67}"/>
          </ac:spMkLst>
        </pc:spChg>
        <pc:sldLayoutChg chg="addSp">
          <pc:chgData name="Bastien MOLLO" userId="fad98609-5cf6-4a29-9502-469b930fb030" providerId="ADAL" clId="{8AEA9346-14F9-4D5B-87E8-63748C750590}" dt="2026-01-09T14:30:48.263" v="7"/>
          <pc:sldLayoutMkLst>
            <pc:docMk/>
            <pc:sldMasterMk cId="417855418" sldId="2147483684"/>
            <pc:sldLayoutMk cId="2009056424" sldId="2147483685"/>
          </pc:sldLayoutMkLst>
          <pc:picChg chg="add">
            <ac:chgData name="Bastien MOLLO" userId="fad98609-5cf6-4a29-9502-469b930fb030" providerId="ADAL" clId="{8AEA9346-14F9-4D5B-87E8-63748C750590}" dt="2026-01-09T14:30:48.263" v="7"/>
            <ac:picMkLst>
              <pc:docMk/>
              <pc:sldMasterMk cId="417855418" sldId="2147483684"/>
              <pc:sldLayoutMk cId="2009056424" sldId="2147483685"/>
              <ac:picMk id="7" creationId="{276511C4-8739-A771-6091-D191FD59B377}"/>
            </ac:picMkLst>
          </pc:picChg>
        </pc:sldLayoutChg>
      </pc:sldMasterChg>
      <pc:sldMasterChg chg="addSp modSldLayout">
        <pc:chgData name="Bastien MOLLO" userId="fad98609-5cf6-4a29-9502-469b930fb030" providerId="ADAL" clId="{8AEA9346-14F9-4D5B-87E8-63748C750590}" dt="2026-01-09T14:30:49.008" v="8"/>
        <pc:sldMasterMkLst>
          <pc:docMk/>
          <pc:sldMasterMk cId="80930454" sldId="2147483696"/>
        </pc:sldMasterMkLst>
        <pc:spChg chg="add">
          <ac:chgData name="Bastien MOLLO" userId="fad98609-5cf6-4a29-9502-469b930fb030" providerId="ADAL" clId="{8AEA9346-14F9-4D5B-87E8-63748C750590}" dt="2026-01-09T14:30:49.008" v="8"/>
          <ac:spMkLst>
            <pc:docMk/>
            <pc:sldMasterMk cId="80930454" sldId="2147483696"/>
            <ac:spMk id="7" creationId="{D50744EB-09A5-392E-53AE-0FDFFDE2A93F}"/>
          </ac:spMkLst>
        </pc:spChg>
        <pc:sldLayoutChg chg="addSp">
          <pc:chgData name="Bastien MOLLO" userId="fad98609-5cf6-4a29-9502-469b930fb030" providerId="ADAL" clId="{8AEA9346-14F9-4D5B-87E8-63748C750590}" dt="2026-01-09T14:30:49.008" v="8"/>
          <pc:sldLayoutMkLst>
            <pc:docMk/>
            <pc:sldMasterMk cId="80930454" sldId="2147483696"/>
            <pc:sldLayoutMk cId="1645034969" sldId="2147483697"/>
          </pc:sldLayoutMkLst>
          <pc:picChg chg="add">
            <ac:chgData name="Bastien MOLLO" userId="fad98609-5cf6-4a29-9502-469b930fb030" providerId="ADAL" clId="{8AEA9346-14F9-4D5B-87E8-63748C750590}" dt="2026-01-09T14:30:49.008" v="8"/>
            <ac:picMkLst>
              <pc:docMk/>
              <pc:sldMasterMk cId="80930454" sldId="2147483696"/>
              <pc:sldLayoutMk cId="1645034969" sldId="2147483697"/>
              <ac:picMk id="7" creationId="{F18944CB-B17A-9C5D-3A79-FC470B3107AA}"/>
            </ac:picMkLst>
          </pc:picChg>
        </pc:sldLayoutChg>
      </pc:sldMasterChg>
      <pc:sldMasterChg chg="addSp modSldLayout">
        <pc:chgData name="Bastien MOLLO" userId="fad98609-5cf6-4a29-9502-469b930fb030" providerId="ADAL" clId="{8AEA9346-14F9-4D5B-87E8-63748C750590}" dt="2026-01-09T14:30:51.058" v="9"/>
        <pc:sldMasterMkLst>
          <pc:docMk/>
          <pc:sldMasterMk cId="602092792" sldId="2147483708"/>
        </pc:sldMasterMkLst>
        <pc:spChg chg="add">
          <ac:chgData name="Bastien MOLLO" userId="fad98609-5cf6-4a29-9502-469b930fb030" providerId="ADAL" clId="{8AEA9346-14F9-4D5B-87E8-63748C750590}" dt="2026-01-09T14:30:51.058" v="9"/>
          <ac:spMkLst>
            <pc:docMk/>
            <pc:sldMasterMk cId="602092792" sldId="2147483708"/>
            <ac:spMk id="7" creationId="{4FFD2442-C280-4925-AD52-4FE259067C15}"/>
          </ac:spMkLst>
        </pc:spChg>
        <pc:sldLayoutChg chg="addSp">
          <pc:chgData name="Bastien MOLLO" userId="fad98609-5cf6-4a29-9502-469b930fb030" providerId="ADAL" clId="{8AEA9346-14F9-4D5B-87E8-63748C750590}" dt="2026-01-09T14:30:51.058" v="9"/>
          <pc:sldLayoutMkLst>
            <pc:docMk/>
            <pc:sldMasterMk cId="602092792" sldId="2147483708"/>
            <pc:sldLayoutMk cId="76457425" sldId="2147483709"/>
          </pc:sldLayoutMkLst>
          <pc:picChg chg="add">
            <ac:chgData name="Bastien MOLLO" userId="fad98609-5cf6-4a29-9502-469b930fb030" providerId="ADAL" clId="{8AEA9346-14F9-4D5B-87E8-63748C750590}" dt="2026-01-09T14:30:51.058" v="9"/>
            <ac:picMkLst>
              <pc:docMk/>
              <pc:sldMasterMk cId="602092792" sldId="2147483708"/>
              <pc:sldLayoutMk cId="76457425" sldId="2147483709"/>
              <ac:picMk id="7" creationId="{A54F20E2-3429-774C-DA52-5582C8CD3D90}"/>
            </ac:picMkLst>
          </pc:picChg>
        </pc:sldLayoutChg>
      </pc:sldMasterChg>
      <pc:sldMasterChg chg="addSp modSldLayout">
        <pc:chgData name="Bastien MOLLO" userId="fad98609-5cf6-4a29-9502-469b930fb030" providerId="ADAL" clId="{8AEA9346-14F9-4D5B-87E8-63748C750590}" dt="2026-01-09T14:30:51.491" v="10"/>
        <pc:sldMasterMkLst>
          <pc:docMk/>
          <pc:sldMasterMk cId="4127190594" sldId="2147483720"/>
        </pc:sldMasterMkLst>
        <pc:spChg chg="add">
          <ac:chgData name="Bastien MOLLO" userId="fad98609-5cf6-4a29-9502-469b930fb030" providerId="ADAL" clId="{8AEA9346-14F9-4D5B-87E8-63748C750590}" dt="2026-01-09T14:30:51.491" v="10"/>
          <ac:spMkLst>
            <pc:docMk/>
            <pc:sldMasterMk cId="4127190594" sldId="2147483720"/>
            <ac:spMk id="7" creationId="{9862874E-3D82-C2FF-9A52-0CB2F6634457}"/>
          </ac:spMkLst>
        </pc:spChg>
        <pc:sldLayoutChg chg="addSp">
          <pc:chgData name="Bastien MOLLO" userId="fad98609-5cf6-4a29-9502-469b930fb030" providerId="ADAL" clId="{8AEA9346-14F9-4D5B-87E8-63748C750590}" dt="2026-01-09T14:30:51.491" v="10"/>
          <pc:sldLayoutMkLst>
            <pc:docMk/>
            <pc:sldMasterMk cId="4127190594" sldId="2147483720"/>
            <pc:sldLayoutMk cId="2829652327" sldId="2147483721"/>
          </pc:sldLayoutMkLst>
          <pc:picChg chg="add">
            <ac:chgData name="Bastien MOLLO" userId="fad98609-5cf6-4a29-9502-469b930fb030" providerId="ADAL" clId="{8AEA9346-14F9-4D5B-87E8-63748C750590}" dt="2026-01-09T14:30:51.491" v="10"/>
            <ac:picMkLst>
              <pc:docMk/>
              <pc:sldMasterMk cId="4127190594" sldId="2147483720"/>
              <pc:sldLayoutMk cId="2829652327" sldId="2147483721"/>
              <ac:picMk id="7" creationId="{91A71498-66F5-E968-EBAA-4BFA81FD71D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1C9E0-F689-0445-980C-10834933FFAA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365C6-D18D-8E42-AC7A-A6E2C07D5D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87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365C6-D18D-8E42-AC7A-A6E2C07D5DB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82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365C6-D18D-8E42-AC7A-A6E2C07D5DB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60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Une image contenant texte, logo, Police, capture d’écran&#10;&#10;Description générée automatiquement">
            <a:extLst>
              <a:ext uri="{FF2B5EF4-FFF2-40B4-BE49-F238E27FC236}">
                <a16:creationId xmlns:a16="http://schemas.microsoft.com/office/drawing/2014/main" id="{91A71498-66F5-E968-EBAA-4BFA81FD7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75" y="-91160"/>
            <a:ext cx="9155150" cy="12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5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3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12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6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85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82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01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44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06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33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70F90-695B-0F4F-8E59-2A5712DB0ED6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80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FR"/>
              <a:t>JNI 2024, Deauville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07A87C-B708-D047-BFAB-361BBD1EACD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62874E-3D82-C2FF-9A52-0CB2F6634457}"/>
              </a:ext>
            </a:extLst>
          </p:cNvPr>
          <p:cNvSpPr/>
          <p:nvPr userDrawn="1"/>
        </p:nvSpPr>
        <p:spPr>
          <a:xfrm>
            <a:off x="0" y="0"/>
            <a:ext cx="9144000" cy="894065"/>
          </a:xfrm>
          <a:prstGeom prst="rect">
            <a:avLst/>
          </a:prstGeom>
          <a:solidFill>
            <a:srgbClr val="4EA82D"/>
          </a:solidFill>
          <a:ln>
            <a:solidFill>
              <a:srgbClr val="4EA8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</p:spTree>
    <p:extLst>
      <p:ext uri="{BB962C8B-B14F-4D97-AF65-F5344CB8AC3E}">
        <p14:creationId xmlns:p14="http://schemas.microsoft.com/office/powerpoint/2010/main" val="412719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pn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hyperlink" Target="https://www.google.com/maps/d/viewer?mid=1L2vArmflRUksoenj5fd9WebVejAs64g&amp;ll=12.515355954427658%2C18.793602125000007&amp;z=2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hyperlink" Target="https://sante.gouv.fr/professionnels/gerer-un-etablissement-de-sante-medico-social/cooperations/cooperation-hospitaliere-internationale-11333/cooperation-hospitaliere-international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1.png"/><Relationship Id="rId10" Type="http://schemas.openxmlformats.org/officeDocument/2006/relationships/image" Target="../media/image97.sv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7.jpeg"/><Relationship Id="rId7" Type="http://schemas.openxmlformats.org/officeDocument/2006/relationships/image" Target="../media/image11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www.infectiologie.com/fr/bua-dans-le-mond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553238-FAFD-2BAE-D1C8-01BC2B771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89" y="4083587"/>
            <a:ext cx="1519957" cy="648067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AD1FD0AA-2CDC-A6F9-A574-19451237406D}"/>
              </a:ext>
            </a:extLst>
          </p:cNvPr>
          <p:cNvSpPr txBox="1"/>
          <p:nvPr/>
        </p:nvSpPr>
        <p:spPr>
          <a:xfrm>
            <a:off x="142821" y="1205423"/>
            <a:ext cx="8858358" cy="18322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fr-FR" sz="2800" b="1" dirty="0">
                <a:solidFill>
                  <a:srgbClr val="000000"/>
                </a:solidFill>
                <a:latin typeface="Arial"/>
                <a:cs typeface="Arial"/>
              </a:rPr>
              <a:t>Place du réseau de la SPILF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fr-FR" sz="2800" b="1" dirty="0">
                <a:solidFill>
                  <a:srgbClr val="000000"/>
                </a:solidFill>
                <a:latin typeface="Arial"/>
                <a:cs typeface="Arial"/>
              </a:rPr>
              <a:t>et des coopérations </a:t>
            </a:r>
            <a:r>
              <a:rPr lang="fr-FR" sz="2800" b="1" dirty="0" err="1">
                <a:solidFill>
                  <a:srgbClr val="000000"/>
                </a:solidFill>
                <a:latin typeface="Arial"/>
                <a:cs typeface="Arial"/>
              </a:rPr>
              <a:t>inter-hospitalières</a:t>
            </a:r>
            <a:r>
              <a:rPr lang="fr-FR" sz="2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CH" sz="2800" b="1" dirty="0">
              <a:solidFill>
                <a:srgbClr val="C00000"/>
              </a:solidFill>
              <a:latin typeface="+mj-lt"/>
              <a:cs typeface="Calibri"/>
            </a:endParaRPr>
          </a:p>
          <a:p>
            <a:pPr algn="ctr"/>
            <a:br>
              <a:rPr lang="fr-CH" sz="2800" b="1" dirty="0">
                <a:solidFill>
                  <a:srgbClr val="C00000"/>
                </a:solidFill>
                <a:latin typeface="+mj-lt"/>
                <a:cs typeface="Calibri"/>
              </a:rPr>
            </a:br>
            <a:r>
              <a:rPr lang="fr-CH" sz="2800" b="1" dirty="0">
                <a:solidFill>
                  <a:srgbClr val="C00000"/>
                </a:solidFill>
                <a:latin typeface="+mj-lt"/>
                <a:cs typeface="Calibri"/>
              </a:rPr>
              <a:t>s</a:t>
            </a:r>
            <a:endParaRPr lang="en-US" sz="2800" b="1" dirty="0">
              <a:solidFill>
                <a:srgbClr val="C00000"/>
              </a:solidFill>
              <a:latin typeface="+mj-lt"/>
              <a:cs typeface="Calibri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3111C208-BC15-1884-B3A6-9E3F90635B3D}"/>
              </a:ext>
            </a:extLst>
          </p:cNvPr>
          <p:cNvSpPr txBox="1"/>
          <p:nvPr/>
        </p:nvSpPr>
        <p:spPr>
          <a:xfrm>
            <a:off x="2732224" y="3857683"/>
            <a:ext cx="3350194" cy="1377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/>
              <a:t>Bastien MOLLO</a:t>
            </a:r>
          </a:p>
          <a:p>
            <a:pPr algn="ctr"/>
            <a:r>
              <a:rPr lang="fr-FR" sz="1000" dirty="0"/>
              <a:t>Groupe « BUA dans le Monde » - SPILF</a:t>
            </a:r>
            <a:endParaRPr lang="fr-FR" dirty="0"/>
          </a:p>
          <a:p>
            <a:pPr algn="ctr"/>
            <a:r>
              <a:rPr lang="fr-FR" sz="1000" dirty="0"/>
              <a:t>Médecins Sans Frontières </a:t>
            </a:r>
          </a:p>
          <a:p>
            <a:pPr algn="ctr"/>
            <a:r>
              <a:rPr lang="fr-FR" sz="1000" dirty="0"/>
              <a:t>Centre Régional en Antibiothérapie –  Ile-de-France</a:t>
            </a:r>
          </a:p>
          <a:p>
            <a:pPr algn="ctr"/>
            <a:r>
              <a:rPr lang="fr-FR" sz="1000" dirty="0"/>
              <a:t>SMIT Hôpital Bichat – APHP </a:t>
            </a:r>
          </a:p>
          <a:p>
            <a:pPr algn="ctr"/>
            <a:endParaRPr lang="fr-FR" sz="1000" dirty="0"/>
          </a:p>
          <a:p>
            <a:pPr algn="ctr"/>
            <a:r>
              <a:rPr lang="fr-FR" sz="1000" dirty="0"/>
              <a:t>Séminaire SPILF-SAPI-ESCMID 13.01.2026</a:t>
            </a:r>
          </a:p>
          <a:p>
            <a:pPr algn="ctr"/>
            <a:endParaRPr lang="fr-FR" sz="10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08EA84A-0C82-8F7B-2D11-9990F345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415" y="3813651"/>
            <a:ext cx="1107764" cy="9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ôpital Bichat – Claude Bernard AP-HP – ONCORIF">
            <a:extLst>
              <a:ext uri="{FF2B5EF4-FFF2-40B4-BE49-F238E27FC236}">
                <a16:creationId xmlns:a16="http://schemas.microsoft.com/office/drawing/2014/main" id="{1D7FC433-B420-3754-0CEE-1D090D54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02" y="4083587"/>
            <a:ext cx="1832715" cy="80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9CE7207-3A4E-A423-6E00-BEA1FFCEE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996" y="3810070"/>
            <a:ext cx="1100098" cy="1077849"/>
          </a:xfrm>
          <a:prstGeom prst="rect">
            <a:avLst/>
          </a:prstGeom>
        </p:spPr>
      </p:pic>
      <p:pic>
        <p:nvPicPr>
          <p:cNvPr id="17" name="Image 16" descr="Une image contenant Police, texte, cercle, logo&#10;&#10;Le contenu généré par l’IA peut être incorrect.">
            <a:extLst>
              <a:ext uri="{FF2B5EF4-FFF2-40B4-BE49-F238E27FC236}">
                <a16:creationId xmlns:a16="http://schemas.microsoft.com/office/drawing/2014/main" id="{8DFE01A2-9ECC-2683-A505-10566A95F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847" y="2569225"/>
            <a:ext cx="1132948" cy="10695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1FD28F-B6A3-E4E5-10DB-110F7CF51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53" y="141951"/>
            <a:ext cx="674636" cy="665681"/>
          </a:xfrm>
          <a:prstGeom prst="rect">
            <a:avLst/>
          </a:prstGeom>
        </p:spPr>
      </p:pic>
      <p:pic>
        <p:nvPicPr>
          <p:cNvPr id="19" name="Picture 2" descr="Societé africaine de pathologie infectieuse | UIA Yearbook Profile | Union  of International Associations">
            <a:extLst>
              <a:ext uri="{FF2B5EF4-FFF2-40B4-BE49-F238E27FC236}">
                <a16:creationId xmlns:a16="http://schemas.microsoft.com/office/drawing/2014/main" id="{78E15751-9A16-55B8-340A-9F977061E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83" y="185283"/>
            <a:ext cx="806459" cy="53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ppel à candidatures - ESCMID - Société Française de Microbiologie">
            <a:extLst>
              <a:ext uri="{FF2B5EF4-FFF2-40B4-BE49-F238E27FC236}">
                <a16:creationId xmlns:a16="http://schemas.microsoft.com/office/drawing/2014/main" id="{EB4B7204-1B6A-3DCE-630E-402D98325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746" y="195491"/>
            <a:ext cx="145559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65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89B2434A-9168-479F-8D48-6FCB9E0D44A3}"/>
              </a:ext>
            </a:extLst>
          </p:cNvPr>
          <p:cNvSpPr/>
          <p:nvPr/>
        </p:nvSpPr>
        <p:spPr>
          <a:xfrm>
            <a:off x="755577" y="4532813"/>
            <a:ext cx="8211376" cy="44413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88" b="1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E11B40-300D-4A56-A413-E92A0F876EC7}"/>
              </a:ext>
            </a:extLst>
          </p:cNvPr>
          <p:cNvSpPr txBox="1"/>
          <p:nvPr/>
        </p:nvSpPr>
        <p:spPr>
          <a:xfrm>
            <a:off x="740857" y="4676634"/>
            <a:ext cx="78889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88" b="1" err="1"/>
              <a:t>Nov</a:t>
            </a:r>
            <a:r>
              <a:rPr lang="fr-FR" sz="788" b="1"/>
              <a:t> 2018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C6C266-9BAF-4768-9318-42F0B0980A7C}"/>
              </a:ext>
            </a:extLst>
          </p:cNvPr>
          <p:cNvSpPr txBox="1"/>
          <p:nvPr/>
        </p:nvSpPr>
        <p:spPr>
          <a:xfrm>
            <a:off x="1789613" y="4651008"/>
            <a:ext cx="788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/>
              <a:t>Mars 2019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86AF06-2E0A-441E-B7E9-3ACE5F848F80}"/>
              </a:ext>
            </a:extLst>
          </p:cNvPr>
          <p:cNvSpPr txBox="1"/>
          <p:nvPr/>
        </p:nvSpPr>
        <p:spPr>
          <a:xfrm>
            <a:off x="2776667" y="4656852"/>
            <a:ext cx="1002575" cy="213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788" b="1"/>
              <a:t>Juillet - </a:t>
            </a:r>
            <a:r>
              <a:rPr lang="fr-FR" sz="788" b="1" err="1"/>
              <a:t>oct</a:t>
            </a:r>
            <a:r>
              <a:rPr lang="fr-FR" sz="788" b="1"/>
              <a:t> 2019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4D6C5D-178D-4BBB-BE32-B5B7B0E6CA52}"/>
              </a:ext>
            </a:extLst>
          </p:cNvPr>
          <p:cNvSpPr txBox="1"/>
          <p:nvPr/>
        </p:nvSpPr>
        <p:spPr>
          <a:xfrm>
            <a:off x="5093463" y="4658637"/>
            <a:ext cx="1071397" cy="213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788" b="1" err="1"/>
              <a:t>Janv</a:t>
            </a:r>
            <a:r>
              <a:rPr lang="fr-FR" sz="788" b="1"/>
              <a:t> – mars 2020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F30DEE-5D52-458E-A853-CF6BCBB24451}"/>
              </a:ext>
            </a:extLst>
          </p:cNvPr>
          <p:cNvSpPr txBox="1"/>
          <p:nvPr/>
        </p:nvSpPr>
        <p:spPr>
          <a:xfrm>
            <a:off x="7365590" y="4651005"/>
            <a:ext cx="947057" cy="200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700" b="1" err="1"/>
              <a:t>Oct</a:t>
            </a:r>
            <a:r>
              <a:rPr lang="fr-FR" sz="700" b="1"/>
              <a:t> – </a:t>
            </a:r>
            <a:r>
              <a:rPr lang="fr-FR" sz="700" b="1" err="1"/>
              <a:t>déc</a:t>
            </a:r>
            <a:r>
              <a:rPr lang="fr-FR" sz="700" b="1"/>
              <a:t> 2020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689C9EF-0F4A-45A7-A673-F9488676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76" y="213521"/>
            <a:ext cx="7886700" cy="617504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Arial"/>
                <a:cs typeface="Arial"/>
              </a:rPr>
              <a:t>Mise en place du BUA : en pratique = long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1215AC-5DD7-46F5-B263-61B419C5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876" y="926161"/>
            <a:ext cx="1423683" cy="114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38D175-ACCC-4599-BB8F-A61A0152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81" y="1908996"/>
            <a:ext cx="1314165" cy="104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68BD2B-B820-432F-A70D-8860D4D4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87" y="978375"/>
            <a:ext cx="736840" cy="98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31B8E39-A75F-4009-AA6B-16DC24AE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11" y="2483860"/>
            <a:ext cx="979750" cy="73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0266435-15E0-4889-9125-B244E947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40" y="3391682"/>
            <a:ext cx="1080785" cy="8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11834D0-1FFE-4F3C-BD26-B1E13015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30" y="3425410"/>
            <a:ext cx="1493420" cy="6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5D2E4F-36EE-494E-A83B-EA5710F6F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450" y="2869266"/>
            <a:ext cx="884713" cy="39007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9F79517-4B7F-451C-ACAC-49F339E96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2" y="2402791"/>
            <a:ext cx="367938" cy="3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397DC87-8D80-45DC-8919-52BC24AD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16" y="2319864"/>
            <a:ext cx="349087" cy="34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A73C1A6-9B78-4BA2-9270-8E9793E0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57" y="2470319"/>
            <a:ext cx="317195" cy="3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9E558A6D-4926-495B-BF42-DAB7A853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6" y="4557560"/>
            <a:ext cx="382504" cy="3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icroscope">
            <a:extLst>
              <a:ext uri="{FF2B5EF4-FFF2-40B4-BE49-F238E27FC236}">
                <a16:creationId xmlns:a16="http://schemas.microsoft.com/office/drawing/2014/main" id="{B32C6DB3-79BB-4467-9452-76BCCDA9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46" y="3143152"/>
            <a:ext cx="441717" cy="4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DF58E9C-A1F8-45B4-8CBD-0C50E8AED594}"/>
              </a:ext>
            </a:extLst>
          </p:cNvPr>
          <p:cNvSpPr txBox="1"/>
          <p:nvPr/>
        </p:nvSpPr>
        <p:spPr>
          <a:xfrm>
            <a:off x="1752405" y="2601649"/>
            <a:ext cx="906561" cy="461665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Commande nouveaux antibio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FA00474-D55F-43B8-BB18-532515F778A0}"/>
              </a:ext>
            </a:extLst>
          </p:cNvPr>
          <p:cNvSpPr txBox="1"/>
          <p:nvPr/>
        </p:nvSpPr>
        <p:spPr>
          <a:xfrm>
            <a:off x="184512" y="2077465"/>
            <a:ext cx="1012372" cy="21544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Etat des lieux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8FCD27E-658D-4B3C-84F5-9FC3193C2C65}"/>
              </a:ext>
            </a:extLst>
          </p:cNvPr>
          <p:cNvSpPr txBox="1"/>
          <p:nvPr/>
        </p:nvSpPr>
        <p:spPr>
          <a:xfrm>
            <a:off x="294721" y="3319608"/>
            <a:ext cx="1763906" cy="461665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dirty="0"/>
              <a:t>Identification RH à former : </a:t>
            </a:r>
          </a:p>
          <a:p>
            <a:r>
              <a:rPr lang="fr-FR" sz="800" b="1" dirty="0"/>
              <a:t>Point Focal </a:t>
            </a:r>
            <a:r>
              <a:rPr lang="fr-FR" sz="800" b="1" dirty="0" err="1"/>
              <a:t>Infectio</a:t>
            </a:r>
            <a:r>
              <a:rPr lang="fr-FR" sz="800" b="1" dirty="0"/>
              <a:t>, </a:t>
            </a:r>
            <a:r>
              <a:rPr lang="fr-FR" sz="800" b="1" dirty="0" err="1"/>
              <a:t>LabTech</a:t>
            </a:r>
            <a:endParaRPr lang="fr-FR" sz="800" b="1" dirty="0"/>
          </a:p>
          <a:p>
            <a:r>
              <a:rPr lang="fr-FR" sz="800" b="1" dirty="0"/>
              <a:t>Hygiéniste/EPRI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F6F28FB-C175-4A9E-AD99-95A11FE4F879}"/>
              </a:ext>
            </a:extLst>
          </p:cNvPr>
          <p:cNvSpPr txBox="1"/>
          <p:nvPr/>
        </p:nvSpPr>
        <p:spPr>
          <a:xfrm>
            <a:off x="2223115" y="3683836"/>
            <a:ext cx="1012372" cy="33855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Ouverture Labo Microbio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F1D374-6F11-4DE5-BC41-707ED67335C7}"/>
              </a:ext>
            </a:extLst>
          </p:cNvPr>
          <p:cNvSpPr txBox="1"/>
          <p:nvPr/>
        </p:nvSpPr>
        <p:spPr>
          <a:xfrm>
            <a:off x="3377261" y="2912008"/>
            <a:ext cx="1354110" cy="33855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Mise en place et rédaction protocoles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D861266-6C19-4096-B3E6-B2C4B0914F31}"/>
              </a:ext>
            </a:extLst>
          </p:cNvPr>
          <p:cNvSpPr txBox="1"/>
          <p:nvPr/>
        </p:nvSpPr>
        <p:spPr>
          <a:xfrm>
            <a:off x="5405506" y="3259344"/>
            <a:ext cx="1354110" cy="33855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Renforcement fonctionnement EMA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D82B323-CB4B-45F6-9C6E-6BDCA2159B36}"/>
              </a:ext>
            </a:extLst>
          </p:cNvPr>
          <p:cNvSpPr txBox="1"/>
          <p:nvPr/>
        </p:nvSpPr>
        <p:spPr>
          <a:xfrm>
            <a:off x="2722193" y="4290050"/>
            <a:ext cx="1849807" cy="21544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Formation BUA, Microbio, EPRI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764470A-934B-432C-A8CE-6FC207DA7E98}"/>
              </a:ext>
            </a:extLst>
          </p:cNvPr>
          <p:cNvSpPr txBox="1"/>
          <p:nvPr/>
        </p:nvSpPr>
        <p:spPr>
          <a:xfrm>
            <a:off x="5112383" y="3669347"/>
            <a:ext cx="1354110" cy="21544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Communication, RCP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7739600-0AC4-4F66-9C59-D18E355D8D1A}"/>
              </a:ext>
            </a:extLst>
          </p:cNvPr>
          <p:cNvSpPr txBox="1"/>
          <p:nvPr/>
        </p:nvSpPr>
        <p:spPr>
          <a:xfrm>
            <a:off x="6831761" y="4138019"/>
            <a:ext cx="1408459" cy="33855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 err="1"/>
              <a:t>Reporting</a:t>
            </a:r>
            <a:r>
              <a:rPr lang="fr-FR" sz="800" b="1"/>
              <a:t>, audits,  </a:t>
            </a:r>
            <a:r>
              <a:rPr lang="fr-FR" sz="800" b="1" err="1"/>
              <a:t>Stewardship</a:t>
            </a:r>
            <a:endParaRPr lang="fr-FR" sz="800" b="1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25B1CB3-06C9-4169-A88C-08E8CD1FA8F5}"/>
              </a:ext>
            </a:extLst>
          </p:cNvPr>
          <p:cNvSpPr txBox="1"/>
          <p:nvPr/>
        </p:nvSpPr>
        <p:spPr>
          <a:xfrm>
            <a:off x="7895122" y="2816256"/>
            <a:ext cx="978775" cy="33855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Perspectives de recherche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DFA1777-5CF8-4E6E-8584-5C547E634667}"/>
              </a:ext>
            </a:extLst>
          </p:cNvPr>
          <p:cNvSpPr txBox="1"/>
          <p:nvPr/>
        </p:nvSpPr>
        <p:spPr>
          <a:xfrm>
            <a:off x="7412014" y="2201259"/>
            <a:ext cx="1408459" cy="33855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Développement professionnel continu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2254F0E-6D9A-4374-B6E3-5A2A456BBB55}"/>
              </a:ext>
            </a:extLst>
          </p:cNvPr>
          <p:cNvSpPr txBox="1"/>
          <p:nvPr/>
        </p:nvSpPr>
        <p:spPr>
          <a:xfrm>
            <a:off x="5279119" y="2022981"/>
            <a:ext cx="1846094" cy="33855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Standardisation protocole de prélèvement </a:t>
            </a:r>
            <a:r>
              <a:rPr lang="fr-FR" sz="800" b="1" err="1"/>
              <a:t>chir</a:t>
            </a:r>
            <a:r>
              <a:rPr lang="fr-FR" sz="800" b="1"/>
              <a:t> (biopsies os)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20EA315-1790-41BF-8ACA-231B1B2264C2}"/>
              </a:ext>
            </a:extLst>
          </p:cNvPr>
          <p:cNvSpPr txBox="1"/>
          <p:nvPr/>
        </p:nvSpPr>
        <p:spPr>
          <a:xfrm>
            <a:off x="2368478" y="1211623"/>
            <a:ext cx="1667850" cy="461665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Renforcement des fondamentaux pour la PEC clinique : Dossier Médical,,,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881569D-5FC8-4B0D-8F95-DC7A4A184C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31248" y="2010126"/>
            <a:ext cx="537230" cy="579867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373B2610-85E8-4EAE-8CFD-169836DA51A2}"/>
              </a:ext>
            </a:extLst>
          </p:cNvPr>
          <p:cNvSpPr txBox="1"/>
          <p:nvPr/>
        </p:nvSpPr>
        <p:spPr>
          <a:xfrm>
            <a:off x="46264" y="1647252"/>
            <a:ext cx="1012372" cy="338554"/>
          </a:xfrm>
          <a:prstGeom prst="rect">
            <a:avLst/>
          </a:prstGeom>
          <a:noFill/>
          <a:ln w="12700">
            <a:solidFill>
              <a:srgbClr val="174CC2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b="1"/>
              <a:t>Décision opérationnelle</a:t>
            </a:r>
          </a:p>
        </p:txBody>
      </p:sp>
    </p:spTree>
    <p:extLst>
      <p:ext uri="{BB962C8B-B14F-4D97-AF65-F5344CB8AC3E}">
        <p14:creationId xmlns:p14="http://schemas.microsoft.com/office/powerpoint/2010/main" val="387636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18A8A-958C-4209-9FA3-2A1BE460D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5" y="226108"/>
            <a:ext cx="8737452" cy="617504"/>
          </a:xfrm>
        </p:spPr>
        <p:txBody>
          <a:bodyPr>
            <a:normAutofit/>
          </a:bodyPr>
          <a:lstStyle/>
          <a:p>
            <a:r>
              <a:rPr lang="fr-FR" sz="2800" dirty="0"/>
              <a:t>Mise en place du BUA : un dispositif global et prolongé</a:t>
            </a:r>
          </a:p>
        </p:txBody>
      </p:sp>
      <p:sp>
        <p:nvSpPr>
          <p:cNvPr id="4" name="TextBox 35">
            <a:extLst>
              <a:ext uri="{FF2B5EF4-FFF2-40B4-BE49-F238E27FC236}">
                <a16:creationId xmlns:a16="http://schemas.microsoft.com/office/drawing/2014/main" id="{0406721B-7CB1-4C4E-B43A-F1C39C1B71E4}"/>
              </a:ext>
            </a:extLst>
          </p:cNvPr>
          <p:cNvSpPr txBox="1"/>
          <p:nvPr/>
        </p:nvSpPr>
        <p:spPr>
          <a:xfrm>
            <a:off x="1432165" y="1121582"/>
            <a:ext cx="3977154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1200" dirty="0"/>
          </a:p>
          <a:p>
            <a:r>
              <a:rPr lang="fr-FR" sz="1200" b="1" dirty="0"/>
              <a:t>FORMATION</a:t>
            </a:r>
            <a:r>
              <a:rPr lang="fr-FR" sz="1200" dirty="0"/>
              <a:t> : </a:t>
            </a:r>
          </a:p>
          <a:p>
            <a:r>
              <a:rPr lang="fr-FR" sz="1200" dirty="0"/>
              <a:t>9 mois d’e-Learning (6h/</a:t>
            </a:r>
            <a:r>
              <a:rPr lang="fr-FR" sz="1200" dirty="0" err="1"/>
              <a:t>sem</a:t>
            </a:r>
            <a:r>
              <a:rPr lang="fr-FR" sz="1200" dirty="0"/>
              <a:t>) avec coaching individualisé </a:t>
            </a:r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r>
              <a:rPr lang="fr-FR" sz="1200" b="1" dirty="0"/>
              <a:t>COMPAGNONNAGE</a:t>
            </a:r>
            <a:r>
              <a:rPr lang="fr-FR" sz="1200" dirty="0"/>
              <a:t> : </a:t>
            </a:r>
          </a:p>
          <a:p>
            <a:r>
              <a:rPr lang="fr-FR" sz="1200" dirty="0"/>
              <a:t>3-6 mois, "au lit du patient", avec infectiologue spécialiste Télémédecine (avis &lt;6h)</a:t>
            </a:r>
          </a:p>
          <a:p>
            <a:r>
              <a:rPr lang="fr-FR" sz="1200" dirty="0"/>
              <a:t>Coaching médico-opé par référent au siège… </a:t>
            </a:r>
            <a:endParaRPr lang="fr-FR" dirty="0"/>
          </a:p>
          <a:p>
            <a:r>
              <a:rPr lang="fr-FR" sz="1200" dirty="0"/>
              <a:t>Cadre managérial / direction hospitalière</a:t>
            </a:r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b="1" dirty="0"/>
          </a:p>
          <a:p>
            <a:r>
              <a:rPr lang="fr-FR" sz="1200" b="1" dirty="0"/>
              <a:t>CREATION D’OUTILS </a:t>
            </a:r>
            <a:r>
              <a:rPr lang="fr-FR" sz="1200" dirty="0"/>
              <a:t>: </a:t>
            </a:r>
          </a:p>
          <a:p>
            <a:r>
              <a:rPr lang="fr-FR" sz="1200" dirty="0"/>
              <a:t>Boîte à outils pour chaque étape</a:t>
            </a:r>
          </a:p>
          <a:p>
            <a:endParaRPr lang="fr-FR" sz="1200" dirty="0"/>
          </a:p>
          <a:p>
            <a:r>
              <a:rPr lang="fr-FR" sz="1200" b="1" dirty="0"/>
              <a:t>« PLAIDOYER interne » </a:t>
            </a:r>
            <a:r>
              <a:rPr lang="fr-FR" sz="1200" dirty="0"/>
              <a:t>: </a:t>
            </a:r>
          </a:p>
          <a:p>
            <a:r>
              <a:rPr lang="fr-FR" sz="1200" dirty="0"/>
              <a:t>Page internet de briefing des décideurs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1200" dirty="0"/>
          </a:p>
        </p:txBody>
      </p:sp>
      <p:pic>
        <p:nvPicPr>
          <p:cNvPr id="5" name="Picture 33">
            <a:extLst>
              <a:ext uri="{FF2B5EF4-FFF2-40B4-BE49-F238E27FC236}">
                <a16:creationId xmlns:a16="http://schemas.microsoft.com/office/drawing/2014/main" id="{656F6568-98F9-46FD-AB80-65B48997A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3" y="4034146"/>
            <a:ext cx="995538" cy="485795"/>
          </a:xfrm>
          <a:prstGeom prst="rect">
            <a:avLst/>
          </a:prstGeom>
        </p:spPr>
      </p:pic>
      <p:pic>
        <p:nvPicPr>
          <p:cNvPr id="6" name="Picture 36">
            <a:extLst>
              <a:ext uri="{FF2B5EF4-FFF2-40B4-BE49-F238E27FC236}">
                <a16:creationId xmlns:a16="http://schemas.microsoft.com/office/drawing/2014/main" id="{941999AC-5BE3-495E-9D38-4DF8127A4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74" y="1120004"/>
            <a:ext cx="1062184" cy="662704"/>
          </a:xfrm>
          <a:prstGeom prst="rect">
            <a:avLst/>
          </a:prstGeom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C956E7CB-AD1D-4273-8342-A70EC4D30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28" y="2502810"/>
            <a:ext cx="995538" cy="432209"/>
          </a:xfrm>
          <a:prstGeom prst="rect">
            <a:avLst/>
          </a:prstGeom>
        </p:spPr>
      </p:pic>
      <p:pic>
        <p:nvPicPr>
          <p:cNvPr id="8" name="Picture 37">
            <a:extLst>
              <a:ext uri="{FF2B5EF4-FFF2-40B4-BE49-F238E27FC236}">
                <a16:creationId xmlns:a16="http://schemas.microsoft.com/office/drawing/2014/main" id="{E7DCB39B-B0C2-4E16-AA8C-703DA3803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16" y="1804902"/>
            <a:ext cx="549172" cy="314661"/>
          </a:xfrm>
          <a:prstGeom prst="rect">
            <a:avLst/>
          </a:prstGeom>
        </p:spPr>
      </p:pic>
      <p:pic>
        <p:nvPicPr>
          <p:cNvPr id="6146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5C54D9D-F097-4220-B64D-B2E0BCDE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81" y="967039"/>
            <a:ext cx="3258115" cy="230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C55820C-2BAF-4353-A940-364FEA29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69" y="3062388"/>
            <a:ext cx="3144586" cy="222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9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48E9F3-3855-4284-BB0D-37224716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79" y="183442"/>
            <a:ext cx="8631153" cy="617504"/>
          </a:xfrm>
        </p:spPr>
        <p:txBody>
          <a:bodyPr>
            <a:noAutofit/>
          </a:bodyPr>
          <a:lstStyle/>
          <a:p>
            <a:r>
              <a:rPr lang="fr-FR" sz="2800" dirty="0">
                <a:latin typeface="Arial"/>
                <a:cs typeface="Arial"/>
              </a:rPr>
              <a:t>Et la SPILF, dans tout ça ? </a:t>
            </a:r>
          </a:p>
        </p:txBody>
      </p:sp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73E6D79-113E-0496-D8EB-2A7DEDD1C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99" y="1669524"/>
            <a:ext cx="5361367" cy="2123719"/>
          </a:xfrm>
          <a:prstGeom prst="rect">
            <a:avLst/>
          </a:prstGeom>
        </p:spPr>
      </p:pic>
      <p:pic>
        <p:nvPicPr>
          <p:cNvPr id="7" name="Image 6" descr="Une image contenant texte, capture d’écran, Police, Graphique&#10;&#10;Le contenu généré par l’IA peut être incorrect.">
            <a:extLst>
              <a:ext uri="{FF2B5EF4-FFF2-40B4-BE49-F238E27FC236}">
                <a16:creationId xmlns:a16="http://schemas.microsoft.com/office/drawing/2014/main" id="{318C6B68-1D70-BDED-73A7-BF0E1599B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348" y="1254297"/>
            <a:ext cx="1547252" cy="1588172"/>
          </a:xfrm>
          <a:prstGeom prst="rect">
            <a:avLst/>
          </a:prstGeom>
        </p:spPr>
      </p:pic>
      <p:pic>
        <p:nvPicPr>
          <p:cNvPr id="8" name="Image 7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45414FF-0F13-F398-3002-77718D3D6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580" y="3921948"/>
            <a:ext cx="2943727" cy="518361"/>
          </a:xfrm>
          <a:prstGeom prst="rect">
            <a:avLst/>
          </a:prstGeom>
        </p:spPr>
      </p:pic>
      <p:pic>
        <p:nvPicPr>
          <p:cNvPr id="3" name="Image 2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228672D-CA14-0880-B291-903207DB0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192" y="3928942"/>
            <a:ext cx="2939553" cy="511367"/>
          </a:xfrm>
          <a:prstGeom prst="rect">
            <a:avLst/>
          </a:prstGeom>
        </p:spPr>
      </p:pic>
      <p:pic>
        <p:nvPicPr>
          <p:cNvPr id="1026" name="Picture 2" descr="Infectiologie.com">
            <a:extLst>
              <a:ext uri="{FF2B5EF4-FFF2-40B4-BE49-F238E27FC236}">
                <a16:creationId xmlns:a16="http://schemas.microsoft.com/office/drawing/2014/main" id="{6E3D8E15-6390-5A69-A261-8FEDB368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9" y="967775"/>
            <a:ext cx="2016675" cy="5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6C7A77-B6C7-EC47-D8B6-D11BF93D6F49}"/>
              </a:ext>
            </a:extLst>
          </p:cNvPr>
          <p:cNvSpPr txBox="1"/>
          <p:nvPr/>
        </p:nvSpPr>
        <p:spPr>
          <a:xfrm>
            <a:off x="437043" y="4569014"/>
            <a:ext cx="850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= Répondre avant tout à une demande de partenaires +++</a:t>
            </a:r>
          </a:p>
        </p:txBody>
      </p:sp>
    </p:spTree>
    <p:extLst>
      <p:ext uri="{BB962C8B-B14F-4D97-AF65-F5344CB8AC3E}">
        <p14:creationId xmlns:p14="http://schemas.microsoft.com/office/powerpoint/2010/main" val="828957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C1F71-FE45-B192-5F87-CA6BDDFD1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03453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"/>
                <a:cs typeface="Arial"/>
              </a:rPr>
              <a:t>Offres de formation ? </a:t>
            </a:r>
            <a:endParaRPr lang="fr-FR" dirty="0"/>
          </a:p>
        </p:txBody>
      </p:sp>
      <p:pic>
        <p:nvPicPr>
          <p:cNvPr id="5" name="Espace réservé du contenu 4" descr="Une image contenant habits, personne, mur, femme&#10;&#10;Le contenu généré par l’IA peut être incorrect.">
            <a:extLst>
              <a:ext uri="{FF2B5EF4-FFF2-40B4-BE49-F238E27FC236}">
                <a16:creationId xmlns:a16="http://schemas.microsoft.com/office/drawing/2014/main" id="{B447BB6B-212F-8514-B3F2-DBE3331FD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4346" y="1032159"/>
            <a:ext cx="2478018" cy="572639"/>
          </a:xfrm>
        </p:spPr>
      </p:pic>
      <p:pic>
        <p:nvPicPr>
          <p:cNvPr id="6" name="Image 5" descr="default-logo">
            <a:extLst>
              <a:ext uri="{FF2B5EF4-FFF2-40B4-BE49-F238E27FC236}">
                <a16:creationId xmlns:a16="http://schemas.microsoft.com/office/drawing/2014/main" id="{B08907D2-A813-406A-1E31-EDB847D0E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5" y="1063624"/>
            <a:ext cx="752782" cy="558329"/>
          </a:xfrm>
          <a:prstGeom prst="rect">
            <a:avLst/>
          </a:prstGeom>
        </p:spPr>
      </p:pic>
      <p:pic>
        <p:nvPicPr>
          <p:cNvPr id="8" name="Image 7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9155416-5704-0EB2-B379-EF124C008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608" y="1063624"/>
            <a:ext cx="2627795" cy="37018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9B9926-359A-4C9E-B2CF-78C40E85E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863" y="2629374"/>
            <a:ext cx="1191323" cy="370032"/>
          </a:xfrm>
          <a:prstGeom prst="rect">
            <a:avLst/>
          </a:prstGeom>
        </p:spPr>
      </p:pic>
      <p:pic>
        <p:nvPicPr>
          <p:cNvPr id="11" name="Image 10" descr="Une image contenant Police, Graphique&#10;&#10;Le contenu généré par l’IA peut être incorrect.">
            <a:extLst>
              <a:ext uri="{FF2B5EF4-FFF2-40B4-BE49-F238E27FC236}">
                <a16:creationId xmlns:a16="http://schemas.microsoft.com/office/drawing/2014/main" id="{34A3DC5C-8D60-4AAB-A3D1-EC077281D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9324" y="3602587"/>
            <a:ext cx="1177381" cy="3950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A29147A-48B9-4AB1-964F-C09CE2FDB779}"/>
              </a:ext>
            </a:extLst>
          </p:cNvPr>
          <p:cNvSpPr txBox="1"/>
          <p:nvPr/>
        </p:nvSpPr>
        <p:spPr>
          <a:xfrm>
            <a:off x="518400" y="2028979"/>
            <a:ext cx="2966400" cy="20928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dirty="0"/>
              <a:t>Quels sujets 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Infectiologie clinique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Actions stratégiques en « BUA » ?</a:t>
            </a:r>
          </a:p>
          <a:p>
            <a:endParaRPr lang="fr-FR" sz="1000" dirty="0"/>
          </a:p>
          <a:p>
            <a:r>
              <a:rPr lang="fr-FR" sz="1000" b="1" dirty="0"/>
              <a:t>Quels objectifs 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Connaissances théoriques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Compétences pratiques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sym typeface="Wingdings" panose="05000000000000000000" pitchFamily="2" charset="2"/>
              </a:rPr>
              <a:t>Changement des comportements</a:t>
            </a:r>
            <a:r>
              <a:rPr lang="fr-FR" sz="1000" dirty="0"/>
              <a:t>  ? </a:t>
            </a:r>
          </a:p>
          <a:p>
            <a:endParaRPr lang="fr-FR" sz="1000" dirty="0"/>
          </a:p>
          <a:p>
            <a:r>
              <a:rPr lang="fr-FR" sz="1000" b="1" dirty="0"/>
              <a:t>Quelles modalités 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présentiel 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en ligne : MOOC ? Webinaires 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/>
              <a:t>accueil en stage : </a:t>
            </a:r>
            <a:r>
              <a:rPr lang="fr-FR" sz="1000" dirty="0" err="1"/>
              <a:t>observership</a:t>
            </a:r>
            <a:r>
              <a:rPr lang="fr-FR" sz="1000" dirty="0"/>
              <a:t> / FFI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D3DC04-D97A-702B-2F97-2A7181EBF13D}"/>
              </a:ext>
            </a:extLst>
          </p:cNvPr>
          <p:cNvSpPr txBox="1"/>
          <p:nvPr/>
        </p:nvSpPr>
        <p:spPr>
          <a:xfrm>
            <a:off x="4210038" y="2916879"/>
            <a:ext cx="2054827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5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Antimicrobial Stewardship: masterclass &amp; expert consultancy (Algérie)</a:t>
            </a:r>
            <a:endParaRPr lang="fr-FR" sz="5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3" name="Image 12" descr="Une image contenant texte, Police, logo, blanc&#10;&#10;Le contenu généré par l’IA peut être incorrect.">
            <a:extLst>
              <a:ext uri="{FF2B5EF4-FFF2-40B4-BE49-F238E27FC236}">
                <a16:creationId xmlns:a16="http://schemas.microsoft.com/office/drawing/2014/main" id="{5C4F7B8B-C601-4C79-849F-9C0FCDD4C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3465" y="4244078"/>
            <a:ext cx="608257" cy="415642"/>
          </a:xfrm>
          <a:prstGeom prst="rect">
            <a:avLst/>
          </a:prstGeom>
        </p:spPr>
      </p:pic>
      <p:pic>
        <p:nvPicPr>
          <p:cNvPr id="14" name="Image 13" descr="Une image contenant texte, Police, capture d’écran, Bleu électrique&#10;&#10;Le contenu généré par l’IA peut être incorrect.">
            <a:extLst>
              <a:ext uri="{FF2B5EF4-FFF2-40B4-BE49-F238E27FC236}">
                <a16:creationId xmlns:a16="http://schemas.microsoft.com/office/drawing/2014/main" id="{B3B20CA8-DC0B-4276-8EAA-90EBD05BC1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38" y="4624627"/>
            <a:ext cx="2000251" cy="342837"/>
          </a:xfrm>
          <a:prstGeom prst="rect">
            <a:avLst/>
          </a:prstGeom>
        </p:spPr>
      </p:pic>
      <p:pic>
        <p:nvPicPr>
          <p:cNvPr id="15" name="Graphique 14" descr="ESCMID">
            <a:extLst>
              <a:ext uri="{FF2B5EF4-FFF2-40B4-BE49-F238E27FC236}">
                <a16:creationId xmlns:a16="http://schemas.microsoft.com/office/drawing/2014/main" id="{21072C94-66DC-4D0D-B66C-436AEF4BF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23863" y="4331630"/>
            <a:ext cx="1069364" cy="260449"/>
          </a:xfrm>
          <a:prstGeom prst="rect">
            <a:avLst/>
          </a:prstGeom>
        </p:spPr>
      </p:pic>
      <p:pic>
        <p:nvPicPr>
          <p:cNvPr id="16" name="Image 15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7EE5F310-5DFC-4D9C-A1F9-97AFEF1989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9854" y="4290654"/>
            <a:ext cx="997023" cy="301425"/>
          </a:xfrm>
          <a:prstGeom prst="rect">
            <a:avLst/>
          </a:prstGeom>
        </p:spPr>
      </p:pic>
      <p:pic>
        <p:nvPicPr>
          <p:cNvPr id="17" name="Image 16" descr="Une image contenant Visage humain, capture d’écran, habits, texte&#10;&#10;Le contenu généré par l’IA peut être incorrect.">
            <a:extLst>
              <a:ext uri="{FF2B5EF4-FFF2-40B4-BE49-F238E27FC236}">
                <a16:creationId xmlns:a16="http://schemas.microsoft.com/office/drawing/2014/main" id="{7BA159DA-E486-4D02-8DB2-BDDE11617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6782" y="4645289"/>
            <a:ext cx="1572131" cy="392434"/>
          </a:xfrm>
          <a:prstGeom prst="rect">
            <a:avLst/>
          </a:prstGeom>
        </p:spPr>
      </p:pic>
      <p:pic>
        <p:nvPicPr>
          <p:cNvPr id="18" name="Graphique 17" descr="Une image contenant Graphique, cercle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CE1B9A84-3106-4DCE-8967-ADFDD70CA6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7441" y="4337256"/>
            <a:ext cx="738876" cy="2548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4C8C0F6-004D-45E5-F681-BF51C22CF270}"/>
              </a:ext>
            </a:extLst>
          </p:cNvPr>
          <p:cNvSpPr txBox="1"/>
          <p:nvPr/>
        </p:nvSpPr>
        <p:spPr>
          <a:xfrm>
            <a:off x="6565089" y="4780734"/>
            <a:ext cx="2503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/>
              <a:t>Remerciements : S Jauréguiberry / M Garé / J </a:t>
            </a:r>
            <a:r>
              <a:rPr lang="fr-FR" sz="800" i="1" dirty="0" err="1"/>
              <a:t>Lourtet</a:t>
            </a:r>
            <a:endParaRPr lang="fr-FR" sz="800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BB2E36-52DB-08EB-2029-40465E2443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1020" y="992693"/>
            <a:ext cx="1895355" cy="1012722"/>
          </a:xfrm>
          <a:prstGeom prst="rect">
            <a:avLst/>
          </a:prstGeom>
        </p:spPr>
      </p:pic>
      <p:pic>
        <p:nvPicPr>
          <p:cNvPr id="1026" name="Picture 2" descr="Institut de recherche pour le développement (IRD)">
            <a:extLst>
              <a:ext uri="{FF2B5EF4-FFF2-40B4-BE49-F238E27FC236}">
                <a16:creationId xmlns:a16="http://schemas.microsoft.com/office/drawing/2014/main" id="{28FC74CD-BA51-8674-5EB8-E5EA074F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52" y="1681601"/>
            <a:ext cx="244793" cy="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ccueil - Biologie Sans Frontières">
            <a:extLst>
              <a:ext uri="{FF2B5EF4-FFF2-40B4-BE49-F238E27FC236}">
                <a16:creationId xmlns:a16="http://schemas.microsoft.com/office/drawing/2014/main" id="{A94AF8E8-4817-FC0B-C701-484ABF135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24" y="3461893"/>
            <a:ext cx="572201" cy="5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758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0BDAB-526B-E57D-A5A0-270D0473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10777"/>
          </a:xfrm>
        </p:spPr>
        <p:txBody>
          <a:bodyPr>
            <a:normAutofit fontScale="90000"/>
          </a:bodyPr>
          <a:lstStyle/>
          <a:p>
            <a:r>
              <a:rPr lang="fr-FR" dirty="0"/>
              <a:t>Compagnonnage à distance : « Mentorat » ?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28342A-0D48-7A28-9B14-3DD5AECAB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10" y="1401914"/>
            <a:ext cx="8081010" cy="3263504"/>
          </a:xfrm>
        </p:spPr>
        <p:txBody>
          <a:bodyPr>
            <a:noAutofit/>
          </a:bodyPr>
          <a:lstStyle/>
          <a:p>
            <a:r>
              <a:rPr lang="fr-FR" sz="1800" dirty="0"/>
              <a:t>Télé-expertise « maison » : réseaux « personnels »</a:t>
            </a:r>
          </a:p>
          <a:p>
            <a:pPr lvl="1"/>
            <a:r>
              <a:rPr lang="fr-FR" sz="1600" dirty="0" err="1"/>
              <a:t>Inter-hospitalier</a:t>
            </a:r>
            <a:r>
              <a:rPr lang="fr-FR" sz="1600" dirty="0"/>
              <a:t> (ancien stage… lien universitaire… lien ONG…)</a:t>
            </a:r>
          </a:p>
          <a:p>
            <a:pPr marL="358775" lvl="1" indent="0">
              <a:buNone/>
            </a:pPr>
            <a:endParaRPr lang="fr-FR" dirty="0"/>
          </a:p>
          <a:p>
            <a:r>
              <a:rPr lang="fr-FR" sz="1800" dirty="0"/>
              <a:t>Plusieurs activités : </a:t>
            </a:r>
          </a:p>
          <a:p>
            <a:pPr lvl="1"/>
            <a:r>
              <a:rPr lang="fr-FR" sz="1600" dirty="0"/>
              <a:t>Avis cliniques, RCP en </a:t>
            </a:r>
            <a:r>
              <a:rPr lang="fr-FR" sz="1600" dirty="0" err="1"/>
              <a:t>visio</a:t>
            </a:r>
            <a:r>
              <a:rPr lang="fr-FR" sz="1600" dirty="0"/>
              <a:t> ? </a:t>
            </a:r>
          </a:p>
          <a:p>
            <a:pPr lvl="1"/>
            <a:r>
              <a:rPr lang="fr-FR" sz="1600" dirty="0"/>
              <a:t>Compagnonnage « médical » : discussions sur des situations cliniques / biblio / cours </a:t>
            </a:r>
            <a:r>
              <a:rPr lang="fr-FR" sz="1600" i="1" dirty="0"/>
              <a:t>ad hoc</a:t>
            </a:r>
          </a:p>
          <a:p>
            <a:pPr lvl="1"/>
            <a:r>
              <a:rPr lang="fr-FR" sz="1600" dirty="0"/>
              <a:t>Coaching sur le BUA, réflexion sur des problématiques opérationnelles</a:t>
            </a:r>
          </a:p>
          <a:p>
            <a:pPr marL="358775" lvl="1" indent="0">
              <a:buNone/>
            </a:pPr>
            <a:endParaRPr lang="fr-FR" dirty="0"/>
          </a:p>
          <a:p>
            <a:r>
              <a:rPr lang="fr-FR" sz="1800" dirty="0"/>
              <a:t>Communauté de pairs / Echange des pratiques</a:t>
            </a:r>
          </a:p>
        </p:txBody>
      </p:sp>
      <p:sp>
        <p:nvSpPr>
          <p:cNvPr id="5" name="Oval 26">
            <a:extLst>
              <a:ext uri="{FF2B5EF4-FFF2-40B4-BE49-F238E27FC236}">
                <a16:creationId xmlns:a16="http://schemas.microsoft.com/office/drawing/2014/main" id="{6127809A-E2D9-FA50-27E0-CA2FF2EB7B1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35067" y="4048125"/>
            <a:ext cx="937260" cy="901500"/>
          </a:xfrm>
          <a:prstGeom prst="ellipse">
            <a:avLst/>
          </a:prstGeom>
          <a:solidFill>
            <a:srgbClr val="E96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Graphic 36" descr="Group brainstorm outline">
            <a:extLst>
              <a:ext uri="{FF2B5EF4-FFF2-40B4-BE49-F238E27FC236}">
                <a16:creationId xmlns:a16="http://schemas.microsoft.com/office/drawing/2014/main" id="{0E561AB4-2E7B-DA62-F941-171E0B32EA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1105" y="4136802"/>
            <a:ext cx="625185" cy="6957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B37F9B-093E-9CD3-EFA7-11D27F14F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67" y="1019223"/>
            <a:ext cx="645622" cy="6456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2ADF44-2D6F-96BB-2212-698D5F54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90" y="1346316"/>
            <a:ext cx="763519" cy="7635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EAFE49-133C-A18E-E2B5-9389A1CF5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705" y="2972330"/>
            <a:ext cx="692497" cy="69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8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3123C-82B2-E341-80EA-C46E5D99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175922"/>
            <a:ext cx="7736306" cy="289450"/>
          </a:xfrm>
        </p:spPr>
        <p:txBody>
          <a:bodyPr>
            <a:noAutofit/>
          </a:bodyPr>
          <a:lstStyle/>
          <a:p>
            <a:r>
              <a:rPr lang="fr-FR" sz="2400" dirty="0">
                <a:latin typeface="Arial"/>
                <a:cs typeface="Arial"/>
              </a:rPr>
              <a:t>Coopérations </a:t>
            </a:r>
            <a:r>
              <a:rPr lang="fr-FR" sz="2400" dirty="0" err="1">
                <a:latin typeface="Arial"/>
                <a:cs typeface="Arial"/>
              </a:rPr>
              <a:t>inter-hospitalières</a:t>
            </a:r>
            <a:r>
              <a:rPr lang="fr-FR" sz="2400" dirty="0">
                <a:latin typeface="Arial"/>
                <a:cs typeface="Arial"/>
              </a:rPr>
              <a:t> et consortiums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F32CA2-D2B3-36D5-5005-8CB5AED51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72" y="4592235"/>
            <a:ext cx="4872801" cy="46710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fr-FR" sz="7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https://sante.gouv.fr/professionnels/gerer-un-etablissement-de-sante-medico-social/cooperations/cooperation-hospitaliere-internationale-11333/cooperation-hospitaliere-internationale</a:t>
            </a:r>
            <a:endParaRPr lang="fr-FR" sz="7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fr-FR" sz="7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https://www.google.com/maps/d/viewer?mid=1L2vArmflRUksoenj5fd9WebVejAs64g&amp;ll=12.515355954427658%2C18.793602125000007&amp;z=2</a:t>
            </a:r>
            <a:endParaRPr lang="fr-FR" sz="7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fr-FR" sz="500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B526A0-3F43-4777-9F36-FA80496D0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609" y="1326019"/>
            <a:ext cx="2815203" cy="1335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816FB7-1CAC-FA77-3534-38AE7A637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18" y="1800977"/>
            <a:ext cx="1577814" cy="2233362"/>
          </a:xfrm>
          <a:prstGeom prst="rect">
            <a:avLst/>
          </a:prstGeom>
        </p:spPr>
      </p:pic>
      <p:pic>
        <p:nvPicPr>
          <p:cNvPr id="6" name="Image 5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0FC694E7-CE53-7131-F664-3AD2035A8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769" y="2661986"/>
            <a:ext cx="3950368" cy="2293521"/>
          </a:xfrm>
          <a:prstGeom prst="rect">
            <a:avLst/>
          </a:prstGeom>
        </p:spPr>
      </p:pic>
      <p:pic>
        <p:nvPicPr>
          <p:cNvPr id="4" name="Image 3" descr="Une image contenant texte, ordinateur, capture d’écran, Site web&#10;&#10;Le contenu généré par l’IA peut être incorrect.">
            <a:extLst>
              <a:ext uri="{FF2B5EF4-FFF2-40B4-BE49-F238E27FC236}">
                <a16:creationId xmlns:a16="http://schemas.microsoft.com/office/drawing/2014/main" id="{B87DDB6E-E948-5E74-C2C9-330464134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769" y="684296"/>
            <a:ext cx="3950369" cy="2233362"/>
          </a:xfrm>
          <a:prstGeom prst="rect">
            <a:avLst/>
          </a:prstGeom>
        </p:spPr>
      </p:pic>
      <p:pic>
        <p:nvPicPr>
          <p:cNvPr id="5" name="Image 4" descr="Revenir à la page d'accueil">
            <a:extLst>
              <a:ext uri="{FF2B5EF4-FFF2-40B4-BE49-F238E27FC236}">
                <a16:creationId xmlns:a16="http://schemas.microsoft.com/office/drawing/2014/main" id="{146A8667-5315-7961-A055-69956680F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11" y="989265"/>
            <a:ext cx="724946" cy="260415"/>
          </a:xfrm>
          <a:prstGeom prst="rect">
            <a:avLst/>
          </a:prstGeom>
        </p:spPr>
      </p:pic>
      <p:pic>
        <p:nvPicPr>
          <p:cNvPr id="8" name="Graphique 7" descr="Site de l’ANRS, Maladie infectieuses émergentes — Inserm">
            <a:extLst>
              <a:ext uri="{FF2B5EF4-FFF2-40B4-BE49-F238E27FC236}">
                <a16:creationId xmlns:a16="http://schemas.microsoft.com/office/drawing/2014/main" id="{5967919D-669F-79FE-B96D-EDABBF6832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5135" y="984056"/>
            <a:ext cx="581725" cy="289450"/>
          </a:xfrm>
          <a:prstGeom prst="rect">
            <a:avLst/>
          </a:prstGeom>
        </p:spPr>
      </p:pic>
      <p:pic>
        <p:nvPicPr>
          <p:cNvPr id="11" name="Image 10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63304932-2315-28C8-D53F-CFFDF3B876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7438" y="936849"/>
            <a:ext cx="725221" cy="36524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A58BB0-0B4B-B6B5-1E99-EF4F96205C48}"/>
              </a:ext>
            </a:extLst>
          </p:cNvPr>
          <p:cNvSpPr txBox="1"/>
          <p:nvPr/>
        </p:nvSpPr>
        <p:spPr>
          <a:xfrm>
            <a:off x="6588000" y="4944056"/>
            <a:ext cx="24871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/>
              <a:t>Remerciements : A Bleibtreu / C Elias / N Dournon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1519D61-5395-99B5-3BFB-1753D9F44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6550" y="3982253"/>
            <a:ext cx="3023323" cy="4177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26AC35-27F5-BEAF-7649-B6E0561350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6550" y="2810007"/>
            <a:ext cx="3023323" cy="1116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E5E6BEE-AAD2-1B1C-6536-2AC49BE55E9B}"/>
              </a:ext>
            </a:extLst>
          </p:cNvPr>
          <p:cNvSpPr txBox="1"/>
          <p:nvPr/>
        </p:nvSpPr>
        <p:spPr>
          <a:xfrm>
            <a:off x="41021" y="4384773"/>
            <a:ext cx="1555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u="sng" dirty="0"/>
              <a:t>Appel à projet : DGOS</a:t>
            </a:r>
          </a:p>
        </p:txBody>
      </p:sp>
      <p:pic>
        <p:nvPicPr>
          <p:cNvPr id="12" name="Image 11" descr="Une image contenant Police, Graphique&#10;&#10;Le contenu généré par l’IA peut être incorrect.">
            <a:extLst>
              <a:ext uri="{FF2B5EF4-FFF2-40B4-BE49-F238E27FC236}">
                <a16:creationId xmlns:a16="http://schemas.microsoft.com/office/drawing/2014/main" id="{8E86A70B-DC92-C4ED-6D50-93DD211886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5752" y="949048"/>
            <a:ext cx="837069" cy="280852"/>
          </a:xfrm>
          <a:prstGeom prst="rect">
            <a:avLst/>
          </a:prstGeom>
        </p:spPr>
      </p:pic>
      <p:pic>
        <p:nvPicPr>
          <p:cNvPr id="2050" name="Picture 2" descr="OLCreate: Tackling antimicrobial resistance | OLCreate">
            <a:extLst>
              <a:ext uri="{FF2B5EF4-FFF2-40B4-BE49-F238E27FC236}">
                <a16:creationId xmlns:a16="http://schemas.microsoft.com/office/drawing/2014/main" id="{EFA385ED-0D09-0516-F9A4-FB932351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97" y="949048"/>
            <a:ext cx="931897" cy="2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45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050BDE-9E28-C914-7D3A-71EB7A32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64447"/>
          </a:xfrm>
        </p:spPr>
        <p:txBody>
          <a:bodyPr>
            <a:normAutofit fontScale="90000"/>
          </a:bodyPr>
          <a:lstStyle/>
          <a:p>
            <a:r>
              <a:rPr lang="fr-FR" dirty="0"/>
              <a:t>Expertise en infectiologie ? </a:t>
            </a:r>
          </a:p>
        </p:txBody>
      </p:sp>
      <p:pic>
        <p:nvPicPr>
          <p:cNvPr id="6" name="Image 5" descr="Guide AWaRe (Accès, À surveiller, Réserve) de l’OMS sur les antibiotiques - infographies">
            <a:extLst>
              <a:ext uri="{FF2B5EF4-FFF2-40B4-BE49-F238E27FC236}">
                <a16:creationId xmlns:a16="http://schemas.microsoft.com/office/drawing/2014/main" id="{C83A7229-EBAC-3322-51C4-0281953DF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91" y="1818493"/>
            <a:ext cx="979217" cy="1387868"/>
          </a:xfrm>
          <a:prstGeom prst="rect">
            <a:avLst/>
          </a:prstGeom>
        </p:spPr>
      </p:pic>
      <p:pic>
        <p:nvPicPr>
          <p:cNvPr id="7" name="Image 6" descr="Une image contenant texte, habits, Visage humai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81A216B-CE48-85F9-A8C4-40E88F3B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34" y="3030375"/>
            <a:ext cx="1094529" cy="1565661"/>
          </a:xfrm>
          <a:prstGeom prst="rect">
            <a:avLst/>
          </a:prstGeom>
        </p:spPr>
      </p:pic>
      <p:pic>
        <p:nvPicPr>
          <p:cNvPr id="8" name="Image 7" descr="Une image contenant texte, capture d’écran, graphisme, affiche&#10;&#10;Le contenu généré par l’IA peut être incorrect.">
            <a:extLst>
              <a:ext uri="{FF2B5EF4-FFF2-40B4-BE49-F238E27FC236}">
                <a16:creationId xmlns:a16="http://schemas.microsoft.com/office/drawing/2014/main" id="{32399B52-4441-1965-8E1A-1F4BD90BD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905" y="1751437"/>
            <a:ext cx="1265238" cy="1803400"/>
          </a:xfrm>
          <a:prstGeom prst="rect">
            <a:avLst/>
          </a:prstGeom>
        </p:spPr>
      </p:pic>
      <p:pic>
        <p:nvPicPr>
          <p:cNvPr id="10" name="Image 9" descr="Une image contenant texte, graphisme, capture d’écran, Impression&#10;&#10;Le contenu généré par l’IA peut être incorrect.">
            <a:extLst>
              <a:ext uri="{FF2B5EF4-FFF2-40B4-BE49-F238E27FC236}">
                <a16:creationId xmlns:a16="http://schemas.microsoft.com/office/drawing/2014/main" id="{044AD117-8CA0-5D73-3C89-4343A5737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790" y="2984309"/>
            <a:ext cx="1416050" cy="2011363"/>
          </a:xfrm>
          <a:prstGeom prst="rect">
            <a:avLst/>
          </a:prstGeom>
        </p:spPr>
      </p:pic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60986D5D-3D46-3884-EFEC-36F3E2E93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282" y="2069804"/>
            <a:ext cx="1573920" cy="215064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3D01B8-FF19-4B42-A965-61EBBE2F7812}"/>
              </a:ext>
            </a:extLst>
          </p:cNvPr>
          <p:cNvSpPr txBox="1"/>
          <p:nvPr/>
        </p:nvSpPr>
        <p:spPr>
          <a:xfrm>
            <a:off x="402216" y="1093726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Relecture, élaboration de guidelines adaptées au contexte … = Adapté ??? 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4F0B67B-CBFF-65D9-0B0F-61BBD1131BCE}"/>
              </a:ext>
            </a:extLst>
          </p:cNvPr>
          <p:cNvSpPr/>
          <p:nvPr/>
        </p:nvSpPr>
        <p:spPr>
          <a:xfrm>
            <a:off x="6193242" y="1561124"/>
            <a:ext cx="2448000" cy="3308532"/>
          </a:xfrm>
          <a:prstGeom prst="ellipse">
            <a:avLst/>
          </a:prstGeom>
          <a:noFill/>
          <a:ln>
            <a:solidFill>
              <a:srgbClr val="4EA8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120AC8-7992-5462-0D64-FF4FD26717E2}"/>
              </a:ext>
            </a:extLst>
          </p:cNvPr>
          <p:cNvSpPr txBox="1"/>
          <p:nvPr/>
        </p:nvSpPr>
        <p:spPr>
          <a:xfrm>
            <a:off x="6701377" y="4243952"/>
            <a:ext cx="15875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Bientôt un chapitre BUA ? </a:t>
            </a:r>
          </a:p>
        </p:txBody>
      </p:sp>
    </p:spTree>
    <p:extLst>
      <p:ext uri="{BB962C8B-B14F-4D97-AF65-F5344CB8AC3E}">
        <p14:creationId xmlns:p14="http://schemas.microsoft.com/office/powerpoint/2010/main" val="158823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D4387-155E-5BB4-D32A-7EEC4306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99" y="51690"/>
            <a:ext cx="7886700" cy="776310"/>
          </a:xfrm>
        </p:spPr>
        <p:txBody>
          <a:bodyPr/>
          <a:lstStyle/>
          <a:p>
            <a:r>
              <a:rPr lang="fr-FR" dirty="0"/>
              <a:t>Place des outils numériques ? </a:t>
            </a:r>
          </a:p>
        </p:txBody>
      </p:sp>
      <p:pic>
        <p:nvPicPr>
          <p:cNvPr id="5" name="Picture 2" descr="Antibiogo: a revolutionary application developed by Doctors Without Borders  - Global PPS">
            <a:extLst>
              <a:ext uri="{FF2B5EF4-FFF2-40B4-BE49-F238E27FC236}">
                <a16:creationId xmlns:a16="http://schemas.microsoft.com/office/drawing/2014/main" id="{28CBEEF2-C609-4B8E-B7DB-3600E548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88" y="1441555"/>
            <a:ext cx="1085076" cy="9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39E6398-0A69-4EEB-9382-730180D7AE2B}"/>
              </a:ext>
            </a:extLst>
          </p:cNvPr>
          <p:cNvSpPr>
            <a:spLocks noGrp="1"/>
          </p:cNvSpPr>
          <p:nvPr/>
        </p:nvSpPr>
        <p:spPr>
          <a:xfrm>
            <a:off x="619901" y="893748"/>
            <a:ext cx="7270374" cy="590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/>
              <a:t>Un écosystème de supports </a:t>
            </a:r>
            <a:r>
              <a:rPr lang="fr-FR" sz="1400" b="1" dirty="0"/>
              <a:t>efficaces et utiles</a:t>
            </a:r>
            <a:r>
              <a:rPr lang="fr-FR" sz="1400" dirty="0"/>
              <a:t>, « </a:t>
            </a:r>
            <a:r>
              <a:rPr lang="fr-FR" sz="1400" b="1" dirty="0" err="1"/>
              <a:t>démultipliables</a:t>
            </a:r>
            <a:r>
              <a:rPr lang="fr-FR" sz="1400" dirty="0"/>
              <a:t> »,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B42ACB5-FF96-4802-AAAD-04C90A8A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13" y="2207665"/>
            <a:ext cx="1109035" cy="430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E0947A4-4403-4C04-9567-BC3765BB8C44}"/>
              </a:ext>
            </a:extLst>
          </p:cNvPr>
          <p:cNvSpPr/>
          <p:nvPr/>
        </p:nvSpPr>
        <p:spPr>
          <a:xfrm>
            <a:off x="4263634" y="1723696"/>
            <a:ext cx="1076530" cy="389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b="1"/>
          </a:p>
        </p:txBody>
      </p:sp>
      <p:pic>
        <p:nvPicPr>
          <p:cNvPr id="28" name="Picture 4" descr="WHONET logo">
            <a:extLst>
              <a:ext uri="{FF2B5EF4-FFF2-40B4-BE49-F238E27FC236}">
                <a16:creationId xmlns:a16="http://schemas.microsoft.com/office/drawing/2014/main" id="{9FE98DE7-EC69-4986-8D7C-A1EF2DCA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06" y="3315533"/>
            <a:ext cx="578958" cy="53034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3" name="Image 32" descr="Une image contenant Police, Graphiqu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id="{E2D96AD3-1113-4CDF-90E1-85228C328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732" y="4081421"/>
            <a:ext cx="1276535" cy="380737"/>
          </a:xfrm>
          <a:prstGeom prst="rect">
            <a:avLst/>
          </a:prstGeom>
        </p:spPr>
      </p:pic>
      <p:pic>
        <p:nvPicPr>
          <p:cNvPr id="34" name="Image 33" descr="Une image contenant texte, Appareils électroniques, capture d’écran, Téléphone mobile&#10;&#10;Le contenu généré par l’IA peut être incorrect.">
            <a:extLst>
              <a:ext uri="{FF2B5EF4-FFF2-40B4-BE49-F238E27FC236}">
                <a16:creationId xmlns:a16="http://schemas.microsoft.com/office/drawing/2014/main" id="{675BD109-9FBF-4C81-9452-AC2F0011D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208" y="3315533"/>
            <a:ext cx="1550988" cy="1671638"/>
          </a:xfrm>
          <a:prstGeom prst="rect">
            <a:avLst/>
          </a:prstGeom>
        </p:spPr>
      </p:pic>
      <p:pic>
        <p:nvPicPr>
          <p:cNvPr id="35" name="Image 34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E26DA37D-D8CF-4D92-BF6F-6F778F71C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875" y="3978234"/>
            <a:ext cx="654050" cy="206375"/>
          </a:xfrm>
          <a:prstGeom prst="rect">
            <a:avLst/>
          </a:prstGeom>
        </p:spPr>
      </p:pic>
      <p:pic>
        <p:nvPicPr>
          <p:cNvPr id="36" name="Image 35" descr="Une image contenant texte, capture d’écran, cercle&#10;&#10;Le contenu généré par l’IA peut être incorrect.">
            <a:extLst>
              <a:ext uri="{FF2B5EF4-FFF2-40B4-BE49-F238E27FC236}">
                <a16:creationId xmlns:a16="http://schemas.microsoft.com/office/drawing/2014/main" id="{577FECC3-2DBF-49A9-BA2B-4EDC3F0C7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5560" y="1255053"/>
            <a:ext cx="1545545" cy="267493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5C87338-4D72-46C5-93E3-BA7D879D47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7266" y="1309503"/>
            <a:ext cx="1023397" cy="12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4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D4387-155E-5BB4-D32A-7EEC4306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91131"/>
          </a:xfrm>
        </p:spPr>
        <p:txBody>
          <a:bodyPr>
            <a:normAutofit fontScale="90000"/>
          </a:bodyPr>
          <a:lstStyle/>
          <a:p>
            <a:r>
              <a:rPr lang="fr-FR" dirty="0"/>
              <a:t>Forces et limites des outils numériques</a:t>
            </a:r>
          </a:p>
        </p:txBody>
      </p:sp>
      <p:pic>
        <p:nvPicPr>
          <p:cNvPr id="4" name="Picture 2" descr="Vector Chain icon.">
            <a:extLst>
              <a:ext uri="{FF2B5EF4-FFF2-40B4-BE49-F238E27FC236}">
                <a16:creationId xmlns:a16="http://schemas.microsoft.com/office/drawing/2014/main" id="{70CA7891-D4C9-46FE-AA55-2A9736A41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6984">
            <a:off x="7337154" y="3489675"/>
            <a:ext cx="977118" cy="9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ntibiogo: a revolutionary application developed by Doctors Without Borders  - Global PPS">
            <a:extLst>
              <a:ext uri="{FF2B5EF4-FFF2-40B4-BE49-F238E27FC236}">
                <a16:creationId xmlns:a16="http://schemas.microsoft.com/office/drawing/2014/main" id="{28CBEEF2-C609-4B8E-B7DB-3600E548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88" y="1441555"/>
            <a:ext cx="1085076" cy="9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ctor Chain icon.">
            <a:extLst>
              <a:ext uri="{FF2B5EF4-FFF2-40B4-BE49-F238E27FC236}">
                <a16:creationId xmlns:a16="http://schemas.microsoft.com/office/drawing/2014/main" id="{ECAFCFD5-19DD-49C3-A422-6454D7AC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9194">
            <a:off x="5477403" y="3050760"/>
            <a:ext cx="977118" cy="9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ctor Chain icon.">
            <a:extLst>
              <a:ext uri="{FF2B5EF4-FFF2-40B4-BE49-F238E27FC236}">
                <a16:creationId xmlns:a16="http://schemas.microsoft.com/office/drawing/2014/main" id="{06296CD4-16EF-4B83-889B-E7CDA054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1476">
            <a:off x="6441265" y="2432024"/>
            <a:ext cx="977118" cy="9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ctor Chain icon.">
            <a:extLst>
              <a:ext uri="{FF2B5EF4-FFF2-40B4-BE49-F238E27FC236}">
                <a16:creationId xmlns:a16="http://schemas.microsoft.com/office/drawing/2014/main" id="{BB9E7659-0085-4AC8-8C2E-F15281BA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3992">
            <a:off x="3424596" y="2853261"/>
            <a:ext cx="977118" cy="9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ector Chain icon.">
            <a:extLst>
              <a:ext uri="{FF2B5EF4-FFF2-40B4-BE49-F238E27FC236}">
                <a16:creationId xmlns:a16="http://schemas.microsoft.com/office/drawing/2014/main" id="{1ECC31AF-1683-4430-99A7-2AD6A64DA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9194">
            <a:off x="1498956" y="2498505"/>
            <a:ext cx="977118" cy="9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39E6398-0A69-4EEB-9382-730180D7AE2B}"/>
              </a:ext>
            </a:extLst>
          </p:cNvPr>
          <p:cNvSpPr>
            <a:spLocks noGrp="1"/>
          </p:cNvSpPr>
          <p:nvPr/>
        </p:nvSpPr>
        <p:spPr>
          <a:xfrm>
            <a:off x="509632" y="926726"/>
            <a:ext cx="7158872" cy="590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/>
              <a:t>Un écosystème de supports </a:t>
            </a:r>
            <a:r>
              <a:rPr lang="fr-FR" sz="1400" b="1" dirty="0"/>
              <a:t>efficaces et utiles</a:t>
            </a:r>
            <a:r>
              <a:rPr lang="fr-FR" sz="1400" dirty="0"/>
              <a:t>, « </a:t>
            </a:r>
            <a:r>
              <a:rPr lang="fr-FR" sz="1400" b="1" dirty="0" err="1"/>
              <a:t>démultipliables</a:t>
            </a:r>
            <a:r>
              <a:rPr lang="fr-FR" sz="1400" dirty="0"/>
              <a:t> », </a:t>
            </a:r>
          </a:p>
          <a:p>
            <a:pPr marL="0" indent="0">
              <a:buNone/>
            </a:pPr>
            <a:r>
              <a:rPr lang="fr-FR" sz="1400" b="1" dirty="0"/>
              <a:t>mais circonscrits à un rôle spécifique </a:t>
            </a:r>
            <a:r>
              <a:rPr lang="fr-FR" sz="1400" dirty="0"/>
              <a:t>dans la prise en charge médicale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4FFB760-DED2-4A30-8ED5-674A5DCFCC2F}"/>
              </a:ext>
            </a:extLst>
          </p:cNvPr>
          <p:cNvSpPr/>
          <p:nvPr/>
        </p:nvSpPr>
        <p:spPr>
          <a:xfrm>
            <a:off x="205472" y="2791258"/>
            <a:ext cx="1476375" cy="4299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>
                <a:solidFill>
                  <a:srgbClr val="002060"/>
                </a:solidFill>
              </a:rPr>
              <a:t>Symptômes</a:t>
            </a:r>
          </a:p>
        </p:txBody>
      </p:sp>
      <p:pic>
        <p:nvPicPr>
          <p:cNvPr id="13" name="Picture 2" descr="Vector Chain icon.">
            <a:extLst>
              <a:ext uri="{FF2B5EF4-FFF2-40B4-BE49-F238E27FC236}">
                <a16:creationId xmlns:a16="http://schemas.microsoft.com/office/drawing/2014/main" id="{FC8A4250-2B66-489F-B155-8BFA0970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408">
            <a:off x="3389714" y="2117626"/>
            <a:ext cx="977118" cy="9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4313BA24-A691-4DE6-B101-7740F6D8B3D8}"/>
              </a:ext>
            </a:extLst>
          </p:cNvPr>
          <p:cNvSpPr/>
          <p:nvPr/>
        </p:nvSpPr>
        <p:spPr>
          <a:xfrm>
            <a:off x="2323485" y="2789542"/>
            <a:ext cx="1476375" cy="4316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>
                <a:solidFill>
                  <a:srgbClr val="002060"/>
                </a:solidFill>
              </a:rPr>
              <a:t>Diagnostic</a:t>
            </a:r>
          </a:p>
          <a:p>
            <a:pPr algn="ctr"/>
            <a:r>
              <a:rPr lang="fr-FR" sz="1050" b="1">
                <a:solidFill>
                  <a:srgbClr val="002060"/>
                </a:solidFill>
              </a:rPr>
              <a:t>clinique</a:t>
            </a:r>
          </a:p>
        </p:txBody>
      </p:sp>
      <p:pic>
        <p:nvPicPr>
          <p:cNvPr id="15" name="Picture 2" descr="Vector Chain icon.">
            <a:extLst>
              <a:ext uri="{FF2B5EF4-FFF2-40B4-BE49-F238E27FC236}">
                <a16:creationId xmlns:a16="http://schemas.microsoft.com/office/drawing/2014/main" id="{2EE7FE72-5F4F-4F88-AEA1-A16931FF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9194">
            <a:off x="5399582" y="1810644"/>
            <a:ext cx="977118" cy="9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1D109AF0-9487-45E3-B68B-BE24CF4803C7}"/>
              </a:ext>
            </a:extLst>
          </p:cNvPr>
          <p:cNvSpPr/>
          <p:nvPr/>
        </p:nvSpPr>
        <p:spPr>
          <a:xfrm>
            <a:off x="4120831" y="2166422"/>
            <a:ext cx="1476375" cy="43617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>
                <a:solidFill>
                  <a:srgbClr val="002060"/>
                </a:solidFill>
              </a:rPr>
              <a:t>Diagnostic microbio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B26DA48-62A2-4ED1-8923-E14F8C2959F7}"/>
              </a:ext>
            </a:extLst>
          </p:cNvPr>
          <p:cNvSpPr/>
          <p:nvPr/>
        </p:nvSpPr>
        <p:spPr>
          <a:xfrm>
            <a:off x="6192129" y="2114660"/>
            <a:ext cx="1476375" cy="4361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>
                <a:solidFill>
                  <a:srgbClr val="002060"/>
                </a:solidFill>
              </a:rPr>
              <a:t>Antibio documenté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0F51E0E-1574-4B0A-84AE-89B65EC98E8E}"/>
              </a:ext>
            </a:extLst>
          </p:cNvPr>
          <p:cNvSpPr/>
          <p:nvPr/>
        </p:nvSpPr>
        <p:spPr>
          <a:xfrm>
            <a:off x="4119712" y="3335778"/>
            <a:ext cx="1476375" cy="4637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>
                <a:solidFill>
                  <a:srgbClr val="002060"/>
                </a:solidFill>
              </a:rPr>
              <a:t>Antibio empirique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B42ACB5-FF96-4802-AAAD-04C90A8A4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13" y="2207665"/>
            <a:ext cx="1109035" cy="430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E0947A4-4403-4C04-9567-BC3765BB8C44}"/>
              </a:ext>
            </a:extLst>
          </p:cNvPr>
          <p:cNvSpPr/>
          <p:nvPr/>
        </p:nvSpPr>
        <p:spPr>
          <a:xfrm>
            <a:off x="4263634" y="1723696"/>
            <a:ext cx="1076530" cy="389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050" b="1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F9FD1F1-8AB7-4E12-AEEF-89992FB69232}"/>
              </a:ext>
            </a:extLst>
          </p:cNvPr>
          <p:cNvSpPr/>
          <p:nvPr/>
        </p:nvSpPr>
        <p:spPr>
          <a:xfrm>
            <a:off x="6372041" y="3295212"/>
            <a:ext cx="1476375" cy="4637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>
                <a:solidFill>
                  <a:srgbClr val="002060"/>
                </a:solidFill>
              </a:rPr>
              <a:t>Suivi clinique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342D7AE-2136-47DD-9D48-89D1FB1218D0}"/>
              </a:ext>
            </a:extLst>
          </p:cNvPr>
          <p:cNvSpPr/>
          <p:nvPr/>
        </p:nvSpPr>
        <p:spPr>
          <a:xfrm>
            <a:off x="7633441" y="4291122"/>
            <a:ext cx="1491509" cy="4637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>
                <a:solidFill>
                  <a:srgbClr val="002060"/>
                </a:solidFill>
              </a:rPr>
              <a:t>Surveillance épidémio</a:t>
            </a:r>
          </a:p>
        </p:txBody>
      </p:sp>
      <p:pic>
        <p:nvPicPr>
          <p:cNvPr id="28" name="Picture 4" descr="WHONET logo">
            <a:extLst>
              <a:ext uri="{FF2B5EF4-FFF2-40B4-BE49-F238E27FC236}">
                <a16:creationId xmlns:a16="http://schemas.microsoft.com/office/drawing/2014/main" id="{9FE98DE7-EC69-4986-8D7C-A1EF2DCA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55" y="3335779"/>
            <a:ext cx="578958" cy="53034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3" name="Image 32" descr="Une image contenant Police, Graphique, conception, typographie&#10;&#10;Le contenu généré par l’IA peut être incorrect.">
            <a:extLst>
              <a:ext uri="{FF2B5EF4-FFF2-40B4-BE49-F238E27FC236}">
                <a16:creationId xmlns:a16="http://schemas.microsoft.com/office/drawing/2014/main" id="{E2D96AD3-1113-4CDF-90E1-85228C328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860" y="4041400"/>
            <a:ext cx="1276535" cy="380737"/>
          </a:xfrm>
          <a:prstGeom prst="rect">
            <a:avLst/>
          </a:prstGeom>
        </p:spPr>
      </p:pic>
      <p:pic>
        <p:nvPicPr>
          <p:cNvPr id="35" name="Image 34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E26DA37D-D8CF-4D92-BF6F-6F778F71C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875" y="3978234"/>
            <a:ext cx="654050" cy="20637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5C87338-4D72-46C5-93E3-BA7D879D4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7266" y="1309503"/>
            <a:ext cx="1023397" cy="12830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B3AC5F-BF49-44C1-821D-D94769C8E2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4395" y="3708776"/>
            <a:ext cx="739299" cy="26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06595-5076-58F6-482E-38694FD38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AE3598B-BCB3-2A27-CFD7-16E6B21EE195}"/>
              </a:ext>
            </a:extLst>
          </p:cNvPr>
          <p:cNvSpPr/>
          <p:nvPr/>
        </p:nvSpPr>
        <p:spPr>
          <a:xfrm>
            <a:off x="324429" y="3611668"/>
            <a:ext cx="8495141" cy="1360953"/>
          </a:xfrm>
          <a:prstGeom prst="roundRect">
            <a:avLst>
              <a:gd name="adj" fmla="val 4574"/>
            </a:avLst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fr-FR" sz="1050" b="1">
              <a:solidFill>
                <a:schemeClr val="tx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9461E8-06DC-B953-BA20-F92D70CD6362}"/>
              </a:ext>
            </a:extLst>
          </p:cNvPr>
          <p:cNvSpPr/>
          <p:nvPr/>
        </p:nvSpPr>
        <p:spPr>
          <a:xfrm>
            <a:off x="326202" y="1262380"/>
            <a:ext cx="8495141" cy="963959"/>
          </a:xfrm>
          <a:prstGeom prst="roundRect">
            <a:avLst>
              <a:gd name="adj" fmla="val 4574"/>
            </a:avLst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fr-FR" sz="1200" b="1">
              <a:solidFill>
                <a:schemeClr val="tx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0B9C689-340D-5CF7-447F-6391E0335D4F}"/>
              </a:ext>
            </a:extLst>
          </p:cNvPr>
          <p:cNvSpPr/>
          <p:nvPr/>
        </p:nvSpPr>
        <p:spPr>
          <a:xfrm>
            <a:off x="324429" y="2506629"/>
            <a:ext cx="8495141" cy="883252"/>
          </a:xfrm>
          <a:prstGeom prst="roundRect">
            <a:avLst>
              <a:gd name="adj" fmla="val 4574"/>
            </a:avLst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fr-FR" sz="1050" b="1">
              <a:solidFill>
                <a:schemeClr val="tx1"/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A64EF7C-0181-A316-6B58-FBC4FE045705}"/>
              </a:ext>
            </a:extLst>
          </p:cNvPr>
          <p:cNvSpPr/>
          <p:nvPr/>
        </p:nvSpPr>
        <p:spPr>
          <a:xfrm>
            <a:off x="5422594" y="1003790"/>
            <a:ext cx="3271825" cy="40654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3454FBD-1A99-4F56-7037-E040BDC264BB}"/>
              </a:ext>
            </a:extLst>
          </p:cNvPr>
          <p:cNvSpPr/>
          <p:nvPr/>
        </p:nvSpPr>
        <p:spPr>
          <a:xfrm>
            <a:off x="1946517" y="1003791"/>
            <a:ext cx="3153967" cy="40654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D35E3D-B940-E919-C242-8B6B85B8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2"/>
            <a:ext cx="7886700" cy="507165"/>
          </a:xfrm>
        </p:spPr>
        <p:txBody>
          <a:bodyPr>
            <a:noAutofit/>
          </a:bodyPr>
          <a:lstStyle/>
          <a:p>
            <a:r>
              <a:rPr lang="fr-FR" sz="2800" dirty="0">
                <a:latin typeface="Arial"/>
                <a:cs typeface="Arial"/>
              </a:rPr>
              <a:t>Le BUA dans le monde = plusieurs actions possibles et complémentaires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34A07CD-4C21-8109-0E69-8EFA44A67C28}"/>
              </a:ext>
            </a:extLst>
          </p:cNvPr>
          <p:cNvSpPr/>
          <p:nvPr/>
        </p:nvSpPr>
        <p:spPr>
          <a:xfrm>
            <a:off x="5545200" y="1316515"/>
            <a:ext cx="3083546" cy="834965"/>
          </a:xfrm>
          <a:prstGeom prst="roundRect">
            <a:avLst>
              <a:gd name="adj" fmla="val 4574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fr-FR" sz="800" dirty="0">
                <a:solidFill>
                  <a:schemeClr val="tx1"/>
                </a:solidFill>
              </a:rPr>
              <a:t>Accueil en </a:t>
            </a:r>
            <a:r>
              <a:rPr lang="fr-FR" sz="800" b="1" dirty="0">
                <a:solidFill>
                  <a:schemeClr val="tx1"/>
                </a:solidFill>
              </a:rPr>
              <a:t>stage</a:t>
            </a:r>
            <a:r>
              <a:rPr lang="fr-FR" sz="800" dirty="0">
                <a:solidFill>
                  <a:schemeClr val="tx1"/>
                </a:solidFill>
              </a:rPr>
              <a:t> (FFI; </a:t>
            </a:r>
            <a:r>
              <a:rPr lang="fr-FR" sz="800" dirty="0" err="1">
                <a:solidFill>
                  <a:schemeClr val="tx1"/>
                </a:solidFill>
              </a:rPr>
              <a:t>observership</a:t>
            </a:r>
            <a:r>
              <a:rPr lang="fr-FR" sz="800" dirty="0">
                <a:solidFill>
                  <a:schemeClr val="tx1"/>
                </a:solidFill>
              </a:rPr>
              <a:t>)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sz="800" dirty="0">
                <a:solidFill>
                  <a:schemeClr val="tx1"/>
                </a:solidFill>
              </a:rPr>
              <a:t>MOOC,</a:t>
            </a:r>
          </a:p>
          <a:p>
            <a:r>
              <a:rPr lang="fr-FR" sz="800" b="1" dirty="0">
                <a:solidFill>
                  <a:schemeClr val="tx1"/>
                </a:solidFill>
              </a:rPr>
              <a:t>e-learning</a:t>
            </a:r>
          </a:p>
          <a:p>
            <a:r>
              <a:rPr lang="fr-FR" sz="800" dirty="0">
                <a:solidFill>
                  <a:schemeClr val="tx1"/>
                </a:solidFill>
              </a:rPr>
              <a:t>Supports de cours triés, accessibles en </a:t>
            </a:r>
            <a:r>
              <a:rPr lang="fr-FR" sz="800" b="1" dirty="0">
                <a:solidFill>
                  <a:schemeClr val="tx1"/>
                </a:solidFill>
              </a:rPr>
              <a:t>open source</a:t>
            </a:r>
          </a:p>
          <a:p>
            <a:r>
              <a:rPr lang="fr-FR" sz="800" dirty="0">
                <a:solidFill>
                  <a:schemeClr val="tx1"/>
                </a:solidFill>
              </a:rPr>
              <a:t>Accès libre au savoir médical : livres, applications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34FFA40-DA2D-E27D-47B9-253EAC01BD9E}"/>
              </a:ext>
            </a:extLst>
          </p:cNvPr>
          <p:cNvSpPr/>
          <p:nvPr/>
        </p:nvSpPr>
        <p:spPr>
          <a:xfrm>
            <a:off x="2023580" y="1323919"/>
            <a:ext cx="2872420" cy="481961"/>
          </a:xfrm>
          <a:prstGeom prst="roundRect">
            <a:avLst>
              <a:gd name="adj" fmla="val 4574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fr-FR" sz="800" dirty="0">
                <a:solidFill>
                  <a:schemeClr val="tx1"/>
                </a:solidFill>
              </a:rPr>
              <a:t>Cours/</a:t>
            </a:r>
            <a:r>
              <a:rPr lang="fr-FR" sz="800" b="1" dirty="0">
                <a:solidFill>
                  <a:schemeClr val="tx1"/>
                </a:solidFill>
              </a:rPr>
              <a:t>DIU</a:t>
            </a:r>
            <a:r>
              <a:rPr lang="fr-FR" sz="800" dirty="0">
                <a:solidFill>
                  <a:schemeClr val="tx1"/>
                </a:solidFill>
              </a:rPr>
              <a:t> avec universités locales</a:t>
            </a:r>
          </a:p>
          <a:p>
            <a:r>
              <a:rPr lang="fr-FR" sz="800" b="1" dirty="0">
                <a:solidFill>
                  <a:schemeClr val="tx1"/>
                </a:solidFill>
              </a:rPr>
              <a:t>Séminaires </a:t>
            </a:r>
            <a:r>
              <a:rPr lang="fr-FR" sz="800" dirty="0">
                <a:solidFill>
                  <a:schemeClr val="tx1"/>
                </a:solidFill>
              </a:rPr>
              <a:t>de formation à l'hôpital</a:t>
            </a:r>
          </a:p>
          <a:p>
            <a:r>
              <a:rPr lang="fr-FR" sz="800" dirty="0">
                <a:solidFill>
                  <a:schemeClr val="tx1"/>
                </a:solidFill>
              </a:rPr>
              <a:t>Formation au lit du patient</a:t>
            </a: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BC5954-B58C-C461-8CA3-4D87F9CBCDDF}"/>
              </a:ext>
            </a:extLst>
          </p:cNvPr>
          <p:cNvSpPr txBox="1"/>
          <p:nvPr/>
        </p:nvSpPr>
        <p:spPr>
          <a:xfrm>
            <a:off x="322657" y="1436582"/>
            <a:ext cx="13017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400" b="1" dirty="0"/>
              <a:t>Formation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235BB23-7086-40DC-7E45-6FE8543ACA7C}"/>
              </a:ext>
            </a:extLst>
          </p:cNvPr>
          <p:cNvSpPr/>
          <p:nvPr/>
        </p:nvSpPr>
        <p:spPr>
          <a:xfrm>
            <a:off x="5545200" y="2583643"/>
            <a:ext cx="3083546" cy="756413"/>
          </a:xfrm>
          <a:prstGeom prst="roundRect">
            <a:avLst>
              <a:gd name="adj" fmla="val 4574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fr-FR" sz="800" b="1" dirty="0">
                <a:solidFill>
                  <a:schemeClr val="tx1"/>
                </a:solidFill>
              </a:rPr>
              <a:t>Télé-expertise</a:t>
            </a:r>
            <a:r>
              <a:rPr lang="fr-FR" sz="800" dirty="0">
                <a:solidFill>
                  <a:schemeClr val="tx1"/>
                </a:solidFill>
              </a:rPr>
              <a:t> </a:t>
            </a:r>
            <a:endParaRPr lang="en-US" sz="800" dirty="0">
              <a:solidFill>
                <a:schemeClr val="tx1"/>
              </a:solidFill>
            </a:endParaRPr>
          </a:p>
          <a:p>
            <a:r>
              <a:rPr lang="fr-FR" sz="800" dirty="0">
                <a:solidFill>
                  <a:schemeClr val="tx1"/>
                </a:solidFill>
              </a:rPr>
              <a:t>RCP en visioconférence</a:t>
            </a:r>
            <a:endParaRPr lang="en-US" sz="800" dirty="0">
              <a:solidFill>
                <a:schemeClr val="tx1"/>
              </a:solidFill>
            </a:endParaRPr>
          </a:p>
          <a:p>
            <a:r>
              <a:rPr lang="fr-FR" sz="800" dirty="0">
                <a:solidFill>
                  <a:schemeClr val="tx1"/>
                </a:solidFill>
              </a:rPr>
              <a:t>Télé-conseil organisationnel : </a:t>
            </a:r>
            <a:r>
              <a:rPr lang="fr-FR" sz="800" b="1" dirty="0">
                <a:solidFill>
                  <a:schemeClr val="tx1"/>
                </a:solidFill>
              </a:rPr>
              <a:t>Mentorat</a:t>
            </a:r>
            <a:endParaRPr lang="en-US" sz="800" b="1" dirty="0">
              <a:solidFill>
                <a:schemeClr val="tx1"/>
              </a:solidFill>
            </a:endParaRPr>
          </a:p>
          <a:p>
            <a:r>
              <a:rPr lang="fr-FR" sz="800" dirty="0">
                <a:solidFill>
                  <a:schemeClr val="tx1"/>
                </a:solidFill>
              </a:rPr>
              <a:t>(coaching)</a:t>
            </a:r>
            <a:endParaRPr lang="en-US" sz="800" dirty="0">
              <a:solidFill>
                <a:schemeClr val="tx1"/>
              </a:solidFill>
            </a:endParaRPr>
          </a:p>
          <a:p>
            <a:r>
              <a:rPr lang="fr-FR" sz="800" b="1" dirty="0">
                <a:solidFill>
                  <a:schemeClr val="tx1"/>
                </a:solidFill>
              </a:rPr>
              <a:t>Réseau </a:t>
            </a:r>
            <a:r>
              <a:rPr lang="fr-FR" sz="800" dirty="0">
                <a:solidFill>
                  <a:schemeClr val="tx1"/>
                </a:solidFill>
              </a:rPr>
              <a:t>de paires  (</a:t>
            </a:r>
            <a:r>
              <a:rPr lang="fr-FR" sz="800" dirty="0" err="1">
                <a:solidFill>
                  <a:schemeClr val="tx1"/>
                </a:solidFill>
              </a:rPr>
              <a:t>visio</a:t>
            </a:r>
            <a:r>
              <a:rPr lang="fr-FR" sz="800" dirty="0">
                <a:solidFill>
                  <a:schemeClr val="tx1"/>
                </a:solidFill>
              </a:rPr>
              <a:t>, webinaires, groupes </a:t>
            </a:r>
            <a:r>
              <a:rPr lang="fr-FR" sz="800" dirty="0" err="1">
                <a:solidFill>
                  <a:schemeClr val="tx1"/>
                </a:solidFill>
              </a:rPr>
              <a:t>whats'app</a:t>
            </a:r>
            <a:r>
              <a:rPr lang="fr-FR" sz="800" dirty="0">
                <a:solidFill>
                  <a:schemeClr val="tx1"/>
                </a:solidFill>
              </a:rPr>
              <a:t>…)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98083F3-508C-60AD-9477-14B995F26E7C}"/>
              </a:ext>
            </a:extLst>
          </p:cNvPr>
          <p:cNvSpPr/>
          <p:nvPr/>
        </p:nvSpPr>
        <p:spPr>
          <a:xfrm>
            <a:off x="2023580" y="2646673"/>
            <a:ext cx="2872420" cy="493554"/>
          </a:xfrm>
          <a:prstGeom prst="roundRect">
            <a:avLst>
              <a:gd name="adj" fmla="val 4574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fr-FR" sz="800" b="1" dirty="0">
                <a:solidFill>
                  <a:schemeClr val="tx1"/>
                </a:solidFill>
              </a:rPr>
              <a:t>Visite </a:t>
            </a:r>
            <a:r>
              <a:rPr lang="fr-FR" sz="800" dirty="0">
                <a:solidFill>
                  <a:schemeClr val="tx1"/>
                </a:solidFill>
              </a:rPr>
              <a:t>de conseil et d'appui </a:t>
            </a:r>
          </a:p>
          <a:p>
            <a:r>
              <a:rPr lang="fr-FR" sz="800" b="1" dirty="0">
                <a:solidFill>
                  <a:schemeClr val="tx1"/>
                </a:solidFill>
              </a:rPr>
              <a:t>Mission</a:t>
            </a:r>
            <a:r>
              <a:rPr lang="fr-FR" sz="800" dirty="0">
                <a:solidFill>
                  <a:schemeClr val="tx1"/>
                </a:solidFill>
              </a:rPr>
              <a:t> d'accompagnement et de transfert de compétences</a:t>
            </a:r>
            <a:endParaRPr lang="fr-FR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9B71400-AB23-3445-5244-4AA9D1C6397C}"/>
              </a:ext>
            </a:extLst>
          </p:cNvPr>
          <p:cNvSpPr txBox="1"/>
          <p:nvPr/>
        </p:nvSpPr>
        <p:spPr>
          <a:xfrm>
            <a:off x="324429" y="2543690"/>
            <a:ext cx="162208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/>
              <a:t>Compagnonnage</a:t>
            </a:r>
            <a:r>
              <a:rPr lang="fr-FR" sz="1200" dirty="0"/>
              <a:t>, </a:t>
            </a:r>
          </a:p>
          <a:p>
            <a:r>
              <a:rPr lang="fr-FR" sz="1200" dirty="0"/>
              <a:t>expertise en infectiologie et en BUA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2B3B8E1-D057-BB2A-3B73-E7DD303B66B2}"/>
              </a:ext>
            </a:extLst>
          </p:cNvPr>
          <p:cNvSpPr/>
          <p:nvPr/>
        </p:nvSpPr>
        <p:spPr>
          <a:xfrm>
            <a:off x="5545200" y="3711961"/>
            <a:ext cx="3083546" cy="1160364"/>
          </a:xfrm>
          <a:prstGeom prst="roundRect">
            <a:avLst>
              <a:gd name="adj" fmla="val 4574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fr-FR" sz="800" b="1" dirty="0">
                <a:solidFill>
                  <a:schemeClr val="tx1"/>
                </a:solidFill>
              </a:rPr>
              <a:t>Veille scientifique</a:t>
            </a:r>
            <a:endParaRPr lang="en-US" sz="800" b="1" dirty="0">
              <a:solidFill>
                <a:schemeClr val="tx1"/>
              </a:solidFill>
            </a:endParaRPr>
          </a:p>
          <a:p>
            <a:r>
              <a:rPr lang="fr-FR" sz="800" dirty="0">
                <a:solidFill>
                  <a:schemeClr val="tx1"/>
                </a:solidFill>
              </a:rPr>
              <a:t>Visibilité : </a:t>
            </a:r>
            <a:r>
              <a:rPr lang="fr-FR" sz="800" b="1" dirty="0">
                <a:solidFill>
                  <a:schemeClr val="tx1"/>
                </a:solidFill>
              </a:rPr>
              <a:t>session en congrès</a:t>
            </a:r>
            <a:r>
              <a:rPr lang="fr-FR" sz="800" dirty="0">
                <a:solidFill>
                  <a:schemeClr val="tx1"/>
                </a:solidFill>
              </a:rPr>
              <a:t>, éditorial </a:t>
            </a:r>
          </a:p>
          <a:p>
            <a:r>
              <a:rPr lang="fr-FR" sz="800" dirty="0">
                <a:solidFill>
                  <a:schemeClr val="tx1"/>
                </a:solidFill>
              </a:rPr>
              <a:t>Relecture de </a:t>
            </a:r>
            <a:r>
              <a:rPr lang="fr-FR" sz="800" b="1" dirty="0">
                <a:solidFill>
                  <a:schemeClr val="tx1"/>
                </a:solidFill>
              </a:rPr>
              <a:t>guidelines</a:t>
            </a:r>
            <a:r>
              <a:rPr lang="fr-FR" sz="800" dirty="0">
                <a:solidFill>
                  <a:schemeClr val="tx1"/>
                </a:solidFill>
              </a:rPr>
              <a:t> médicales</a:t>
            </a:r>
          </a:p>
          <a:p>
            <a:r>
              <a:rPr lang="fr-FR" sz="800" dirty="0">
                <a:solidFill>
                  <a:schemeClr val="tx1"/>
                </a:solidFill>
              </a:rPr>
              <a:t>Adaptation d</a:t>
            </a:r>
            <a:r>
              <a:rPr lang="fr-FR" sz="800" b="1" dirty="0">
                <a:solidFill>
                  <a:schemeClr val="tx1"/>
                </a:solidFill>
              </a:rPr>
              <a:t>’outils de BUA</a:t>
            </a:r>
          </a:p>
          <a:p>
            <a:r>
              <a:rPr lang="fr-FR" sz="800" dirty="0">
                <a:solidFill>
                  <a:schemeClr val="tx1"/>
                </a:solidFill>
              </a:rPr>
              <a:t>Animation d’un réseau engagé </a:t>
            </a:r>
          </a:p>
          <a:p>
            <a:r>
              <a:rPr lang="fr-FR" sz="800" dirty="0">
                <a:solidFill>
                  <a:schemeClr val="tx1"/>
                </a:solidFill>
              </a:rPr>
              <a:t>Partage d’expériences et priorisation des enjeux, </a:t>
            </a:r>
            <a:r>
              <a:rPr lang="fr-FR" sz="800" b="1" dirty="0">
                <a:solidFill>
                  <a:schemeClr val="tx1"/>
                </a:solidFill>
              </a:rPr>
              <a:t>plaidoyer</a:t>
            </a:r>
          </a:p>
          <a:p>
            <a:r>
              <a:rPr lang="fr-FR" sz="800" dirty="0">
                <a:solidFill>
                  <a:schemeClr val="tx1"/>
                </a:solidFill>
              </a:rPr>
              <a:t>Dynamisation des </a:t>
            </a:r>
            <a:r>
              <a:rPr lang="fr-FR" sz="800" b="1" dirty="0">
                <a:solidFill>
                  <a:schemeClr val="tx1"/>
                </a:solidFill>
              </a:rPr>
              <a:t>partenariats</a:t>
            </a:r>
            <a:r>
              <a:rPr lang="fr-FR" sz="800" dirty="0">
                <a:solidFill>
                  <a:schemeClr val="tx1"/>
                </a:solidFill>
              </a:rPr>
              <a:t> : opérationnels, scientifiques, académiques, et bailleurs</a:t>
            </a:r>
          </a:p>
          <a:p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FE0C883-FBBA-7423-7345-D2C7FD18E2CB}"/>
              </a:ext>
            </a:extLst>
          </p:cNvPr>
          <p:cNvSpPr/>
          <p:nvPr/>
        </p:nvSpPr>
        <p:spPr>
          <a:xfrm>
            <a:off x="2023579" y="3711961"/>
            <a:ext cx="2872421" cy="608579"/>
          </a:xfrm>
          <a:prstGeom prst="roundRect">
            <a:avLst>
              <a:gd name="adj" fmla="val 4574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fr-FR" sz="800" b="1" dirty="0">
                <a:solidFill>
                  <a:schemeClr val="tx1"/>
                </a:solidFill>
              </a:rPr>
              <a:t>Priorisation </a:t>
            </a:r>
            <a:r>
              <a:rPr lang="fr-FR" sz="800" dirty="0">
                <a:solidFill>
                  <a:schemeClr val="tx1"/>
                </a:solidFill>
              </a:rPr>
              <a:t>des besoins </a:t>
            </a:r>
          </a:p>
          <a:p>
            <a:r>
              <a:rPr lang="fr-FR" sz="800" dirty="0">
                <a:solidFill>
                  <a:schemeClr val="tx1"/>
                </a:solidFill>
              </a:rPr>
              <a:t>Identification des enjeux scientifiques</a:t>
            </a:r>
          </a:p>
          <a:p>
            <a:r>
              <a:rPr lang="fr-FR" sz="800" dirty="0">
                <a:solidFill>
                  <a:schemeClr val="tx1"/>
                </a:solidFill>
              </a:rPr>
              <a:t>Programme de </a:t>
            </a:r>
            <a:r>
              <a:rPr lang="fr-FR" sz="800" b="1" dirty="0">
                <a:solidFill>
                  <a:schemeClr val="tx1"/>
                </a:solidFill>
              </a:rPr>
              <a:t>recherche 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sz="800" dirty="0">
                <a:solidFill>
                  <a:schemeClr val="tx1"/>
                </a:solidFill>
              </a:rPr>
              <a:t>Mise en place d’</a:t>
            </a:r>
            <a:r>
              <a:rPr lang="fr-FR" sz="800" b="1" dirty="0">
                <a:solidFill>
                  <a:schemeClr val="tx1"/>
                </a:solidFill>
              </a:rPr>
              <a:t>application CDSS </a:t>
            </a:r>
            <a:r>
              <a:rPr lang="fr-FR" sz="800" dirty="0">
                <a:solidFill>
                  <a:schemeClr val="tx1"/>
                </a:solidFill>
              </a:rPr>
              <a:t>type </a:t>
            </a:r>
            <a:r>
              <a:rPr lang="fr-FR" sz="800" dirty="0" err="1">
                <a:solidFill>
                  <a:schemeClr val="tx1"/>
                </a:solidFill>
              </a:rPr>
              <a:t>Antibioclic</a:t>
            </a:r>
            <a:r>
              <a:rPr lang="fr-FR" sz="800" dirty="0">
                <a:solidFill>
                  <a:schemeClr val="tx1"/>
                </a:solidFill>
              </a:rPr>
              <a:t> ou IA</a:t>
            </a:r>
            <a:endParaRPr lang="fr-FR" dirty="0">
              <a:solidFill>
                <a:schemeClr val="tx1"/>
              </a:solidFill>
            </a:endParaRPr>
          </a:p>
          <a:p>
            <a:endParaRPr lang="fr-FR" sz="800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b="1" dirty="0">
              <a:solidFill>
                <a:schemeClr val="tx1"/>
              </a:solidFill>
            </a:endParaRPr>
          </a:p>
          <a:p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C95B2A-D04A-9983-729D-8C9D7BC2A787}"/>
              </a:ext>
            </a:extLst>
          </p:cNvPr>
          <p:cNvSpPr txBox="1"/>
          <p:nvPr/>
        </p:nvSpPr>
        <p:spPr>
          <a:xfrm>
            <a:off x="370008" y="3782819"/>
            <a:ext cx="148492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/>
              <a:t>Expertise, </a:t>
            </a:r>
            <a:r>
              <a:rPr lang="fr-FR" sz="1400" dirty="0"/>
              <a:t>Recherche, Innovations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8EC3F9-2B47-E546-1362-964FF0347223}"/>
              </a:ext>
            </a:extLst>
          </p:cNvPr>
          <p:cNvSpPr txBox="1"/>
          <p:nvPr/>
        </p:nvSpPr>
        <p:spPr>
          <a:xfrm>
            <a:off x="2271789" y="968347"/>
            <a:ext cx="237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 l’étranger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B50B62-B14B-0547-7BC5-C5A96B8EEA90}"/>
              </a:ext>
            </a:extLst>
          </p:cNvPr>
          <p:cNvSpPr txBox="1"/>
          <p:nvPr/>
        </p:nvSpPr>
        <p:spPr>
          <a:xfrm>
            <a:off x="5809980" y="975865"/>
            <a:ext cx="237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 France</a:t>
            </a:r>
          </a:p>
        </p:txBody>
      </p:sp>
    </p:spTree>
    <p:extLst>
      <p:ext uri="{BB962C8B-B14F-4D97-AF65-F5344CB8AC3E}">
        <p14:creationId xmlns:p14="http://schemas.microsoft.com/office/powerpoint/2010/main" val="3679641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91F7E-972A-6C17-02A0-465503DE0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5F48E-98CE-12AF-8EB8-E99437CB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8" y="225318"/>
            <a:ext cx="8754277" cy="539491"/>
          </a:xfrm>
        </p:spPr>
        <p:txBody>
          <a:bodyPr>
            <a:noAutofit/>
          </a:bodyPr>
          <a:lstStyle/>
          <a:p>
            <a:r>
              <a:rPr lang="fr-FR" sz="2400" dirty="0">
                <a:latin typeface="Arial"/>
                <a:cs typeface="Arial"/>
              </a:rPr>
              <a:t>L’antibiorésistance : un fardeau d'abord dans les PRFI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EAE62-22D4-9CCC-09AE-0F85A08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868" y="3034486"/>
            <a:ext cx="3238492" cy="200920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3FDBC0-BBCE-61D3-0757-F0746CA01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267" y="1057849"/>
            <a:ext cx="2213371" cy="1778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6CD512-EEA8-B3EC-4A20-769AED845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96" y="1480265"/>
            <a:ext cx="3120268" cy="1123683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EAF4915E-3FA9-245B-389C-B6D08ED3882F}"/>
              </a:ext>
            </a:extLst>
          </p:cNvPr>
          <p:cNvSpPr txBox="1"/>
          <p:nvPr/>
        </p:nvSpPr>
        <p:spPr>
          <a:xfrm>
            <a:off x="429373" y="2706191"/>
            <a:ext cx="3120268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kern="150" baseline="30000">
                <a:solidFill>
                  <a:srgbClr val="21212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Global burden of bacterial antimicrobial resistance 1990-2021: a systematic analysis with forecasts to 2050. Lancet. 2024 . </a:t>
            </a:r>
          </a:p>
          <a:p>
            <a:endParaRPr lang="en-US" sz="800" kern="150" baseline="3000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263B5F2-345E-BF26-AE36-83BE338E6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19" y="3129555"/>
            <a:ext cx="3815425" cy="1740266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5568E200-EA30-7F94-69E9-6803F24286FE}"/>
              </a:ext>
            </a:extLst>
          </p:cNvPr>
          <p:cNvSpPr txBox="1"/>
          <p:nvPr/>
        </p:nvSpPr>
        <p:spPr>
          <a:xfrm>
            <a:off x="334103" y="4800928"/>
            <a:ext cx="4407264" cy="3898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kern="150" baseline="30000">
              <a:solidFill>
                <a:srgbClr val="212121"/>
              </a:solidFill>
              <a:ea typeface="+mn-lt"/>
              <a:cs typeface="Segoe UI"/>
            </a:endParaRPr>
          </a:p>
          <a:p>
            <a:r>
              <a:rPr lang="en-US" sz="1200" kern="150" baseline="30000">
                <a:solidFill>
                  <a:srgbClr val="212121"/>
                </a:solidFill>
                <a:ea typeface="+mn-lt"/>
                <a:cs typeface="Segoe UI"/>
              </a:rPr>
              <a:t>Global burden of bacterial antimicrobial resistance in 2019: a systematic analysis. Lancet. 2022</a:t>
            </a:r>
            <a:endParaRPr lang="fr-FR"/>
          </a:p>
          <a:p>
            <a:endParaRPr lang="en-US" sz="800" kern="150" baseline="3000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12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32626-6B8F-1B03-C087-25C5EB83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67756"/>
          </a:xfrm>
        </p:spPr>
        <p:txBody>
          <a:bodyPr>
            <a:normAutofit fontScale="90000"/>
          </a:bodyPr>
          <a:lstStyle/>
          <a:p>
            <a:r>
              <a:rPr lang="fr-FR" dirty="0"/>
              <a:t>Merci pour votre attention 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8AAAB60F-6794-3909-17CE-C79F396D3DFA}"/>
              </a:ext>
            </a:extLst>
          </p:cNvPr>
          <p:cNvSpPr txBox="1"/>
          <p:nvPr/>
        </p:nvSpPr>
        <p:spPr>
          <a:xfrm>
            <a:off x="2661501" y="434148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>
                <a:hlinkClick r:id="rId2"/>
              </a:rPr>
              <a:t>https://www.infectiologie.com/fr/bua-dans-le-monde.html</a:t>
            </a:r>
            <a:endParaRPr lang="fr-FR" sz="1000"/>
          </a:p>
          <a:p>
            <a:endParaRPr lang="fr-FR" sz="100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BDBEFE29-50AA-6A0D-D49E-8A5F7E6D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96" y="3893449"/>
            <a:ext cx="1743337" cy="448033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7ED0FFE8-668B-10D6-8E27-39837B811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380" y="3937565"/>
            <a:ext cx="2417600" cy="3598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A3E17E8-F292-830F-36F7-8EBF9DBD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27" y="3346619"/>
            <a:ext cx="1632900" cy="155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36EB9D-5A91-E582-DF67-63A266E57ED0}"/>
              </a:ext>
            </a:extLst>
          </p:cNvPr>
          <p:cNvSpPr/>
          <p:nvPr/>
        </p:nvSpPr>
        <p:spPr>
          <a:xfrm>
            <a:off x="2438400" y="3300186"/>
            <a:ext cx="6255077" cy="168341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C74D9A2-9D18-C5E8-D43C-899F46FF07B8}"/>
              </a:ext>
            </a:extLst>
          </p:cNvPr>
          <p:cNvSpPr txBox="1"/>
          <p:nvPr/>
        </p:nvSpPr>
        <p:spPr>
          <a:xfrm>
            <a:off x="2661501" y="3460259"/>
            <a:ext cx="3276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C00000"/>
                </a:solidFill>
              </a:rPr>
              <a:t>Groupe de travail / réseau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43EB2E-6330-FCDF-ED8D-1861C29589C5}"/>
              </a:ext>
            </a:extLst>
          </p:cNvPr>
          <p:cNvSpPr txBox="1"/>
          <p:nvPr/>
        </p:nvSpPr>
        <p:spPr>
          <a:xfrm>
            <a:off x="124267" y="3249166"/>
            <a:ext cx="2241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Remerciements : </a:t>
            </a:r>
          </a:p>
          <a:p>
            <a:endParaRPr lang="fr-FR" sz="800" i="1" dirty="0"/>
          </a:p>
          <a:p>
            <a:r>
              <a:rPr lang="fr-FR" sz="900" i="1" u="sng" dirty="0"/>
              <a:t>Partages d’expérience : </a:t>
            </a:r>
          </a:p>
          <a:p>
            <a:r>
              <a:rPr lang="fr-FR" sz="900" i="1" dirty="0"/>
              <a:t>A Bleibtreu, N Dournon, S Jauréguiberry, M Garé, S </a:t>
            </a:r>
            <a:r>
              <a:rPr lang="fr-FR" sz="900" i="1" dirty="0" err="1"/>
              <a:t>Diamantis</a:t>
            </a:r>
            <a:r>
              <a:rPr lang="fr-FR" sz="900" i="1" dirty="0"/>
              <a:t>, J </a:t>
            </a:r>
            <a:r>
              <a:rPr lang="fr-FR" sz="900" i="1" dirty="0" err="1"/>
              <a:t>Lourtet</a:t>
            </a:r>
            <a:r>
              <a:rPr lang="fr-FR" sz="900" i="1" dirty="0"/>
              <a:t>, C Elias</a:t>
            </a:r>
          </a:p>
          <a:p>
            <a:endParaRPr lang="fr-FR" sz="900" i="1" dirty="0"/>
          </a:p>
          <a:p>
            <a:r>
              <a:rPr lang="fr-FR" sz="900" i="1" u="sng" dirty="0"/>
              <a:t>Préparation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i="1" dirty="0"/>
              <a:t>Groupe « BUA dans le monde » : </a:t>
            </a:r>
          </a:p>
          <a:p>
            <a:r>
              <a:rPr lang="fr-FR" sz="900" i="1" dirty="0"/>
              <a:t>N Peiffer-Smadja, S </a:t>
            </a:r>
            <a:r>
              <a:rPr lang="fr-FR" sz="900" i="1" dirty="0" err="1"/>
              <a:t>Diamantis</a:t>
            </a:r>
            <a:r>
              <a:rPr lang="fr-FR" sz="900" i="1" dirty="0"/>
              <a:t>, </a:t>
            </a:r>
          </a:p>
          <a:p>
            <a:r>
              <a:rPr lang="fr-FR" sz="900" i="1" dirty="0"/>
              <a:t>H </a:t>
            </a:r>
            <a:r>
              <a:rPr lang="fr-FR" sz="900" i="1" dirty="0" err="1"/>
              <a:t>Aumaître</a:t>
            </a:r>
            <a:endParaRPr lang="fr-FR" sz="9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i="1" dirty="0"/>
              <a:t>Coordinateurs Groupe BUA : </a:t>
            </a:r>
          </a:p>
          <a:p>
            <a:r>
              <a:rPr lang="fr-FR" sz="900" i="1" dirty="0"/>
              <a:t>V Meyssonnier, A </a:t>
            </a:r>
            <a:r>
              <a:rPr lang="fr-FR" sz="900" i="1" dirty="0" err="1"/>
              <a:t>Charmillon</a:t>
            </a:r>
            <a:endParaRPr lang="fr-FR" sz="900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F29DF9-D676-D1EF-9F61-8F7495611B9A}"/>
              </a:ext>
            </a:extLst>
          </p:cNvPr>
          <p:cNvSpPr txBox="1"/>
          <p:nvPr/>
        </p:nvSpPr>
        <p:spPr>
          <a:xfrm>
            <a:off x="628650" y="1152041"/>
            <a:ext cx="7826399" cy="1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srgbClr val="C00000"/>
                </a:solidFill>
              </a:rPr>
              <a:t>A vous de nous dire 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Retour d’expériences de collaborations 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Quels besoins ? Quelles attentes 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Qu’est ce qui parait utile, prioritaire, et réalisable à nos échelles ? </a:t>
            </a:r>
          </a:p>
        </p:txBody>
      </p:sp>
    </p:spTree>
    <p:extLst>
      <p:ext uri="{BB962C8B-B14F-4D97-AF65-F5344CB8AC3E}">
        <p14:creationId xmlns:p14="http://schemas.microsoft.com/office/powerpoint/2010/main" val="354575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4D9E8-BC06-BAD1-3C6D-AF972062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06178"/>
            <a:ext cx="8427192" cy="602851"/>
          </a:xfrm>
        </p:spPr>
        <p:txBody>
          <a:bodyPr>
            <a:noAutofit/>
          </a:bodyPr>
          <a:lstStyle/>
          <a:p>
            <a:r>
              <a:rPr lang="fr-FR" sz="2400" dirty="0">
                <a:latin typeface="Arial"/>
                <a:cs typeface="Arial"/>
              </a:rPr>
              <a:t>Le BUA auprès de qui ? du ministère aux soignants</a:t>
            </a:r>
            <a:endParaRPr lang="fr-FR" sz="2400" dirty="0"/>
          </a:p>
        </p:txBody>
      </p:sp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D4D5AAA-7714-A248-5745-77815752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512" y="1966303"/>
            <a:ext cx="2976319" cy="2340465"/>
          </a:xfrm>
          <a:prstGeom prst="rect">
            <a:avLst/>
          </a:prstGeom>
        </p:spPr>
      </p:pic>
      <p:pic>
        <p:nvPicPr>
          <p:cNvPr id="7" name="Image 6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A7530EB7-D592-6435-F613-DD00BAA3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3" y="1467828"/>
            <a:ext cx="1752356" cy="2344005"/>
          </a:xfrm>
          <a:prstGeom prst="rect">
            <a:avLst/>
          </a:prstGeom>
        </p:spPr>
      </p:pic>
      <p:pic>
        <p:nvPicPr>
          <p:cNvPr id="8" name="Image 7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E49FEE2-2146-6157-BD67-1209059D9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320" y="938784"/>
            <a:ext cx="2997522" cy="40935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7B33DA-B205-293D-9D32-B3C85DF1362A}"/>
              </a:ext>
            </a:extLst>
          </p:cNvPr>
          <p:cNvSpPr txBox="1"/>
          <p:nvPr/>
        </p:nvSpPr>
        <p:spPr>
          <a:xfrm>
            <a:off x="244840" y="1064235"/>
            <a:ext cx="2228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Gouvernement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9FE73C-9585-7B6D-0CD6-444E84351ECC}"/>
              </a:ext>
            </a:extLst>
          </p:cNvPr>
          <p:cNvSpPr txBox="1"/>
          <p:nvPr/>
        </p:nvSpPr>
        <p:spPr>
          <a:xfrm>
            <a:off x="2427042" y="1467216"/>
            <a:ext cx="26981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Structure de santé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9EA7C3-6FA7-11ED-18A4-B878F8EB3534}"/>
              </a:ext>
            </a:extLst>
          </p:cNvPr>
          <p:cNvSpPr txBox="1"/>
          <p:nvPr/>
        </p:nvSpPr>
        <p:spPr>
          <a:xfrm>
            <a:off x="5047488" y="1484010"/>
            <a:ext cx="1287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Soignants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CA45583-04A6-B5AF-29D6-5E0BE0359DC4}"/>
              </a:ext>
            </a:extLst>
          </p:cNvPr>
          <p:cNvSpPr/>
          <p:nvPr/>
        </p:nvSpPr>
        <p:spPr>
          <a:xfrm>
            <a:off x="6992112" y="3071811"/>
            <a:ext cx="977138" cy="1036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0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F5D3C-1C75-41A1-912E-15A7FE53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08" y="31598"/>
            <a:ext cx="7886700" cy="994172"/>
          </a:xfrm>
        </p:spPr>
        <p:txBody>
          <a:bodyPr/>
          <a:lstStyle/>
          <a:p>
            <a:r>
              <a:rPr lang="fr-FR" dirty="0"/>
              <a:t>De l’hôpital aux soins de santé primaires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75949F4-7919-48F1-9CDE-19212555DB2F}"/>
              </a:ext>
            </a:extLst>
          </p:cNvPr>
          <p:cNvSpPr/>
          <p:nvPr/>
        </p:nvSpPr>
        <p:spPr>
          <a:xfrm>
            <a:off x="-168484" y="1257301"/>
            <a:ext cx="11484453" cy="3679363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1B9C734-25A3-4155-914B-DC3A8F896015}"/>
              </a:ext>
            </a:extLst>
          </p:cNvPr>
          <p:cNvSpPr/>
          <p:nvPr/>
        </p:nvSpPr>
        <p:spPr>
          <a:xfrm>
            <a:off x="-168484" y="1510946"/>
            <a:ext cx="7704021" cy="3132492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202A291-E72A-41B0-812E-3ECD32D5A787}"/>
              </a:ext>
            </a:extLst>
          </p:cNvPr>
          <p:cNvSpPr/>
          <p:nvPr/>
        </p:nvSpPr>
        <p:spPr>
          <a:xfrm>
            <a:off x="-168484" y="2125226"/>
            <a:ext cx="2552012" cy="1943118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2C1191-B8CC-4DF7-88E5-D2B6A15247AA}"/>
              </a:ext>
            </a:extLst>
          </p:cNvPr>
          <p:cNvSpPr txBox="1"/>
          <p:nvPr/>
        </p:nvSpPr>
        <p:spPr>
          <a:xfrm>
            <a:off x="55686" y="2949382"/>
            <a:ext cx="1991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Services cibles prioritaires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1FEC53-C887-41C1-8432-82BC514185D6}"/>
              </a:ext>
            </a:extLst>
          </p:cNvPr>
          <p:cNvSpPr txBox="1"/>
          <p:nvPr/>
        </p:nvSpPr>
        <p:spPr>
          <a:xfrm>
            <a:off x="4146151" y="2821968"/>
            <a:ext cx="117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Pôle ambulatoire de l’hôpital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1AD6BD2-AC6D-4643-933F-A5E2EFC35186}"/>
              </a:ext>
            </a:extLst>
          </p:cNvPr>
          <p:cNvSpPr txBox="1"/>
          <p:nvPr/>
        </p:nvSpPr>
        <p:spPr>
          <a:xfrm>
            <a:off x="5663668" y="2762592"/>
            <a:ext cx="1803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Autres structures de santé sur le territoire,</a:t>
            </a:r>
          </a:p>
          <a:p>
            <a:pPr algn="ctr"/>
            <a:r>
              <a:rPr lang="fr-FR" sz="1000" dirty="0"/>
              <a:t>Soins de santé primaires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F4C925-AF2E-46C8-A871-588FE24BAD21}"/>
              </a:ext>
            </a:extLst>
          </p:cNvPr>
          <p:cNvSpPr txBox="1"/>
          <p:nvPr/>
        </p:nvSpPr>
        <p:spPr>
          <a:xfrm>
            <a:off x="7600320" y="2762592"/>
            <a:ext cx="1537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Populations, </a:t>
            </a:r>
          </a:p>
          <a:p>
            <a:pPr algn="ctr"/>
            <a:r>
              <a:rPr lang="fr-FR" sz="1000" dirty="0"/>
              <a:t>Marchants de médicaments</a:t>
            </a:r>
          </a:p>
        </p:txBody>
      </p:sp>
      <p:sp>
        <p:nvSpPr>
          <p:cNvPr id="15" name="Ellipse 6">
            <a:extLst>
              <a:ext uri="{FF2B5EF4-FFF2-40B4-BE49-F238E27FC236}">
                <a16:creationId xmlns:a16="http://schemas.microsoft.com/office/drawing/2014/main" id="{6A235DA6-6BF5-4DA2-847B-D36E647213BE}"/>
              </a:ext>
            </a:extLst>
          </p:cNvPr>
          <p:cNvSpPr/>
          <p:nvPr/>
        </p:nvSpPr>
        <p:spPr>
          <a:xfrm>
            <a:off x="-168484" y="1885952"/>
            <a:ext cx="4218992" cy="2421731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/>
          </a:p>
        </p:txBody>
      </p:sp>
      <p:sp>
        <p:nvSpPr>
          <p:cNvPr id="16" name="Ellipse 6">
            <a:extLst>
              <a:ext uri="{FF2B5EF4-FFF2-40B4-BE49-F238E27FC236}">
                <a16:creationId xmlns:a16="http://schemas.microsoft.com/office/drawing/2014/main" id="{63A3894F-0968-41BA-ADAB-7101FC6899A4}"/>
              </a:ext>
            </a:extLst>
          </p:cNvPr>
          <p:cNvSpPr/>
          <p:nvPr/>
        </p:nvSpPr>
        <p:spPr>
          <a:xfrm>
            <a:off x="-168485" y="1707357"/>
            <a:ext cx="5633454" cy="2770618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/>
          </a:p>
        </p:txBody>
      </p:sp>
      <p:sp>
        <p:nvSpPr>
          <p:cNvPr id="18" name="ZoneTexte 7">
            <a:extLst>
              <a:ext uri="{FF2B5EF4-FFF2-40B4-BE49-F238E27FC236}">
                <a16:creationId xmlns:a16="http://schemas.microsoft.com/office/drawing/2014/main" id="{4964FAA3-83D4-434F-B04D-91B8A00FF7C2}"/>
              </a:ext>
            </a:extLst>
          </p:cNvPr>
          <p:cNvSpPr txBox="1"/>
          <p:nvPr/>
        </p:nvSpPr>
        <p:spPr>
          <a:xfrm>
            <a:off x="2550123" y="2840814"/>
            <a:ext cx="1289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Autres services hospitaliers</a:t>
            </a:r>
          </a:p>
        </p:txBody>
      </p:sp>
      <p:pic>
        <p:nvPicPr>
          <p:cNvPr id="24" name="Picture 22">
            <a:extLst>
              <a:ext uri="{FF2B5EF4-FFF2-40B4-BE49-F238E27FC236}">
                <a16:creationId xmlns:a16="http://schemas.microsoft.com/office/drawing/2014/main" id="{33AD998D-A862-41CB-BABB-3DC0B4647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70" y="1776902"/>
            <a:ext cx="857250" cy="857250"/>
          </a:xfrm>
          <a:prstGeom prst="rect">
            <a:avLst/>
          </a:prstGeom>
        </p:spPr>
      </p:pic>
      <p:pic>
        <p:nvPicPr>
          <p:cNvPr id="25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5F2A2072-2628-40E7-946A-51BD0E374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40" y="2106145"/>
            <a:ext cx="626526" cy="626526"/>
          </a:xfrm>
          <a:prstGeom prst="rect">
            <a:avLst/>
          </a:prstGeom>
        </p:spPr>
      </p:pic>
      <p:pic>
        <p:nvPicPr>
          <p:cNvPr id="26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A268ECC4-5D63-45E5-B060-F23308832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20" y="2064983"/>
            <a:ext cx="590374" cy="590374"/>
          </a:xfrm>
          <a:prstGeom prst="rect">
            <a:avLst/>
          </a:prstGeom>
        </p:spPr>
      </p:pic>
      <p:pic>
        <p:nvPicPr>
          <p:cNvPr id="27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CD40347A-8164-4FFF-92D7-9744F3F5F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77" y="1957492"/>
            <a:ext cx="673620" cy="673620"/>
          </a:xfrm>
          <a:prstGeom prst="rect">
            <a:avLst/>
          </a:prstGeom>
        </p:spPr>
      </p:pic>
      <p:pic>
        <p:nvPicPr>
          <p:cNvPr id="28" name="Picture 31">
            <a:extLst>
              <a:ext uri="{FF2B5EF4-FFF2-40B4-BE49-F238E27FC236}">
                <a16:creationId xmlns:a16="http://schemas.microsoft.com/office/drawing/2014/main" id="{4268DA65-D901-434C-8DC0-EB91772DF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351" y="2169197"/>
            <a:ext cx="255050" cy="250211"/>
          </a:xfrm>
          <a:prstGeom prst="rect">
            <a:avLst/>
          </a:prstGeom>
        </p:spPr>
      </p:pic>
      <p:pic>
        <p:nvPicPr>
          <p:cNvPr id="34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C5DCDB68-EA7D-4C26-BC52-A67E91AD5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94" y="2142829"/>
            <a:ext cx="383988" cy="3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3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5" grpId="0" animBg="1"/>
      <p:bldP spid="16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65EFE-6CB6-26BE-992D-F7372894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72" y="-1980"/>
            <a:ext cx="7886700" cy="994172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Arial"/>
                <a:cs typeface="Arial"/>
              </a:rPr>
              <a:t>Situations très hétérogènes</a:t>
            </a:r>
          </a:p>
        </p:txBody>
      </p:sp>
      <p:pic>
        <p:nvPicPr>
          <p:cNvPr id="23" name="Image 22" descr="Une image contenant dessin, croquis, clipart, graphisme&#10;&#10;Le contenu généré par l’IA peut être incorrect.">
            <a:extLst>
              <a:ext uri="{FF2B5EF4-FFF2-40B4-BE49-F238E27FC236}">
                <a16:creationId xmlns:a16="http://schemas.microsoft.com/office/drawing/2014/main" id="{4DF4DD03-8ABE-A996-2888-3D57C7359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795" y="254887"/>
            <a:ext cx="2260477" cy="4395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E99088-3F1D-4586-BADF-5D23E8D6B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55" y="1283009"/>
            <a:ext cx="2010149" cy="13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AB7BE7-D6A0-4C70-B2CC-3E6E7A608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23" y="1559577"/>
            <a:ext cx="1850382" cy="13874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ECC261-7F28-4710-A69D-039021732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75" y="3333801"/>
            <a:ext cx="2048589" cy="15360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EA9281-1EC2-4F87-8B58-FB3272D16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176" y="3278945"/>
            <a:ext cx="2213181" cy="16594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D2AAD5F-1762-4FF4-B386-55CAB32036F8}"/>
              </a:ext>
            </a:extLst>
          </p:cNvPr>
          <p:cNvSpPr txBox="1"/>
          <p:nvPr/>
        </p:nvSpPr>
        <p:spPr>
          <a:xfrm>
            <a:off x="429673" y="2946982"/>
            <a:ext cx="212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RCA : 37 $/</a:t>
            </a:r>
            <a:r>
              <a:rPr lang="fr-FR" sz="1000" err="1"/>
              <a:t>hab</a:t>
            </a:r>
            <a:r>
              <a:rPr lang="fr-FR" sz="1000"/>
              <a:t>/an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80E8302-5EAF-4545-887C-8224C7139926}"/>
              </a:ext>
            </a:extLst>
          </p:cNvPr>
          <p:cNvSpPr txBox="1"/>
          <p:nvPr/>
        </p:nvSpPr>
        <p:spPr>
          <a:xfrm>
            <a:off x="1945885" y="4869821"/>
            <a:ext cx="212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Afghanistan : 65 $/</a:t>
            </a:r>
            <a:r>
              <a:rPr lang="fr-FR" sz="1000" err="1"/>
              <a:t>hab</a:t>
            </a:r>
            <a:r>
              <a:rPr lang="fr-FR" sz="1000"/>
              <a:t>/an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3A4FDD7-A900-4F1C-9E79-8273C017A4CE}"/>
              </a:ext>
            </a:extLst>
          </p:cNvPr>
          <p:cNvSpPr txBox="1"/>
          <p:nvPr/>
        </p:nvSpPr>
        <p:spPr>
          <a:xfrm>
            <a:off x="6797376" y="2723119"/>
            <a:ext cx="212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Niger : 31 $/</a:t>
            </a:r>
            <a:r>
              <a:rPr lang="fr-FR" sz="1000" err="1"/>
              <a:t>hab</a:t>
            </a:r>
            <a:r>
              <a:rPr lang="fr-FR" sz="1000"/>
              <a:t>/an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044119-91A5-4B49-975E-0F0B1AD5B88F}"/>
              </a:ext>
            </a:extLst>
          </p:cNvPr>
          <p:cNvSpPr txBox="1"/>
          <p:nvPr/>
        </p:nvSpPr>
        <p:spPr>
          <a:xfrm>
            <a:off x="6210971" y="4902134"/>
            <a:ext cx="212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Bangladesh : 29 $/</a:t>
            </a:r>
            <a:r>
              <a:rPr lang="fr-FR" sz="1000" err="1"/>
              <a:t>hab</a:t>
            </a:r>
            <a:r>
              <a:rPr lang="fr-FR" sz="1000"/>
              <a:t>/an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44CB509-59D2-4D08-8F98-100B25C16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364" y="1581773"/>
            <a:ext cx="457689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185 fois moins </a:t>
            </a:r>
            <a:r>
              <a:rPr lang="fr-FR" altLang="fr-FR" sz="1200" b="1">
                <a:solidFill>
                  <a:srgbClr val="FF0000"/>
                </a:solidFill>
                <a:latin typeface="Arial" panose="020B0604020202020204" pitchFamily="34" charset="0"/>
              </a:rPr>
              <a:t>d’argent </a:t>
            </a:r>
            <a:r>
              <a:rPr lang="fr-FR" altLang="fr-FR" sz="1200" b="1">
                <a:latin typeface="Arial" panose="020B0604020202020204" pitchFamily="34" charset="0"/>
              </a:rPr>
              <a:t>pour la santé !!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Pays à revenu </a:t>
            </a: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faible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: </a:t>
            </a: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27 USD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 habitant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Pays à revenu </a:t>
            </a: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intermédiaire inférieur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: </a:t>
            </a: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81 USD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 habitant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Pays à revenu </a:t>
            </a: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intermédiaire supérieur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: </a:t>
            </a: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164 USD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 habitant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Pays à revenu </a:t>
            </a: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élevé 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5000 USD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 habitant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6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65EFE-6CB6-26BE-992D-F7372894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85" y="197938"/>
            <a:ext cx="8189663" cy="617504"/>
          </a:xfrm>
        </p:spPr>
        <p:txBody>
          <a:bodyPr>
            <a:noAutofit/>
          </a:bodyPr>
          <a:lstStyle/>
          <a:p>
            <a:r>
              <a:rPr lang="fr-FR" sz="2400" dirty="0">
                <a:latin typeface="Arial"/>
                <a:cs typeface="Arial"/>
              </a:rPr>
              <a:t>L’environnement des patients : hygiène, IAS, </a:t>
            </a:r>
            <a:br>
              <a:rPr lang="fr-FR" sz="2400" dirty="0">
                <a:latin typeface="Arial"/>
                <a:cs typeface="Arial"/>
              </a:rPr>
            </a:br>
            <a:r>
              <a:rPr lang="fr-FR" sz="2400" dirty="0">
                <a:latin typeface="Arial"/>
                <a:cs typeface="Arial"/>
              </a:rPr>
              <a:t>= conditions d'émergence de BMR/BHRe ? </a:t>
            </a:r>
          </a:p>
        </p:txBody>
      </p:sp>
      <p:pic>
        <p:nvPicPr>
          <p:cNvPr id="1028" name="Picture 4" descr="Une image contenant habits, personne, intérieur, plafond&#10;&#10;Le contenu généré par l’IA peut être incorrect.">
            <a:extLst>
              <a:ext uri="{FF2B5EF4-FFF2-40B4-BE49-F238E27FC236}">
                <a16:creationId xmlns:a16="http://schemas.microsoft.com/office/drawing/2014/main" id="{B531B959-C808-48A3-9293-28F5D300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8" y="1051458"/>
            <a:ext cx="4177375" cy="181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45B6D7-8C05-47CC-96E6-35ADF930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58" y="3310001"/>
            <a:ext cx="2185808" cy="16389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7A42F2-EED3-47E1-95EE-C4C8A72D9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712" y="3310001"/>
            <a:ext cx="2161973" cy="16210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0E94AE-7CD9-4285-8A4F-31BDA7AA8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552" y="1051458"/>
            <a:ext cx="1846317" cy="24626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8AA963-A3CC-486D-994C-B62703C6A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632" y="3476440"/>
            <a:ext cx="2051892" cy="153849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D3E12B5-4B76-495D-8156-3ED938203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718" y="1051458"/>
            <a:ext cx="1728549" cy="23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69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65EFE-6CB6-26BE-992D-F7372894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97" y="129083"/>
            <a:ext cx="7886700" cy="617504"/>
          </a:xfrm>
        </p:spPr>
        <p:txBody>
          <a:bodyPr>
            <a:noAutofit/>
          </a:bodyPr>
          <a:lstStyle/>
          <a:p>
            <a:r>
              <a:rPr lang="fr-FR" sz="2400" dirty="0">
                <a:latin typeface="Arial"/>
                <a:cs typeface="Arial"/>
              </a:rPr>
              <a:t>Accès à la Microbiologie : affichage ou réalité ? </a:t>
            </a:r>
          </a:p>
        </p:txBody>
      </p:sp>
      <p:pic>
        <p:nvPicPr>
          <p:cNvPr id="14" name="Espace réservé du contenu 10">
            <a:extLst>
              <a:ext uri="{FF2B5EF4-FFF2-40B4-BE49-F238E27FC236}">
                <a16:creationId xmlns:a16="http://schemas.microsoft.com/office/drawing/2014/main" id="{D3A2B83B-E70E-4775-97C2-817AC564F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302" y="3113326"/>
            <a:ext cx="2378883" cy="17836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B59FB-6596-4803-998A-2207C9CA2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02" y="1128017"/>
            <a:ext cx="2331939" cy="17484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59D23F-5562-4EF4-AC03-EF418484D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580" y="1128017"/>
            <a:ext cx="1442840" cy="192449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EDA24E-2027-4F33-84F0-B58883A70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385" y="3216200"/>
            <a:ext cx="2471013" cy="18527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AB0082-F2EE-492F-90C7-0D8F979C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792" y="1148562"/>
            <a:ext cx="2589435" cy="19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6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4E8E2E-3C13-E1C0-1CC7-96659C19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73679"/>
            <a:ext cx="7886700" cy="564448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rial"/>
                <a:cs typeface="Arial"/>
              </a:rPr>
              <a:t>Accès à la Microbiologie fiable = rarissime </a:t>
            </a:r>
            <a:endParaRPr lang="fr-FR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871DF-5D44-467A-8FEB-AB83BBA744E4}"/>
              </a:ext>
            </a:extLst>
          </p:cNvPr>
          <p:cNvSpPr/>
          <p:nvPr/>
        </p:nvSpPr>
        <p:spPr>
          <a:xfrm>
            <a:off x="0" y="2209172"/>
            <a:ext cx="112032" cy="480093"/>
          </a:xfrm>
          <a:prstGeom prst="rect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err="1">
              <a:solidFill>
                <a:schemeClr val="tx1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AD7BCC2B-A9F4-5CF9-FBE9-B3146BADC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743" y="1536300"/>
            <a:ext cx="3280255" cy="3050796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DCE86D58-44A4-7685-26CB-8103D54E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294" y="4808609"/>
            <a:ext cx="2783865" cy="29472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defPPr>
              <a:defRPr lang="nl-NL"/>
            </a:defPPr>
            <a:lvl1pPr marL="0" algn="l" defTabSz="685800" rtl="0" eaLnBrk="1" latinLnBrk="0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342900" algn="l" defTabSz="685800" rtl="0" eaLnBrk="1" latinLnBrk="0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685800" algn="l" defTabSz="685800" rtl="0" eaLnBrk="1" latinLnBrk="0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028700" algn="l" defTabSz="685800" rtl="0" eaLnBrk="1" latinLnBrk="0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371600" algn="l" defTabSz="685800" rtl="0" eaLnBrk="1" latinLnBrk="0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sz="800" i="1">
                <a:solidFill>
                  <a:schemeClr val="tx1"/>
                </a:solidFill>
              </a:rPr>
              <a:t>Clinical Microbiology and Infection</a:t>
            </a:r>
            <a:r>
              <a:rPr lang="en-US" altLang="en-US" sz="800">
                <a:solidFill>
                  <a:schemeClr val="tx1"/>
                </a:solidFill>
              </a:rPr>
              <a:t> 2017 23, 426-433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AB9D88-4BF7-CBCD-B8BE-D71CBF87AF29}"/>
              </a:ext>
            </a:extLst>
          </p:cNvPr>
          <p:cNvSpPr txBox="1">
            <a:spLocks/>
          </p:cNvSpPr>
          <p:nvPr/>
        </p:nvSpPr>
        <p:spPr>
          <a:xfrm>
            <a:off x="251528" y="4276545"/>
            <a:ext cx="5020021" cy="83430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121920" tIns="60960" rIns="121920" bIns="60960" rtlCol="0" anchor="t">
            <a:noAutofit/>
          </a:bodyPr>
          <a:lstStyle>
            <a:defPPr>
              <a:defRPr lang="nl-NL"/>
            </a:defPPr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0955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1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400 ans de formation nécessaire</a:t>
            </a:r>
            <a:r>
              <a:rPr lang="fr-FR" sz="110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 en Afrique </a:t>
            </a:r>
            <a:r>
              <a:rPr lang="fr-FR" sz="1100" err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sub</a:t>
            </a:r>
            <a:r>
              <a:rPr lang="fr-FR" sz="110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 saharienne pour atteindre le  même ratio microbio/population qu’un pays comme USA ou UK </a:t>
            </a:r>
          </a:p>
          <a:p>
            <a:pPr marL="456565" lvl="1" indent="0">
              <a:buFont typeface="Arial" panose="020B0604020202020204" pitchFamily="34" charset="0"/>
              <a:buNone/>
            </a:pPr>
            <a:r>
              <a:rPr lang="fr-FR" sz="110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fr-FR" sz="800">
                <a:latin typeface="Cambria" panose="02040503050406030204" pitchFamily="18" charset="0"/>
              </a:rPr>
              <a:t>Wilson ML,. Access to </a:t>
            </a:r>
            <a:r>
              <a:rPr lang="fr-FR" sz="800" err="1">
                <a:latin typeface="Cambria" panose="02040503050406030204" pitchFamily="18" charset="0"/>
              </a:rPr>
              <a:t>pathology</a:t>
            </a:r>
            <a:r>
              <a:rPr lang="fr-FR" sz="800">
                <a:latin typeface="Cambria" panose="02040503050406030204" pitchFamily="18" charset="0"/>
              </a:rPr>
              <a:t> and </a:t>
            </a:r>
            <a:r>
              <a:rPr lang="fr-FR" sz="800" err="1">
                <a:latin typeface="Cambria" panose="02040503050406030204" pitchFamily="18" charset="0"/>
              </a:rPr>
              <a:t>laboratory</a:t>
            </a:r>
            <a:r>
              <a:rPr lang="fr-FR" sz="800">
                <a:latin typeface="Cambria" panose="02040503050406030204" pitchFamily="18" charset="0"/>
              </a:rPr>
              <a:t> </a:t>
            </a:r>
            <a:r>
              <a:rPr lang="fr-FR" sz="800" err="1">
                <a:latin typeface="Cambria" panose="02040503050406030204" pitchFamily="18" charset="0"/>
              </a:rPr>
              <a:t>medicine</a:t>
            </a:r>
            <a:r>
              <a:rPr lang="fr-FR" sz="800">
                <a:latin typeface="Cambria" panose="02040503050406030204" pitchFamily="18" charset="0"/>
              </a:rPr>
              <a:t> services: a crucial gap. </a:t>
            </a:r>
            <a:r>
              <a:rPr lang="fr-FR" sz="800" i="1">
                <a:latin typeface="Cambria" panose="02040503050406030204" pitchFamily="18" charset="0"/>
              </a:rPr>
              <a:t>Lancet. </a:t>
            </a:r>
            <a:r>
              <a:rPr lang="fr-FR" sz="800">
                <a:latin typeface="Cambria" panose="02040503050406030204" pitchFamily="18" charset="0"/>
              </a:rPr>
              <a:t>2018</a:t>
            </a:r>
            <a:endParaRPr lang="fr-FR" sz="800">
              <a:solidFill>
                <a:srgbClr val="C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000">
                <a:solidFill>
                  <a:srgbClr val="C00000"/>
                </a:solidFill>
                <a:latin typeface="+mj-lt"/>
                <a:cs typeface="Calibri Light"/>
              </a:rPr>
              <a:t>       </a:t>
            </a:r>
          </a:p>
        </p:txBody>
      </p:sp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96F0EF1F-F181-5DF0-7E23-7A603790D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26" y="1046238"/>
            <a:ext cx="4189994" cy="31641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87FB9E-635B-8DC6-10D5-302A6232F1BD}"/>
              </a:ext>
            </a:extLst>
          </p:cNvPr>
          <p:cNvSpPr txBox="1"/>
          <p:nvPr/>
        </p:nvSpPr>
        <p:spPr>
          <a:xfrm>
            <a:off x="4910400" y="3501034"/>
            <a:ext cx="214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C00000"/>
                </a:solidFill>
              </a:rPr>
              <a:t>Et le « BUD » ?</a:t>
            </a:r>
          </a:p>
          <a:p>
            <a:r>
              <a:rPr lang="fr-FR" sz="1200" i="1" dirty="0">
                <a:solidFill>
                  <a:srgbClr val="C00000"/>
                </a:solidFill>
              </a:rPr>
              <a:t>(Bon Usage Diagnostique)</a:t>
            </a:r>
            <a:endParaRPr lang="fr-FR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72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BA46C-A3F2-43B4-A08B-F6613E82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25356"/>
          </a:xfrm>
        </p:spPr>
        <p:txBody>
          <a:bodyPr>
            <a:normAutofit/>
          </a:bodyPr>
          <a:lstStyle/>
          <a:p>
            <a:r>
              <a:rPr lang="fr-FR" sz="2800" dirty="0"/>
              <a:t>Accès aux savoirs et à la réflexion médicale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94392C-AB86-4A1B-BB3A-9EAEAC1EF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695" y="3587100"/>
            <a:ext cx="1916346" cy="14368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A1CD65-A0C1-4436-A6A5-1AF2473EC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939" y="3511490"/>
            <a:ext cx="1960805" cy="1470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2855907-8337-4FDA-BFB6-BBB37DD4E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30" y="3435879"/>
            <a:ext cx="2115978" cy="15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D01D76-99F4-4005-9C25-73F4FD714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169084" y="2183778"/>
            <a:ext cx="1046356" cy="14426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78E5607-F544-4C51-9EEA-B500656CE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69" y="3086884"/>
            <a:ext cx="2403990" cy="18024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129D1D1-F48D-46F2-8E85-BDC8129D7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917958" y="1309465"/>
            <a:ext cx="2425290" cy="1711417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DC796E6E-FA2D-4705-8735-7AD32AE81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38" y="1082310"/>
            <a:ext cx="65210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b="1" dirty="0">
                <a:solidFill>
                  <a:srgbClr val="FF0000"/>
                </a:solidFill>
                <a:latin typeface="Arial"/>
                <a:cs typeface="Arial"/>
              </a:rPr>
              <a:t>12 fois moins de médecins !                                         des études 2 fois moins longues…</a:t>
            </a:r>
            <a:endParaRPr lang="fr-FR" dirty="0"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Pays à revenu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faible</a:t>
            </a:r>
            <a:r>
              <a:rPr lang="fr-FR" altLang="fr-FR" sz="1200" dirty="0">
                <a:latin typeface="Arial"/>
                <a:cs typeface="Arial"/>
              </a:rPr>
              <a:t> 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: </a:t>
            </a:r>
            <a:r>
              <a:rPr lang="fr-FR" altLang="fr-FR" sz="1200" b="1" dirty="0">
                <a:latin typeface="Arial"/>
                <a:cs typeface="Arial"/>
              </a:rPr>
              <a:t>0,3 médecins</a:t>
            </a:r>
            <a:r>
              <a:rPr lang="fr-FR" altLang="fr-FR" sz="1200" dirty="0">
                <a:latin typeface="Arial"/>
                <a:cs typeface="Arial"/>
              </a:rPr>
              <a:t>/1000 </a:t>
            </a:r>
            <a:r>
              <a:rPr lang="fr-FR" altLang="fr-FR" sz="1200" dirty="0" err="1">
                <a:latin typeface="Arial"/>
                <a:cs typeface="Arial"/>
              </a:rPr>
              <a:t>hab</a:t>
            </a:r>
            <a:r>
              <a:rPr lang="fr-FR" altLang="fr-FR" sz="1200" dirty="0">
                <a:latin typeface="Arial"/>
                <a:cs typeface="Arial"/>
              </a:rPr>
              <a:t>               Durée des études : 5-8 ans         </a:t>
            </a:r>
            <a:endParaRPr lang="fr-FR" altLang="fr-FR" sz="1200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Pays à revenu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intermédiaire : 1,3</a:t>
            </a:r>
            <a:r>
              <a:rPr lang="fr-FR" altLang="fr-FR" sz="1200" b="1" dirty="0">
                <a:latin typeface="Arial"/>
                <a:cs typeface="Arial"/>
              </a:rPr>
              <a:t> médecins</a:t>
            </a:r>
            <a:r>
              <a:rPr lang="fr-FR" altLang="fr-FR" sz="1200" dirty="0">
                <a:latin typeface="Arial"/>
                <a:cs typeface="Arial"/>
              </a:rPr>
              <a:t>/1000 </a:t>
            </a:r>
            <a:r>
              <a:rPr lang="fr-FR" altLang="fr-FR" sz="1200" dirty="0" err="1">
                <a:latin typeface="Arial"/>
                <a:cs typeface="Arial"/>
              </a:rPr>
              <a:t>hab</a:t>
            </a:r>
            <a:r>
              <a:rPr lang="fr-FR" altLang="fr-FR" sz="1200" dirty="0">
                <a:latin typeface="Arial"/>
                <a:cs typeface="Arial"/>
              </a:rPr>
              <a:t>  Durée des études : 6-10 ans</a:t>
            </a:r>
            <a:endParaRPr lang="fr-FR" altLang="fr-FR" sz="1200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Pays à revenu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élevé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 :environ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3,7</a:t>
            </a:r>
            <a:r>
              <a:rPr lang="fr-FR" altLang="fr-FR" sz="1200" b="1" dirty="0">
                <a:latin typeface="Arial"/>
                <a:cs typeface="Arial"/>
              </a:rPr>
              <a:t> médecins</a:t>
            </a:r>
            <a:r>
              <a:rPr lang="fr-FR" altLang="fr-FR" sz="1200" dirty="0">
                <a:latin typeface="Arial"/>
                <a:cs typeface="Arial"/>
              </a:rPr>
              <a:t>/1000 </a:t>
            </a:r>
            <a:r>
              <a:rPr lang="fr-FR" altLang="fr-FR" sz="1200" dirty="0" err="1">
                <a:latin typeface="Arial"/>
                <a:cs typeface="Arial"/>
              </a:rPr>
              <a:t>hab</a:t>
            </a:r>
            <a:r>
              <a:rPr lang="fr-FR" altLang="fr-FR" sz="1200" dirty="0">
                <a:latin typeface="Arial"/>
                <a:cs typeface="Arial"/>
              </a:rPr>
              <a:t>    Durée des études : 10-12 ans</a:t>
            </a:r>
            <a:endParaRPr lang="fr-FR" altLang="fr-FR" sz="1200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971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1121</Words>
  <Application>Microsoft Office PowerPoint</Application>
  <PresentationFormat>Affichage à l'écran (16:9)</PresentationFormat>
  <Paragraphs>206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Cambria</vt:lpstr>
      <vt:lpstr>Segoe UI</vt:lpstr>
      <vt:lpstr>Wingdings</vt:lpstr>
      <vt:lpstr>Office Theme</vt:lpstr>
      <vt:lpstr>Présentation PowerPoint</vt:lpstr>
      <vt:lpstr>L’antibiorésistance : un fardeau d'abord dans les PRFI </vt:lpstr>
      <vt:lpstr>Le BUA auprès de qui ? du ministère aux soignants</vt:lpstr>
      <vt:lpstr>De l’hôpital aux soins de santé primaires</vt:lpstr>
      <vt:lpstr>Situations très hétérogènes</vt:lpstr>
      <vt:lpstr>L’environnement des patients : hygiène, IAS,  = conditions d'émergence de BMR/BHRe ? </vt:lpstr>
      <vt:lpstr>Accès à la Microbiologie : affichage ou réalité ? </vt:lpstr>
      <vt:lpstr>Accès à la Microbiologie fiable = rarissime </vt:lpstr>
      <vt:lpstr>Accès aux savoirs et à la réflexion médicale</vt:lpstr>
      <vt:lpstr>Mise en place du BUA : en pratique = long</vt:lpstr>
      <vt:lpstr>Mise en place du BUA : un dispositif global et prolongé</vt:lpstr>
      <vt:lpstr>Et la SPILF, dans tout ça ? </vt:lpstr>
      <vt:lpstr>Offres de formation ? </vt:lpstr>
      <vt:lpstr>Compagnonnage à distance : « Mentorat » ?  </vt:lpstr>
      <vt:lpstr>Coopérations inter-hospitalières et consortiums</vt:lpstr>
      <vt:lpstr>Expertise en infectiologie ? </vt:lpstr>
      <vt:lpstr>Place des outils numériques ? </vt:lpstr>
      <vt:lpstr>Forces et limites des outils numériques</vt:lpstr>
      <vt:lpstr>Le BUA dans le monde = plusieurs actions possibles et complémentaires</vt:lpstr>
      <vt:lpstr>Merci pour votre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Drogou</dc:creator>
  <cp:lastModifiedBy>Bastien MOLLO</cp:lastModifiedBy>
  <cp:revision>8</cp:revision>
  <dcterms:created xsi:type="dcterms:W3CDTF">2024-03-14T13:00:39Z</dcterms:created>
  <dcterms:modified xsi:type="dcterms:W3CDTF">2026-01-09T14:48:13Z</dcterms:modified>
</cp:coreProperties>
</file>