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73" r:id="rId11"/>
    <p:sldId id="272" r:id="rId12"/>
    <p:sldId id="257" r:id="rId13"/>
    <p:sldId id="260" r:id="rId14"/>
    <p:sldId id="271" r:id="rId1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 Light"/>
        <a:ea typeface="Calibri Light"/>
        <a:cs typeface="Calibri Light"/>
        <a:sym typeface="Calibri Light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 Light"/>
        <a:ea typeface="Calibri Light"/>
        <a:cs typeface="Calibri Light"/>
        <a:sym typeface="Calibri Light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 Light"/>
        <a:ea typeface="Calibri Light"/>
        <a:cs typeface="Calibri Light"/>
        <a:sym typeface="Calibri Light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 Light"/>
        <a:ea typeface="Calibri Light"/>
        <a:cs typeface="Calibri Light"/>
        <a:sym typeface="Calibri Light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 Light"/>
        <a:ea typeface="Calibri Light"/>
        <a:cs typeface="Calibri Light"/>
        <a:sym typeface="Calibri Light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 Light"/>
        <a:ea typeface="Calibri Light"/>
        <a:cs typeface="Calibri Light"/>
        <a:sym typeface="Calibri Light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 Light"/>
        <a:ea typeface="Calibri Light"/>
        <a:cs typeface="Calibri Light"/>
        <a:sym typeface="Calibri Light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 Light"/>
        <a:ea typeface="Calibri Light"/>
        <a:cs typeface="Calibri Light"/>
        <a:sym typeface="Calibri Light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 Light"/>
        <a:ea typeface="Calibri Light"/>
        <a:cs typeface="Calibri Light"/>
        <a:sym typeface="Calibri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Calibri Light"/>
          <a:ea typeface="Calibri Light"/>
          <a:cs typeface="Calibri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F1F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chemeClr val="accent2"/>
              </a:solidFill>
              <a:prstDash val="solid"/>
              <a:round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solidFill>
                <a:schemeClr val="accent2"/>
              </a:solidFill>
              <a:prstDash val="solid"/>
              <a:round/>
            </a:ln>
          </a:insideH>
          <a:insideV>
            <a:ln w="12700" cap="flat">
              <a:solidFill>
                <a:schemeClr val="accent2"/>
              </a:solidFill>
              <a:prstDash val="solid"/>
              <a:round/>
            </a:ln>
          </a:insideV>
        </a:tcBdr>
        <a:fill>
          <a:solidFill>
            <a:srgbClr val="EFF1F6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chemeClr val="accent2"/>
              </a:solidFill>
              <a:prstDash val="solid"/>
              <a:round/>
            </a:ln>
          </a:top>
          <a:bottom>
            <a:ln w="12700" cap="flat">
              <a:solidFill>
                <a:schemeClr val="accent2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alibri Light"/>
          <a:ea typeface="Calibri Light"/>
          <a:cs typeface="Calibri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FDB"/>
          </a:solidFill>
        </a:fill>
      </a:tcStyle>
    </a:wholeTbl>
    <a:band2H>
      <a:tcTxStyle/>
      <a:tcStyle>
        <a:tcBdr/>
        <a:fill>
          <a:solidFill>
            <a:srgbClr val="E7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alibri Light"/>
          <a:ea typeface="Calibri Light"/>
          <a:cs typeface="Calibri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FEDD2"/>
          </a:solidFill>
        </a:fill>
      </a:tcStyle>
    </a:wholeTbl>
    <a:band2H>
      <a:tcTxStyle/>
      <a:tcStyle>
        <a:tcBdr/>
        <a:fill>
          <a:solidFill>
            <a:srgbClr val="F0F6E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alibri Light"/>
          <a:ea typeface="Calibri Light"/>
          <a:cs typeface="Calibri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5CECC"/>
          </a:solidFill>
        </a:fill>
      </a:tcStyle>
    </a:wholeTbl>
    <a:band2H>
      <a:tcTxStyle/>
      <a:tcStyle>
        <a:tcBdr/>
        <a:fill>
          <a:solidFill>
            <a:srgbClr val="F2E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alibri Light"/>
          <a:ea typeface="Calibri Light"/>
          <a:cs typeface="Calibri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alibri Light"/>
          <a:ea typeface="Calibri Light"/>
          <a:cs typeface="Calibri Light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5.4217899999999999E-2"/>
          <c:y val="5.2453600000000003E-2"/>
          <c:w val="0.87204800000000005"/>
          <c:h val="0.8655829999999999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Nb of pathogens isolated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Sheet1!$B$1:$F$1</c:f>
              <c:strCache>
                <c:ptCount val="5"/>
                <c:pt idx="0">
                  <c:v>Carnot, CAR</c:v>
                </c:pt>
                <c:pt idx="1">
                  <c:v>Aweil, South Sudan</c:v>
                </c:pt>
                <c:pt idx="2">
                  <c:v>Mosul, Irak</c:v>
                </c:pt>
                <c:pt idx="3">
                  <c:v>Maiduguri, Nigeria</c:v>
                </c:pt>
                <c:pt idx="4">
                  <c:v>Rutshuru, DRC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768</c:v>
                </c:pt>
                <c:pt idx="1">
                  <c:v>205</c:v>
                </c:pt>
                <c:pt idx="2">
                  <c:v>52</c:v>
                </c:pt>
                <c:pt idx="3">
                  <c:v>621</c:v>
                </c:pt>
                <c:pt idx="4">
                  <c:v>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05-4452-A519-AA115095A2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94734552"/>
        <c:axId val="2094734553"/>
      </c:barChart>
      <c:lineChart>
        <c:grouping val="standard"/>
        <c:varyColors val="0"/>
        <c:ser>
          <c:idx val="1"/>
          <c:order val="1"/>
          <c:tx>
            <c:strRef>
              <c:f>Sheet1!$A$3</c:f>
              <c:strCache>
                <c:ptCount val="1"/>
                <c:pt idx="0">
                  <c:v>% of isolated MDRO</c:v>
                </c:pt>
              </c:strCache>
            </c:strRef>
          </c:tx>
          <c:spPr>
            <a:ln w="28575" cap="rnd">
              <a:solidFill>
                <a:schemeClr val="accent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Sheet1!$B$1:$F$1</c:f>
              <c:strCache>
                <c:ptCount val="5"/>
                <c:pt idx="0">
                  <c:v>Carnot, CAR</c:v>
                </c:pt>
                <c:pt idx="1">
                  <c:v>Aweil, South Sudan</c:v>
                </c:pt>
                <c:pt idx="2">
                  <c:v>Mosul, Irak</c:v>
                </c:pt>
                <c:pt idx="3">
                  <c:v>Maiduguri, Nigeria</c:v>
                </c:pt>
                <c:pt idx="4">
                  <c:v>Rutshuru, DRC</c:v>
                </c:pt>
              </c:strCache>
            </c:strRef>
          </c:cat>
          <c:val>
            <c:numRef>
              <c:f>Sheet1!$B$3:$F$3</c:f>
              <c:numCache>
                <c:formatCode>General</c:formatCode>
                <c:ptCount val="5"/>
                <c:pt idx="0">
                  <c:v>0.21093799999999999</c:v>
                </c:pt>
                <c:pt idx="1">
                  <c:v>0.21463399999999999</c:v>
                </c:pt>
                <c:pt idx="2">
                  <c:v>0.788462</c:v>
                </c:pt>
                <c:pt idx="3">
                  <c:v>0.81320499999999996</c:v>
                </c:pt>
                <c:pt idx="4">
                  <c:v>0.275229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205-4452-A519-AA115095A2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94734555"/>
        <c:axId val="2094734556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595959"/>
                </a:solidFill>
                <a:latin typeface="Calibri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numFmt formatCode="0.###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595959"/>
                </a:solidFill>
                <a:latin typeface="Calibri Light"/>
              </a:defRPr>
            </a:pPr>
            <a:endParaRPr lang="en-US"/>
          </a:p>
        </c:txPr>
        <c:crossAx val="2094734552"/>
        <c:crosses val="autoZero"/>
        <c:crossBetween val="between"/>
        <c:majorUnit val="200"/>
        <c:minorUnit val="100"/>
      </c:valAx>
      <c:catAx>
        <c:axId val="2094734555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one"/>
        <c:spPr>
          <a:ln w="12700" cap="flat">
            <a:noFill/>
            <a:prstDash val="solid"/>
            <a:round/>
          </a:ln>
        </c:spPr>
        <c:crossAx val="2094734556"/>
        <c:crosses val="autoZero"/>
        <c:auto val="1"/>
        <c:lblAlgn val="ctr"/>
        <c:lblOffset val="100"/>
        <c:noMultiLvlLbl val="1"/>
      </c:catAx>
      <c:valAx>
        <c:axId val="2094734556"/>
        <c:scaling>
          <c:orientation val="minMax"/>
        </c:scaling>
        <c:delete val="0"/>
        <c:axPos val="r"/>
        <c:numFmt formatCode="0.0%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595959"/>
                </a:solidFill>
                <a:latin typeface="Calibri Light"/>
              </a:defRPr>
            </a:pPr>
            <a:endParaRPr lang="en-US"/>
          </a:p>
        </c:txPr>
        <c:crossAx val="2094734555"/>
        <c:crosses val="max"/>
        <c:crossBetween val="between"/>
        <c:majorUnit val="0.22500000000000001"/>
        <c:minorUnit val="0.1125"/>
      </c:valAx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43226599999999998"/>
          <c:y val="2.6403300000000001E-2"/>
          <c:w val="0.28022999999999998"/>
          <c:h val="0.1299069999999999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595959"/>
              </a:solidFill>
              <a:latin typeface="Calibri Light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fr-FR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6.6252000000000005E-2"/>
          <c:y val="0.15357699999999999"/>
          <c:w val="0.92874800000000002"/>
          <c:h val="0.767406000000000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Nb of patients with a blood culture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Sheet1!$B$1:$G$1</c:f>
              <c:strCache>
                <c:ptCount val="6"/>
                <c:pt idx="0">
                  <c:v>Carnot, CAR</c:v>
                </c:pt>
                <c:pt idx="1">
                  <c:v>Aweil, South Sudan</c:v>
                </c:pt>
                <c:pt idx="2">
                  <c:v>Mosul, Irak</c:v>
                </c:pt>
                <c:pt idx="3">
                  <c:v>Maiduguri, Nigeria</c:v>
                </c:pt>
                <c:pt idx="4">
                  <c:v>Rutshuru, DRC</c:v>
                </c:pt>
                <c:pt idx="5">
                  <c:v>Total</c:v>
                </c:pt>
              </c:strCache>
            </c:strRef>
          </c:cat>
          <c:val>
            <c:numRef>
              <c:f>Sheet1!$B$2:$G$2</c:f>
              <c:numCache>
                <c:formatCode>General</c:formatCode>
                <c:ptCount val="6"/>
                <c:pt idx="0">
                  <c:v>5168</c:v>
                </c:pt>
                <c:pt idx="1">
                  <c:v>2905</c:v>
                </c:pt>
                <c:pt idx="2">
                  <c:v>924</c:v>
                </c:pt>
                <c:pt idx="3">
                  <c:v>2681</c:v>
                </c:pt>
                <c:pt idx="4">
                  <c:v>823</c:v>
                </c:pt>
                <c:pt idx="5">
                  <c:v>12501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FF-4D0E-ACFC-C9DE0EE530BE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Nb of blood cultures processed 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Sheet1!$B$1:$G$1</c:f>
              <c:strCache>
                <c:ptCount val="6"/>
                <c:pt idx="0">
                  <c:v>Carnot, CAR</c:v>
                </c:pt>
                <c:pt idx="1">
                  <c:v>Aweil, South Sudan</c:v>
                </c:pt>
                <c:pt idx="2">
                  <c:v>Mosul, Irak</c:v>
                </c:pt>
                <c:pt idx="3">
                  <c:v>Maiduguri, Nigeria</c:v>
                </c:pt>
                <c:pt idx="4">
                  <c:v>Rutshuru, DRC</c:v>
                </c:pt>
                <c:pt idx="5">
                  <c:v>Total</c:v>
                </c:pt>
              </c:strCache>
            </c:strRef>
          </c:cat>
          <c:val>
            <c:numRef>
              <c:f>Sheet1!$B$3:$G$3</c:f>
              <c:numCache>
                <c:formatCode>General</c:formatCode>
                <c:ptCount val="6"/>
                <c:pt idx="0">
                  <c:v>5566</c:v>
                </c:pt>
                <c:pt idx="1">
                  <c:v>3080</c:v>
                </c:pt>
                <c:pt idx="2">
                  <c:v>954</c:v>
                </c:pt>
                <c:pt idx="3">
                  <c:v>2840</c:v>
                </c:pt>
                <c:pt idx="4">
                  <c:v>934</c:v>
                </c:pt>
                <c:pt idx="5">
                  <c:v>13374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FF-4D0E-ACFC-C9DE0EE530BE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Nb of positive blood cultures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Sheet1!$B$1:$G$1</c:f>
              <c:strCache>
                <c:ptCount val="6"/>
                <c:pt idx="0">
                  <c:v>Carnot, CAR</c:v>
                </c:pt>
                <c:pt idx="1">
                  <c:v>Aweil, South Sudan</c:v>
                </c:pt>
                <c:pt idx="2">
                  <c:v>Mosul, Irak</c:v>
                </c:pt>
                <c:pt idx="3">
                  <c:v>Maiduguri, Nigeria</c:v>
                </c:pt>
                <c:pt idx="4">
                  <c:v>Rutshuru, DRC</c:v>
                </c:pt>
                <c:pt idx="5">
                  <c:v>Total</c:v>
                </c:pt>
              </c:strCache>
            </c:strRef>
          </c:cat>
          <c:val>
            <c:numRef>
              <c:f>Sheet1!$B$4:$G$4</c:f>
              <c:numCache>
                <c:formatCode>General</c:formatCode>
                <c:ptCount val="6"/>
                <c:pt idx="0">
                  <c:v>746</c:v>
                </c:pt>
                <c:pt idx="1">
                  <c:v>205</c:v>
                </c:pt>
                <c:pt idx="2">
                  <c:v>51</c:v>
                </c:pt>
                <c:pt idx="3">
                  <c:v>595</c:v>
                </c:pt>
                <c:pt idx="4">
                  <c:v>111</c:v>
                </c:pt>
                <c:pt idx="5">
                  <c:v>1708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9FF-4D0E-ACFC-C9DE0EE530B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D9D9D9"/>
            </a:solidFill>
            <a:prstDash val="solid"/>
            <a:round/>
          </a:ln>
        </c:spPr>
        <c:txPr>
          <a:bodyPr rot="0"/>
          <a:lstStyle/>
          <a:p>
            <a:pPr>
              <a:defRPr sz="1000" b="0" i="0" u="none" strike="noStrike">
                <a:solidFill>
                  <a:srgbClr val="595959"/>
                </a:solidFill>
                <a:latin typeface="Calibri Light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900" b="0" i="0" u="none" strike="noStrike">
                <a:solidFill>
                  <a:srgbClr val="595959"/>
                </a:solidFill>
                <a:latin typeface="Calibri Light"/>
              </a:defRPr>
            </a:pPr>
            <a:endParaRPr lang="en-US"/>
          </a:p>
        </c:txPr>
        <c:crossAx val="2094734552"/>
        <c:crosses val="autoZero"/>
        <c:crossBetween val="between"/>
        <c:majorUnit val="3500"/>
        <c:minorUnit val="1750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44686599999999999"/>
          <c:y val="0"/>
          <c:w val="0.32820100000000002"/>
          <c:h val="0.1756860000000000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000" b="0" i="0" u="none" strike="noStrike">
              <a:solidFill>
                <a:srgbClr val="595959"/>
              </a:solidFill>
              <a:latin typeface="Calibri Light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Shape 7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27" name="Shape 7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ctangle 83"/>
          <p:cNvSpPr/>
          <p:nvPr/>
        </p:nvSpPr>
        <p:spPr>
          <a:xfrm>
            <a:off x="0" y="1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67" name="Google Shape;287;p19"/>
          <p:cNvGrpSpPr/>
          <p:nvPr/>
        </p:nvGrpSpPr>
        <p:grpSpPr>
          <a:xfrm>
            <a:off x="26179" y="495505"/>
            <a:ext cx="12033393" cy="6126961"/>
            <a:chOff x="0" y="0"/>
            <a:chExt cx="12033391" cy="6126960"/>
          </a:xfrm>
        </p:grpSpPr>
        <p:sp>
          <p:nvSpPr>
            <p:cNvPr id="24" name="Google Shape;289;p19"/>
            <p:cNvSpPr/>
            <p:nvPr/>
          </p:nvSpPr>
          <p:spPr>
            <a:xfrm>
              <a:off x="4501160" y="0"/>
              <a:ext cx="6444375" cy="4895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extrusionOk="0">
                  <a:moveTo>
                    <a:pt x="6430" y="1922"/>
                  </a:moveTo>
                  <a:cubicBezTo>
                    <a:pt x="6458" y="1922"/>
                    <a:pt x="6474" y="1934"/>
                    <a:pt x="6476" y="1972"/>
                  </a:cubicBezTo>
                  <a:cubicBezTo>
                    <a:pt x="6476" y="2010"/>
                    <a:pt x="6469" y="2032"/>
                    <a:pt x="6451" y="2032"/>
                  </a:cubicBezTo>
                  <a:cubicBezTo>
                    <a:pt x="6445" y="2032"/>
                    <a:pt x="6437" y="2029"/>
                    <a:pt x="6429" y="2023"/>
                  </a:cubicBezTo>
                  <a:cubicBezTo>
                    <a:pt x="6401" y="2008"/>
                    <a:pt x="6376" y="1987"/>
                    <a:pt x="6352" y="1966"/>
                  </a:cubicBezTo>
                  <a:lnTo>
                    <a:pt x="6406" y="1924"/>
                  </a:lnTo>
                  <a:cubicBezTo>
                    <a:pt x="6414" y="1923"/>
                    <a:pt x="6422" y="1922"/>
                    <a:pt x="6430" y="1922"/>
                  </a:cubicBezTo>
                  <a:close/>
                  <a:moveTo>
                    <a:pt x="6097" y="1924"/>
                  </a:moveTo>
                  <a:cubicBezTo>
                    <a:pt x="6101" y="1924"/>
                    <a:pt x="6106" y="1925"/>
                    <a:pt x="6111" y="1927"/>
                  </a:cubicBezTo>
                  <a:cubicBezTo>
                    <a:pt x="6148" y="1942"/>
                    <a:pt x="6213" y="1939"/>
                    <a:pt x="6200" y="2029"/>
                  </a:cubicBezTo>
                  <a:cubicBezTo>
                    <a:pt x="6195" y="2065"/>
                    <a:pt x="6216" y="2132"/>
                    <a:pt x="6163" y="2144"/>
                  </a:cubicBezTo>
                  <a:cubicBezTo>
                    <a:pt x="6114" y="2123"/>
                    <a:pt x="6077" y="2065"/>
                    <a:pt x="6073" y="1996"/>
                  </a:cubicBezTo>
                  <a:cubicBezTo>
                    <a:pt x="6071" y="1963"/>
                    <a:pt x="6071" y="1924"/>
                    <a:pt x="6097" y="1924"/>
                  </a:cubicBezTo>
                  <a:close/>
                  <a:moveTo>
                    <a:pt x="4940" y="2002"/>
                  </a:moveTo>
                  <a:cubicBezTo>
                    <a:pt x="4956" y="2002"/>
                    <a:pt x="4974" y="2032"/>
                    <a:pt x="5003" y="2062"/>
                  </a:cubicBezTo>
                  <a:cubicBezTo>
                    <a:pt x="4967" y="2104"/>
                    <a:pt x="4931" y="2147"/>
                    <a:pt x="4890" y="2186"/>
                  </a:cubicBezTo>
                  <a:cubicBezTo>
                    <a:pt x="4598" y="2426"/>
                    <a:pt x="4593" y="2762"/>
                    <a:pt x="4879" y="2999"/>
                  </a:cubicBezTo>
                  <a:cubicBezTo>
                    <a:pt x="4920" y="3032"/>
                    <a:pt x="4949" y="3062"/>
                    <a:pt x="4940" y="3140"/>
                  </a:cubicBezTo>
                  <a:cubicBezTo>
                    <a:pt x="4933" y="3218"/>
                    <a:pt x="4913" y="3230"/>
                    <a:pt x="4861" y="3254"/>
                  </a:cubicBezTo>
                  <a:cubicBezTo>
                    <a:pt x="4731" y="3320"/>
                    <a:pt x="4697" y="3470"/>
                    <a:pt x="4706" y="3638"/>
                  </a:cubicBezTo>
                  <a:cubicBezTo>
                    <a:pt x="4713" y="3765"/>
                    <a:pt x="4693" y="3846"/>
                    <a:pt x="4633" y="3846"/>
                  </a:cubicBezTo>
                  <a:cubicBezTo>
                    <a:pt x="4608" y="3846"/>
                    <a:pt x="4575" y="3831"/>
                    <a:pt x="4534" y="3800"/>
                  </a:cubicBezTo>
                  <a:cubicBezTo>
                    <a:pt x="4514" y="3786"/>
                    <a:pt x="4492" y="3778"/>
                    <a:pt x="4470" y="3778"/>
                  </a:cubicBezTo>
                  <a:cubicBezTo>
                    <a:pt x="4448" y="3778"/>
                    <a:pt x="4425" y="3786"/>
                    <a:pt x="4405" y="3803"/>
                  </a:cubicBezTo>
                  <a:cubicBezTo>
                    <a:pt x="4281" y="3885"/>
                    <a:pt x="4145" y="3927"/>
                    <a:pt x="4007" y="3927"/>
                  </a:cubicBezTo>
                  <a:cubicBezTo>
                    <a:pt x="3968" y="3927"/>
                    <a:pt x="3929" y="3924"/>
                    <a:pt x="3891" y="3917"/>
                  </a:cubicBezTo>
                  <a:cubicBezTo>
                    <a:pt x="3859" y="3911"/>
                    <a:pt x="3839" y="3926"/>
                    <a:pt x="3848" y="3866"/>
                  </a:cubicBezTo>
                  <a:lnTo>
                    <a:pt x="3848" y="3869"/>
                  </a:lnTo>
                  <a:cubicBezTo>
                    <a:pt x="3857" y="3818"/>
                    <a:pt x="3868" y="3800"/>
                    <a:pt x="3918" y="3791"/>
                  </a:cubicBezTo>
                  <a:cubicBezTo>
                    <a:pt x="4068" y="3764"/>
                    <a:pt x="4242" y="3728"/>
                    <a:pt x="4310" y="3536"/>
                  </a:cubicBezTo>
                  <a:cubicBezTo>
                    <a:pt x="4371" y="3359"/>
                    <a:pt x="4378" y="3158"/>
                    <a:pt x="4516" y="3032"/>
                  </a:cubicBezTo>
                  <a:cubicBezTo>
                    <a:pt x="4557" y="2990"/>
                    <a:pt x="4523" y="2924"/>
                    <a:pt x="4482" y="2882"/>
                  </a:cubicBezTo>
                  <a:cubicBezTo>
                    <a:pt x="4292" y="2681"/>
                    <a:pt x="4383" y="2531"/>
                    <a:pt x="4539" y="2405"/>
                  </a:cubicBezTo>
                  <a:cubicBezTo>
                    <a:pt x="4639" y="2324"/>
                    <a:pt x="4752" y="2273"/>
                    <a:pt x="4790" y="2095"/>
                  </a:cubicBezTo>
                  <a:cubicBezTo>
                    <a:pt x="4808" y="2011"/>
                    <a:pt x="4881" y="2005"/>
                    <a:pt x="4940" y="2002"/>
                  </a:cubicBezTo>
                  <a:close/>
                  <a:moveTo>
                    <a:pt x="6073" y="5569"/>
                  </a:moveTo>
                  <a:cubicBezTo>
                    <a:pt x="6131" y="5569"/>
                    <a:pt x="6194" y="5639"/>
                    <a:pt x="6216" y="5745"/>
                  </a:cubicBezTo>
                  <a:cubicBezTo>
                    <a:pt x="6238" y="5862"/>
                    <a:pt x="6282" y="5944"/>
                    <a:pt x="6351" y="5944"/>
                  </a:cubicBezTo>
                  <a:cubicBezTo>
                    <a:pt x="6372" y="5944"/>
                    <a:pt x="6396" y="5936"/>
                    <a:pt x="6422" y="5919"/>
                  </a:cubicBezTo>
                  <a:cubicBezTo>
                    <a:pt x="6506" y="5864"/>
                    <a:pt x="6584" y="5840"/>
                    <a:pt x="6659" y="5840"/>
                  </a:cubicBezTo>
                  <a:cubicBezTo>
                    <a:pt x="6819" y="5840"/>
                    <a:pt x="6960" y="5950"/>
                    <a:pt x="7099" y="6093"/>
                  </a:cubicBezTo>
                  <a:cubicBezTo>
                    <a:pt x="7124" y="6117"/>
                    <a:pt x="7149" y="6147"/>
                    <a:pt x="7169" y="6180"/>
                  </a:cubicBezTo>
                  <a:cubicBezTo>
                    <a:pt x="7219" y="6261"/>
                    <a:pt x="7369" y="6264"/>
                    <a:pt x="7321" y="6412"/>
                  </a:cubicBezTo>
                  <a:lnTo>
                    <a:pt x="7321" y="6415"/>
                  </a:lnTo>
                  <a:cubicBezTo>
                    <a:pt x="7299" y="6487"/>
                    <a:pt x="7247" y="6498"/>
                    <a:pt x="7190" y="6498"/>
                  </a:cubicBezTo>
                  <a:cubicBezTo>
                    <a:pt x="7164" y="6498"/>
                    <a:pt x="7137" y="6496"/>
                    <a:pt x="7112" y="6496"/>
                  </a:cubicBezTo>
                  <a:cubicBezTo>
                    <a:pt x="7098" y="6496"/>
                    <a:pt x="7085" y="6496"/>
                    <a:pt x="7072" y="6499"/>
                  </a:cubicBezTo>
                  <a:cubicBezTo>
                    <a:pt x="7053" y="6501"/>
                    <a:pt x="7035" y="6502"/>
                    <a:pt x="7016" y="6502"/>
                  </a:cubicBezTo>
                  <a:cubicBezTo>
                    <a:pt x="6924" y="6502"/>
                    <a:pt x="6834" y="6471"/>
                    <a:pt x="6752" y="6412"/>
                  </a:cubicBezTo>
                  <a:cubicBezTo>
                    <a:pt x="6667" y="6346"/>
                    <a:pt x="6582" y="6325"/>
                    <a:pt x="6496" y="6325"/>
                  </a:cubicBezTo>
                  <a:cubicBezTo>
                    <a:pt x="6344" y="6325"/>
                    <a:pt x="6192" y="6392"/>
                    <a:pt x="6040" y="6392"/>
                  </a:cubicBezTo>
                  <a:cubicBezTo>
                    <a:pt x="6008" y="6392"/>
                    <a:pt x="5976" y="6389"/>
                    <a:pt x="5944" y="6382"/>
                  </a:cubicBezTo>
                  <a:cubicBezTo>
                    <a:pt x="5821" y="6354"/>
                    <a:pt x="5778" y="6271"/>
                    <a:pt x="5794" y="6120"/>
                  </a:cubicBezTo>
                  <a:cubicBezTo>
                    <a:pt x="5817" y="5919"/>
                    <a:pt x="5907" y="5751"/>
                    <a:pt x="6003" y="5613"/>
                  </a:cubicBezTo>
                  <a:cubicBezTo>
                    <a:pt x="6023" y="5583"/>
                    <a:pt x="6048" y="5569"/>
                    <a:pt x="6073" y="5569"/>
                  </a:cubicBezTo>
                  <a:close/>
                  <a:moveTo>
                    <a:pt x="8401" y="5448"/>
                  </a:moveTo>
                  <a:cubicBezTo>
                    <a:pt x="8441" y="5448"/>
                    <a:pt x="8483" y="5460"/>
                    <a:pt x="8529" y="5487"/>
                  </a:cubicBezTo>
                  <a:cubicBezTo>
                    <a:pt x="8574" y="5517"/>
                    <a:pt x="8581" y="5601"/>
                    <a:pt x="8543" y="5643"/>
                  </a:cubicBezTo>
                  <a:cubicBezTo>
                    <a:pt x="8336" y="5916"/>
                    <a:pt x="8352" y="6093"/>
                    <a:pt x="8577" y="6354"/>
                  </a:cubicBezTo>
                  <a:cubicBezTo>
                    <a:pt x="8753" y="6568"/>
                    <a:pt x="8821" y="6868"/>
                    <a:pt x="8880" y="7162"/>
                  </a:cubicBezTo>
                  <a:cubicBezTo>
                    <a:pt x="8900" y="7260"/>
                    <a:pt x="8860" y="7293"/>
                    <a:pt x="8778" y="7293"/>
                  </a:cubicBezTo>
                  <a:cubicBezTo>
                    <a:pt x="8768" y="7293"/>
                    <a:pt x="8756" y="7292"/>
                    <a:pt x="8744" y="7291"/>
                  </a:cubicBezTo>
                  <a:cubicBezTo>
                    <a:pt x="8658" y="7132"/>
                    <a:pt x="8364" y="7264"/>
                    <a:pt x="8400" y="6799"/>
                  </a:cubicBezTo>
                  <a:lnTo>
                    <a:pt x="8400" y="6805"/>
                  </a:lnTo>
                  <a:cubicBezTo>
                    <a:pt x="8418" y="6580"/>
                    <a:pt x="8212" y="6304"/>
                    <a:pt x="8076" y="6087"/>
                  </a:cubicBezTo>
                  <a:cubicBezTo>
                    <a:pt x="7972" y="5922"/>
                    <a:pt x="7985" y="5781"/>
                    <a:pt x="8076" y="5676"/>
                  </a:cubicBezTo>
                  <a:cubicBezTo>
                    <a:pt x="8169" y="5567"/>
                    <a:pt x="8273" y="5448"/>
                    <a:pt x="8401" y="5448"/>
                  </a:cubicBezTo>
                  <a:close/>
                  <a:moveTo>
                    <a:pt x="3963" y="5812"/>
                  </a:moveTo>
                  <a:cubicBezTo>
                    <a:pt x="3985" y="5812"/>
                    <a:pt x="4007" y="5842"/>
                    <a:pt x="4013" y="5856"/>
                  </a:cubicBezTo>
                  <a:cubicBezTo>
                    <a:pt x="4122" y="6099"/>
                    <a:pt x="4339" y="6123"/>
                    <a:pt x="4489" y="6292"/>
                  </a:cubicBezTo>
                  <a:cubicBezTo>
                    <a:pt x="4684" y="6511"/>
                    <a:pt x="4693" y="6835"/>
                    <a:pt x="4813" y="7090"/>
                  </a:cubicBezTo>
                  <a:cubicBezTo>
                    <a:pt x="4851" y="7171"/>
                    <a:pt x="4863" y="7291"/>
                    <a:pt x="4915" y="7342"/>
                  </a:cubicBezTo>
                  <a:cubicBezTo>
                    <a:pt x="4972" y="7398"/>
                    <a:pt x="5060" y="7506"/>
                    <a:pt x="5123" y="7506"/>
                  </a:cubicBezTo>
                  <a:cubicBezTo>
                    <a:pt x="5145" y="7506"/>
                    <a:pt x="5164" y="7493"/>
                    <a:pt x="5178" y="7459"/>
                  </a:cubicBezTo>
                  <a:cubicBezTo>
                    <a:pt x="5225" y="7342"/>
                    <a:pt x="5343" y="7171"/>
                    <a:pt x="5253" y="6979"/>
                  </a:cubicBezTo>
                  <a:cubicBezTo>
                    <a:pt x="5221" y="6913"/>
                    <a:pt x="5130" y="6811"/>
                    <a:pt x="5219" y="6757"/>
                  </a:cubicBezTo>
                  <a:cubicBezTo>
                    <a:pt x="5259" y="6733"/>
                    <a:pt x="5316" y="6652"/>
                    <a:pt x="5370" y="6652"/>
                  </a:cubicBezTo>
                  <a:cubicBezTo>
                    <a:pt x="5410" y="6652"/>
                    <a:pt x="5449" y="6696"/>
                    <a:pt x="5479" y="6841"/>
                  </a:cubicBezTo>
                  <a:cubicBezTo>
                    <a:pt x="5546" y="7155"/>
                    <a:pt x="5673" y="7525"/>
                    <a:pt x="5973" y="7525"/>
                  </a:cubicBezTo>
                  <a:cubicBezTo>
                    <a:pt x="5988" y="7525"/>
                    <a:pt x="6003" y="7524"/>
                    <a:pt x="6018" y="7522"/>
                  </a:cubicBezTo>
                  <a:cubicBezTo>
                    <a:pt x="6029" y="7521"/>
                    <a:pt x="6039" y="7520"/>
                    <a:pt x="6049" y="7520"/>
                  </a:cubicBezTo>
                  <a:cubicBezTo>
                    <a:pt x="6176" y="7520"/>
                    <a:pt x="6299" y="7607"/>
                    <a:pt x="6425" y="7607"/>
                  </a:cubicBezTo>
                  <a:cubicBezTo>
                    <a:pt x="6487" y="7607"/>
                    <a:pt x="6549" y="7587"/>
                    <a:pt x="6612" y="7525"/>
                  </a:cubicBezTo>
                  <a:cubicBezTo>
                    <a:pt x="6638" y="7501"/>
                    <a:pt x="6655" y="7491"/>
                    <a:pt x="6668" y="7491"/>
                  </a:cubicBezTo>
                  <a:cubicBezTo>
                    <a:pt x="6708" y="7491"/>
                    <a:pt x="6690" y="7596"/>
                    <a:pt x="6694" y="7651"/>
                  </a:cubicBezTo>
                  <a:cubicBezTo>
                    <a:pt x="6734" y="7900"/>
                    <a:pt x="6603" y="8098"/>
                    <a:pt x="6574" y="8326"/>
                  </a:cubicBezTo>
                  <a:cubicBezTo>
                    <a:pt x="6569" y="8361"/>
                    <a:pt x="6524" y="8414"/>
                    <a:pt x="6499" y="8414"/>
                  </a:cubicBezTo>
                  <a:cubicBezTo>
                    <a:pt x="6498" y="8414"/>
                    <a:pt x="6497" y="8414"/>
                    <a:pt x="6497" y="8414"/>
                  </a:cubicBezTo>
                  <a:cubicBezTo>
                    <a:pt x="6430" y="8404"/>
                    <a:pt x="6363" y="8401"/>
                    <a:pt x="6295" y="8401"/>
                  </a:cubicBezTo>
                  <a:cubicBezTo>
                    <a:pt x="6169" y="8401"/>
                    <a:pt x="6042" y="8412"/>
                    <a:pt x="5916" y="8412"/>
                  </a:cubicBezTo>
                  <a:cubicBezTo>
                    <a:pt x="5677" y="8412"/>
                    <a:pt x="5441" y="8374"/>
                    <a:pt x="5225" y="8155"/>
                  </a:cubicBezTo>
                  <a:cubicBezTo>
                    <a:pt x="5186" y="8115"/>
                    <a:pt x="5139" y="8097"/>
                    <a:pt x="5091" y="8097"/>
                  </a:cubicBezTo>
                  <a:cubicBezTo>
                    <a:pt x="4952" y="8097"/>
                    <a:pt x="4803" y="8246"/>
                    <a:pt x="4788" y="8438"/>
                  </a:cubicBezTo>
                  <a:cubicBezTo>
                    <a:pt x="4784" y="8501"/>
                    <a:pt x="4761" y="8584"/>
                    <a:pt x="4726" y="8584"/>
                  </a:cubicBezTo>
                  <a:cubicBezTo>
                    <a:pt x="4718" y="8584"/>
                    <a:pt x="4709" y="8580"/>
                    <a:pt x="4700" y="8570"/>
                  </a:cubicBezTo>
                  <a:cubicBezTo>
                    <a:pt x="4575" y="8438"/>
                    <a:pt x="4401" y="8471"/>
                    <a:pt x="4283" y="8293"/>
                  </a:cubicBezTo>
                  <a:cubicBezTo>
                    <a:pt x="4176" y="8131"/>
                    <a:pt x="3988" y="8125"/>
                    <a:pt x="3827" y="8080"/>
                  </a:cubicBezTo>
                  <a:cubicBezTo>
                    <a:pt x="3728" y="8053"/>
                    <a:pt x="3583" y="8062"/>
                    <a:pt x="3682" y="7807"/>
                  </a:cubicBezTo>
                  <a:cubicBezTo>
                    <a:pt x="3737" y="7669"/>
                    <a:pt x="3744" y="7468"/>
                    <a:pt x="3676" y="7339"/>
                  </a:cubicBezTo>
                  <a:cubicBezTo>
                    <a:pt x="3638" y="7269"/>
                    <a:pt x="3588" y="7246"/>
                    <a:pt x="3531" y="7246"/>
                  </a:cubicBezTo>
                  <a:cubicBezTo>
                    <a:pt x="3481" y="7246"/>
                    <a:pt x="3425" y="7264"/>
                    <a:pt x="3367" y="7282"/>
                  </a:cubicBezTo>
                  <a:cubicBezTo>
                    <a:pt x="3280" y="7310"/>
                    <a:pt x="3191" y="7317"/>
                    <a:pt x="3101" y="7317"/>
                  </a:cubicBezTo>
                  <a:cubicBezTo>
                    <a:pt x="3027" y="7317"/>
                    <a:pt x="2953" y="7312"/>
                    <a:pt x="2878" y="7312"/>
                  </a:cubicBezTo>
                  <a:cubicBezTo>
                    <a:pt x="2783" y="7312"/>
                    <a:pt x="2688" y="7319"/>
                    <a:pt x="2593" y="7351"/>
                  </a:cubicBezTo>
                  <a:cubicBezTo>
                    <a:pt x="2466" y="7396"/>
                    <a:pt x="2339" y="7444"/>
                    <a:pt x="2239" y="7534"/>
                  </a:cubicBezTo>
                  <a:cubicBezTo>
                    <a:pt x="2177" y="7590"/>
                    <a:pt x="2115" y="7607"/>
                    <a:pt x="2054" y="7607"/>
                  </a:cubicBezTo>
                  <a:cubicBezTo>
                    <a:pt x="1974" y="7607"/>
                    <a:pt x="1895" y="7579"/>
                    <a:pt x="1815" y="7579"/>
                  </a:cubicBezTo>
                  <a:cubicBezTo>
                    <a:pt x="1811" y="7579"/>
                    <a:pt x="1806" y="7579"/>
                    <a:pt x="1802" y="7579"/>
                  </a:cubicBezTo>
                  <a:cubicBezTo>
                    <a:pt x="1788" y="7576"/>
                    <a:pt x="1775" y="7567"/>
                    <a:pt x="1763" y="7549"/>
                  </a:cubicBezTo>
                  <a:cubicBezTo>
                    <a:pt x="1778" y="7497"/>
                    <a:pt x="1813" y="7488"/>
                    <a:pt x="1846" y="7488"/>
                  </a:cubicBezTo>
                  <a:cubicBezTo>
                    <a:pt x="1853" y="7488"/>
                    <a:pt x="1861" y="7489"/>
                    <a:pt x="1868" y="7489"/>
                  </a:cubicBezTo>
                  <a:cubicBezTo>
                    <a:pt x="1882" y="7490"/>
                    <a:pt x="1897" y="7491"/>
                    <a:pt x="1911" y="7491"/>
                  </a:cubicBezTo>
                  <a:cubicBezTo>
                    <a:pt x="2129" y="7491"/>
                    <a:pt x="2293" y="7323"/>
                    <a:pt x="2348" y="7081"/>
                  </a:cubicBezTo>
                  <a:cubicBezTo>
                    <a:pt x="2425" y="6760"/>
                    <a:pt x="2665" y="6649"/>
                    <a:pt x="2753" y="6442"/>
                  </a:cubicBezTo>
                  <a:cubicBezTo>
                    <a:pt x="2844" y="6229"/>
                    <a:pt x="2922" y="6172"/>
                    <a:pt x="3028" y="6172"/>
                  </a:cubicBezTo>
                  <a:cubicBezTo>
                    <a:pt x="3070" y="6172"/>
                    <a:pt x="3117" y="6181"/>
                    <a:pt x="3170" y="6192"/>
                  </a:cubicBezTo>
                  <a:cubicBezTo>
                    <a:pt x="3173" y="6193"/>
                    <a:pt x="3176" y="6193"/>
                    <a:pt x="3179" y="6193"/>
                  </a:cubicBezTo>
                  <a:cubicBezTo>
                    <a:pt x="3223" y="6193"/>
                    <a:pt x="3282" y="6129"/>
                    <a:pt x="3327" y="6084"/>
                  </a:cubicBezTo>
                  <a:cubicBezTo>
                    <a:pt x="3381" y="6032"/>
                    <a:pt x="3422" y="6004"/>
                    <a:pt x="3457" y="6004"/>
                  </a:cubicBezTo>
                  <a:cubicBezTo>
                    <a:pt x="3510" y="6004"/>
                    <a:pt x="3546" y="6067"/>
                    <a:pt x="3587" y="6204"/>
                  </a:cubicBezTo>
                  <a:cubicBezTo>
                    <a:pt x="3651" y="6421"/>
                    <a:pt x="3836" y="6526"/>
                    <a:pt x="3995" y="6628"/>
                  </a:cubicBezTo>
                  <a:cubicBezTo>
                    <a:pt x="4095" y="6691"/>
                    <a:pt x="4228" y="6748"/>
                    <a:pt x="4222" y="6898"/>
                  </a:cubicBezTo>
                  <a:cubicBezTo>
                    <a:pt x="4210" y="7078"/>
                    <a:pt x="4065" y="7042"/>
                    <a:pt x="3963" y="7054"/>
                  </a:cubicBezTo>
                  <a:cubicBezTo>
                    <a:pt x="3911" y="7060"/>
                    <a:pt x="3843" y="7051"/>
                    <a:pt x="3827" y="7144"/>
                  </a:cubicBezTo>
                  <a:cubicBezTo>
                    <a:pt x="3812" y="7237"/>
                    <a:pt x="3875" y="7264"/>
                    <a:pt x="3920" y="7300"/>
                  </a:cubicBezTo>
                  <a:cubicBezTo>
                    <a:pt x="3988" y="7353"/>
                    <a:pt x="4064" y="7457"/>
                    <a:pt x="4134" y="7457"/>
                  </a:cubicBezTo>
                  <a:cubicBezTo>
                    <a:pt x="4155" y="7457"/>
                    <a:pt x="4177" y="7447"/>
                    <a:pt x="4197" y="7423"/>
                  </a:cubicBezTo>
                  <a:cubicBezTo>
                    <a:pt x="4310" y="7288"/>
                    <a:pt x="4380" y="7084"/>
                    <a:pt x="4462" y="6904"/>
                  </a:cubicBezTo>
                  <a:cubicBezTo>
                    <a:pt x="4472" y="6880"/>
                    <a:pt x="4433" y="6830"/>
                    <a:pt x="4474" y="6830"/>
                  </a:cubicBezTo>
                  <a:cubicBezTo>
                    <a:pt x="4480" y="6830"/>
                    <a:pt x="4489" y="6832"/>
                    <a:pt x="4500" y="6835"/>
                  </a:cubicBezTo>
                  <a:cubicBezTo>
                    <a:pt x="4511" y="6838"/>
                    <a:pt x="4521" y="6839"/>
                    <a:pt x="4530" y="6839"/>
                  </a:cubicBezTo>
                  <a:cubicBezTo>
                    <a:pt x="4600" y="6839"/>
                    <a:pt x="4599" y="6741"/>
                    <a:pt x="4571" y="6688"/>
                  </a:cubicBezTo>
                  <a:cubicBezTo>
                    <a:pt x="4500" y="6562"/>
                    <a:pt x="4466" y="6367"/>
                    <a:pt x="4337" y="6334"/>
                  </a:cubicBezTo>
                  <a:cubicBezTo>
                    <a:pt x="4165" y="6288"/>
                    <a:pt x="4079" y="6114"/>
                    <a:pt x="3966" y="5976"/>
                  </a:cubicBezTo>
                  <a:cubicBezTo>
                    <a:pt x="3932" y="5934"/>
                    <a:pt x="3907" y="5889"/>
                    <a:pt x="3934" y="5835"/>
                  </a:cubicBezTo>
                  <a:cubicBezTo>
                    <a:pt x="3942" y="5818"/>
                    <a:pt x="3953" y="5812"/>
                    <a:pt x="3963" y="5812"/>
                  </a:cubicBezTo>
                  <a:close/>
                  <a:moveTo>
                    <a:pt x="8568" y="8792"/>
                  </a:moveTo>
                  <a:cubicBezTo>
                    <a:pt x="8608" y="8792"/>
                    <a:pt x="8640" y="8836"/>
                    <a:pt x="8665" y="8894"/>
                  </a:cubicBezTo>
                  <a:cubicBezTo>
                    <a:pt x="8800" y="9191"/>
                    <a:pt x="8953" y="9448"/>
                    <a:pt x="9207" y="9448"/>
                  </a:cubicBezTo>
                  <a:cubicBezTo>
                    <a:pt x="9268" y="9448"/>
                    <a:pt x="9334" y="9433"/>
                    <a:pt x="9408" y="9401"/>
                  </a:cubicBezTo>
                  <a:cubicBezTo>
                    <a:pt x="9411" y="9399"/>
                    <a:pt x="9415" y="9398"/>
                    <a:pt x="9419" y="9398"/>
                  </a:cubicBezTo>
                  <a:cubicBezTo>
                    <a:pt x="9441" y="9398"/>
                    <a:pt x="9469" y="9424"/>
                    <a:pt x="9492" y="9434"/>
                  </a:cubicBezTo>
                  <a:cubicBezTo>
                    <a:pt x="9467" y="9449"/>
                    <a:pt x="9444" y="9470"/>
                    <a:pt x="9424" y="9494"/>
                  </a:cubicBezTo>
                  <a:lnTo>
                    <a:pt x="9424" y="9497"/>
                  </a:lnTo>
                  <a:cubicBezTo>
                    <a:pt x="9334" y="9667"/>
                    <a:pt x="9249" y="9844"/>
                    <a:pt x="9069" y="9844"/>
                  </a:cubicBezTo>
                  <a:cubicBezTo>
                    <a:pt x="9058" y="9844"/>
                    <a:pt x="9046" y="9844"/>
                    <a:pt x="9034" y="9842"/>
                  </a:cubicBezTo>
                  <a:cubicBezTo>
                    <a:pt x="9009" y="9830"/>
                    <a:pt x="8964" y="9821"/>
                    <a:pt x="8964" y="9803"/>
                  </a:cubicBezTo>
                  <a:cubicBezTo>
                    <a:pt x="8939" y="9416"/>
                    <a:pt x="8624" y="9302"/>
                    <a:pt x="8529" y="8984"/>
                  </a:cubicBezTo>
                  <a:cubicBezTo>
                    <a:pt x="8511" y="8924"/>
                    <a:pt x="8452" y="8846"/>
                    <a:pt x="8536" y="8801"/>
                  </a:cubicBezTo>
                  <a:cubicBezTo>
                    <a:pt x="8547" y="8795"/>
                    <a:pt x="8558" y="8792"/>
                    <a:pt x="8568" y="8792"/>
                  </a:cubicBezTo>
                  <a:close/>
                  <a:moveTo>
                    <a:pt x="6558" y="9152"/>
                  </a:moveTo>
                  <a:cubicBezTo>
                    <a:pt x="6626" y="9185"/>
                    <a:pt x="6737" y="9194"/>
                    <a:pt x="6755" y="9251"/>
                  </a:cubicBezTo>
                  <a:cubicBezTo>
                    <a:pt x="6893" y="9698"/>
                    <a:pt x="7244" y="9980"/>
                    <a:pt x="7294" y="10494"/>
                  </a:cubicBezTo>
                  <a:cubicBezTo>
                    <a:pt x="7312" y="10671"/>
                    <a:pt x="7453" y="10734"/>
                    <a:pt x="7523" y="10869"/>
                  </a:cubicBezTo>
                  <a:cubicBezTo>
                    <a:pt x="7711" y="11229"/>
                    <a:pt x="7818" y="11628"/>
                    <a:pt x="7904" y="12042"/>
                  </a:cubicBezTo>
                  <a:cubicBezTo>
                    <a:pt x="7611" y="11748"/>
                    <a:pt x="7360" y="11403"/>
                    <a:pt x="7192" y="10965"/>
                  </a:cubicBezTo>
                  <a:cubicBezTo>
                    <a:pt x="7174" y="10920"/>
                    <a:pt x="7149" y="10875"/>
                    <a:pt x="7149" y="10830"/>
                  </a:cubicBezTo>
                  <a:cubicBezTo>
                    <a:pt x="7147" y="10232"/>
                    <a:pt x="6773" y="9854"/>
                    <a:pt x="6648" y="9326"/>
                  </a:cubicBezTo>
                  <a:cubicBezTo>
                    <a:pt x="6635" y="9263"/>
                    <a:pt x="6589" y="9212"/>
                    <a:pt x="6558" y="9152"/>
                  </a:cubicBezTo>
                  <a:close/>
                  <a:moveTo>
                    <a:pt x="11472" y="0"/>
                  </a:moveTo>
                  <a:cubicBezTo>
                    <a:pt x="11346" y="0"/>
                    <a:pt x="11179" y="175"/>
                    <a:pt x="11010" y="196"/>
                  </a:cubicBezTo>
                  <a:cubicBezTo>
                    <a:pt x="10921" y="204"/>
                    <a:pt x="10834" y="262"/>
                    <a:pt x="10747" y="262"/>
                  </a:cubicBezTo>
                  <a:cubicBezTo>
                    <a:pt x="10741" y="262"/>
                    <a:pt x="10735" y="262"/>
                    <a:pt x="10729" y="262"/>
                  </a:cubicBezTo>
                  <a:cubicBezTo>
                    <a:pt x="10725" y="261"/>
                    <a:pt x="10721" y="261"/>
                    <a:pt x="10717" y="261"/>
                  </a:cubicBezTo>
                  <a:cubicBezTo>
                    <a:pt x="10475" y="261"/>
                    <a:pt x="10327" y="586"/>
                    <a:pt x="10091" y="586"/>
                  </a:cubicBezTo>
                  <a:cubicBezTo>
                    <a:pt x="10077" y="586"/>
                    <a:pt x="10063" y="585"/>
                    <a:pt x="10049" y="583"/>
                  </a:cubicBezTo>
                  <a:cubicBezTo>
                    <a:pt x="10036" y="581"/>
                    <a:pt x="10023" y="579"/>
                    <a:pt x="10011" y="579"/>
                  </a:cubicBezTo>
                  <a:cubicBezTo>
                    <a:pt x="9958" y="579"/>
                    <a:pt x="9919" y="606"/>
                    <a:pt x="9895" y="709"/>
                  </a:cubicBezTo>
                  <a:cubicBezTo>
                    <a:pt x="9881" y="774"/>
                    <a:pt x="9788" y="865"/>
                    <a:pt x="9739" y="865"/>
                  </a:cubicBezTo>
                  <a:cubicBezTo>
                    <a:pt x="9734" y="865"/>
                    <a:pt x="9729" y="864"/>
                    <a:pt x="9725" y="862"/>
                  </a:cubicBezTo>
                  <a:cubicBezTo>
                    <a:pt x="9627" y="819"/>
                    <a:pt x="9556" y="797"/>
                    <a:pt x="9510" y="797"/>
                  </a:cubicBezTo>
                  <a:cubicBezTo>
                    <a:pt x="9402" y="797"/>
                    <a:pt x="9431" y="915"/>
                    <a:pt x="9578" y="1150"/>
                  </a:cubicBezTo>
                  <a:cubicBezTo>
                    <a:pt x="9585" y="1162"/>
                    <a:pt x="9574" y="1195"/>
                    <a:pt x="9571" y="1216"/>
                  </a:cubicBezTo>
                  <a:cubicBezTo>
                    <a:pt x="9562" y="1210"/>
                    <a:pt x="9546" y="1207"/>
                    <a:pt x="9540" y="1195"/>
                  </a:cubicBezTo>
                  <a:cubicBezTo>
                    <a:pt x="9492" y="1108"/>
                    <a:pt x="9419" y="1027"/>
                    <a:pt x="9406" y="928"/>
                  </a:cubicBezTo>
                  <a:cubicBezTo>
                    <a:pt x="9385" y="787"/>
                    <a:pt x="9372" y="667"/>
                    <a:pt x="9247" y="634"/>
                  </a:cubicBezTo>
                  <a:cubicBezTo>
                    <a:pt x="9225" y="628"/>
                    <a:pt x="9204" y="625"/>
                    <a:pt x="9185" y="625"/>
                  </a:cubicBezTo>
                  <a:cubicBezTo>
                    <a:pt x="9031" y="625"/>
                    <a:pt x="8970" y="803"/>
                    <a:pt x="8894" y="958"/>
                  </a:cubicBezTo>
                  <a:cubicBezTo>
                    <a:pt x="8835" y="1078"/>
                    <a:pt x="8898" y="1135"/>
                    <a:pt x="8948" y="1204"/>
                  </a:cubicBezTo>
                  <a:cubicBezTo>
                    <a:pt x="8957" y="1216"/>
                    <a:pt x="8964" y="1231"/>
                    <a:pt x="8971" y="1246"/>
                  </a:cubicBezTo>
                  <a:cubicBezTo>
                    <a:pt x="8960" y="1248"/>
                    <a:pt x="8948" y="1250"/>
                    <a:pt x="8937" y="1250"/>
                  </a:cubicBezTo>
                  <a:cubicBezTo>
                    <a:pt x="8932" y="1250"/>
                    <a:pt x="8928" y="1250"/>
                    <a:pt x="8923" y="1249"/>
                  </a:cubicBezTo>
                  <a:cubicBezTo>
                    <a:pt x="8771" y="1220"/>
                    <a:pt x="8618" y="1162"/>
                    <a:pt x="8464" y="1162"/>
                  </a:cubicBezTo>
                  <a:cubicBezTo>
                    <a:pt x="8460" y="1162"/>
                    <a:pt x="8456" y="1162"/>
                    <a:pt x="8452" y="1162"/>
                  </a:cubicBezTo>
                  <a:cubicBezTo>
                    <a:pt x="8405" y="1162"/>
                    <a:pt x="8316" y="1076"/>
                    <a:pt x="8254" y="1076"/>
                  </a:cubicBezTo>
                  <a:cubicBezTo>
                    <a:pt x="8206" y="1076"/>
                    <a:pt x="8174" y="1127"/>
                    <a:pt x="8189" y="1309"/>
                  </a:cubicBezTo>
                  <a:cubicBezTo>
                    <a:pt x="8189" y="1321"/>
                    <a:pt x="8135" y="1339"/>
                    <a:pt x="8103" y="1354"/>
                  </a:cubicBezTo>
                  <a:cubicBezTo>
                    <a:pt x="8050" y="1381"/>
                    <a:pt x="7996" y="1390"/>
                    <a:pt x="7940" y="1390"/>
                  </a:cubicBezTo>
                  <a:cubicBezTo>
                    <a:pt x="7846" y="1390"/>
                    <a:pt x="7750" y="1365"/>
                    <a:pt x="7655" y="1365"/>
                  </a:cubicBezTo>
                  <a:cubicBezTo>
                    <a:pt x="7580" y="1365"/>
                    <a:pt x="7506" y="1381"/>
                    <a:pt x="7435" y="1438"/>
                  </a:cubicBezTo>
                  <a:cubicBezTo>
                    <a:pt x="7376" y="1495"/>
                    <a:pt x="7319" y="1552"/>
                    <a:pt x="7258" y="1609"/>
                  </a:cubicBezTo>
                  <a:cubicBezTo>
                    <a:pt x="7236" y="1629"/>
                    <a:pt x="7203" y="1654"/>
                    <a:pt x="7178" y="1654"/>
                  </a:cubicBezTo>
                  <a:cubicBezTo>
                    <a:pt x="7161" y="1654"/>
                    <a:pt x="7148" y="1643"/>
                    <a:pt x="7145" y="1612"/>
                  </a:cubicBezTo>
                  <a:cubicBezTo>
                    <a:pt x="7124" y="1434"/>
                    <a:pt x="7044" y="1390"/>
                    <a:pt x="6957" y="1390"/>
                  </a:cubicBezTo>
                  <a:cubicBezTo>
                    <a:pt x="6927" y="1390"/>
                    <a:pt x="6896" y="1395"/>
                    <a:pt x="6866" y="1402"/>
                  </a:cubicBezTo>
                  <a:cubicBezTo>
                    <a:pt x="6741" y="1435"/>
                    <a:pt x="6809" y="1603"/>
                    <a:pt x="6793" y="1711"/>
                  </a:cubicBezTo>
                  <a:cubicBezTo>
                    <a:pt x="6775" y="1843"/>
                    <a:pt x="6669" y="1753"/>
                    <a:pt x="6623" y="1831"/>
                  </a:cubicBezTo>
                  <a:cubicBezTo>
                    <a:pt x="6617" y="1842"/>
                    <a:pt x="6612" y="1847"/>
                    <a:pt x="6608" y="1847"/>
                  </a:cubicBezTo>
                  <a:cubicBezTo>
                    <a:pt x="6598" y="1847"/>
                    <a:pt x="6596" y="1818"/>
                    <a:pt x="6601" y="1792"/>
                  </a:cubicBezTo>
                  <a:cubicBezTo>
                    <a:pt x="6628" y="1561"/>
                    <a:pt x="6521" y="1483"/>
                    <a:pt x="6376" y="1417"/>
                  </a:cubicBezTo>
                  <a:cubicBezTo>
                    <a:pt x="6086" y="1285"/>
                    <a:pt x="5776" y="1246"/>
                    <a:pt x="5495" y="1054"/>
                  </a:cubicBezTo>
                  <a:cubicBezTo>
                    <a:pt x="5400" y="989"/>
                    <a:pt x="5293" y="961"/>
                    <a:pt x="5186" y="961"/>
                  </a:cubicBezTo>
                  <a:cubicBezTo>
                    <a:pt x="5098" y="961"/>
                    <a:pt x="5011" y="980"/>
                    <a:pt x="4929" y="1012"/>
                  </a:cubicBezTo>
                  <a:cubicBezTo>
                    <a:pt x="4661" y="1117"/>
                    <a:pt x="4373" y="1129"/>
                    <a:pt x="4131" y="1327"/>
                  </a:cubicBezTo>
                  <a:cubicBezTo>
                    <a:pt x="4036" y="1402"/>
                    <a:pt x="3766" y="1267"/>
                    <a:pt x="3900" y="1642"/>
                  </a:cubicBezTo>
                  <a:cubicBezTo>
                    <a:pt x="3907" y="1663"/>
                    <a:pt x="3868" y="1711"/>
                    <a:pt x="3852" y="1750"/>
                  </a:cubicBezTo>
                  <a:cubicBezTo>
                    <a:pt x="3694" y="2156"/>
                    <a:pt x="3376" y="2297"/>
                    <a:pt x="3114" y="2528"/>
                  </a:cubicBezTo>
                  <a:cubicBezTo>
                    <a:pt x="2892" y="2720"/>
                    <a:pt x="3016" y="2972"/>
                    <a:pt x="3086" y="3167"/>
                  </a:cubicBezTo>
                  <a:cubicBezTo>
                    <a:pt x="3127" y="3279"/>
                    <a:pt x="3211" y="3342"/>
                    <a:pt x="3297" y="3342"/>
                  </a:cubicBezTo>
                  <a:cubicBezTo>
                    <a:pt x="3347" y="3342"/>
                    <a:pt x="3397" y="3320"/>
                    <a:pt x="3440" y="3275"/>
                  </a:cubicBezTo>
                  <a:cubicBezTo>
                    <a:pt x="3507" y="3208"/>
                    <a:pt x="3557" y="3179"/>
                    <a:pt x="3595" y="3179"/>
                  </a:cubicBezTo>
                  <a:cubicBezTo>
                    <a:pt x="3677" y="3179"/>
                    <a:pt x="3706" y="3307"/>
                    <a:pt x="3732" y="3464"/>
                  </a:cubicBezTo>
                  <a:cubicBezTo>
                    <a:pt x="3737" y="3512"/>
                    <a:pt x="3739" y="3560"/>
                    <a:pt x="3737" y="3608"/>
                  </a:cubicBezTo>
                  <a:cubicBezTo>
                    <a:pt x="3710" y="3569"/>
                    <a:pt x="3666" y="3542"/>
                    <a:pt x="3653" y="3494"/>
                  </a:cubicBezTo>
                  <a:cubicBezTo>
                    <a:pt x="3624" y="3382"/>
                    <a:pt x="3588" y="3340"/>
                    <a:pt x="3546" y="3340"/>
                  </a:cubicBezTo>
                  <a:cubicBezTo>
                    <a:pt x="3505" y="3340"/>
                    <a:pt x="3458" y="3380"/>
                    <a:pt x="3406" y="3434"/>
                  </a:cubicBezTo>
                  <a:cubicBezTo>
                    <a:pt x="3299" y="3539"/>
                    <a:pt x="3340" y="3692"/>
                    <a:pt x="3363" y="3803"/>
                  </a:cubicBezTo>
                  <a:cubicBezTo>
                    <a:pt x="3406" y="4010"/>
                    <a:pt x="3320" y="4067"/>
                    <a:pt x="3207" y="4103"/>
                  </a:cubicBezTo>
                  <a:cubicBezTo>
                    <a:pt x="3071" y="4142"/>
                    <a:pt x="2962" y="4215"/>
                    <a:pt x="2894" y="4389"/>
                  </a:cubicBezTo>
                  <a:cubicBezTo>
                    <a:pt x="2857" y="4479"/>
                    <a:pt x="2780" y="4523"/>
                    <a:pt x="2711" y="4523"/>
                  </a:cubicBezTo>
                  <a:cubicBezTo>
                    <a:pt x="2691" y="4523"/>
                    <a:pt x="2671" y="4519"/>
                    <a:pt x="2654" y="4512"/>
                  </a:cubicBezTo>
                  <a:cubicBezTo>
                    <a:pt x="2574" y="4479"/>
                    <a:pt x="2685" y="4410"/>
                    <a:pt x="2683" y="4341"/>
                  </a:cubicBezTo>
                  <a:cubicBezTo>
                    <a:pt x="2681" y="4262"/>
                    <a:pt x="2656" y="4191"/>
                    <a:pt x="2613" y="4139"/>
                  </a:cubicBezTo>
                  <a:cubicBezTo>
                    <a:pt x="2491" y="3959"/>
                    <a:pt x="2343" y="3770"/>
                    <a:pt x="2325" y="3530"/>
                  </a:cubicBezTo>
                  <a:cubicBezTo>
                    <a:pt x="2310" y="3335"/>
                    <a:pt x="2209" y="3112"/>
                    <a:pt x="2061" y="3112"/>
                  </a:cubicBezTo>
                  <a:cubicBezTo>
                    <a:pt x="2056" y="3112"/>
                    <a:pt x="2051" y="3113"/>
                    <a:pt x="2046" y="3113"/>
                  </a:cubicBezTo>
                  <a:cubicBezTo>
                    <a:pt x="1917" y="3122"/>
                    <a:pt x="1781" y="3194"/>
                    <a:pt x="1763" y="3338"/>
                  </a:cubicBezTo>
                  <a:cubicBezTo>
                    <a:pt x="1729" y="3548"/>
                    <a:pt x="1790" y="3770"/>
                    <a:pt x="1920" y="3902"/>
                  </a:cubicBezTo>
                  <a:cubicBezTo>
                    <a:pt x="2028" y="4013"/>
                    <a:pt x="2028" y="4022"/>
                    <a:pt x="1981" y="4079"/>
                  </a:cubicBezTo>
                  <a:cubicBezTo>
                    <a:pt x="1831" y="4259"/>
                    <a:pt x="1892" y="4536"/>
                    <a:pt x="1811" y="4755"/>
                  </a:cubicBezTo>
                  <a:cubicBezTo>
                    <a:pt x="1791" y="4808"/>
                    <a:pt x="1828" y="4832"/>
                    <a:pt x="1872" y="4832"/>
                  </a:cubicBezTo>
                  <a:cubicBezTo>
                    <a:pt x="1895" y="4832"/>
                    <a:pt x="1919" y="4826"/>
                    <a:pt x="1940" y="4815"/>
                  </a:cubicBezTo>
                  <a:cubicBezTo>
                    <a:pt x="2102" y="4732"/>
                    <a:pt x="2267" y="4675"/>
                    <a:pt x="2440" y="4675"/>
                  </a:cubicBezTo>
                  <a:cubicBezTo>
                    <a:pt x="2456" y="4675"/>
                    <a:pt x="2472" y="4676"/>
                    <a:pt x="2488" y="4677"/>
                  </a:cubicBezTo>
                  <a:lnTo>
                    <a:pt x="2543" y="4677"/>
                  </a:lnTo>
                  <a:cubicBezTo>
                    <a:pt x="2538" y="4689"/>
                    <a:pt x="2536" y="4713"/>
                    <a:pt x="2527" y="4716"/>
                  </a:cubicBezTo>
                  <a:cubicBezTo>
                    <a:pt x="2379" y="4791"/>
                    <a:pt x="2232" y="4887"/>
                    <a:pt x="2080" y="4935"/>
                  </a:cubicBezTo>
                  <a:cubicBezTo>
                    <a:pt x="1994" y="4962"/>
                    <a:pt x="1892" y="4938"/>
                    <a:pt x="1865" y="5073"/>
                  </a:cubicBezTo>
                  <a:cubicBezTo>
                    <a:pt x="1838" y="5211"/>
                    <a:pt x="1938" y="5244"/>
                    <a:pt x="2010" y="5298"/>
                  </a:cubicBezTo>
                  <a:cubicBezTo>
                    <a:pt x="2187" y="5439"/>
                    <a:pt x="2214" y="5643"/>
                    <a:pt x="2148" y="5889"/>
                  </a:cubicBezTo>
                  <a:cubicBezTo>
                    <a:pt x="2122" y="5992"/>
                    <a:pt x="2080" y="6020"/>
                    <a:pt x="2034" y="6020"/>
                  </a:cubicBezTo>
                  <a:cubicBezTo>
                    <a:pt x="1986" y="6020"/>
                    <a:pt x="1932" y="5990"/>
                    <a:pt x="1883" y="5985"/>
                  </a:cubicBezTo>
                  <a:cubicBezTo>
                    <a:pt x="1761" y="5974"/>
                    <a:pt x="1640" y="5940"/>
                    <a:pt x="1516" y="5940"/>
                  </a:cubicBezTo>
                  <a:cubicBezTo>
                    <a:pt x="1511" y="5940"/>
                    <a:pt x="1505" y="5940"/>
                    <a:pt x="1500" y="5940"/>
                  </a:cubicBezTo>
                  <a:cubicBezTo>
                    <a:pt x="1373" y="5943"/>
                    <a:pt x="1226" y="5982"/>
                    <a:pt x="1247" y="6210"/>
                  </a:cubicBezTo>
                  <a:cubicBezTo>
                    <a:pt x="1265" y="6438"/>
                    <a:pt x="1226" y="6634"/>
                    <a:pt x="1195" y="6850"/>
                  </a:cubicBezTo>
                  <a:cubicBezTo>
                    <a:pt x="1167" y="7021"/>
                    <a:pt x="1077" y="7318"/>
                    <a:pt x="1319" y="7375"/>
                  </a:cubicBezTo>
                  <a:cubicBezTo>
                    <a:pt x="1550" y="7426"/>
                    <a:pt x="1598" y="7498"/>
                    <a:pt x="1475" y="7762"/>
                  </a:cubicBezTo>
                  <a:cubicBezTo>
                    <a:pt x="1430" y="7867"/>
                    <a:pt x="1364" y="7957"/>
                    <a:pt x="1287" y="8020"/>
                  </a:cubicBezTo>
                  <a:cubicBezTo>
                    <a:pt x="1131" y="8140"/>
                    <a:pt x="1009" y="8293"/>
                    <a:pt x="1027" y="8570"/>
                  </a:cubicBezTo>
                  <a:cubicBezTo>
                    <a:pt x="1034" y="8678"/>
                    <a:pt x="1004" y="8807"/>
                    <a:pt x="925" y="8852"/>
                  </a:cubicBezTo>
                  <a:cubicBezTo>
                    <a:pt x="614" y="9035"/>
                    <a:pt x="431" y="9377"/>
                    <a:pt x="286" y="9755"/>
                  </a:cubicBezTo>
                  <a:cubicBezTo>
                    <a:pt x="170" y="10061"/>
                    <a:pt x="-47" y="10328"/>
                    <a:pt x="105" y="10749"/>
                  </a:cubicBezTo>
                  <a:cubicBezTo>
                    <a:pt x="191" y="10983"/>
                    <a:pt x="143" y="11253"/>
                    <a:pt x="46" y="11499"/>
                  </a:cubicBezTo>
                  <a:cubicBezTo>
                    <a:pt x="-63" y="11772"/>
                    <a:pt x="34" y="12240"/>
                    <a:pt x="216" y="12450"/>
                  </a:cubicBezTo>
                  <a:cubicBezTo>
                    <a:pt x="254" y="12495"/>
                    <a:pt x="286" y="12546"/>
                    <a:pt x="306" y="12607"/>
                  </a:cubicBezTo>
                  <a:cubicBezTo>
                    <a:pt x="465" y="13033"/>
                    <a:pt x="653" y="13426"/>
                    <a:pt x="970" y="13678"/>
                  </a:cubicBezTo>
                  <a:cubicBezTo>
                    <a:pt x="1045" y="13738"/>
                    <a:pt x="1124" y="13849"/>
                    <a:pt x="1201" y="13849"/>
                  </a:cubicBezTo>
                  <a:cubicBezTo>
                    <a:pt x="1217" y="13849"/>
                    <a:pt x="1233" y="13845"/>
                    <a:pt x="1249" y="13834"/>
                  </a:cubicBezTo>
                  <a:cubicBezTo>
                    <a:pt x="1618" y="13591"/>
                    <a:pt x="2053" y="13867"/>
                    <a:pt x="2413" y="13525"/>
                  </a:cubicBezTo>
                  <a:cubicBezTo>
                    <a:pt x="2471" y="13471"/>
                    <a:pt x="2551" y="13434"/>
                    <a:pt x="2632" y="13434"/>
                  </a:cubicBezTo>
                  <a:cubicBezTo>
                    <a:pt x="2731" y="13434"/>
                    <a:pt x="2832" y="13488"/>
                    <a:pt x="2894" y="13630"/>
                  </a:cubicBezTo>
                  <a:cubicBezTo>
                    <a:pt x="2957" y="13775"/>
                    <a:pt x="3023" y="13833"/>
                    <a:pt x="3121" y="13833"/>
                  </a:cubicBezTo>
                  <a:cubicBezTo>
                    <a:pt x="3142" y="13833"/>
                    <a:pt x="3166" y="13830"/>
                    <a:pt x="3191" y="13825"/>
                  </a:cubicBezTo>
                  <a:cubicBezTo>
                    <a:pt x="3214" y="13820"/>
                    <a:pt x="3236" y="13818"/>
                    <a:pt x="3256" y="13818"/>
                  </a:cubicBezTo>
                  <a:cubicBezTo>
                    <a:pt x="3440" y="13818"/>
                    <a:pt x="3512" y="14005"/>
                    <a:pt x="3472" y="14275"/>
                  </a:cubicBezTo>
                  <a:cubicBezTo>
                    <a:pt x="3435" y="14521"/>
                    <a:pt x="3313" y="14800"/>
                    <a:pt x="3417" y="15020"/>
                  </a:cubicBezTo>
                  <a:cubicBezTo>
                    <a:pt x="3537" y="15278"/>
                    <a:pt x="3676" y="15527"/>
                    <a:pt x="3766" y="15800"/>
                  </a:cubicBezTo>
                  <a:cubicBezTo>
                    <a:pt x="3925" y="16277"/>
                    <a:pt x="4040" y="16784"/>
                    <a:pt x="3841" y="17304"/>
                  </a:cubicBezTo>
                  <a:cubicBezTo>
                    <a:pt x="3714" y="17631"/>
                    <a:pt x="3689" y="17976"/>
                    <a:pt x="3809" y="18300"/>
                  </a:cubicBezTo>
                  <a:cubicBezTo>
                    <a:pt x="3936" y="18639"/>
                    <a:pt x="4031" y="18978"/>
                    <a:pt x="4065" y="19360"/>
                  </a:cubicBezTo>
                  <a:cubicBezTo>
                    <a:pt x="4095" y="19705"/>
                    <a:pt x="4092" y="20077"/>
                    <a:pt x="4312" y="20350"/>
                  </a:cubicBezTo>
                  <a:cubicBezTo>
                    <a:pt x="4437" y="20509"/>
                    <a:pt x="4471" y="20743"/>
                    <a:pt x="4528" y="20953"/>
                  </a:cubicBezTo>
                  <a:cubicBezTo>
                    <a:pt x="4577" y="21140"/>
                    <a:pt x="4466" y="21374"/>
                    <a:pt x="4636" y="21536"/>
                  </a:cubicBezTo>
                  <a:cubicBezTo>
                    <a:pt x="4684" y="21583"/>
                    <a:pt x="4729" y="21600"/>
                    <a:pt x="4772" y="21600"/>
                  </a:cubicBezTo>
                  <a:cubicBezTo>
                    <a:pt x="4884" y="21600"/>
                    <a:pt x="4987" y="21488"/>
                    <a:pt x="5099" y="21488"/>
                  </a:cubicBezTo>
                  <a:cubicBezTo>
                    <a:pt x="5101" y="21488"/>
                    <a:pt x="5103" y="21488"/>
                    <a:pt x="5105" y="21488"/>
                  </a:cubicBezTo>
                  <a:cubicBezTo>
                    <a:pt x="5119" y="21488"/>
                    <a:pt x="5133" y="21488"/>
                    <a:pt x="5146" y="21488"/>
                  </a:cubicBezTo>
                  <a:cubicBezTo>
                    <a:pt x="5829" y="21488"/>
                    <a:pt x="6183" y="20903"/>
                    <a:pt x="6460" y="20164"/>
                  </a:cubicBezTo>
                  <a:cubicBezTo>
                    <a:pt x="6517" y="20014"/>
                    <a:pt x="6456" y="19792"/>
                    <a:pt x="6601" y="19714"/>
                  </a:cubicBezTo>
                  <a:cubicBezTo>
                    <a:pt x="6854" y="19576"/>
                    <a:pt x="6911" y="19309"/>
                    <a:pt x="6845" y="19018"/>
                  </a:cubicBezTo>
                  <a:cubicBezTo>
                    <a:pt x="6748" y="18588"/>
                    <a:pt x="6925" y="18429"/>
                    <a:pt x="7172" y="18285"/>
                  </a:cubicBezTo>
                  <a:cubicBezTo>
                    <a:pt x="7512" y="18081"/>
                    <a:pt x="7731" y="17085"/>
                    <a:pt x="7537" y="16685"/>
                  </a:cubicBezTo>
                  <a:cubicBezTo>
                    <a:pt x="7380" y="16367"/>
                    <a:pt x="7423" y="16016"/>
                    <a:pt x="7468" y="15686"/>
                  </a:cubicBezTo>
                  <a:cubicBezTo>
                    <a:pt x="7530" y="15218"/>
                    <a:pt x="7795" y="14906"/>
                    <a:pt x="8046" y="14617"/>
                  </a:cubicBezTo>
                  <a:cubicBezTo>
                    <a:pt x="8538" y="14053"/>
                    <a:pt x="8860" y="13372"/>
                    <a:pt x="8998" y="12534"/>
                  </a:cubicBezTo>
                  <a:cubicBezTo>
                    <a:pt x="9019" y="12411"/>
                    <a:pt x="9019" y="12271"/>
                    <a:pt x="8901" y="12271"/>
                  </a:cubicBezTo>
                  <a:cubicBezTo>
                    <a:pt x="8893" y="12271"/>
                    <a:pt x="8885" y="12272"/>
                    <a:pt x="8876" y="12273"/>
                  </a:cubicBezTo>
                  <a:cubicBezTo>
                    <a:pt x="8742" y="12294"/>
                    <a:pt x="8610" y="12357"/>
                    <a:pt x="8479" y="12411"/>
                  </a:cubicBezTo>
                  <a:cubicBezTo>
                    <a:pt x="8323" y="12475"/>
                    <a:pt x="8223" y="12515"/>
                    <a:pt x="8153" y="12515"/>
                  </a:cubicBezTo>
                  <a:cubicBezTo>
                    <a:pt x="8030" y="12515"/>
                    <a:pt x="7996" y="12391"/>
                    <a:pt x="7905" y="12047"/>
                  </a:cubicBezTo>
                  <a:cubicBezTo>
                    <a:pt x="7958" y="12113"/>
                    <a:pt x="7996" y="12231"/>
                    <a:pt x="8076" y="12231"/>
                  </a:cubicBezTo>
                  <a:cubicBezTo>
                    <a:pt x="8089" y="12231"/>
                    <a:pt x="8105" y="12227"/>
                    <a:pt x="8121" y="12219"/>
                  </a:cubicBezTo>
                  <a:cubicBezTo>
                    <a:pt x="8318" y="12117"/>
                    <a:pt x="8506" y="11976"/>
                    <a:pt x="8708" y="11889"/>
                  </a:cubicBezTo>
                  <a:cubicBezTo>
                    <a:pt x="8939" y="11787"/>
                    <a:pt x="9080" y="11499"/>
                    <a:pt x="9297" y="11400"/>
                  </a:cubicBezTo>
                  <a:cubicBezTo>
                    <a:pt x="9601" y="11262"/>
                    <a:pt x="9995" y="10719"/>
                    <a:pt x="10013" y="10313"/>
                  </a:cubicBezTo>
                  <a:cubicBezTo>
                    <a:pt x="10011" y="10259"/>
                    <a:pt x="9995" y="10208"/>
                    <a:pt x="9968" y="10169"/>
                  </a:cubicBezTo>
                  <a:cubicBezTo>
                    <a:pt x="9891" y="10040"/>
                    <a:pt x="9807" y="9926"/>
                    <a:pt x="9678" y="9881"/>
                  </a:cubicBezTo>
                  <a:cubicBezTo>
                    <a:pt x="9603" y="9854"/>
                    <a:pt x="9558" y="9752"/>
                    <a:pt x="9576" y="9653"/>
                  </a:cubicBezTo>
                  <a:cubicBezTo>
                    <a:pt x="9580" y="9636"/>
                    <a:pt x="9586" y="9629"/>
                    <a:pt x="9594" y="9629"/>
                  </a:cubicBezTo>
                  <a:cubicBezTo>
                    <a:pt x="9618" y="9629"/>
                    <a:pt x="9657" y="9687"/>
                    <a:pt x="9691" y="9689"/>
                  </a:cubicBezTo>
                  <a:cubicBezTo>
                    <a:pt x="9818" y="9701"/>
                    <a:pt x="9945" y="9740"/>
                    <a:pt x="10072" y="9740"/>
                  </a:cubicBezTo>
                  <a:cubicBezTo>
                    <a:pt x="10077" y="9740"/>
                    <a:pt x="10081" y="9740"/>
                    <a:pt x="10086" y="9740"/>
                  </a:cubicBezTo>
                  <a:cubicBezTo>
                    <a:pt x="10128" y="9739"/>
                    <a:pt x="10170" y="9739"/>
                    <a:pt x="10212" y="9739"/>
                  </a:cubicBezTo>
                  <a:cubicBezTo>
                    <a:pt x="10606" y="9739"/>
                    <a:pt x="10969" y="9801"/>
                    <a:pt x="11184" y="10376"/>
                  </a:cubicBezTo>
                  <a:cubicBezTo>
                    <a:pt x="11230" y="10501"/>
                    <a:pt x="11343" y="10646"/>
                    <a:pt x="11476" y="10646"/>
                  </a:cubicBezTo>
                  <a:cubicBezTo>
                    <a:pt x="11494" y="10646"/>
                    <a:pt x="11513" y="10643"/>
                    <a:pt x="11531" y="10638"/>
                  </a:cubicBezTo>
                  <a:cubicBezTo>
                    <a:pt x="11551" y="10631"/>
                    <a:pt x="11567" y="10628"/>
                    <a:pt x="11580" y="10628"/>
                  </a:cubicBezTo>
                  <a:cubicBezTo>
                    <a:pt x="11630" y="10628"/>
                    <a:pt x="11630" y="10673"/>
                    <a:pt x="11635" y="10740"/>
                  </a:cubicBezTo>
                  <a:cubicBezTo>
                    <a:pt x="11715" y="11559"/>
                    <a:pt x="11998" y="12276"/>
                    <a:pt x="12279" y="12997"/>
                  </a:cubicBezTo>
                  <a:cubicBezTo>
                    <a:pt x="12324" y="13110"/>
                    <a:pt x="12376" y="13184"/>
                    <a:pt x="12431" y="13184"/>
                  </a:cubicBezTo>
                  <a:cubicBezTo>
                    <a:pt x="12478" y="13184"/>
                    <a:pt x="12527" y="13128"/>
                    <a:pt x="12573" y="12994"/>
                  </a:cubicBezTo>
                  <a:cubicBezTo>
                    <a:pt x="12605" y="12904"/>
                    <a:pt x="12660" y="12826"/>
                    <a:pt x="12705" y="12745"/>
                  </a:cubicBezTo>
                  <a:lnTo>
                    <a:pt x="12725" y="12718"/>
                  </a:lnTo>
                  <a:cubicBezTo>
                    <a:pt x="12814" y="12438"/>
                    <a:pt x="12793" y="12156"/>
                    <a:pt x="12764" y="11865"/>
                  </a:cubicBezTo>
                  <a:cubicBezTo>
                    <a:pt x="12755" y="11781"/>
                    <a:pt x="12732" y="11673"/>
                    <a:pt x="12811" y="11649"/>
                  </a:cubicBezTo>
                  <a:cubicBezTo>
                    <a:pt x="13020" y="11583"/>
                    <a:pt x="13083" y="11334"/>
                    <a:pt x="13199" y="11148"/>
                  </a:cubicBezTo>
                  <a:cubicBezTo>
                    <a:pt x="13326" y="10947"/>
                    <a:pt x="13459" y="10704"/>
                    <a:pt x="13604" y="10577"/>
                  </a:cubicBezTo>
                  <a:cubicBezTo>
                    <a:pt x="13681" y="10510"/>
                    <a:pt x="13801" y="10411"/>
                    <a:pt x="13925" y="10411"/>
                  </a:cubicBezTo>
                  <a:cubicBezTo>
                    <a:pt x="14023" y="10411"/>
                    <a:pt x="14123" y="10471"/>
                    <a:pt x="14207" y="10656"/>
                  </a:cubicBezTo>
                  <a:cubicBezTo>
                    <a:pt x="14307" y="10878"/>
                    <a:pt x="14486" y="11040"/>
                    <a:pt x="14493" y="11334"/>
                  </a:cubicBezTo>
                  <a:cubicBezTo>
                    <a:pt x="14495" y="11424"/>
                    <a:pt x="14463" y="11538"/>
                    <a:pt x="14561" y="11583"/>
                  </a:cubicBezTo>
                  <a:cubicBezTo>
                    <a:pt x="14598" y="11600"/>
                    <a:pt x="14636" y="11612"/>
                    <a:pt x="14673" y="11612"/>
                  </a:cubicBezTo>
                  <a:cubicBezTo>
                    <a:pt x="14722" y="11612"/>
                    <a:pt x="14769" y="11589"/>
                    <a:pt x="14810" y="11520"/>
                  </a:cubicBezTo>
                  <a:cubicBezTo>
                    <a:pt x="14823" y="11498"/>
                    <a:pt x="14844" y="11468"/>
                    <a:pt x="14865" y="11468"/>
                  </a:cubicBezTo>
                  <a:cubicBezTo>
                    <a:pt x="14878" y="11468"/>
                    <a:pt x="14892" y="11482"/>
                    <a:pt x="14903" y="11520"/>
                  </a:cubicBezTo>
                  <a:cubicBezTo>
                    <a:pt x="14955" y="11718"/>
                    <a:pt x="14989" y="11925"/>
                    <a:pt x="15052" y="12117"/>
                  </a:cubicBezTo>
                  <a:cubicBezTo>
                    <a:pt x="15181" y="12510"/>
                    <a:pt x="15007" y="12970"/>
                    <a:pt x="15258" y="13351"/>
                  </a:cubicBezTo>
                  <a:cubicBezTo>
                    <a:pt x="15440" y="13627"/>
                    <a:pt x="15456" y="14053"/>
                    <a:pt x="15657" y="14335"/>
                  </a:cubicBezTo>
                  <a:cubicBezTo>
                    <a:pt x="15723" y="14380"/>
                    <a:pt x="15786" y="14425"/>
                    <a:pt x="15852" y="14467"/>
                  </a:cubicBezTo>
                  <a:cubicBezTo>
                    <a:pt x="15872" y="14479"/>
                    <a:pt x="15893" y="14485"/>
                    <a:pt x="15912" y="14485"/>
                  </a:cubicBezTo>
                  <a:cubicBezTo>
                    <a:pt x="15957" y="14485"/>
                    <a:pt x="15991" y="14453"/>
                    <a:pt x="15977" y="14386"/>
                  </a:cubicBezTo>
                  <a:cubicBezTo>
                    <a:pt x="15909" y="14053"/>
                    <a:pt x="15931" y="13684"/>
                    <a:pt x="15666" y="13435"/>
                  </a:cubicBezTo>
                  <a:cubicBezTo>
                    <a:pt x="15462" y="13243"/>
                    <a:pt x="15308" y="12943"/>
                    <a:pt x="15338" y="12570"/>
                  </a:cubicBezTo>
                  <a:cubicBezTo>
                    <a:pt x="15346" y="12474"/>
                    <a:pt x="15265" y="12233"/>
                    <a:pt x="15368" y="12233"/>
                  </a:cubicBezTo>
                  <a:cubicBezTo>
                    <a:pt x="15402" y="12233"/>
                    <a:pt x="15457" y="12260"/>
                    <a:pt x="15542" y="12327"/>
                  </a:cubicBezTo>
                  <a:cubicBezTo>
                    <a:pt x="15696" y="12453"/>
                    <a:pt x="15852" y="12619"/>
                    <a:pt x="15900" y="12784"/>
                  </a:cubicBezTo>
                  <a:cubicBezTo>
                    <a:pt x="15945" y="12948"/>
                    <a:pt x="15989" y="13003"/>
                    <a:pt x="16034" y="13003"/>
                  </a:cubicBezTo>
                  <a:cubicBezTo>
                    <a:pt x="16097" y="13003"/>
                    <a:pt x="16160" y="12897"/>
                    <a:pt x="16228" y="12835"/>
                  </a:cubicBezTo>
                  <a:cubicBezTo>
                    <a:pt x="16264" y="12802"/>
                    <a:pt x="16289" y="12741"/>
                    <a:pt x="16328" y="12715"/>
                  </a:cubicBezTo>
                  <a:cubicBezTo>
                    <a:pt x="16554" y="12555"/>
                    <a:pt x="16616" y="12324"/>
                    <a:pt x="16554" y="11991"/>
                  </a:cubicBezTo>
                  <a:cubicBezTo>
                    <a:pt x="16496" y="11664"/>
                    <a:pt x="16364" y="11415"/>
                    <a:pt x="16181" y="11208"/>
                  </a:cubicBezTo>
                  <a:cubicBezTo>
                    <a:pt x="16011" y="11013"/>
                    <a:pt x="15970" y="10848"/>
                    <a:pt x="16135" y="10605"/>
                  </a:cubicBezTo>
                  <a:cubicBezTo>
                    <a:pt x="16189" y="10528"/>
                    <a:pt x="16238" y="10488"/>
                    <a:pt x="16287" y="10488"/>
                  </a:cubicBezTo>
                  <a:cubicBezTo>
                    <a:pt x="16318" y="10488"/>
                    <a:pt x="16347" y="10503"/>
                    <a:pt x="16378" y="10535"/>
                  </a:cubicBezTo>
                  <a:cubicBezTo>
                    <a:pt x="16457" y="10619"/>
                    <a:pt x="16432" y="10725"/>
                    <a:pt x="16342" y="10809"/>
                  </a:cubicBezTo>
                  <a:cubicBezTo>
                    <a:pt x="16276" y="10869"/>
                    <a:pt x="16253" y="10980"/>
                    <a:pt x="16332" y="11055"/>
                  </a:cubicBezTo>
                  <a:cubicBezTo>
                    <a:pt x="16384" y="11107"/>
                    <a:pt x="16438" y="11145"/>
                    <a:pt x="16492" y="11145"/>
                  </a:cubicBezTo>
                  <a:cubicBezTo>
                    <a:pt x="16540" y="11145"/>
                    <a:pt x="16588" y="11115"/>
                    <a:pt x="16632" y="11037"/>
                  </a:cubicBezTo>
                  <a:cubicBezTo>
                    <a:pt x="16679" y="10950"/>
                    <a:pt x="16752" y="10839"/>
                    <a:pt x="16650" y="10758"/>
                  </a:cubicBezTo>
                  <a:cubicBezTo>
                    <a:pt x="16509" y="10650"/>
                    <a:pt x="16593" y="10602"/>
                    <a:pt x="16666" y="10541"/>
                  </a:cubicBezTo>
                  <a:cubicBezTo>
                    <a:pt x="16989" y="10283"/>
                    <a:pt x="17434" y="10265"/>
                    <a:pt x="17597" y="9689"/>
                  </a:cubicBezTo>
                  <a:cubicBezTo>
                    <a:pt x="17676" y="9404"/>
                    <a:pt x="17780" y="9134"/>
                    <a:pt x="17749" y="8810"/>
                  </a:cubicBezTo>
                  <a:cubicBezTo>
                    <a:pt x="17705" y="8386"/>
                    <a:pt x="17497" y="8098"/>
                    <a:pt x="17309" y="7801"/>
                  </a:cubicBezTo>
                  <a:cubicBezTo>
                    <a:pt x="17214" y="7651"/>
                    <a:pt x="17225" y="7576"/>
                    <a:pt x="17345" y="7498"/>
                  </a:cubicBezTo>
                  <a:cubicBezTo>
                    <a:pt x="17391" y="7471"/>
                    <a:pt x="17427" y="7432"/>
                    <a:pt x="17422" y="7360"/>
                  </a:cubicBezTo>
                  <a:cubicBezTo>
                    <a:pt x="17420" y="7291"/>
                    <a:pt x="17382" y="7231"/>
                    <a:pt x="17332" y="7216"/>
                  </a:cubicBezTo>
                  <a:cubicBezTo>
                    <a:pt x="17273" y="7201"/>
                    <a:pt x="17206" y="7172"/>
                    <a:pt x="17151" y="7172"/>
                  </a:cubicBezTo>
                  <a:cubicBezTo>
                    <a:pt x="17129" y="7172"/>
                    <a:pt x="17108" y="7177"/>
                    <a:pt x="17091" y="7189"/>
                  </a:cubicBezTo>
                  <a:cubicBezTo>
                    <a:pt x="17069" y="7205"/>
                    <a:pt x="17049" y="7212"/>
                    <a:pt x="17032" y="7212"/>
                  </a:cubicBezTo>
                  <a:cubicBezTo>
                    <a:pt x="16949" y="7212"/>
                    <a:pt x="16915" y="7060"/>
                    <a:pt x="16842" y="7060"/>
                  </a:cubicBezTo>
                  <a:cubicBezTo>
                    <a:pt x="16833" y="7060"/>
                    <a:pt x="16825" y="7061"/>
                    <a:pt x="16815" y="7066"/>
                  </a:cubicBezTo>
                  <a:cubicBezTo>
                    <a:pt x="16854" y="7021"/>
                    <a:pt x="16894" y="6976"/>
                    <a:pt x="16931" y="6928"/>
                  </a:cubicBezTo>
                  <a:cubicBezTo>
                    <a:pt x="16942" y="6910"/>
                    <a:pt x="16951" y="6886"/>
                    <a:pt x="16956" y="6862"/>
                  </a:cubicBezTo>
                  <a:cubicBezTo>
                    <a:pt x="16968" y="6813"/>
                    <a:pt x="16989" y="6767"/>
                    <a:pt x="17028" y="6767"/>
                  </a:cubicBezTo>
                  <a:cubicBezTo>
                    <a:pt x="17032" y="6767"/>
                    <a:pt x="17037" y="6767"/>
                    <a:pt x="17042" y="6769"/>
                  </a:cubicBezTo>
                  <a:cubicBezTo>
                    <a:pt x="17089" y="6778"/>
                    <a:pt x="17076" y="6844"/>
                    <a:pt x="17080" y="6889"/>
                  </a:cubicBezTo>
                  <a:cubicBezTo>
                    <a:pt x="17098" y="7011"/>
                    <a:pt x="17132" y="7065"/>
                    <a:pt x="17181" y="7065"/>
                  </a:cubicBezTo>
                  <a:cubicBezTo>
                    <a:pt x="17215" y="7065"/>
                    <a:pt x="17256" y="7039"/>
                    <a:pt x="17302" y="6991"/>
                  </a:cubicBezTo>
                  <a:cubicBezTo>
                    <a:pt x="17351" y="6941"/>
                    <a:pt x="17401" y="6917"/>
                    <a:pt x="17447" y="6917"/>
                  </a:cubicBezTo>
                  <a:cubicBezTo>
                    <a:pt x="17531" y="6917"/>
                    <a:pt x="17602" y="6995"/>
                    <a:pt x="17629" y="7138"/>
                  </a:cubicBezTo>
                  <a:cubicBezTo>
                    <a:pt x="17638" y="7192"/>
                    <a:pt x="17669" y="7279"/>
                    <a:pt x="17694" y="7282"/>
                  </a:cubicBezTo>
                  <a:cubicBezTo>
                    <a:pt x="17878" y="7306"/>
                    <a:pt x="17916" y="7513"/>
                    <a:pt x="17957" y="7675"/>
                  </a:cubicBezTo>
                  <a:cubicBezTo>
                    <a:pt x="17999" y="7846"/>
                    <a:pt x="18057" y="7901"/>
                    <a:pt x="18123" y="7901"/>
                  </a:cubicBezTo>
                  <a:cubicBezTo>
                    <a:pt x="18191" y="7901"/>
                    <a:pt x="18267" y="7844"/>
                    <a:pt x="18340" y="7795"/>
                  </a:cubicBezTo>
                  <a:cubicBezTo>
                    <a:pt x="18530" y="7672"/>
                    <a:pt x="18369" y="7531"/>
                    <a:pt x="18335" y="7408"/>
                  </a:cubicBezTo>
                  <a:cubicBezTo>
                    <a:pt x="18317" y="7327"/>
                    <a:pt x="18258" y="7255"/>
                    <a:pt x="18204" y="7204"/>
                  </a:cubicBezTo>
                  <a:cubicBezTo>
                    <a:pt x="17993" y="7009"/>
                    <a:pt x="17984" y="6760"/>
                    <a:pt x="18070" y="6469"/>
                  </a:cubicBezTo>
                  <a:cubicBezTo>
                    <a:pt x="18100" y="6364"/>
                    <a:pt x="18129" y="6280"/>
                    <a:pt x="18190" y="6280"/>
                  </a:cubicBezTo>
                  <a:cubicBezTo>
                    <a:pt x="18216" y="6280"/>
                    <a:pt x="18249" y="6296"/>
                    <a:pt x="18290" y="6334"/>
                  </a:cubicBezTo>
                  <a:cubicBezTo>
                    <a:pt x="18308" y="6351"/>
                    <a:pt x="18328" y="6359"/>
                    <a:pt x="18347" y="6359"/>
                  </a:cubicBezTo>
                  <a:cubicBezTo>
                    <a:pt x="18379" y="6359"/>
                    <a:pt x="18411" y="6335"/>
                    <a:pt x="18435" y="6292"/>
                  </a:cubicBezTo>
                  <a:cubicBezTo>
                    <a:pt x="18630" y="5949"/>
                    <a:pt x="18666" y="5175"/>
                    <a:pt x="18508" y="4812"/>
                  </a:cubicBezTo>
                  <a:cubicBezTo>
                    <a:pt x="18487" y="4767"/>
                    <a:pt x="18437" y="4722"/>
                    <a:pt x="18476" y="4656"/>
                  </a:cubicBezTo>
                  <a:cubicBezTo>
                    <a:pt x="18505" y="4689"/>
                    <a:pt x="18544" y="4716"/>
                    <a:pt x="18564" y="4758"/>
                  </a:cubicBezTo>
                  <a:cubicBezTo>
                    <a:pt x="18684" y="5004"/>
                    <a:pt x="18800" y="5250"/>
                    <a:pt x="18913" y="5499"/>
                  </a:cubicBezTo>
                  <a:cubicBezTo>
                    <a:pt x="18946" y="5568"/>
                    <a:pt x="18982" y="5637"/>
                    <a:pt x="19042" y="5637"/>
                  </a:cubicBezTo>
                  <a:cubicBezTo>
                    <a:pt x="19052" y="5637"/>
                    <a:pt x="19063" y="5636"/>
                    <a:pt x="19074" y="5631"/>
                  </a:cubicBezTo>
                  <a:cubicBezTo>
                    <a:pt x="19122" y="5613"/>
                    <a:pt x="19187" y="5565"/>
                    <a:pt x="19201" y="5514"/>
                  </a:cubicBezTo>
                  <a:cubicBezTo>
                    <a:pt x="19226" y="5418"/>
                    <a:pt x="19144" y="5379"/>
                    <a:pt x="19099" y="5322"/>
                  </a:cubicBezTo>
                  <a:cubicBezTo>
                    <a:pt x="19054" y="5262"/>
                    <a:pt x="18934" y="5199"/>
                    <a:pt x="19015" y="5097"/>
                  </a:cubicBezTo>
                  <a:cubicBezTo>
                    <a:pt x="19108" y="4980"/>
                    <a:pt x="19040" y="4926"/>
                    <a:pt x="18997" y="4860"/>
                  </a:cubicBezTo>
                  <a:cubicBezTo>
                    <a:pt x="18938" y="4770"/>
                    <a:pt x="18863" y="4698"/>
                    <a:pt x="18804" y="4605"/>
                  </a:cubicBezTo>
                  <a:cubicBezTo>
                    <a:pt x="18614" y="4308"/>
                    <a:pt x="18333" y="4170"/>
                    <a:pt x="18152" y="4073"/>
                  </a:cubicBezTo>
                  <a:cubicBezTo>
                    <a:pt x="17930" y="3956"/>
                    <a:pt x="17683" y="4058"/>
                    <a:pt x="17479" y="3881"/>
                  </a:cubicBezTo>
                  <a:cubicBezTo>
                    <a:pt x="17456" y="3860"/>
                    <a:pt x="17391" y="3845"/>
                    <a:pt x="17425" y="3809"/>
                  </a:cubicBezTo>
                  <a:cubicBezTo>
                    <a:pt x="17560" y="3674"/>
                    <a:pt x="17531" y="3446"/>
                    <a:pt x="17613" y="3284"/>
                  </a:cubicBezTo>
                  <a:cubicBezTo>
                    <a:pt x="17661" y="3188"/>
                    <a:pt x="17968" y="3125"/>
                    <a:pt x="18213" y="3125"/>
                  </a:cubicBezTo>
                  <a:cubicBezTo>
                    <a:pt x="18335" y="3125"/>
                    <a:pt x="18441" y="3141"/>
                    <a:pt x="18492" y="3176"/>
                  </a:cubicBezTo>
                  <a:cubicBezTo>
                    <a:pt x="18543" y="3211"/>
                    <a:pt x="18597" y="3225"/>
                    <a:pt x="18650" y="3225"/>
                  </a:cubicBezTo>
                  <a:cubicBezTo>
                    <a:pt x="18727" y="3225"/>
                    <a:pt x="18803" y="3197"/>
                    <a:pt x="18875" y="3170"/>
                  </a:cubicBezTo>
                  <a:cubicBezTo>
                    <a:pt x="18972" y="3131"/>
                    <a:pt x="18857" y="3008"/>
                    <a:pt x="18875" y="2936"/>
                  </a:cubicBezTo>
                  <a:cubicBezTo>
                    <a:pt x="18895" y="2861"/>
                    <a:pt x="18847" y="2738"/>
                    <a:pt x="18922" y="2714"/>
                  </a:cubicBezTo>
                  <a:cubicBezTo>
                    <a:pt x="18934" y="2710"/>
                    <a:pt x="18946" y="2707"/>
                    <a:pt x="18958" y="2707"/>
                  </a:cubicBezTo>
                  <a:cubicBezTo>
                    <a:pt x="19014" y="2707"/>
                    <a:pt x="19069" y="2751"/>
                    <a:pt x="19119" y="2810"/>
                  </a:cubicBezTo>
                  <a:cubicBezTo>
                    <a:pt x="19172" y="2871"/>
                    <a:pt x="19233" y="2952"/>
                    <a:pt x="19291" y="2952"/>
                  </a:cubicBezTo>
                  <a:cubicBezTo>
                    <a:pt x="19333" y="2952"/>
                    <a:pt x="19374" y="2911"/>
                    <a:pt x="19409" y="2792"/>
                  </a:cubicBezTo>
                  <a:cubicBezTo>
                    <a:pt x="19418" y="2761"/>
                    <a:pt x="19432" y="2744"/>
                    <a:pt x="19450" y="2744"/>
                  </a:cubicBezTo>
                  <a:cubicBezTo>
                    <a:pt x="19460" y="2744"/>
                    <a:pt x="19472" y="2750"/>
                    <a:pt x="19484" y="2762"/>
                  </a:cubicBezTo>
                  <a:cubicBezTo>
                    <a:pt x="19518" y="2798"/>
                    <a:pt x="19518" y="2837"/>
                    <a:pt x="19498" y="2891"/>
                  </a:cubicBezTo>
                  <a:cubicBezTo>
                    <a:pt x="19439" y="3056"/>
                    <a:pt x="19337" y="3221"/>
                    <a:pt x="19337" y="3386"/>
                  </a:cubicBezTo>
                  <a:cubicBezTo>
                    <a:pt x="19332" y="3668"/>
                    <a:pt x="19434" y="3938"/>
                    <a:pt x="19607" y="4103"/>
                  </a:cubicBezTo>
                  <a:cubicBezTo>
                    <a:pt x="19765" y="4266"/>
                    <a:pt x="19949" y="4389"/>
                    <a:pt x="20073" y="4605"/>
                  </a:cubicBezTo>
                  <a:cubicBezTo>
                    <a:pt x="20107" y="4663"/>
                    <a:pt x="20143" y="4748"/>
                    <a:pt x="20204" y="4748"/>
                  </a:cubicBezTo>
                  <a:cubicBezTo>
                    <a:pt x="20218" y="4748"/>
                    <a:pt x="20233" y="4744"/>
                    <a:pt x="20250" y="4734"/>
                  </a:cubicBezTo>
                  <a:cubicBezTo>
                    <a:pt x="20341" y="4677"/>
                    <a:pt x="20348" y="4563"/>
                    <a:pt x="20339" y="4449"/>
                  </a:cubicBezTo>
                  <a:cubicBezTo>
                    <a:pt x="20318" y="4172"/>
                    <a:pt x="20372" y="3896"/>
                    <a:pt x="20225" y="3620"/>
                  </a:cubicBezTo>
                  <a:cubicBezTo>
                    <a:pt x="20137" y="3452"/>
                    <a:pt x="20098" y="3269"/>
                    <a:pt x="19919" y="3254"/>
                  </a:cubicBezTo>
                  <a:cubicBezTo>
                    <a:pt x="19872" y="3251"/>
                    <a:pt x="19858" y="3209"/>
                    <a:pt x="19851" y="3161"/>
                  </a:cubicBezTo>
                  <a:cubicBezTo>
                    <a:pt x="19842" y="3114"/>
                    <a:pt x="19855" y="3053"/>
                    <a:pt x="19896" y="3053"/>
                  </a:cubicBezTo>
                  <a:cubicBezTo>
                    <a:pt x="19897" y="3053"/>
                    <a:pt x="19898" y="3053"/>
                    <a:pt x="19899" y="3053"/>
                  </a:cubicBezTo>
                  <a:cubicBezTo>
                    <a:pt x="19903" y="3053"/>
                    <a:pt x="19908" y="3053"/>
                    <a:pt x="19912" y="3053"/>
                  </a:cubicBezTo>
                  <a:cubicBezTo>
                    <a:pt x="19997" y="3053"/>
                    <a:pt x="20079" y="2996"/>
                    <a:pt x="20165" y="2996"/>
                  </a:cubicBezTo>
                  <a:cubicBezTo>
                    <a:pt x="20201" y="2996"/>
                    <a:pt x="20239" y="3007"/>
                    <a:pt x="20277" y="3038"/>
                  </a:cubicBezTo>
                  <a:cubicBezTo>
                    <a:pt x="20311" y="3065"/>
                    <a:pt x="20342" y="3078"/>
                    <a:pt x="20369" y="3078"/>
                  </a:cubicBezTo>
                  <a:cubicBezTo>
                    <a:pt x="20423" y="3078"/>
                    <a:pt x="20465" y="3027"/>
                    <a:pt x="20490" y="2927"/>
                  </a:cubicBezTo>
                  <a:cubicBezTo>
                    <a:pt x="20531" y="2765"/>
                    <a:pt x="20647" y="2693"/>
                    <a:pt x="20739" y="2612"/>
                  </a:cubicBezTo>
                  <a:cubicBezTo>
                    <a:pt x="20754" y="2600"/>
                    <a:pt x="20772" y="2597"/>
                    <a:pt x="20792" y="2597"/>
                  </a:cubicBezTo>
                  <a:cubicBezTo>
                    <a:pt x="20809" y="2597"/>
                    <a:pt x="20827" y="2599"/>
                    <a:pt x="20844" y="2599"/>
                  </a:cubicBezTo>
                  <a:cubicBezTo>
                    <a:pt x="20888" y="2599"/>
                    <a:pt x="20928" y="2586"/>
                    <a:pt x="20939" y="2498"/>
                  </a:cubicBezTo>
                  <a:cubicBezTo>
                    <a:pt x="20955" y="2345"/>
                    <a:pt x="20846" y="2312"/>
                    <a:pt x="20769" y="2252"/>
                  </a:cubicBezTo>
                  <a:cubicBezTo>
                    <a:pt x="20739" y="2228"/>
                    <a:pt x="20696" y="2180"/>
                    <a:pt x="20699" y="2153"/>
                  </a:cubicBezTo>
                  <a:cubicBezTo>
                    <a:pt x="20706" y="2111"/>
                    <a:pt x="20729" y="2101"/>
                    <a:pt x="20754" y="2101"/>
                  </a:cubicBezTo>
                  <a:cubicBezTo>
                    <a:pt x="20771" y="2101"/>
                    <a:pt x="20789" y="2105"/>
                    <a:pt x="20803" y="2107"/>
                  </a:cubicBezTo>
                  <a:cubicBezTo>
                    <a:pt x="20975" y="2137"/>
                    <a:pt x="21131" y="2257"/>
                    <a:pt x="21310" y="2257"/>
                  </a:cubicBezTo>
                  <a:cubicBezTo>
                    <a:pt x="21383" y="2257"/>
                    <a:pt x="21412" y="2243"/>
                    <a:pt x="21440" y="2132"/>
                  </a:cubicBezTo>
                  <a:cubicBezTo>
                    <a:pt x="21537" y="1768"/>
                    <a:pt x="21349" y="1738"/>
                    <a:pt x="21177" y="1723"/>
                  </a:cubicBezTo>
                  <a:cubicBezTo>
                    <a:pt x="20943" y="1705"/>
                    <a:pt x="20710" y="1657"/>
                    <a:pt x="20484" y="1576"/>
                  </a:cubicBezTo>
                  <a:cubicBezTo>
                    <a:pt x="20038" y="1419"/>
                    <a:pt x="19602" y="1193"/>
                    <a:pt x="19136" y="1193"/>
                  </a:cubicBezTo>
                  <a:cubicBezTo>
                    <a:pt x="18981" y="1193"/>
                    <a:pt x="18822" y="1218"/>
                    <a:pt x="18659" y="1279"/>
                  </a:cubicBezTo>
                  <a:cubicBezTo>
                    <a:pt x="18613" y="1297"/>
                    <a:pt x="18561" y="1304"/>
                    <a:pt x="18506" y="1304"/>
                  </a:cubicBezTo>
                  <a:cubicBezTo>
                    <a:pt x="18355" y="1304"/>
                    <a:pt x="18181" y="1252"/>
                    <a:pt x="18025" y="1228"/>
                  </a:cubicBezTo>
                  <a:cubicBezTo>
                    <a:pt x="17737" y="1183"/>
                    <a:pt x="17475" y="968"/>
                    <a:pt x="17180" y="968"/>
                  </a:cubicBezTo>
                  <a:cubicBezTo>
                    <a:pt x="17143" y="968"/>
                    <a:pt x="17106" y="972"/>
                    <a:pt x="17069" y="979"/>
                  </a:cubicBezTo>
                  <a:cubicBezTo>
                    <a:pt x="17007" y="990"/>
                    <a:pt x="16944" y="999"/>
                    <a:pt x="16881" y="999"/>
                  </a:cubicBezTo>
                  <a:cubicBezTo>
                    <a:pt x="16788" y="999"/>
                    <a:pt x="16696" y="980"/>
                    <a:pt x="16611" y="919"/>
                  </a:cubicBezTo>
                  <a:cubicBezTo>
                    <a:pt x="16271" y="670"/>
                    <a:pt x="15848" y="835"/>
                    <a:pt x="15514" y="538"/>
                  </a:cubicBezTo>
                  <a:cubicBezTo>
                    <a:pt x="15490" y="515"/>
                    <a:pt x="15459" y="502"/>
                    <a:pt x="15427" y="502"/>
                  </a:cubicBezTo>
                  <a:cubicBezTo>
                    <a:pt x="15380" y="502"/>
                    <a:pt x="15332" y="530"/>
                    <a:pt x="15304" y="589"/>
                  </a:cubicBezTo>
                  <a:cubicBezTo>
                    <a:pt x="15243" y="715"/>
                    <a:pt x="15356" y="718"/>
                    <a:pt x="15399" y="775"/>
                  </a:cubicBezTo>
                  <a:cubicBezTo>
                    <a:pt x="15422" y="811"/>
                    <a:pt x="15428" y="859"/>
                    <a:pt x="15417" y="901"/>
                  </a:cubicBezTo>
                  <a:cubicBezTo>
                    <a:pt x="15403" y="937"/>
                    <a:pt x="15178" y="957"/>
                    <a:pt x="14981" y="957"/>
                  </a:cubicBezTo>
                  <a:cubicBezTo>
                    <a:pt x="14837" y="957"/>
                    <a:pt x="14709" y="946"/>
                    <a:pt x="14687" y="925"/>
                  </a:cubicBezTo>
                  <a:cubicBezTo>
                    <a:pt x="14522" y="766"/>
                    <a:pt x="14336" y="646"/>
                    <a:pt x="14139" y="571"/>
                  </a:cubicBezTo>
                  <a:cubicBezTo>
                    <a:pt x="14111" y="560"/>
                    <a:pt x="14084" y="555"/>
                    <a:pt x="14058" y="555"/>
                  </a:cubicBezTo>
                  <a:cubicBezTo>
                    <a:pt x="13932" y="555"/>
                    <a:pt x="13826" y="661"/>
                    <a:pt x="13715" y="661"/>
                  </a:cubicBezTo>
                  <a:cubicBezTo>
                    <a:pt x="13704" y="661"/>
                    <a:pt x="13693" y="660"/>
                    <a:pt x="13681" y="658"/>
                  </a:cubicBezTo>
                  <a:cubicBezTo>
                    <a:pt x="13321" y="589"/>
                    <a:pt x="12952" y="679"/>
                    <a:pt x="12623" y="271"/>
                  </a:cubicBezTo>
                  <a:cubicBezTo>
                    <a:pt x="12431" y="32"/>
                    <a:pt x="12166" y="9"/>
                    <a:pt x="11897" y="9"/>
                  </a:cubicBezTo>
                  <a:cubicBezTo>
                    <a:pt x="11831" y="9"/>
                    <a:pt x="11765" y="10"/>
                    <a:pt x="11699" y="10"/>
                  </a:cubicBezTo>
                  <a:cubicBezTo>
                    <a:pt x="11626" y="10"/>
                    <a:pt x="11553" y="8"/>
                    <a:pt x="11484" y="1"/>
                  </a:cubicBezTo>
                  <a:cubicBezTo>
                    <a:pt x="11480" y="0"/>
                    <a:pt x="11476" y="0"/>
                    <a:pt x="11472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5" name="Google Shape;290;p19"/>
            <p:cNvSpPr/>
            <p:nvPr/>
          </p:nvSpPr>
          <p:spPr>
            <a:xfrm>
              <a:off x="9775195" y="4192820"/>
              <a:ext cx="1686457" cy="1281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2" h="21600" extrusionOk="0">
                  <a:moveTo>
                    <a:pt x="13368" y="0"/>
                  </a:moveTo>
                  <a:cubicBezTo>
                    <a:pt x="13125" y="0"/>
                    <a:pt x="13055" y="247"/>
                    <a:pt x="13070" y="533"/>
                  </a:cubicBezTo>
                  <a:cubicBezTo>
                    <a:pt x="13120" y="1404"/>
                    <a:pt x="13238" y="2310"/>
                    <a:pt x="13246" y="3170"/>
                  </a:cubicBezTo>
                  <a:cubicBezTo>
                    <a:pt x="13255" y="3755"/>
                    <a:pt x="13524" y="4706"/>
                    <a:pt x="13070" y="4821"/>
                  </a:cubicBezTo>
                  <a:cubicBezTo>
                    <a:pt x="13015" y="4834"/>
                    <a:pt x="12959" y="4840"/>
                    <a:pt x="12903" y="4840"/>
                  </a:cubicBezTo>
                  <a:cubicBezTo>
                    <a:pt x="11997" y="4840"/>
                    <a:pt x="10926" y="3263"/>
                    <a:pt x="11084" y="2172"/>
                  </a:cubicBezTo>
                  <a:cubicBezTo>
                    <a:pt x="11181" y="1502"/>
                    <a:pt x="10976" y="873"/>
                    <a:pt x="10343" y="873"/>
                  </a:cubicBezTo>
                  <a:cubicBezTo>
                    <a:pt x="10316" y="873"/>
                    <a:pt x="10288" y="874"/>
                    <a:pt x="10260" y="877"/>
                  </a:cubicBezTo>
                  <a:cubicBezTo>
                    <a:pt x="10236" y="879"/>
                    <a:pt x="10212" y="880"/>
                    <a:pt x="10189" y="880"/>
                  </a:cubicBezTo>
                  <a:cubicBezTo>
                    <a:pt x="9731" y="880"/>
                    <a:pt x="9191" y="498"/>
                    <a:pt x="8716" y="498"/>
                  </a:cubicBezTo>
                  <a:cubicBezTo>
                    <a:pt x="8431" y="498"/>
                    <a:pt x="8170" y="635"/>
                    <a:pt x="7962" y="1072"/>
                  </a:cubicBezTo>
                  <a:cubicBezTo>
                    <a:pt x="7718" y="1576"/>
                    <a:pt x="7062" y="1874"/>
                    <a:pt x="7012" y="2677"/>
                  </a:cubicBezTo>
                  <a:cubicBezTo>
                    <a:pt x="6997" y="2939"/>
                    <a:pt x="6989" y="3062"/>
                    <a:pt x="6920" y="3062"/>
                  </a:cubicBezTo>
                  <a:cubicBezTo>
                    <a:pt x="6865" y="3062"/>
                    <a:pt x="6772" y="2985"/>
                    <a:pt x="6607" y="2837"/>
                  </a:cubicBezTo>
                  <a:cubicBezTo>
                    <a:pt x="6297" y="2550"/>
                    <a:pt x="6000" y="2396"/>
                    <a:pt x="5753" y="2396"/>
                  </a:cubicBezTo>
                  <a:cubicBezTo>
                    <a:pt x="5478" y="2396"/>
                    <a:pt x="5266" y="2587"/>
                    <a:pt x="5169" y="2998"/>
                  </a:cubicBezTo>
                  <a:cubicBezTo>
                    <a:pt x="4866" y="4202"/>
                    <a:pt x="3856" y="4787"/>
                    <a:pt x="3814" y="6231"/>
                  </a:cubicBezTo>
                  <a:cubicBezTo>
                    <a:pt x="3806" y="6736"/>
                    <a:pt x="3478" y="7045"/>
                    <a:pt x="3065" y="7218"/>
                  </a:cubicBezTo>
                  <a:cubicBezTo>
                    <a:pt x="2375" y="7505"/>
                    <a:pt x="1735" y="7871"/>
                    <a:pt x="1079" y="8215"/>
                  </a:cubicBezTo>
                  <a:cubicBezTo>
                    <a:pt x="103" y="8731"/>
                    <a:pt x="-385" y="11220"/>
                    <a:pt x="364" y="12618"/>
                  </a:cubicBezTo>
                  <a:cubicBezTo>
                    <a:pt x="995" y="13800"/>
                    <a:pt x="1138" y="14992"/>
                    <a:pt x="1559" y="16173"/>
                  </a:cubicBezTo>
                  <a:cubicBezTo>
                    <a:pt x="1803" y="16827"/>
                    <a:pt x="1769" y="17434"/>
                    <a:pt x="1441" y="17882"/>
                  </a:cubicBezTo>
                  <a:cubicBezTo>
                    <a:pt x="1248" y="18146"/>
                    <a:pt x="1324" y="18444"/>
                    <a:pt x="1635" y="18776"/>
                  </a:cubicBezTo>
                  <a:cubicBezTo>
                    <a:pt x="2059" y="19217"/>
                    <a:pt x="2451" y="19442"/>
                    <a:pt x="2804" y="19442"/>
                  </a:cubicBezTo>
                  <a:cubicBezTo>
                    <a:pt x="3067" y="19442"/>
                    <a:pt x="3309" y="19317"/>
                    <a:pt x="3528" y="19063"/>
                  </a:cubicBezTo>
                  <a:cubicBezTo>
                    <a:pt x="3871" y="18641"/>
                    <a:pt x="4310" y="18410"/>
                    <a:pt x="4764" y="18410"/>
                  </a:cubicBezTo>
                  <a:cubicBezTo>
                    <a:pt x="4879" y="18410"/>
                    <a:pt x="4995" y="18425"/>
                    <a:pt x="5110" y="18455"/>
                  </a:cubicBezTo>
                  <a:cubicBezTo>
                    <a:pt x="5175" y="18469"/>
                    <a:pt x="5239" y="18476"/>
                    <a:pt x="5300" y="18476"/>
                  </a:cubicBezTo>
                  <a:cubicBezTo>
                    <a:pt x="5489" y="18476"/>
                    <a:pt x="5654" y="18408"/>
                    <a:pt x="5774" y="18260"/>
                  </a:cubicBezTo>
                  <a:cubicBezTo>
                    <a:pt x="6700" y="17114"/>
                    <a:pt x="8072" y="16815"/>
                    <a:pt x="9376" y="16448"/>
                  </a:cubicBezTo>
                  <a:cubicBezTo>
                    <a:pt x="9473" y="16419"/>
                    <a:pt x="9579" y="16403"/>
                    <a:pt x="9690" y="16403"/>
                  </a:cubicBezTo>
                  <a:cubicBezTo>
                    <a:pt x="10143" y="16403"/>
                    <a:pt x="10674" y="16687"/>
                    <a:pt x="10991" y="17572"/>
                  </a:cubicBezTo>
                  <a:cubicBezTo>
                    <a:pt x="11139" y="17984"/>
                    <a:pt x="11230" y="18710"/>
                    <a:pt x="11828" y="18710"/>
                  </a:cubicBezTo>
                  <a:cubicBezTo>
                    <a:pt x="11846" y="18710"/>
                    <a:pt x="11865" y="18709"/>
                    <a:pt x="11884" y="18708"/>
                  </a:cubicBezTo>
                  <a:cubicBezTo>
                    <a:pt x="11956" y="18700"/>
                    <a:pt x="12009" y="18593"/>
                    <a:pt x="12076" y="18593"/>
                  </a:cubicBezTo>
                  <a:cubicBezTo>
                    <a:pt x="12111" y="18593"/>
                    <a:pt x="12149" y="18621"/>
                    <a:pt x="12195" y="18708"/>
                  </a:cubicBezTo>
                  <a:cubicBezTo>
                    <a:pt x="12237" y="18776"/>
                    <a:pt x="12161" y="18971"/>
                    <a:pt x="12086" y="19051"/>
                  </a:cubicBezTo>
                  <a:cubicBezTo>
                    <a:pt x="11942" y="19201"/>
                    <a:pt x="11740" y="19327"/>
                    <a:pt x="11925" y="19670"/>
                  </a:cubicBezTo>
                  <a:cubicBezTo>
                    <a:pt x="12035" y="19820"/>
                    <a:pt x="12178" y="19923"/>
                    <a:pt x="12330" y="19957"/>
                  </a:cubicBezTo>
                  <a:cubicBezTo>
                    <a:pt x="12358" y="19962"/>
                    <a:pt x="12386" y="19965"/>
                    <a:pt x="12412" y="19965"/>
                  </a:cubicBezTo>
                  <a:cubicBezTo>
                    <a:pt x="12620" y="19965"/>
                    <a:pt x="12764" y="19810"/>
                    <a:pt x="12809" y="19556"/>
                  </a:cubicBezTo>
                  <a:cubicBezTo>
                    <a:pt x="12817" y="19464"/>
                    <a:pt x="12809" y="19373"/>
                    <a:pt x="12776" y="19292"/>
                  </a:cubicBezTo>
                  <a:cubicBezTo>
                    <a:pt x="12750" y="19177"/>
                    <a:pt x="12757" y="19141"/>
                    <a:pt x="12781" y="19141"/>
                  </a:cubicBezTo>
                  <a:cubicBezTo>
                    <a:pt x="12813" y="19141"/>
                    <a:pt x="12871" y="19203"/>
                    <a:pt x="12918" y="19235"/>
                  </a:cubicBezTo>
                  <a:cubicBezTo>
                    <a:pt x="13163" y="19418"/>
                    <a:pt x="13474" y="19556"/>
                    <a:pt x="13331" y="19980"/>
                  </a:cubicBezTo>
                  <a:cubicBezTo>
                    <a:pt x="13222" y="20301"/>
                    <a:pt x="13305" y="20588"/>
                    <a:pt x="13642" y="20875"/>
                  </a:cubicBezTo>
                  <a:cubicBezTo>
                    <a:pt x="14319" y="21443"/>
                    <a:pt x="15015" y="21600"/>
                    <a:pt x="15633" y="21600"/>
                  </a:cubicBezTo>
                  <a:cubicBezTo>
                    <a:pt x="15937" y="21600"/>
                    <a:pt x="16222" y="21562"/>
                    <a:pt x="16478" y="21517"/>
                  </a:cubicBezTo>
                  <a:cubicBezTo>
                    <a:pt x="17471" y="21322"/>
                    <a:pt x="18750" y="21116"/>
                    <a:pt x="18750" y="19338"/>
                  </a:cubicBezTo>
                  <a:cubicBezTo>
                    <a:pt x="18750" y="19201"/>
                    <a:pt x="18868" y="19108"/>
                    <a:pt x="18892" y="18960"/>
                  </a:cubicBezTo>
                  <a:cubicBezTo>
                    <a:pt x="19103" y="17894"/>
                    <a:pt x="19970" y="17492"/>
                    <a:pt x="20306" y="16586"/>
                  </a:cubicBezTo>
                  <a:cubicBezTo>
                    <a:pt x="21148" y="14304"/>
                    <a:pt x="21215" y="11758"/>
                    <a:pt x="19204" y="9064"/>
                  </a:cubicBezTo>
                  <a:cubicBezTo>
                    <a:pt x="18581" y="8226"/>
                    <a:pt x="18135" y="7080"/>
                    <a:pt x="17294" y="6541"/>
                  </a:cubicBezTo>
                  <a:cubicBezTo>
                    <a:pt x="16410" y="5979"/>
                    <a:pt x="16209" y="5119"/>
                    <a:pt x="15931" y="4294"/>
                  </a:cubicBezTo>
                  <a:cubicBezTo>
                    <a:pt x="15872" y="3720"/>
                    <a:pt x="15687" y="3158"/>
                    <a:pt x="15300" y="2883"/>
                  </a:cubicBezTo>
                  <a:cubicBezTo>
                    <a:pt x="14542" y="2298"/>
                    <a:pt x="14357" y="1393"/>
                    <a:pt x="13937" y="624"/>
                  </a:cubicBezTo>
                  <a:cubicBezTo>
                    <a:pt x="13794" y="360"/>
                    <a:pt x="13709" y="51"/>
                    <a:pt x="13432" y="5"/>
                  </a:cubicBezTo>
                  <a:cubicBezTo>
                    <a:pt x="13409" y="1"/>
                    <a:pt x="13388" y="0"/>
                    <a:pt x="13368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6" name="Google Shape;291;p19"/>
            <p:cNvSpPr/>
            <p:nvPr/>
          </p:nvSpPr>
          <p:spPr>
            <a:xfrm>
              <a:off x="10588277" y="3745124"/>
              <a:ext cx="880561" cy="49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extrusionOk="0">
                  <a:moveTo>
                    <a:pt x="2605" y="0"/>
                  </a:moveTo>
                  <a:cubicBezTo>
                    <a:pt x="2482" y="0"/>
                    <a:pt x="2343" y="24"/>
                    <a:pt x="2187" y="78"/>
                  </a:cubicBezTo>
                  <a:cubicBezTo>
                    <a:pt x="1437" y="348"/>
                    <a:pt x="489" y="48"/>
                    <a:pt x="97" y="1604"/>
                  </a:cubicBezTo>
                  <a:cubicBezTo>
                    <a:pt x="-294" y="3161"/>
                    <a:pt x="587" y="3222"/>
                    <a:pt x="1028" y="3790"/>
                  </a:cubicBezTo>
                  <a:cubicBezTo>
                    <a:pt x="1126" y="3909"/>
                    <a:pt x="996" y="4448"/>
                    <a:pt x="1061" y="4747"/>
                  </a:cubicBezTo>
                  <a:cubicBezTo>
                    <a:pt x="1365" y="6273"/>
                    <a:pt x="1560" y="8461"/>
                    <a:pt x="2598" y="8461"/>
                  </a:cubicBezTo>
                  <a:cubicBezTo>
                    <a:pt x="2619" y="8461"/>
                    <a:pt x="2639" y="8461"/>
                    <a:pt x="2661" y="8459"/>
                  </a:cubicBezTo>
                  <a:cubicBezTo>
                    <a:pt x="2735" y="8451"/>
                    <a:pt x="2808" y="8447"/>
                    <a:pt x="2879" y="8447"/>
                  </a:cubicBezTo>
                  <a:cubicBezTo>
                    <a:pt x="4144" y="8447"/>
                    <a:pt x="5119" y="9646"/>
                    <a:pt x="6139" y="10524"/>
                  </a:cubicBezTo>
                  <a:cubicBezTo>
                    <a:pt x="6628" y="10943"/>
                    <a:pt x="7281" y="12680"/>
                    <a:pt x="6514" y="14206"/>
                  </a:cubicBezTo>
                  <a:cubicBezTo>
                    <a:pt x="6236" y="14774"/>
                    <a:pt x="6269" y="15432"/>
                    <a:pt x="6433" y="16092"/>
                  </a:cubicBezTo>
                  <a:cubicBezTo>
                    <a:pt x="6577" y="16648"/>
                    <a:pt x="6882" y="16989"/>
                    <a:pt x="7201" y="16989"/>
                  </a:cubicBezTo>
                  <a:cubicBezTo>
                    <a:pt x="7276" y="16989"/>
                    <a:pt x="7353" y="16970"/>
                    <a:pt x="7428" y="16929"/>
                  </a:cubicBezTo>
                  <a:cubicBezTo>
                    <a:pt x="7523" y="16894"/>
                    <a:pt x="7611" y="16877"/>
                    <a:pt x="7695" y="16877"/>
                  </a:cubicBezTo>
                  <a:cubicBezTo>
                    <a:pt x="8029" y="16877"/>
                    <a:pt x="8290" y="17145"/>
                    <a:pt x="8604" y="17528"/>
                  </a:cubicBezTo>
                  <a:cubicBezTo>
                    <a:pt x="9227" y="18304"/>
                    <a:pt x="10031" y="18682"/>
                    <a:pt x="10747" y="18682"/>
                  </a:cubicBezTo>
                  <a:cubicBezTo>
                    <a:pt x="11550" y="18682"/>
                    <a:pt x="12242" y="18207"/>
                    <a:pt x="12440" y="17289"/>
                  </a:cubicBezTo>
                  <a:cubicBezTo>
                    <a:pt x="12599" y="16562"/>
                    <a:pt x="12511" y="15611"/>
                    <a:pt x="13149" y="15611"/>
                  </a:cubicBezTo>
                  <a:cubicBezTo>
                    <a:pt x="13168" y="15611"/>
                    <a:pt x="13188" y="15611"/>
                    <a:pt x="13208" y="15612"/>
                  </a:cubicBezTo>
                  <a:cubicBezTo>
                    <a:pt x="13910" y="15673"/>
                    <a:pt x="14236" y="16480"/>
                    <a:pt x="14302" y="17557"/>
                  </a:cubicBezTo>
                  <a:cubicBezTo>
                    <a:pt x="14481" y="19892"/>
                    <a:pt x="15314" y="20701"/>
                    <a:pt x="16424" y="20762"/>
                  </a:cubicBezTo>
                  <a:cubicBezTo>
                    <a:pt x="16922" y="20762"/>
                    <a:pt x="17533" y="21600"/>
                    <a:pt x="18001" y="21600"/>
                  </a:cubicBezTo>
                  <a:cubicBezTo>
                    <a:pt x="18224" y="21600"/>
                    <a:pt x="18415" y="21409"/>
                    <a:pt x="18547" y="20850"/>
                  </a:cubicBezTo>
                  <a:cubicBezTo>
                    <a:pt x="18873" y="19414"/>
                    <a:pt x="17927" y="18008"/>
                    <a:pt x="17274" y="16899"/>
                  </a:cubicBezTo>
                  <a:cubicBezTo>
                    <a:pt x="16866" y="16212"/>
                    <a:pt x="16163" y="15283"/>
                    <a:pt x="16474" y="14326"/>
                  </a:cubicBezTo>
                  <a:cubicBezTo>
                    <a:pt x="16696" y="13653"/>
                    <a:pt x="16950" y="12464"/>
                    <a:pt x="17596" y="12464"/>
                  </a:cubicBezTo>
                  <a:cubicBezTo>
                    <a:pt x="17757" y="12464"/>
                    <a:pt x="17941" y="12536"/>
                    <a:pt x="18155" y="12710"/>
                  </a:cubicBezTo>
                  <a:cubicBezTo>
                    <a:pt x="18347" y="12865"/>
                    <a:pt x="18539" y="12933"/>
                    <a:pt x="18728" y="12933"/>
                  </a:cubicBezTo>
                  <a:cubicBezTo>
                    <a:pt x="19407" y="12933"/>
                    <a:pt x="20059" y="12070"/>
                    <a:pt x="20620" y="11391"/>
                  </a:cubicBezTo>
                  <a:cubicBezTo>
                    <a:pt x="21241" y="10643"/>
                    <a:pt x="21306" y="9088"/>
                    <a:pt x="20784" y="8040"/>
                  </a:cubicBezTo>
                  <a:cubicBezTo>
                    <a:pt x="20598" y="7662"/>
                    <a:pt x="20441" y="7515"/>
                    <a:pt x="20300" y="7515"/>
                  </a:cubicBezTo>
                  <a:cubicBezTo>
                    <a:pt x="19984" y="7515"/>
                    <a:pt x="19759" y="8267"/>
                    <a:pt x="19510" y="8849"/>
                  </a:cubicBezTo>
                  <a:cubicBezTo>
                    <a:pt x="19314" y="9237"/>
                    <a:pt x="19053" y="9476"/>
                    <a:pt x="18759" y="9536"/>
                  </a:cubicBezTo>
                  <a:cubicBezTo>
                    <a:pt x="18706" y="9545"/>
                    <a:pt x="18648" y="9549"/>
                    <a:pt x="18587" y="9549"/>
                  </a:cubicBezTo>
                  <a:cubicBezTo>
                    <a:pt x="17314" y="9549"/>
                    <a:pt x="14394" y="7824"/>
                    <a:pt x="13257" y="6454"/>
                  </a:cubicBezTo>
                  <a:cubicBezTo>
                    <a:pt x="12931" y="6034"/>
                    <a:pt x="12588" y="5705"/>
                    <a:pt x="12212" y="5435"/>
                  </a:cubicBezTo>
                  <a:cubicBezTo>
                    <a:pt x="10971" y="4657"/>
                    <a:pt x="9600" y="4268"/>
                    <a:pt x="8489" y="3071"/>
                  </a:cubicBezTo>
                  <a:cubicBezTo>
                    <a:pt x="7991" y="2524"/>
                    <a:pt x="7547" y="2288"/>
                    <a:pt x="7147" y="2288"/>
                  </a:cubicBezTo>
                  <a:cubicBezTo>
                    <a:pt x="6406" y="2288"/>
                    <a:pt x="5807" y="3093"/>
                    <a:pt x="5256" y="4238"/>
                  </a:cubicBezTo>
                  <a:cubicBezTo>
                    <a:pt x="4898" y="4997"/>
                    <a:pt x="4656" y="5302"/>
                    <a:pt x="4476" y="5302"/>
                  </a:cubicBezTo>
                  <a:cubicBezTo>
                    <a:pt x="4182" y="5302"/>
                    <a:pt x="4064" y="4477"/>
                    <a:pt x="3902" y="3490"/>
                  </a:cubicBezTo>
                  <a:cubicBezTo>
                    <a:pt x="3666" y="2061"/>
                    <a:pt x="3735" y="0"/>
                    <a:pt x="2605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7" name="Google Shape;292;p19"/>
            <p:cNvSpPr/>
            <p:nvPr/>
          </p:nvSpPr>
          <p:spPr>
            <a:xfrm>
              <a:off x="9722291" y="3415275"/>
              <a:ext cx="429785" cy="501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1" h="21600" extrusionOk="0">
                  <a:moveTo>
                    <a:pt x="15529" y="0"/>
                  </a:moveTo>
                  <a:cubicBezTo>
                    <a:pt x="14539" y="0"/>
                    <a:pt x="13890" y="1075"/>
                    <a:pt x="13534" y="1891"/>
                  </a:cubicBezTo>
                  <a:cubicBezTo>
                    <a:pt x="12342" y="4439"/>
                    <a:pt x="9629" y="5701"/>
                    <a:pt x="7612" y="7546"/>
                  </a:cubicBezTo>
                  <a:cubicBezTo>
                    <a:pt x="6722" y="8336"/>
                    <a:pt x="5173" y="9681"/>
                    <a:pt x="4057" y="9681"/>
                  </a:cubicBezTo>
                  <a:cubicBezTo>
                    <a:pt x="3971" y="9681"/>
                    <a:pt x="3888" y="9672"/>
                    <a:pt x="3808" y="9657"/>
                  </a:cubicBezTo>
                  <a:cubicBezTo>
                    <a:pt x="3286" y="9549"/>
                    <a:pt x="2843" y="9499"/>
                    <a:pt x="2466" y="9499"/>
                  </a:cubicBezTo>
                  <a:cubicBezTo>
                    <a:pt x="190" y="9499"/>
                    <a:pt x="315" y="11292"/>
                    <a:pt x="3" y="12675"/>
                  </a:cubicBezTo>
                  <a:cubicBezTo>
                    <a:pt x="-95" y="15957"/>
                    <a:pt x="3014" y="19531"/>
                    <a:pt x="6157" y="20557"/>
                  </a:cubicBezTo>
                  <a:cubicBezTo>
                    <a:pt x="6867" y="20793"/>
                    <a:pt x="7596" y="20818"/>
                    <a:pt x="8305" y="20818"/>
                  </a:cubicBezTo>
                  <a:cubicBezTo>
                    <a:pt x="8494" y="20818"/>
                    <a:pt x="8682" y="20817"/>
                    <a:pt x="8867" y="20817"/>
                  </a:cubicBezTo>
                  <a:cubicBezTo>
                    <a:pt x="9539" y="20817"/>
                    <a:pt x="10181" y="20840"/>
                    <a:pt x="10755" y="21056"/>
                  </a:cubicBezTo>
                  <a:cubicBezTo>
                    <a:pt x="11687" y="21417"/>
                    <a:pt x="12458" y="21600"/>
                    <a:pt x="13102" y="21600"/>
                  </a:cubicBezTo>
                  <a:cubicBezTo>
                    <a:pt x="14600" y="21600"/>
                    <a:pt x="15395" y="20600"/>
                    <a:pt x="15883" y="18507"/>
                  </a:cubicBezTo>
                  <a:cubicBezTo>
                    <a:pt x="16312" y="16572"/>
                    <a:pt x="17271" y="13964"/>
                    <a:pt x="18925" y="13203"/>
                  </a:cubicBezTo>
                  <a:cubicBezTo>
                    <a:pt x="21472" y="12029"/>
                    <a:pt x="20150" y="11356"/>
                    <a:pt x="19487" y="10213"/>
                  </a:cubicBezTo>
                  <a:cubicBezTo>
                    <a:pt x="18628" y="8689"/>
                    <a:pt x="16742" y="7254"/>
                    <a:pt x="19156" y="5408"/>
                  </a:cubicBezTo>
                  <a:cubicBezTo>
                    <a:pt x="19819" y="4909"/>
                    <a:pt x="21505" y="4439"/>
                    <a:pt x="20678" y="3298"/>
                  </a:cubicBezTo>
                  <a:cubicBezTo>
                    <a:pt x="19554" y="1803"/>
                    <a:pt x="17901" y="485"/>
                    <a:pt x="15883" y="44"/>
                  </a:cubicBezTo>
                  <a:cubicBezTo>
                    <a:pt x="15760" y="15"/>
                    <a:pt x="15642" y="0"/>
                    <a:pt x="15529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8" name="Google Shape;293;p19"/>
            <p:cNvSpPr/>
            <p:nvPr/>
          </p:nvSpPr>
          <p:spPr>
            <a:xfrm>
              <a:off x="9170387" y="3471956"/>
              <a:ext cx="838767" cy="678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extrusionOk="0">
                  <a:moveTo>
                    <a:pt x="7259" y="5746"/>
                  </a:moveTo>
                  <a:cubicBezTo>
                    <a:pt x="7261" y="5750"/>
                    <a:pt x="7263" y="5754"/>
                    <a:pt x="7266" y="5758"/>
                  </a:cubicBezTo>
                  <a:cubicBezTo>
                    <a:pt x="7269" y="5761"/>
                    <a:pt x="7273" y="5764"/>
                    <a:pt x="7276" y="5768"/>
                  </a:cubicBezTo>
                  <a:lnTo>
                    <a:pt x="7259" y="5746"/>
                  </a:lnTo>
                  <a:close/>
                  <a:moveTo>
                    <a:pt x="1006" y="0"/>
                  </a:moveTo>
                  <a:cubicBezTo>
                    <a:pt x="707" y="0"/>
                    <a:pt x="444" y="105"/>
                    <a:pt x="214" y="394"/>
                  </a:cubicBezTo>
                  <a:cubicBezTo>
                    <a:pt x="-199" y="893"/>
                    <a:pt x="59" y="1413"/>
                    <a:pt x="369" y="1759"/>
                  </a:cubicBezTo>
                  <a:cubicBezTo>
                    <a:pt x="1627" y="3211"/>
                    <a:pt x="2729" y="4857"/>
                    <a:pt x="3659" y="6657"/>
                  </a:cubicBezTo>
                  <a:cubicBezTo>
                    <a:pt x="5675" y="10362"/>
                    <a:pt x="6725" y="15064"/>
                    <a:pt x="10428" y="16992"/>
                  </a:cubicBezTo>
                  <a:cubicBezTo>
                    <a:pt x="10480" y="17036"/>
                    <a:pt x="10498" y="17123"/>
                    <a:pt x="10498" y="17209"/>
                  </a:cubicBezTo>
                  <a:cubicBezTo>
                    <a:pt x="9774" y="19462"/>
                    <a:pt x="11341" y="19310"/>
                    <a:pt x="12237" y="19635"/>
                  </a:cubicBezTo>
                  <a:cubicBezTo>
                    <a:pt x="14683" y="20480"/>
                    <a:pt x="17163" y="21066"/>
                    <a:pt x="19696" y="21369"/>
                  </a:cubicBezTo>
                  <a:cubicBezTo>
                    <a:pt x="20010" y="21414"/>
                    <a:pt x="20350" y="21600"/>
                    <a:pt x="20636" y="21600"/>
                  </a:cubicBezTo>
                  <a:cubicBezTo>
                    <a:pt x="20898" y="21600"/>
                    <a:pt x="21112" y="21442"/>
                    <a:pt x="21212" y="20870"/>
                  </a:cubicBezTo>
                  <a:cubicBezTo>
                    <a:pt x="21401" y="19831"/>
                    <a:pt x="20574" y="19593"/>
                    <a:pt x="20039" y="19159"/>
                  </a:cubicBezTo>
                  <a:cubicBezTo>
                    <a:pt x="17870" y="17469"/>
                    <a:pt x="15251" y="17989"/>
                    <a:pt x="12961" y="16862"/>
                  </a:cubicBezTo>
                  <a:cubicBezTo>
                    <a:pt x="12860" y="16814"/>
                    <a:pt x="12743" y="16802"/>
                    <a:pt x="12621" y="16802"/>
                  </a:cubicBezTo>
                  <a:cubicBezTo>
                    <a:pt x="12484" y="16802"/>
                    <a:pt x="12341" y="16817"/>
                    <a:pt x="12207" y="16817"/>
                  </a:cubicBezTo>
                  <a:cubicBezTo>
                    <a:pt x="11922" y="16817"/>
                    <a:pt x="11680" y="16745"/>
                    <a:pt x="11634" y="16299"/>
                  </a:cubicBezTo>
                  <a:cubicBezTo>
                    <a:pt x="11530" y="15323"/>
                    <a:pt x="11376" y="14153"/>
                    <a:pt x="12168" y="13374"/>
                  </a:cubicBezTo>
                  <a:cubicBezTo>
                    <a:pt x="12736" y="12788"/>
                    <a:pt x="12564" y="12333"/>
                    <a:pt x="12237" y="11597"/>
                  </a:cubicBezTo>
                  <a:cubicBezTo>
                    <a:pt x="11669" y="10275"/>
                    <a:pt x="10118" y="10730"/>
                    <a:pt x="9843" y="9841"/>
                  </a:cubicBezTo>
                  <a:cubicBezTo>
                    <a:pt x="9311" y="8048"/>
                    <a:pt x="8127" y="7096"/>
                    <a:pt x="7266" y="5758"/>
                  </a:cubicBezTo>
                  <a:cubicBezTo>
                    <a:pt x="6770" y="5240"/>
                    <a:pt x="6291" y="4681"/>
                    <a:pt x="5760" y="4187"/>
                  </a:cubicBezTo>
                  <a:cubicBezTo>
                    <a:pt x="4348" y="2865"/>
                    <a:pt x="3470" y="655"/>
                    <a:pt x="1557" y="90"/>
                  </a:cubicBezTo>
                  <a:cubicBezTo>
                    <a:pt x="1362" y="35"/>
                    <a:pt x="1178" y="0"/>
                    <a:pt x="1006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9" name="Google Shape;294;p19"/>
            <p:cNvSpPr/>
            <p:nvPr/>
          </p:nvSpPr>
          <p:spPr>
            <a:xfrm>
              <a:off x="7368634" y="4204668"/>
              <a:ext cx="317839" cy="622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8" h="21600" extrusionOk="0">
                  <a:moveTo>
                    <a:pt x="16558" y="0"/>
                  </a:moveTo>
                  <a:cubicBezTo>
                    <a:pt x="15449" y="0"/>
                    <a:pt x="14997" y="496"/>
                    <a:pt x="14462" y="1039"/>
                  </a:cubicBezTo>
                  <a:cubicBezTo>
                    <a:pt x="12616" y="3021"/>
                    <a:pt x="11095" y="5192"/>
                    <a:pt x="6538" y="5736"/>
                  </a:cubicBezTo>
                  <a:cubicBezTo>
                    <a:pt x="4732" y="5924"/>
                    <a:pt x="3786" y="6680"/>
                    <a:pt x="3458" y="7836"/>
                  </a:cubicBezTo>
                  <a:cubicBezTo>
                    <a:pt x="2679" y="10362"/>
                    <a:pt x="3130" y="12935"/>
                    <a:pt x="626" y="15412"/>
                  </a:cubicBezTo>
                  <a:cubicBezTo>
                    <a:pt x="-1551" y="17631"/>
                    <a:pt x="2391" y="21596"/>
                    <a:pt x="5758" y="21596"/>
                  </a:cubicBezTo>
                  <a:cubicBezTo>
                    <a:pt x="5872" y="21599"/>
                    <a:pt x="5984" y="21600"/>
                    <a:pt x="6096" y="21600"/>
                  </a:cubicBezTo>
                  <a:cubicBezTo>
                    <a:pt x="9472" y="21600"/>
                    <a:pt x="10991" y="20223"/>
                    <a:pt x="11506" y="18669"/>
                  </a:cubicBezTo>
                  <a:cubicBezTo>
                    <a:pt x="12820" y="15153"/>
                    <a:pt x="15161" y="11849"/>
                    <a:pt x="17461" y="8544"/>
                  </a:cubicBezTo>
                  <a:cubicBezTo>
                    <a:pt x="19227" y="5972"/>
                    <a:pt x="20049" y="3612"/>
                    <a:pt x="17913" y="1063"/>
                  </a:cubicBezTo>
                  <a:cubicBezTo>
                    <a:pt x="17585" y="638"/>
                    <a:pt x="17708" y="25"/>
                    <a:pt x="16558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0" name="Google Shape;295;p19"/>
            <p:cNvSpPr/>
            <p:nvPr/>
          </p:nvSpPr>
          <p:spPr>
            <a:xfrm>
              <a:off x="10601477" y="1627717"/>
              <a:ext cx="376591" cy="658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9" h="21600" extrusionOk="0">
                  <a:moveTo>
                    <a:pt x="8294" y="0"/>
                  </a:moveTo>
                  <a:cubicBezTo>
                    <a:pt x="7805" y="0"/>
                    <a:pt x="7476" y="77"/>
                    <a:pt x="7593" y="278"/>
                  </a:cubicBezTo>
                  <a:cubicBezTo>
                    <a:pt x="8607" y="2107"/>
                    <a:pt x="6442" y="4473"/>
                    <a:pt x="9374" y="5812"/>
                  </a:cubicBezTo>
                  <a:cubicBezTo>
                    <a:pt x="11817" y="6927"/>
                    <a:pt x="11536" y="8555"/>
                    <a:pt x="12340" y="9872"/>
                  </a:cubicBezTo>
                  <a:cubicBezTo>
                    <a:pt x="12120" y="10595"/>
                    <a:pt x="12183" y="11699"/>
                    <a:pt x="11357" y="11699"/>
                  </a:cubicBezTo>
                  <a:cubicBezTo>
                    <a:pt x="11264" y="11699"/>
                    <a:pt x="11163" y="11686"/>
                    <a:pt x="11048" y="11657"/>
                  </a:cubicBezTo>
                  <a:cubicBezTo>
                    <a:pt x="10535" y="11526"/>
                    <a:pt x="10127" y="11469"/>
                    <a:pt x="9804" y="11469"/>
                  </a:cubicBezTo>
                  <a:cubicBezTo>
                    <a:pt x="8742" y="11469"/>
                    <a:pt x="8572" y="12084"/>
                    <a:pt x="8467" y="12750"/>
                  </a:cubicBezTo>
                  <a:cubicBezTo>
                    <a:pt x="8326" y="13599"/>
                    <a:pt x="7698" y="13888"/>
                    <a:pt x="6547" y="14067"/>
                  </a:cubicBezTo>
                  <a:cubicBezTo>
                    <a:pt x="-153" y="15071"/>
                    <a:pt x="-1619" y="17080"/>
                    <a:pt x="1731" y="20694"/>
                  </a:cubicBezTo>
                  <a:cubicBezTo>
                    <a:pt x="2084" y="21063"/>
                    <a:pt x="2288" y="21600"/>
                    <a:pt x="3128" y="21600"/>
                  </a:cubicBezTo>
                  <a:cubicBezTo>
                    <a:pt x="3205" y="21600"/>
                    <a:pt x="3286" y="21596"/>
                    <a:pt x="3371" y="21587"/>
                  </a:cubicBezTo>
                  <a:cubicBezTo>
                    <a:pt x="4453" y="21475"/>
                    <a:pt x="4837" y="20962"/>
                    <a:pt x="5047" y="20337"/>
                  </a:cubicBezTo>
                  <a:cubicBezTo>
                    <a:pt x="5257" y="19690"/>
                    <a:pt x="5047" y="19087"/>
                    <a:pt x="6476" y="18775"/>
                  </a:cubicBezTo>
                  <a:cubicBezTo>
                    <a:pt x="9792" y="18017"/>
                    <a:pt x="13002" y="17034"/>
                    <a:pt x="16284" y="16209"/>
                  </a:cubicBezTo>
                  <a:cubicBezTo>
                    <a:pt x="17156" y="16008"/>
                    <a:pt x="17853" y="15830"/>
                    <a:pt x="18168" y="15272"/>
                  </a:cubicBezTo>
                  <a:cubicBezTo>
                    <a:pt x="19179" y="13308"/>
                    <a:pt x="16284" y="7418"/>
                    <a:pt x="13735" y="6079"/>
                  </a:cubicBezTo>
                  <a:cubicBezTo>
                    <a:pt x="13317" y="5855"/>
                    <a:pt x="12130" y="5901"/>
                    <a:pt x="12548" y="5343"/>
                  </a:cubicBezTo>
                  <a:cubicBezTo>
                    <a:pt x="12681" y="5174"/>
                    <a:pt x="12851" y="5116"/>
                    <a:pt x="13045" y="5116"/>
                  </a:cubicBezTo>
                  <a:cubicBezTo>
                    <a:pt x="13461" y="5116"/>
                    <a:pt x="13980" y="5387"/>
                    <a:pt x="14434" y="5387"/>
                  </a:cubicBezTo>
                  <a:cubicBezTo>
                    <a:pt x="14493" y="5388"/>
                    <a:pt x="14553" y="5389"/>
                    <a:pt x="14614" y="5389"/>
                  </a:cubicBezTo>
                  <a:cubicBezTo>
                    <a:pt x="16570" y="5389"/>
                    <a:pt x="18398" y="4691"/>
                    <a:pt x="19109" y="3802"/>
                  </a:cubicBezTo>
                  <a:cubicBezTo>
                    <a:pt x="19981" y="2732"/>
                    <a:pt x="17958" y="2151"/>
                    <a:pt x="16528" y="2040"/>
                  </a:cubicBezTo>
                  <a:cubicBezTo>
                    <a:pt x="14153" y="1862"/>
                    <a:pt x="12374" y="1014"/>
                    <a:pt x="10420" y="322"/>
                  </a:cubicBezTo>
                  <a:cubicBezTo>
                    <a:pt x="9899" y="142"/>
                    <a:pt x="8952" y="0"/>
                    <a:pt x="8294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1" name="Google Shape;296;p19"/>
            <p:cNvSpPr/>
            <p:nvPr/>
          </p:nvSpPr>
          <p:spPr>
            <a:xfrm>
              <a:off x="11310385" y="5291239"/>
              <a:ext cx="723007" cy="55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extrusionOk="0">
                  <a:moveTo>
                    <a:pt x="17736" y="0"/>
                  </a:moveTo>
                  <a:cubicBezTo>
                    <a:pt x="17646" y="0"/>
                    <a:pt x="17550" y="14"/>
                    <a:pt x="17447" y="43"/>
                  </a:cubicBezTo>
                  <a:cubicBezTo>
                    <a:pt x="16612" y="280"/>
                    <a:pt x="16691" y="1176"/>
                    <a:pt x="16850" y="1965"/>
                  </a:cubicBezTo>
                  <a:cubicBezTo>
                    <a:pt x="17308" y="4333"/>
                    <a:pt x="16831" y="6150"/>
                    <a:pt x="15199" y="7387"/>
                  </a:cubicBezTo>
                  <a:cubicBezTo>
                    <a:pt x="14680" y="7781"/>
                    <a:pt x="14461" y="8334"/>
                    <a:pt x="14740" y="9125"/>
                  </a:cubicBezTo>
                  <a:cubicBezTo>
                    <a:pt x="15038" y="10019"/>
                    <a:pt x="14461" y="10361"/>
                    <a:pt x="14103" y="10809"/>
                  </a:cubicBezTo>
                  <a:cubicBezTo>
                    <a:pt x="13986" y="10952"/>
                    <a:pt x="13862" y="11016"/>
                    <a:pt x="13744" y="11016"/>
                  </a:cubicBezTo>
                  <a:cubicBezTo>
                    <a:pt x="13560" y="11016"/>
                    <a:pt x="13388" y="10864"/>
                    <a:pt x="13267" y="10625"/>
                  </a:cubicBezTo>
                  <a:cubicBezTo>
                    <a:pt x="12973" y="10067"/>
                    <a:pt x="12688" y="9865"/>
                    <a:pt x="12406" y="9865"/>
                  </a:cubicBezTo>
                  <a:cubicBezTo>
                    <a:pt x="12022" y="9865"/>
                    <a:pt x="11639" y="10244"/>
                    <a:pt x="11237" y="10625"/>
                  </a:cubicBezTo>
                  <a:cubicBezTo>
                    <a:pt x="9824" y="12018"/>
                    <a:pt x="8688" y="13994"/>
                    <a:pt x="6956" y="14678"/>
                  </a:cubicBezTo>
                  <a:cubicBezTo>
                    <a:pt x="4647" y="15599"/>
                    <a:pt x="2796" y="17625"/>
                    <a:pt x="625" y="18863"/>
                  </a:cubicBezTo>
                  <a:cubicBezTo>
                    <a:pt x="-31" y="19232"/>
                    <a:pt x="-310" y="20126"/>
                    <a:pt x="487" y="20679"/>
                  </a:cubicBezTo>
                  <a:cubicBezTo>
                    <a:pt x="1144" y="21152"/>
                    <a:pt x="1920" y="21311"/>
                    <a:pt x="2697" y="21600"/>
                  </a:cubicBezTo>
                  <a:cubicBezTo>
                    <a:pt x="4089" y="21100"/>
                    <a:pt x="5384" y="20179"/>
                    <a:pt x="6478" y="18941"/>
                  </a:cubicBezTo>
                  <a:cubicBezTo>
                    <a:pt x="8709" y="16362"/>
                    <a:pt x="11375" y="14388"/>
                    <a:pt x="13925" y="12940"/>
                  </a:cubicBezTo>
                  <a:cubicBezTo>
                    <a:pt x="16273" y="11598"/>
                    <a:pt x="17945" y="9202"/>
                    <a:pt x="20214" y="7940"/>
                  </a:cubicBezTo>
                  <a:cubicBezTo>
                    <a:pt x="20772" y="7597"/>
                    <a:pt x="21290" y="6781"/>
                    <a:pt x="21130" y="5861"/>
                  </a:cubicBezTo>
                  <a:cubicBezTo>
                    <a:pt x="21046" y="5389"/>
                    <a:pt x="20888" y="5242"/>
                    <a:pt x="20700" y="5242"/>
                  </a:cubicBezTo>
                  <a:cubicBezTo>
                    <a:pt x="20447" y="5242"/>
                    <a:pt x="20139" y="5506"/>
                    <a:pt x="19877" y="5597"/>
                  </a:cubicBezTo>
                  <a:cubicBezTo>
                    <a:pt x="19834" y="5608"/>
                    <a:pt x="19792" y="5614"/>
                    <a:pt x="19753" y="5614"/>
                  </a:cubicBezTo>
                  <a:cubicBezTo>
                    <a:pt x="19511" y="5614"/>
                    <a:pt x="19331" y="5413"/>
                    <a:pt x="19399" y="5096"/>
                  </a:cubicBezTo>
                  <a:cubicBezTo>
                    <a:pt x="19716" y="3703"/>
                    <a:pt x="18841" y="2728"/>
                    <a:pt x="18761" y="1465"/>
                  </a:cubicBezTo>
                  <a:cubicBezTo>
                    <a:pt x="18727" y="702"/>
                    <a:pt x="18385" y="0"/>
                    <a:pt x="17736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2" name="Google Shape;297;p19"/>
            <p:cNvSpPr/>
            <p:nvPr/>
          </p:nvSpPr>
          <p:spPr>
            <a:xfrm>
              <a:off x="10385826" y="2825839"/>
              <a:ext cx="326077" cy="606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0" h="21600" extrusionOk="0">
                  <a:moveTo>
                    <a:pt x="14599" y="13927"/>
                  </a:moveTo>
                  <a:cubicBezTo>
                    <a:pt x="14207" y="14743"/>
                    <a:pt x="13992" y="15645"/>
                    <a:pt x="12287" y="15837"/>
                  </a:cubicBezTo>
                  <a:cubicBezTo>
                    <a:pt x="12276" y="15839"/>
                    <a:pt x="12262" y="15839"/>
                    <a:pt x="12246" y="15839"/>
                  </a:cubicBezTo>
                  <a:cubicBezTo>
                    <a:pt x="11956" y="15839"/>
                    <a:pt x="11446" y="15616"/>
                    <a:pt x="11446" y="15547"/>
                  </a:cubicBezTo>
                  <a:cubicBezTo>
                    <a:pt x="11606" y="14388"/>
                    <a:pt x="13201" y="14216"/>
                    <a:pt x="14599" y="13927"/>
                  </a:cubicBezTo>
                  <a:close/>
                  <a:moveTo>
                    <a:pt x="4021" y="0"/>
                  </a:moveTo>
                  <a:cubicBezTo>
                    <a:pt x="3334" y="0"/>
                    <a:pt x="2544" y="129"/>
                    <a:pt x="1873" y="129"/>
                  </a:cubicBezTo>
                  <a:cubicBezTo>
                    <a:pt x="1790" y="129"/>
                    <a:pt x="1709" y="128"/>
                    <a:pt x="1628" y="122"/>
                  </a:cubicBezTo>
                  <a:cubicBezTo>
                    <a:pt x="1611" y="122"/>
                    <a:pt x="1595" y="122"/>
                    <a:pt x="1579" y="122"/>
                  </a:cubicBezTo>
                  <a:cubicBezTo>
                    <a:pt x="635" y="122"/>
                    <a:pt x="-248" y="785"/>
                    <a:pt x="65" y="1236"/>
                  </a:cubicBezTo>
                  <a:cubicBezTo>
                    <a:pt x="1468" y="3197"/>
                    <a:pt x="-1417" y="5571"/>
                    <a:pt x="1709" y="7387"/>
                  </a:cubicBezTo>
                  <a:cubicBezTo>
                    <a:pt x="2149" y="7629"/>
                    <a:pt x="1790" y="8355"/>
                    <a:pt x="2149" y="8743"/>
                  </a:cubicBezTo>
                  <a:cubicBezTo>
                    <a:pt x="2875" y="9439"/>
                    <a:pt x="3084" y="11052"/>
                    <a:pt x="4382" y="11052"/>
                  </a:cubicBezTo>
                  <a:cubicBezTo>
                    <a:pt x="4665" y="11052"/>
                    <a:pt x="4997" y="10978"/>
                    <a:pt x="5396" y="10801"/>
                  </a:cubicBezTo>
                  <a:cubicBezTo>
                    <a:pt x="6340" y="10382"/>
                    <a:pt x="7079" y="10235"/>
                    <a:pt x="7745" y="10235"/>
                  </a:cubicBezTo>
                  <a:cubicBezTo>
                    <a:pt x="8658" y="10235"/>
                    <a:pt x="9431" y="10514"/>
                    <a:pt x="10404" y="10752"/>
                  </a:cubicBezTo>
                  <a:cubicBezTo>
                    <a:pt x="11047" y="10922"/>
                    <a:pt x="11687" y="10995"/>
                    <a:pt x="11726" y="11454"/>
                  </a:cubicBezTo>
                  <a:cubicBezTo>
                    <a:pt x="11726" y="11624"/>
                    <a:pt x="11446" y="11770"/>
                    <a:pt x="11286" y="11914"/>
                  </a:cubicBezTo>
                  <a:cubicBezTo>
                    <a:pt x="10845" y="11746"/>
                    <a:pt x="10404" y="11576"/>
                    <a:pt x="9964" y="11358"/>
                  </a:cubicBezTo>
                  <a:cubicBezTo>
                    <a:pt x="9412" y="11024"/>
                    <a:pt x="8668" y="10843"/>
                    <a:pt x="7905" y="10843"/>
                  </a:cubicBezTo>
                  <a:cubicBezTo>
                    <a:pt x="7615" y="10843"/>
                    <a:pt x="7325" y="10869"/>
                    <a:pt x="7037" y="10922"/>
                  </a:cubicBezTo>
                  <a:cubicBezTo>
                    <a:pt x="5676" y="11139"/>
                    <a:pt x="6198" y="11866"/>
                    <a:pt x="6117" y="12399"/>
                  </a:cubicBezTo>
                  <a:cubicBezTo>
                    <a:pt x="5957" y="14021"/>
                    <a:pt x="9484" y="15789"/>
                    <a:pt x="9203" y="15983"/>
                  </a:cubicBezTo>
                  <a:cubicBezTo>
                    <a:pt x="5637" y="18452"/>
                    <a:pt x="8440" y="18501"/>
                    <a:pt x="11566" y="19276"/>
                  </a:cubicBezTo>
                  <a:cubicBezTo>
                    <a:pt x="12529" y="19542"/>
                    <a:pt x="13491" y="21358"/>
                    <a:pt x="15694" y="21576"/>
                  </a:cubicBezTo>
                  <a:cubicBezTo>
                    <a:pt x="15868" y="21592"/>
                    <a:pt x="16028" y="21600"/>
                    <a:pt x="16174" y="21600"/>
                  </a:cubicBezTo>
                  <a:cubicBezTo>
                    <a:pt x="18205" y="21600"/>
                    <a:pt x="17866" y="20122"/>
                    <a:pt x="18539" y="19445"/>
                  </a:cubicBezTo>
                  <a:cubicBezTo>
                    <a:pt x="20183" y="17775"/>
                    <a:pt x="18418" y="16152"/>
                    <a:pt x="17377" y="14603"/>
                  </a:cubicBezTo>
                  <a:cubicBezTo>
                    <a:pt x="17057" y="14091"/>
                    <a:pt x="16459" y="13747"/>
                    <a:pt x="15633" y="13747"/>
                  </a:cubicBezTo>
                  <a:cubicBezTo>
                    <a:pt x="15330" y="13747"/>
                    <a:pt x="14996" y="13793"/>
                    <a:pt x="14634" y="13894"/>
                  </a:cubicBezTo>
                  <a:cubicBezTo>
                    <a:pt x="15487" y="12710"/>
                    <a:pt x="17398" y="11086"/>
                    <a:pt x="15054" y="10413"/>
                  </a:cubicBezTo>
                  <a:cubicBezTo>
                    <a:pt x="12007" y="9566"/>
                    <a:pt x="11406" y="7072"/>
                    <a:pt x="7520" y="6902"/>
                  </a:cubicBezTo>
                  <a:cubicBezTo>
                    <a:pt x="6316" y="6854"/>
                    <a:pt x="5275" y="5837"/>
                    <a:pt x="6277" y="4796"/>
                  </a:cubicBezTo>
                  <a:cubicBezTo>
                    <a:pt x="7800" y="3246"/>
                    <a:pt x="6358" y="1817"/>
                    <a:pt x="5435" y="486"/>
                  </a:cubicBezTo>
                  <a:cubicBezTo>
                    <a:pt x="5152" y="101"/>
                    <a:pt x="4628" y="0"/>
                    <a:pt x="4021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" name="Google Shape;298;p19"/>
            <p:cNvSpPr/>
            <p:nvPr/>
          </p:nvSpPr>
          <p:spPr>
            <a:xfrm>
              <a:off x="10113332" y="3650381"/>
              <a:ext cx="275129" cy="358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7" h="21600" extrusionOk="0">
                  <a:moveTo>
                    <a:pt x="18163" y="0"/>
                  </a:moveTo>
                  <a:cubicBezTo>
                    <a:pt x="17767" y="0"/>
                    <a:pt x="17400" y="109"/>
                    <a:pt x="17132" y="366"/>
                  </a:cubicBezTo>
                  <a:cubicBezTo>
                    <a:pt x="16275" y="1147"/>
                    <a:pt x="15351" y="1406"/>
                    <a:pt x="14416" y="1406"/>
                  </a:cubicBezTo>
                  <a:cubicBezTo>
                    <a:pt x="13536" y="1406"/>
                    <a:pt x="12647" y="1178"/>
                    <a:pt x="11794" y="940"/>
                  </a:cubicBezTo>
                  <a:cubicBezTo>
                    <a:pt x="10552" y="575"/>
                    <a:pt x="9483" y="411"/>
                    <a:pt x="8556" y="411"/>
                  </a:cubicBezTo>
                  <a:cubicBezTo>
                    <a:pt x="4789" y="411"/>
                    <a:pt x="3349" y="3129"/>
                    <a:pt x="1974" y="6192"/>
                  </a:cubicBezTo>
                  <a:cubicBezTo>
                    <a:pt x="63" y="10336"/>
                    <a:pt x="-995" y="14398"/>
                    <a:pt x="1321" y="17476"/>
                  </a:cubicBezTo>
                  <a:cubicBezTo>
                    <a:pt x="1470" y="19855"/>
                    <a:pt x="1219" y="21332"/>
                    <a:pt x="3285" y="21579"/>
                  </a:cubicBezTo>
                  <a:cubicBezTo>
                    <a:pt x="3428" y="21593"/>
                    <a:pt x="3571" y="21600"/>
                    <a:pt x="3705" y="21600"/>
                  </a:cubicBezTo>
                  <a:cubicBezTo>
                    <a:pt x="5171" y="21600"/>
                    <a:pt x="6097" y="20805"/>
                    <a:pt x="6558" y="19527"/>
                  </a:cubicBezTo>
                  <a:cubicBezTo>
                    <a:pt x="6677" y="19173"/>
                    <a:pt x="6514" y="18385"/>
                    <a:pt x="7003" y="18385"/>
                  </a:cubicBezTo>
                  <a:cubicBezTo>
                    <a:pt x="7137" y="18385"/>
                    <a:pt x="7318" y="18444"/>
                    <a:pt x="7563" y="18584"/>
                  </a:cubicBezTo>
                  <a:cubicBezTo>
                    <a:pt x="8248" y="18983"/>
                    <a:pt x="8851" y="19142"/>
                    <a:pt x="9396" y="19142"/>
                  </a:cubicBezTo>
                  <a:cubicBezTo>
                    <a:pt x="10695" y="19142"/>
                    <a:pt x="11648" y="18228"/>
                    <a:pt x="12499" y="17476"/>
                  </a:cubicBezTo>
                  <a:cubicBezTo>
                    <a:pt x="13909" y="16246"/>
                    <a:pt x="12298" y="15096"/>
                    <a:pt x="11744" y="13864"/>
                  </a:cubicBezTo>
                  <a:cubicBezTo>
                    <a:pt x="11191" y="12634"/>
                    <a:pt x="9174" y="11278"/>
                    <a:pt x="11945" y="10089"/>
                  </a:cubicBezTo>
                  <a:cubicBezTo>
                    <a:pt x="13405" y="9474"/>
                    <a:pt x="15873" y="9146"/>
                    <a:pt x="14815" y="7259"/>
                  </a:cubicBezTo>
                  <a:cubicBezTo>
                    <a:pt x="14369" y="6442"/>
                    <a:pt x="13659" y="6211"/>
                    <a:pt x="12848" y="6211"/>
                  </a:cubicBezTo>
                  <a:cubicBezTo>
                    <a:pt x="11823" y="6211"/>
                    <a:pt x="10640" y="6579"/>
                    <a:pt x="9629" y="6601"/>
                  </a:cubicBezTo>
                  <a:cubicBezTo>
                    <a:pt x="8874" y="6684"/>
                    <a:pt x="8119" y="6767"/>
                    <a:pt x="7414" y="6931"/>
                  </a:cubicBezTo>
                  <a:cubicBezTo>
                    <a:pt x="7414" y="6520"/>
                    <a:pt x="7161" y="5905"/>
                    <a:pt x="7414" y="5782"/>
                  </a:cubicBezTo>
                  <a:cubicBezTo>
                    <a:pt x="8067" y="5371"/>
                    <a:pt x="8924" y="4837"/>
                    <a:pt x="9678" y="4837"/>
                  </a:cubicBezTo>
                  <a:cubicBezTo>
                    <a:pt x="11593" y="4879"/>
                    <a:pt x="13557" y="5371"/>
                    <a:pt x="15418" y="5371"/>
                  </a:cubicBezTo>
                  <a:cubicBezTo>
                    <a:pt x="17886" y="5371"/>
                    <a:pt x="18994" y="3687"/>
                    <a:pt x="20104" y="2211"/>
                  </a:cubicBezTo>
                  <a:cubicBezTo>
                    <a:pt x="20605" y="1636"/>
                    <a:pt x="20354" y="817"/>
                    <a:pt x="19649" y="446"/>
                  </a:cubicBezTo>
                  <a:cubicBezTo>
                    <a:pt x="19201" y="173"/>
                    <a:pt x="18659" y="0"/>
                    <a:pt x="18163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4" name="Google Shape;299;p19"/>
            <p:cNvSpPr/>
            <p:nvPr/>
          </p:nvSpPr>
          <p:spPr>
            <a:xfrm>
              <a:off x="7253594" y="345127"/>
              <a:ext cx="388715" cy="256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5" h="21600" extrusionOk="0">
                  <a:moveTo>
                    <a:pt x="17630" y="0"/>
                  </a:moveTo>
                  <a:cubicBezTo>
                    <a:pt x="12750" y="2575"/>
                    <a:pt x="6866" y="971"/>
                    <a:pt x="2668" y="8532"/>
                  </a:cubicBezTo>
                  <a:cubicBezTo>
                    <a:pt x="47" y="13227"/>
                    <a:pt x="-993" y="17922"/>
                    <a:pt x="1160" y="19466"/>
                  </a:cubicBezTo>
                  <a:cubicBezTo>
                    <a:pt x="3276" y="20785"/>
                    <a:pt x="5537" y="21530"/>
                    <a:pt x="7833" y="21587"/>
                  </a:cubicBezTo>
                  <a:cubicBezTo>
                    <a:pt x="7939" y="21593"/>
                    <a:pt x="8047" y="21600"/>
                    <a:pt x="8153" y="21600"/>
                  </a:cubicBezTo>
                  <a:cubicBezTo>
                    <a:pt x="8799" y="21600"/>
                    <a:pt x="9411" y="21385"/>
                    <a:pt x="9627" y="20155"/>
                  </a:cubicBezTo>
                  <a:cubicBezTo>
                    <a:pt x="9879" y="18724"/>
                    <a:pt x="9162" y="18151"/>
                    <a:pt x="8479" y="17634"/>
                  </a:cubicBezTo>
                  <a:cubicBezTo>
                    <a:pt x="5429" y="15232"/>
                    <a:pt x="6542" y="12998"/>
                    <a:pt x="8552" y="10593"/>
                  </a:cubicBezTo>
                  <a:cubicBezTo>
                    <a:pt x="11421" y="7101"/>
                    <a:pt x="15047" y="7041"/>
                    <a:pt x="18240" y="4924"/>
                  </a:cubicBezTo>
                  <a:cubicBezTo>
                    <a:pt x="19137" y="4407"/>
                    <a:pt x="20607" y="5152"/>
                    <a:pt x="20499" y="2634"/>
                  </a:cubicBezTo>
                  <a:cubicBezTo>
                    <a:pt x="20393" y="113"/>
                    <a:pt x="18994" y="229"/>
                    <a:pt x="17630" y="0"/>
                  </a:cubicBezTo>
                  <a:close/>
                </a:path>
              </a:pathLst>
            </a:custGeom>
            <a:solidFill>
              <a:srgbClr val="7690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5" name="Google Shape;300;p19"/>
            <p:cNvSpPr/>
            <p:nvPr/>
          </p:nvSpPr>
          <p:spPr>
            <a:xfrm>
              <a:off x="6113587" y="247510"/>
              <a:ext cx="379220" cy="139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5" h="21600" extrusionOk="0">
                  <a:moveTo>
                    <a:pt x="8362" y="0"/>
                  </a:moveTo>
                  <a:cubicBezTo>
                    <a:pt x="6290" y="0"/>
                    <a:pt x="4200" y="681"/>
                    <a:pt x="2132" y="785"/>
                  </a:cubicBezTo>
                  <a:cubicBezTo>
                    <a:pt x="1297" y="785"/>
                    <a:pt x="389" y="1314"/>
                    <a:pt x="84" y="3943"/>
                  </a:cubicBezTo>
                  <a:cubicBezTo>
                    <a:pt x="-181" y="6358"/>
                    <a:pt x="198" y="8883"/>
                    <a:pt x="994" y="10039"/>
                  </a:cubicBezTo>
                  <a:cubicBezTo>
                    <a:pt x="3080" y="13721"/>
                    <a:pt x="5277" y="16982"/>
                    <a:pt x="7436" y="20347"/>
                  </a:cubicBezTo>
                  <a:cubicBezTo>
                    <a:pt x="7965" y="21119"/>
                    <a:pt x="8456" y="21600"/>
                    <a:pt x="8916" y="21600"/>
                  </a:cubicBezTo>
                  <a:cubicBezTo>
                    <a:pt x="9576" y="21600"/>
                    <a:pt x="10175" y="20614"/>
                    <a:pt x="10734" y="18138"/>
                  </a:cubicBezTo>
                  <a:cubicBezTo>
                    <a:pt x="11227" y="16118"/>
                    <a:pt x="11903" y="12796"/>
                    <a:pt x="12824" y="12796"/>
                  </a:cubicBezTo>
                  <a:cubicBezTo>
                    <a:pt x="13102" y="12796"/>
                    <a:pt x="13403" y="13094"/>
                    <a:pt x="13727" y="13824"/>
                  </a:cubicBezTo>
                  <a:cubicBezTo>
                    <a:pt x="15128" y="17085"/>
                    <a:pt x="16643" y="17189"/>
                    <a:pt x="18161" y="17609"/>
                  </a:cubicBezTo>
                  <a:cubicBezTo>
                    <a:pt x="18650" y="17761"/>
                    <a:pt x="19266" y="18272"/>
                    <a:pt x="19812" y="18272"/>
                  </a:cubicBezTo>
                  <a:cubicBezTo>
                    <a:pt x="20408" y="18272"/>
                    <a:pt x="20919" y="17663"/>
                    <a:pt x="21077" y="15296"/>
                  </a:cubicBezTo>
                  <a:cubicBezTo>
                    <a:pt x="21419" y="10879"/>
                    <a:pt x="19864" y="10143"/>
                    <a:pt x="18766" y="8987"/>
                  </a:cubicBezTo>
                  <a:lnTo>
                    <a:pt x="14258" y="2994"/>
                  </a:lnTo>
                  <a:cubicBezTo>
                    <a:pt x="12326" y="627"/>
                    <a:pt x="10350" y="0"/>
                    <a:pt x="8362" y="0"/>
                  </a:cubicBezTo>
                  <a:close/>
                </a:path>
              </a:pathLst>
            </a:custGeom>
            <a:solidFill>
              <a:srgbClr val="7690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6" name="Google Shape;302;p19"/>
            <p:cNvSpPr/>
            <p:nvPr/>
          </p:nvSpPr>
          <p:spPr>
            <a:xfrm>
              <a:off x="10016711" y="4090953"/>
              <a:ext cx="328660" cy="129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0" h="21600" extrusionOk="0">
                  <a:moveTo>
                    <a:pt x="20685" y="5462"/>
                  </a:moveTo>
                  <a:cubicBezTo>
                    <a:pt x="20675" y="5469"/>
                    <a:pt x="20665" y="5475"/>
                    <a:pt x="20657" y="5482"/>
                  </a:cubicBezTo>
                  <a:cubicBezTo>
                    <a:pt x="20652" y="5515"/>
                    <a:pt x="20645" y="5541"/>
                    <a:pt x="20640" y="5574"/>
                  </a:cubicBezTo>
                  <a:lnTo>
                    <a:pt x="20685" y="5462"/>
                  </a:lnTo>
                  <a:close/>
                  <a:moveTo>
                    <a:pt x="15742" y="0"/>
                  </a:moveTo>
                  <a:cubicBezTo>
                    <a:pt x="13197" y="0"/>
                    <a:pt x="10684" y="669"/>
                    <a:pt x="8376" y="3646"/>
                  </a:cubicBezTo>
                  <a:cubicBezTo>
                    <a:pt x="7785" y="4472"/>
                    <a:pt x="7504" y="4951"/>
                    <a:pt x="7273" y="4951"/>
                  </a:cubicBezTo>
                  <a:cubicBezTo>
                    <a:pt x="7032" y="4951"/>
                    <a:pt x="6849" y="4420"/>
                    <a:pt x="6425" y="3193"/>
                  </a:cubicBezTo>
                  <a:cubicBezTo>
                    <a:pt x="5708" y="1043"/>
                    <a:pt x="5001" y="262"/>
                    <a:pt x="4309" y="262"/>
                  </a:cubicBezTo>
                  <a:cubicBezTo>
                    <a:pt x="3032" y="262"/>
                    <a:pt x="1798" y="2898"/>
                    <a:pt x="617" y="4439"/>
                  </a:cubicBezTo>
                  <a:cubicBezTo>
                    <a:pt x="-411" y="5672"/>
                    <a:pt x="0" y="10564"/>
                    <a:pt x="723" y="10564"/>
                  </a:cubicBezTo>
                  <a:cubicBezTo>
                    <a:pt x="730" y="10564"/>
                    <a:pt x="740" y="10564"/>
                    <a:pt x="748" y="10564"/>
                  </a:cubicBezTo>
                  <a:cubicBezTo>
                    <a:pt x="888" y="10531"/>
                    <a:pt x="1023" y="10518"/>
                    <a:pt x="1156" y="10518"/>
                  </a:cubicBezTo>
                  <a:cubicBezTo>
                    <a:pt x="4341" y="10518"/>
                    <a:pt x="5879" y="18046"/>
                    <a:pt x="8376" y="20872"/>
                  </a:cubicBezTo>
                  <a:cubicBezTo>
                    <a:pt x="8780" y="21364"/>
                    <a:pt x="9164" y="21600"/>
                    <a:pt x="9507" y="21600"/>
                  </a:cubicBezTo>
                  <a:cubicBezTo>
                    <a:pt x="10596" y="21600"/>
                    <a:pt x="11293" y="19233"/>
                    <a:pt x="11062" y="15095"/>
                  </a:cubicBezTo>
                  <a:cubicBezTo>
                    <a:pt x="10932" y="12485"/>
                    <a:pt x="10977" y="11692"/>
                    <a:pt x="12060" y="11128"/>
                  </a:cubicBezTo>
                  <a:cubicBezTo>
                    <a:pt x="14955" y="9548"/>
                    <a:pt x="17806" y="7403"/>
                    <a:pt x="20657" y="5482"/>
                  </a:cubicBezTo>
                  <a:cubicBezTo>
                    <a:pt x="20993" y="3436"/>
                    <a:pt x="21189" y="361"/>
                    <a:pt x="20294" y="361"/>
                  </a:cubicBezTo>
                  <a:cubicBezTo>
                    <a:pt x="18789" y="236"/>
                    <a:pt x="17259" y="0"/>
                    <a:pt x="15742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7" name="Google Shape;303;p19"/>
            <p:cNvSpPr/>
            <p:nvPr/>
          </p:nvSpPr>
          <p:spPr>
            <a:xfrm>
              <a:off x="9452535" y="383898"/>
              <a:ext cx="404178" cy="86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600" extrusionOk="0">
                  <a:moveTo>
                    <a:pt x="5364" y="0"/>
                  </a:moveTo>
                  <a:cubicBezTo>
                    <a:pt x="4509" y="1193"/>
                    <a:pt x="3940" y="2041"/>
                    <a:pt x="3370" y="2553"/>
                  </a:cubicBezTo>
                  <a:cubicBezTo>
                    <a:pt x="3201" y="2711"/>
                    <a:pt x="3011" y="2760"/>
                    <a:pt x="2811" y="2760"/>
                  </a:cubicBezTo>
                  <a:cubicBezTo>
                    <a:pt x="2403" y="2760"/>
                    <a:pt x="1950" y="2543"/>
                    <a:pt x="1530" y="2543"/>
                  </a:cubicBezTo>
                  <a:cubicBezTo>
                    <a:pt x="615" y="2543"/>
                    <a:pt x="-145" y="3608"/>
                    <a:pt x="24" y="10391"/>
                  </a:cubicBezTo>
                  <a:cubicBezTo>
                    <a:pt x="183" y="16464"/>
                    <a:pt x="1149" y="17568"/>
                    <a:pt x="2216" y="17568"/>
                  </a:cubicBezTo>
                  <a:cubicBezTo>
                    <a:pt x="2826" y="17568"/>
                    <a:pt x="3466" y="17203"/>
                    <a:pt x="4010" y="17203"/>
                  </a:cubicBezTo>
                  <a:cubicBezTo>
                    <a:pt x="6396" y="17036"/>
                    <a:pt x="8781" y="16010"/>
                    <a:pt x="11159" y="16010"/>
                  </a:cubicBezTo>
                  <a:cubicBezTo>
                    <a:pt x="13534" y="16010"/>
                    <a:pt x="15901" y="17036"/>
                    <a:pt x="18252" y="20949"/>
                  </a:cubicBezTo>
                  <a:cubicBezTo>
                    <a:pt x="18526" y="21393"/>
                    <a:pt x="18808" y="21600"/>
                    <a:pt x="19086" y="21600"/>
                  </a:cubicBezTo>
                  <a:cubicBezTo>
                    <a:pt x="20001" y="21600"/>
                    <a:pt x="20853" y="19264"/>
                    <a:pt x="21101" y="14817"/>
                  </a:cubicBezTo>
                  <a:cubicBezTo>
                    <a:pt x="21455" y="8005"/>
                    <a:pt x="19961" y="7325"/>
                    <a:pt x="18999" y="5964"/>
                  </a:cubicBezTo>
                  <a:cubicBezTo>
                    <a:pt x="17870" y="4190"/>
                    <a:pt x="16723" y="3638"/>
                    <a:pt x="15571" y="3638"/>
                  </a:cubicBezTo>
                  <a:cubicBezTo>
                    <a:pt x="13686" y="3638"/>
                    <a:pt x="11791" y="5107"/>
                    <a:pt x="9947" y="5107"/>
                  </a:cubicBezTo>
                  <a:cubicBezTo>
                    <a:pt x="8367" y="5107"/>
                    <a:pt x="6824" y="4022"/>
                    <a:pt x="5364" y="0"/>
                  </a:cubicBezTo>
                  <a:close/>
                </a:path>
              </a:pathLst>
            </a:custGeom>
            <a:solidFill>
              <a:srgbClr val="7690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8" name="Google Shape;304;p19"/>
            <p:cNvSpPr/>
            <p:nvPr/>
          </p:nvSpPr>
          <p:spPr>
            <a:xfrm>
              <a:off x="10671136" y="5560156"/>
              <a:ext cx="182259" cy="153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extrusionOk="0">
                  <a:moveTo>
                    <a:pt x="16645" y="0"/>
                  </a:moveTo>
                  <a:cubicBezTo>
                    <a:pt x="14476" y="0"/>
                    <a:pt x="11813" y="2724"/>
                    <a:pt x="9699" y="2724"/>
                  </a:cubicBezTo>
                  <a:cubicBezTo>
                    <a:pt x="8793" y="2724"/>
                    <a:pt x="7986" y="2224"/>
                    <a:pt x="7363" y="799"/>
                  </a:cubicBezTo>
                  <a:cubicBezTo>
                    <a:pt x="-802" y="2235"/>
                    <a:pt x="1646" y="10955"/>
                    <a:pt x="164" y="16419"/>
                  </a:cubicBezTo>
                  <a:cubicBezTo>
                    <a:pt x="-639" y="19331"/>
                    <a:pt x="1629" y="21600"/>
                    <a:pt x="4232" y="21600"/>
                  </a:cubicBezTo>
                  <a:cubicBezTo>
                    <a:pt x="4288" y="21600"/>
                    <a:pt x="4339" y="21600"/>
                    <a:pt x="4395" y="21600"/>
                  </a:cubicBezTo>
                  <a:cubicBezTo>
                    <a:pt x="9068" y="21500"/>
                    <a:pt x="20798" y="9042"/>
                    <a:pt x="19832" y="4343"/>
                  </a:cubicBezTo>
                  <a:cubicBezTo>
                    <a:pt x="19119" y="1026"/>
                    <a:pt x="17976" y="0"/>
                    <a:pt x="16645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9" name="Google Shape;305;p19"/>
            <p:cNvSpPr/>
            <p:nvPr/>
          </p:nvSpPr>
          <p:spPr>
            <a:xfrm>
              <a:off x="8837825" y="3221775"/>
              <a:ext cx="118165" cy="201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45" h="21600" extrusionOk="0">
                  <a:moveTo>
                    <a:pt x="2543" y="0"/>
                  </a:moveTo>
                  <a:lnTo>
                    <a:pt x="1628" y="582"/>
                  </a:lnTo>
                  <a:cubicBezTo>
                    <a:pt x="-187" y="6120"/>
                    <a:pt x="-871" y="11663"/>
                    <a:pt x="1628" y="17129"/>
                  </a:cubicBezTo>
                  <a:cubicBezTo>
                    <a:pt x="2641" y="19651"/>
                    <a:pt x="4365" y="21600"/>
                    <a:pt x="8469" y="21600"/>
                  </a:cubicBezTo>
                  <a:cubicBezTo>
                    <a:pt x="8995" y="21600"/>
                    <a:pt x="9554" y="21566"/>
                    <a:pt x="10153" y="21503"/>
                  </a:cubicBezTo>
                  <a:cubicBezTo>
                    <a:pt x="15382" y="20993"/>
                    <a:pt x="20729" y="18588"/>
                    <a:pt x="19591" y="15746"/>
                  </a:cubicBezTo>
                  <a:cubicBezTo>
                    <a:pt x="17204" y="9330"/>
                    <a:pt x="12994" y="3134"/>
                    <a:pt x="2543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0" name="Google Shape;306;p19"/>
            <p:cNvSpPr/>
            <p:nvPr/>
          </p:nvSpPr>
          <p:spPr>
            <a:xfrm>
              <a:off x="8102291" y="216533"/>
              <a:ext cx="246270" cy="1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4" h="21600" extrusionOk="0">
                  <a:moveTo>
                    <a:pt x="3240" y="0"/>
                  </a:moveTo>
                  <a:cubicBezTo>
                    <a:pt x="1725" y="0"/>
                    <a:pt x="549" y="2915"/>
                    <a:pt x="95" y="6639"/>
                  </a:cubicBezTo>
                  <a:cubicBezTo>
                    <a:pt x="-251" y="9040"/>
                    <a:pt x="387" y="11580"/>
                    <a:pt x="1433" y="11996"/>
                  </a:cubicBezTo>
                  <a:cubicBezTo>
                    <a:pt x="6369" y="15385"/>
                    <a:pt x="11305" y="18636"/>
                    <a:pt x="15660" y="21600"/>
                  </a:cubicBezTo>
                  <a:cubicBezTo>
                    <a:pt x="17982" y="21314"/>
                    <a:pt x="19665" y="21314"/>
                    <a:pt x="20711" y="17362"/>
                  </a:cubicBezTo>
                  <a:cubicBezTo>
                    <a:pt x="21349" y="15108"/>
                    <a:pt x="20942" y="11996"/>
                    <a:pt x="20129" y="11580"/>
                  </a:cubicBezTo>
                  <a:cubicBezTo>
                    <a:pt x="14440" y="8330"/>
                    <a:pt x="9329" y="286"/>
                    <a:pt x="3348" y="8"/>
                  </a:cubicBezTo>
                  <a:cubicBezTo>
                    <a:pt x="3311" y="0"/>
                    <a:pt x="3277" y="0"/>
                    <a:pt x="3240" y="0"/>
                  </a:cubicBezTo>
                  <a:close/>
                </a:path>
              </a:pathLst>
            </a:custGeom>
            <a:solidFill>
              <a:srgbClr val="7690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1" name="Google Shape;307;p19"/>
            <p:cNvSpPr/>
            <p:nvPr/>
          </p:nvSpPr>
          <p:spPr>
            <a:xfrm>
              <a:off x="6359285" y="217950"/>
              <a:ext cx="177927" cy="8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5" h="21600" extrusionOk="0">
                  <a:moveTo>
                    <a:pt x="3343" y="0"/>
                  </a:moveTo>
                  <a:cubicBezTo>
                    <a:pt x="1786" y="0"/>
                    <a:pt x="221" y="1561"/>
                    <a:pt x="5" y="6689"/>
                  </a:cubicBezTo>
                  <a:cubicBezTo>
                    <a:pt x="-77" y="8367"/>
                    <a:pt x="793" y="10209"/>
                    <a:pt x="1191" y="12051"/>
                  </a:cubicBezTo>
                  <a:lnTo>
                    <a:pt x="10604" y="21600"/>
                  </a:lnTo>
                  <a:cubicBezTo>
                    <a:pt x="11080" y="21522"/>
                    <a:pt x="11556" y="21522"/>
                    <a:pt x="12028" y="21522"/>
                  </a:cubicBezTo>
                  <a:cubicBezTo>
                    <a:pt x="12504" y="21522"/>
                    <a:pt x="12980" y="21522"/>
                    <a:pt x="13452" y="21435"/>
                  </a:cubicBezTo>
                  <a:cubicBezTo>
                    <a:pt x="16620" y="20766"/>
                    <a:pt x="21523" y="20262"/>
                    <a:pt x="20575" y="12225"/>
                  </a:cubicBezTo>
                  <a:cubicBezTo>
                    <a:pt x="19403" y="2986"/>
                    <a:pt x="16322" y="1813"/>
                    <a:pt x="12934" y="1813"/>
                  </a:cubicBezTo>
                  <a:cubicBezTo>
                    <a:pt x="11776" y="1813"/>
                    <a:pt x="10581" y="1949"/>
                    <a:pt x="9418" y="1949"/>
                  </a:cubicBezTo>
                  <a:cubicBezTo>
                    <a:pt x="7990" y="1949"/>
                    <a:pt x="6607" y="1745"/>
                    <a:pt x="5385" y="824"/>
                  </a:cubicBezTo>
                  <a:cubicBezTo>
                    <a:pt x="4803" y="349"/>
                    <a:pt x="4075" y="0"/>
                    <a:pt x="3343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2" name="Google Shape;308;p19"/>
            <p:cNvSpPr/>
            <p:nvPr/>
          </p:nvSpPr>
          <p:spPr>
            <a:xfrm>
              <a:off x="10273359" y="4098550"/>
              <a:ext cx="189129" cy="120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0" h="21600" extrusionOk="0">
                  <a:moveTo>
                    <a:pt x="16791" y="0"/>
                  </a:moveTo>
                  <a:cubicBezTo>
                    <a:pt x="16406" y="0"/>
                    <a:pt x="16013" y="85"/>
                    <a:pt x="15617" y="247"/>
                  </a:cubicBezTo>
                  <a:cubicBezTo>
                    <a:pt x="12770" y="1466"/>
                    <a:pt x="9996" y="2926"/>
                    <a:pt x="7221" y="4512"/>
                  </a:cubicBezTo>
                  <a:lnTo>
                    <a:pt x="7297" y="4512"/>
                  </a:lnTo>
                  <a:cubicBezTo>
                    <a:pt x="6128" y="5971"/>
                    <a:pt x="4962" y="7310"/>
                    <a:pt x="3721" y="8410"/>
                  </a:cubicBezTo>
                  <a:cubicBezTo>
                    <a:pt x="946" y="10603"/>
                    <a:pt x="-878" y="14748"/>
                    <a:pt x="435" y="18886"/>
                  </a:cubicBezTo>
                  <a:cubicBezTo>
                    <a:pt x="1065" y="20888"/>
                    <a:pt x="1867" y="21600"/>
                    <a:pt x="2737" y="21600"/>
                  </a:cubicBezTo>
                  <a:cubicBezTo>
                    <a:pt x="4097" y="21600"/>
                    <a:pt x="5613" y="19859"/>
                    <a:pt x="6858" y="18519"/>
                  </a:cubicBezTo>
                  <a:cubicBezTo>
                    <a:pt x="9924" y="14748"/>
                    <a:pt x="13353" y="11942"/>
                    <a:pt x="17002" y="10116"/>
                  </a:cubicBezTo>
                  <a:cubicBezTo>
                    <a:pt x="18678" y="9383"/>
                    <a:pt x="20722" y="7804"/>
                    <a:pt x="20211" y="4265"/>
                  </a:cubicBezTo>
                  <a:cubicBezTo>
                    <a:pt x="19742" y="1424"/>
                    <a:pt x="18374" y="0"/>
                    <a:pt x="16791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3" name="Google Shape;309;p19"/>
            <p:cNvSpPr/>
            <p:nvPr/>
          </p:nvSpPr>
          <p:spPr>
            <a:xfrm>
              <a:off x="10334704" y="2525866"/>
              <a:ext cx="87600" cy="147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8" h="21600" extrusionOk="0">
                  <a:moveTo>
                    <a:pt x="11513" y="0"/>
                  </a:moveTo>
                  <a:cubicBezTo>
                    <a:pt x="11385" y="0"/>
                    <a:pt x="11258" y="0"/>
                    <a:pt x="11130" y="6"/>
                  </a:cubicBezTo>
                  <a:cubicBezTo>
                    <a:pt x="793" y="305"/>
                    <a:pt x="1207" y="7664"/>
                    <a:pt x="107" y="13032"/>
                  </a:cubicBezTo>
                  <a:cubicBezTo>
                    <a:pt x="-690" y="17641"/>
                    <a:pt x="3008" y="21600"/>
                    <a:pt x="9209" y="21600"/>
                  </a:cubicBezTo>
                  <a:cubicBezTo>
                    <a:pt x="9433" y="21600"/>
                    <a:pt x="9656" y="21594"/>
                    <a:pt x="9887" y="21583"/>
                  </a:cubicBezTo>
                  <a:cubicBezTo>
                    <a:pt x="20910" y="21186"/>
                    <a:pt x="14980" y="13827"/>
                    <a:pt x="17738" y="10443"/>
                  </a:cubicBezTo>
                  <a:cubicBezTo>
                    <a:pt x="17060" y="6042"/>
                    <a:pt x="19451" y="0"/>
                    <a:pt x="11513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4" name="Google Shape;310;p19"/>
            <p:cNvSpPr/>
            <p:nvPr/>
          </p:nvSpPr>
          <p:spPr>
            <a:xfrm>
              <a:off x="10322400" y="3151042"/>
              <a:ext cx="116239" cy="15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3" h="21600" extrusionOk="0">
                  <a:moveTo>
                    <a:pt x="16650" y="0"/>
                  </a:moveTo>
                  <a:cubicBezTo>
                    <a:pt x="15043" y="0"/>
                    <a:pt x="13564" y="572"/>
                    <a:pt x="12700" y="1533"/>
                  </a:cubicBezTo>
                  <a:cubicBezTo>
                    <a:pt x="10229" y="6621"/>
                    <a:pt x="5786" y="10458"/>
                    <a:pt x="1464" y="14491"/>
                  </a:cubicBezTo>
                  <a:cubicBezTo>
                    <a:pt x="-264" y="15929"/>
                    <a:pt x="-507" y="18234"/>
                    <a:pt x="972" y="19867"/>
                  </a:cubicBezTo>
                  <a:cubicBezTo>
                    <a:pt x="1814" y="20911"/>
                    <a:pt x="3107" y="21600"/>
                    <a:pt x="4357" y="21600"/>
                  </a:cubicBezTo>
                  <a:cubicBezTo>
                    <a:pt x="4943" y="21600"/>
                    <a:pt x="5522" y="21450"/>
                    <a:pt x="6029" y="21111"/>
                  </a:cubicBezTo>
                  <a:cubicBezTo>
                    <a:pt x="12450" y="17368"/>
                    <a:pt x="18993" y="13435"/>
                    <a:pt x="21093" y="8059"/>
                  </a:cubicBezTo>
                  <a:cubicBezTo>
                    <a:pt x="20722" y="4127"/>
                    <a:pt x="20350" y="1244"/>
                    <a:pt x="16650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5" name="Google Shape;311;p19"/>
            <p:cNvSpPr/>
            <p:nvPr/>
          </p:nvSpPr>
          <p:spPr>
            <a:xfrm>
              <a:off x="6961833" y="216572"/>
              <a:ext cx="169187" cy="7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6" h="20413" extrusionOk="0">
                  <a:moveTo>
                    <a:pt x="7138" y="0"/>
                  </a:moveTo>
                  <a:cubicBezTo>
                    <a:pt x="4376" y="1576"/>
                    <a:pt x="355" y="-1187"/>
                    <a:pt x="20" y="7295"/>
                  </a:cubicBezTo>
                  <a:cubicBezTo>
                    <a:pt x="-314" y="14990"/>
                    <a:pt x="3620" y="14990"/>
                    <a:pt x="6135" y="16566"/>
                  </a:cubicBezTo>
                  <a:cubicBezTo>
                    <a:pt x="8228" y="17947"/>
                    <a:pt x="10404" y="18940"/>
                    <a:pt x="12497" y="19523"/>
                  </a:cubicBezTo>
                  <a:cubicBezTo>
                    <a:pt x="13723" y="19888"/>
                    <a:pt x="15084" y="20413"/>
                    <a:pt x="16349" y="20413"/>
                  </a:cubicBezTo>
                  <a:cubicBezTo>
                    <a:pt x="18529" y="20413"/>
                    <a:pt x="20414" y="18849"/>
                    <a:pt x="20787" y="12227"/>
                  </a:cubicBezTo>
                  <a:cubicBezTo>
                    <a:pt x="21286" y="2752"/>
                    <a:pt x="16935" y="3551"/>
                    <a:pt x="14004" y="2558"/>
                  </a:cubicBezTo>
                  <a:lnTo>
                    <a:pt x="7138" y="0"/>
                  </a:lnTo>
                  <a:close/>
                </a:path>
              </a:pathLst>
            </a:custGeom>
            <a:solidFill>
              <a:srgbClr val="7690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6" name="Google Shape;312;p19"/>
            <p:cNvSpPr/>
            <p:nvPr/>
          </p:nvSpPr>
          <p:spPr>
            <a:xfrm>
              <a:off x="11792588" y="4634140"/>
              <a:ext cx="114667" cy="12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extrusionOk="0">
                  <a:moveTo>
                    <a:pt x="3814" y="0"/>
                  </a:moveTo>
                  <a:cubicBezTo>
                    <a:pt x="1336" y="0"/>
                    <a:pt x="-363" y="2240"/>
                    <a:pt x="67" y="4744"/>
                  </a:cubicBezTo>
                  <a:cubicBezTo>
                    <a:pt x="1707" y="13253"/>
                    <a:pt x="7627" y="18732"/>
                    <a:pt x="16324" y="21418"/>
                  </a:cubicBezTo>
                  <a:cubicBezTo>
                    <a:pt x="16717" y="21539"/>
                    <a:pt x="17096" y="21600"/>
                    <a:pt x="17461" y="21600"/>
                  </a:cubicBezTo>
                  <a:cubicBezTo>
                    <a:pt x="19531" y="21600"/>
                    <a:pt x="21018" y="19657"/>
                    <a:pt x="21237" y="16283"/>
                  </a:cubicBezTo>
                  <a:cubicBezTo>
                    <a:pt x="16703" y="10918"/>
                    <a:pt x="13925" y="2875"/>
                    <a:pt x="5112" y="196"/>
                  </a:cubicBezTo>
                  <a:cubicBezTo>
                    <a:pt x="4660" y="61"/>
                    <a:pt x="4230" y="0"/>
                    <a:pt x="3814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7" name="Google Shape;313;p19"/>
            <p:cNvSpPr/>
            <p:nvPr/>
          </p:nvSpPr>
          <p:spPr>
            <a:xfrm>
              <a:off x="10734390" y="3555638"/>
              <a:ext cx="75553" cy="125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93" h="21600" extrusionOk="0">
                  <a:moveTo>
                    <a:pt x="10344" y="0"/>
                  </a:moveTo>
                  <a:cubicBezTo>
                    <a:pt x="10164" y="0"/>
                    <a:pt x="9976" y="7"/>
                    <a:pt x="9780" y="20"/>
                  </a:cubicBezTo>
                  <a:cubicBezTo>
                    <a:pt x="2005" y="724"/>
                    <a:pt x="174" y="6451"/>
                    <a:pt x="27" y="11717"/>
                  </a:cubicBezTo>
                  <a:cubicBezTo>
                    <a:pt x="-235" y="15928"/>
                    <a:pt x="1392" y="21600"/>
                    <a:pt x="7197" y="21600"/>
                  </a:cubicBezTo>
                  <a:cubicBezTo>
                    <a:pt x="7524" y="21600"/>
                    <a:pt x="7867" y="21580"/>
                    <a:pt x="8227" y="21546"/>
                  </a:cubicBezTo>
                  <a:cubicBezTo>
                    <a:pt x="21365" y="20023"/>
                    <a:pt x="13165" y="11954"/>
                    <a:pt x="13165" y="7507"/>
                  </a:cubicBezTo>
                  <a:cubicBezTo>
                    <a:pt x="13982" y="3696"/>
                    <a:pt x="14408" y="0"/>
                    <a:pt x="10344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8" name="Google Shape;314;p19"/>
            <p:cNvSpPr/>
            <p:nvPr/>
          </p:nvSpPr>
          <p:spPr>
            <a:xfrm>
              <a:off x="7171979" y="202009"/>
              <a:ext cx="133537" cy="6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18701" extrusionOk="0">
                  <a:moveTo>
                    <a:pt x="15098" y="0"/>
                  </a:moveTo>
                  <a:cubicBezTo>
                    <a:pt x="14404" y="0"/>
                    <a:pt x="13716" y="151"/>
                    <a:pt x="13091" y="442"/>
                  </a:cubicBezTo>
                  <a:cubicBezTo>
                    <a:pt x="8383" y="2867"/>
                    <a:pt x="677" y="-485"/>
                    <a:pt x="33" y="11436"/>
                  </a:cubicBezTo>
                  <a:cubicBezTo>
                    <a:pt x="-500" y="18884"/>
                    <a:pt x="5602" y="18323"/>
                    <a:pt x="9665" y="18701"/>
                  </a:cubicBezTo>
                  <a:cubicBezTo>
                    <a:pt x="13735" y="16275"/>
                    <a:pt x="20691" y="21115"/>
                    <a:pt x="21013" y="8267"/>
                  </a:cubicBezTo>
                  <a:cubicBezTo>
                    <a:pt x="21100" y="2565"/>
                    <a:pt x="17990" y="0"/>
                    <a:pt x="15098" y="0"/>
                  </a:cubicBezTo>
                  <a:close/>
                </a:path>
              </a:pathLst>
            </a:custGeom>
            <a:solidFill>
              <a:srgbClr val="7690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9" name="Google Shape;315;p19"/>
            <p:cNvSpPr/>
            <p:nvPr/>
          </p:nvSpPr>
          <p:spPr>
            <a:xfrm>
              <a:off x="10818191" y="546460"/>
              <a:ext cx="126528" cy="61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0037" extrusionOk="0">
                  <a:moveTo>
                    <a:pt x="9675" y="0"/>
                  </a:moveTo>
                  <a:cubicBezTo>
                    <a:pt x="9009" y="543"/>
                    <a:pt x="8176" y="672"/>
                    <a:pt x="7277" y="672"/>
                  </a:cubicBezTo>
                  <a:cubicBezTo>
                    <a:pt x="6484" y="672"/>
                    <a:pt x="5644" y="569"/>
                    <a:pt x="4825" y="569"/>
                  </a:cubicBezTo>
                  <a:cubicBezTo>
                    <a:pt x="2380" y="569"/>
                    <a:pt x="135" y="1460"/>
                    <a:pt x="1" y="8488"/>
                  </a:cubicBezTo>
                  <a:cubicBezTo>
                    <a:pt x="-92" y="19016"/>
                    <a:pt x="4092" y="19882"/>
                    <a:pt x="8116" y="19882"/>
                  </a:cubicBezTo>
                  <a:cubicBezTo>
                    <a:pt x="8916" y="19882"/>
                    <a:pt x="9715" y="19856"/>
                    <a:pt x="10468" y="19856"/>
                  </a:cubicBezTo>
                  <a:cubicBezTo>
                    <a:pt x="10748" y="19856"/>
                    <a:pt x="11021" y="19856"/>
                    <a:pt x="11288" y="19869"/>
                  </a:cubicBezTo>
                  <a:cubicBezTo>
                    <a:pt x="12074" y="19959"/>
                    <a:pt x="12927" y="20037"/>
                    <a:pt x="13799" y="20037"/>
                  </a:cubicBezTo>
                  <a:cubicBezTo>
                    <a:pt x="17524" y="20037"/>
                    <a:pt x="21508" y="18629"/>
                    <a:pt x="21415" y="10490"/>
                  </a:cubicBezTo>
                  <a:cubicBezTo>
                    <a:pt x="21188" y="-1563"/>
                    <a:pt x="14626" y="1111"/>
                    <a:pt x="9675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0" name="Google Shape;316;p19"/>
            <p:cNvSpPr/>
            <p:nvPr/>
          </p:nvSpPr>
          <p:spPr>
            <a:xfrm>
              <a:off x="8372100" y="274906"/>
              <a:ext cx="119747" cy="73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1" h="21600" extrusionOk="0">
                  <a:moveTo>
                    <a:pt x="10224" y="0"/>
                  </a:moveTo>
                  <a:cubicBezTo>
                    <a:pt x="4779" y="0"/>
                    <a:pt x="1308" y="5291"/>
                    <a:pt x="116" y="14354"/>
                  </a:cubicBezTo>
                  <a:cubicBezTo>
                    <a:pt x="-540" y="18575"/>
                    <a:pt x="1705" y="21600"/>
                    <a:pt x="3732" y="21600"/>
                  </a:cubicBezTo>
                  <a:cubicBezTo>
                    <a:pt x="4189" y="21600"/>
                    <a:pt x="4633" y="21439"/>
                    <a:pt x="5037" y="21117"/>
                  </a:cubicBezTo>
                  <a:cubicBezTo>
                    <a:pt x="10190" y="16942"/>
                    <a:pt x="18199" y="20116"/>
                    <a:pt x="20033" y="9190"/>
                  </a:cubicBezTo>
                  <a:cubicBezTo>
                    <a:pt x="21060" y="2622"/>
                    <a:pt x="15112" y="242"/>
                    <a:pt x="11105" y="46"/>
                  </a:cubicBezTo>
                  <a:cubicBezTo>
                    <a:pt x="10806" y="12"/>
                    <a:pt x="10508" y="0"/>
                    <a:pt x="10224" y="0"/>
                  </a:cubicBezTo>
                  <a:close/>
                </a:path>
              </a:pathLst>
            </a:custGeom>
            <a:solidFill>
              <a:srgbClr val="7690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1" name="Google Shape;317;p19"/>
            <p:cNvSpPr/>
            <p:nvPr/>
          </p:nvSpPr>
          <p:spPr>
            <a:xfrm>
              <a:off x="10481875" y="3848644"/>
              <a:ext cx="117780" cy="60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5" h="20538" extrusionOk="0">
                  <a:moveTo>
                    <a:pt x="5454" y="0"/>
                  </a:moveTo>
                  <a:cubicBezTo>
                    <a:pt x="2045" y="0"/>
                    <a:pt x="-392" y="5188"/>
                    <a:pt x="52" y="10780"/>
                  </a:cubicBezTo>
                  <a:cubicBezTo>
                    <a:pt x="719" y="19691"/>
                    <a:pt x="3781" y="20135"/>
                    <a:pt x="6919" y="20135"/>
                  </a:cubicBezTo>
                  <a:cubicBezTo>
                    <a:pt x="7259" y="20135"/>
                    <a:pt x="7600" y="20121"/>
                    <a:pt x="7940" y="20121"/>
                  </a:cubicBezTo>
                  <a:cubicBezTo>
                    <a:pt x="8953" y="20121"/>
                    <a:pt x="9953" y="20175"/>
                    <a:pt x="10849" y="20538"/>
                  </a:cubicBezTo>
                  <a:cubicBezTo>
                    <a:pt x="11724" y="19745"/>
                    <a:pt x="12814" y="19557"/>
                    <a:pt x="13939" y="19557"/>
                  </a:cubicBezTo>
                  <a:cubicBezTo>
                    <a:pt x="14959" y="19557"/>
                    <a:pt x="16008" y="19718"/>
                    <a:pt x="16973" y="19718"/>
                  </a:cubicBezTo>
                  <a:cubicBezTo>
                    <a:pt x="19354" y="19718"/>
                    <a:pt x="21208" y="18791"/>
                    <a:pt x="20687" y="12406"/>
                  </a:cubicBezTo>
                  <a:cubicBezTo>
                    <a:pt x="19611" y="-1062"/>
                    <a:pt x="11689" y="1492"/>
                    <a:pt x="6287" y="94"/>
                  </a:cubicBezTo>
                  <a:cubicBezTo>
                    <a:pt x="6010" y="27"/>
                    <a:pt x="5725" y="0"/>
                    <a:pt x="5454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2" name="Google Shape;318;p19"/>
            <p:cNvSpPr/>
            <p:nvPr/>
          </p:nvSpPr>
          <p:spPr>
            <a:xfrm>
              <a:off x="7338705" y="221256"/>
              <a:ext cx="94746" cy="56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19508" extrusionOk="0">
                  <a:moveTo>
                    <a:pt x="15345" y="0"/>
                  </a:moveTo>
                  <a:cubicBezTo>
                    <a:pt x="14492" y="0"/>
                    <a:pt x="13621" y="177"/>
                    <a:pt x="12820" y="489"/>
                  </a:cubicBezTo>
                  <a:cubicBezTo>
                    <a:pt x="8154" y="2133"/>
                    <a:pt x="631" y="-2092"/>
                    <a:pt x="31" y="10352"/>
                  </a:cubicBezTo>
                  <a:cubicBezTo>
                    <a:pt x="-422" y="18095"/>
                    <a:pt x="4245" y="19277"/>
                    <a:pt x="8754" y="19508"/>
                  </a:cubicBezTo>
                  <a:cubicBezTo>
                    <a:pt x="13273" y="17158"/>
                    <a:pt x="20342" y="19033"/>
                    <a:pt x="20943" y="7771"/>
                  </a:cubicBezTo>
                  <a:cubicBezTo>
                    <a:pt x="21178" y="2119"/>
                    <a:pt x="18322" y="0"/>
                    <a:pt x="15345" y="0"/>
                  </a:cubicBezTo>
                  <a:close/>
                </a:path>
              </a:pathLst>
            </a:custGeom>
            <a:solidFill>
              <a:srgbClr val="7690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3" name="Google Shape;319;p19"/>
            <p:cNvSpPr/>
            <p:nvPr/>
          </p:nvSpPr>
          <p:spPr>
            <a:xfrm>
              <a:off x="3740456" y="227436"/>
              <a:ext cx="818995" cy="149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46" y="0"/>
                  </a:moveTo>
                  <a:lnTo>
                    <a:pt x="21527" y="97"/>
                  </a:lnTo>
                  <a:lnTo>
                    <a:pt x="21564" y="97"/>
                  </a:lnTo>
                  <a:lnTo>
                    <a:pt x="21600" y="0"/>
                  </a:lnTo>
                  <a:close/>
                  <a:moveTo>
                    <a:pt x="0" y="21503"/>
                  </a:moveTo>
                  <a:lnTo>
                    <a:pt x="0" y="21600"/>
                  </a:lnTo>
                  <a:lnTo>
                    <a:pt x="18" y="21600"/>
                  </a:lnTo>
                  <a:lnTo>
                    <a:pt x="18" y="21503"/>
                  </a:ln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4" name="Google Shape;320;p19"/>
            <p:cNvSpPr/>
            <p:nvPr/>
          </p:nvSpPr>
          <p:spPr>
            <a:xfrm>
              <a:off x="0" y="140447"/>
              <a:ext cx="5081561" cy="5986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16224" y="233"/>
                  </a:moveTo>
                  <a:cubicBezTo>
                    <a:pt x="16237" y="233"/>
                    <a:pt x="16250" y="234"/>
                    <a:pt x="16263" y="235"/>
                  </a:cubicBezTo>
                  <a:cubicBezTo>
                    <a:pt x="16272" y="238"/>
                    <a:pt x="16280" y="240"/>
                    <a:pt x="16286" y="243"/>
                  </a:cubicBezTo>
                  <a:lnTo>
                    <a:pt x="15945" y="308"/>
                  </a:lnTo>
                  <a:cubicBezTo>
                    <a:pt x="16034" y="272"/>
                    <a:pt x="16122" y="233"/>
                    <a:pt x="16224" y="233"/>
                  </a:cubicBezTo>
                  <a:close/>
                  <a:moveTo>
                    <a:pt x="15924" y="314"/>
                  </a:moveTo>
                  <a:lnTo>
                    <a:pt x="15920" y="316"/>
                  </a:lnTo>
                  <a:lnTo>
                    <a:pt x="15917" y="316"/>
                  </a:lnTo>
                  <a:lnTo>
                    <a:pt x="15922" y="314"/>
                  </a:lnTo>
                  <a:close/>
                  <a:moveTo>
                    <a:pt x="11394" y="1271"/>
                  </a:moveTo>
                  <a:cubicBezTo>
                    <a:pt x="11427" y="1271"/>
                    <a:pt x="11462" y="1285"/>
                    <a:pt x="11500" y="1323"/>
                  </a:cubicBezTo>
                  <a:cubicBezTo>
                    <a:pt x="11536" y="1318"/>
                    <a:pt x="11572" y="1316"/>
                    <a:pt x="11607" y="1316"/>
                  </a:cubicBezTo>
                  <a:cubicBezTo>
                    <a:pt x="11628" y="1316"/>
                    <a:pt x="11649" y="1317"/>
                    <a:pt x="11670" y="1318"/>
                  </a:cubicBezTo>
                  <a:cubicBezTo>
                    <a:pt x="11679" y="1319"/>
                    <a:pt x="11688" y="1319"/>
                    <a:pt x="11698" y="1319"/>
                  </a:cubicBezTo>
                  <a:cubicBezTo>
                    <a:pt x="11756" y="1319"/>
                    <a:pt x="11830" y="1303"/>
                    <a:pt x="11889" y="1303"/>
                  </a:cubicBezTo>
                  <a:cubicBezTo>
                    <a:pt x="11976" y="1303"/>
                    <a:pt x="12031" y="1339"/>
                    <a:pt x="11950" y="1514"/>
                  </a:cubicBezTo>
                  <a:cubicBezTo>
                    <a:pt x="11933" y="1553"/>
                    <a:pt x="11973" y="1600"/>
                    <a:pt x="12028" y="1617"/>
                  </a:cubicBezTo>
                  <a:cubicBezTo>
                    <a:pt x="12074" y="1624"/>
                    <a:pt x="12123" y="1632"/>
                    <a:pt x="12169" y="1634"/>
                  </a:cubicBezTo>
                  <a:cubicBezTo>
                    <a:pt x="12112" y="1693"/>
                    <a:pt x="12063" y="1762"/>
                    <a:pt x="11990" y="1806"/>
                  </a:cubicBezTo>
                  <a:cubicBezTo>
                    <a:pt x="11974" y="1816"/>
                    <a:pt x="11959" y="1820"/>
                    <a:pt x="11945" y="1820"/>
                  </a:cubicBezTo>
                  <a:cubicBezTo>
                    <a:pt x="11894" y="1820"/>
                    <a:pt x="11851" y="1771"/>
                    <a:pt x="11806" y="1762"/>
                  </a:cubicBezTo>
                  <a:cubicBezTo>
                    <a:pt x="11523" y="1696"/>
                    <a:pt x="11557" y="1490"/>
                    <a:pt x="11500" y="1323"/>
                  </a:cubicBezTo>
                  <a:lnTo>
                    <a:pt x="11223" y="1352"/>
                  </a:lnTo>
                  <a:cubicBezTo>
                    <a:pt x="11279" y="1320"/>
                    <a:pt x="11333" y="1271"/>
                    <a:pt x="11394" y="1271"/>
                  </a:cubicBezTo>
                  <a:close/>
                  <a:moveTo>
                    <a:pt x="8586" y="1771"/>
                  </a:moveTo>
                  <a:cubicBezTo>
                    <a:pt x="8594" y="1771"/>
                    <a:pt x="8603" y="1771"/>
                    <a:pt x="8613" y="1772"/>
                  </a:cubicBezTo>
                  <a:cubicBezTo>
                    <a:pt x="8644" y="1796"/>
                    <a:pt x="8688" y="1831"/>
                    <a:pt x="8734" y="1863"/>
                  </a:cubicBezTo>
                  <a:cubicBezTo>
                    <a:pt x="8705" y="1885"/>
                    <a:pt x="8670" y="1899"/>
                    <a:pt x="8636" y="1912"/>
                  </a:cubicBezTo>
                  <a:cubicBezTo>
                    <a:pt x="8629" y="1913"/>
                    <a:pt x="8622" y="1913"/>
                    <a:pt x="8616" y="1913"/>
                  </a:cubicBezTo>
                  <a:cubicBezTo>
                    <a:pt x="8545" y="1913"/>
                    <a:pt x="8568" y="1847"/>
                    <a:pt x="8549" y="1811"/>
                  </a:cubicBezTo>
                  <a:cubicBezTo>
                    <a:pt x="8532" y="1782"/>
                    <a:pt x="8544" y="1771"/>
                    <a:pt x="8586" y="1771"/>
                  </a:cubicBezTo>
                  <a:close/>
                  <a:moveTo>
                    <a:pt x="9243" y="1782"/>
                  </a:moveTo>
                  <a:cubicBezTo>
                    <a:pt x="9251" y="1782"/>
                    <a:pt x="9258" y="1783"/>
                    <a:pt x="9265" y="1784"/>
                  </a:cubicBezTo>
                  <a:lnTo>
                    <a:pt x="9092" y="1958"/>
                  </a:lnTo>
                  <a:lnTo>
                    <a:pt x="8988" y="1872"/>
                  </a:lnTo>
                  <a:cubicBezTo>
                    <a:pt x="9066" y="1843"/>
                    <a:pt x="9141" y="1811"/>
                    <a:pt x="9219" y="1784"/>
                  </a:cubicBezTo>
                  <a:cubicBezTo>
                    <a:pt x="9228" y="1783"/>
                    <a:pt x="9236" y="1782"/>
                    <a:pt x="9243" y="1782"/>
                  </a:cubicBezTo>
                  <a:close/>
                  <a:moveTo>
                    <a:pt x="19514" y="0"/>
                  </a:moveTo>
                  <a:cubicBezTo>
                    <a:pt x="18741" y="0"/>
                    <a:pt x="17968" y="106"/>
                    <a:pt x="17196" y="147"/>
                  </a:cubicBezTo>
                  <a:cubicBezTo>
                    <a:pt x="16999" y="157"/>
                    <a:pt x="16803" y="140"/>
                    <a:pt x="16604" y="179"/>
                  </a:cubicBezTo>
                  <a:cubicBezTo>
                    <a:pt x="16602" y="179"/>
                    <a:pt x="16600" y="179"/>
                    <a:pt x="16599" y="179"/>
                  </a:cubicBezTo>
                  <a:cubicBezTo>
                    <a:pt x="16546" y="179"/>
                    <a:pt x="16411" y="44"/>
                    <a:pt x="16263" y="34"/>
                  </a:cubicBezTo>
                  <a:cubicBezTo>
                    <a:pt x="16105" y="24"/>
                    <a:pt x="15946" y="20"/>
                    <a:pt x="15788" y="20"/>
                  </a:cubicBezTo>
                  <a:cubicBezTo>
                    <a:pt x="15267" y="20"/>
                    <a:pt x="14748" y="65"/>
                    <a:pt x="14225" y="103"/>
                  </a:cubicBezTo>
                  <a:cubicBezTo>
                    <a:pt x="13904" y="124"/>
                    <a:pt x="13598" y="232"/>
                    <a:pt x="13269" y="232"/>
                  </a:cubicBezTo>
                  <a:cubicBezTo>
                    <a:pt x="13222" y="232"/>
                    <a:pt x="13175" y="230"/>
                    <a:pt x="13128" y="226"/>
                  </a:cubicBezTo>
                  <a:cubicBezTo>
                    <a:pt x="13101" y="223"/>
                    <a:pt x="13072" y="221"/>
                    <a:pt x="13043" y="221"/>
                  </a:cubicBezTo>
                  <a:cubicBezTo>
                    <a:pt x="12896" y="221"/>
                    <a:pt x="12735" y="261"/>
                    <a:pt x="12663" y="380"/>
                  </a:cubicBezTo>
                  <a:cubicBezTo>
                    <a:pt x="12594" y="496"/>
                    <a:pt x="12727" y="591"/>
                    <a:pt x="12831" y="675"/>
                  </a:cubicBezTo>
                  <a:cubicBezTo>
                    <a:pt x="12874" y="709"/>
                    <a:pt x="12877" y="783"/>
                    <a:pt x="12900" y="837"/>
                  </a:cubicBezTo>
                  <a:cubicBezTo>
                    <a:pt x="12896" y="836"/>
                    <a:pt x="12892" y="836"/>
                    <a:pt x="12888" y="836"/>
                  </a:cubicBezTo>
                  <a:cubicBezTo>
                    <a:pt x="12864" y="836"/>
                    <a:pt x="12836" y="840"/>
                    <a:pt x="12812" y="840"/>
                  </a:cubicBezTo>
                  <a:cubicBezTo>
                    <a:pt x="12792" y="840"/>
                    <a:pt x="12775" y="837"/>
                    <a:pt x="12764" y="829"/>
                  </a:cubicBezTo>
                  <a:cubicBezTo>
                    <a:pt x="12718" y="793"/>
                    <a:pt x="12677" y="780"/>
                    <a:pt x="12637" y="780"/>
                  </a:cubicBezTo>
                  <a:cubicBezTo>
                    <a:pt x="12573" y="780"/>
                    <a:pt x="12516" y="814"/>
                    <a:pt x="12455" y="849"/>
                  </a:cubicBezTo>
                  <a:lnTo>
                    <a:pt x="12455" y="851"/>
                  </a:lnTo>
                  <a:lnTo>
                    <a:pt x="12452" y="851"/>
                  </a:lnTo>
                  <a:cubicBezTo>
                    <a:pt x="12406" y="903"/>
                    <a:pt x="12288" y="920"/>
                    <a:pt x="12320" y="1004"/>
                  </a:cubicBezTo>
                  <a:cubicBezTo>
                    <a:pt x="12354" y="1087"/>
                    <a:pt x="12464" y="1089"/>
                    <a:pt x="12559" y="1097"/>
                  </a:cubicBezTo>
                  <a:lnTo>
                    <a:pt x="12608" y="1097"/>
                  </a:lnTo>
                  <a:lnTo>
                    <a:pt x="12862" y="1134"/>
                  </a:lnTo>
                  <a:cubicBezTo>
                    <a:pt x="12822" y="1146"/>
                    <a:pt x="12781" y="1153"/>
                    <a:pt x="12738" y="1153"/>
                  </a:cubicBezTo>
                  <a:cubicBezTo>
                    <a:pt x="12701" y="1151"/>
                    <a:pt x="12666" y="1126"/>
                    <a:pt x="12626" y="1116"/>
                  </a:cubicBezTo>
                  <a:cubicBezTo>
                    <a:pt x="12603" y="1111"/>
                    <a:pt x="12581" y="1109"/>
                    <a:pt x="12560" y="1109"/>
                  </a:cubicBezTo>
                  <a:cubicBezTo>
                    <a:pt x="12467" y="1109"/>
                    <a:pt x="12382" y="1153"/>
                    <a:pt x="12291" y="1161"/>
                  </a:cubicBezTo>
                  <a:cubicBezTo>
                    <a:pt x="12290" y="1161"/>
                    <a:pt x="12288" y="1161"/>
                    <a:pt x="12287" y="1161"/>
                  </a:cubicBezTo>
                  <a:cubicBezTo>
                    <a:pt x="12245" y="1161"/>
                    <a:pt x="12155" y="1081"/>
                    <a:pt x="12161" y="1050"/>
                  </a:cubicBezTo>
                  <a:cubicBezTo>
                    <a:pt x="12187" y="920"/>
                    <a:pt x="12305" y="866"/>
                    <a:pt x="12449" y="851"/>
                  </a:cubicBezTo>
                  <a:lnTo>
                    <a:pt x="12449" y="849"/>
                  </a:lnTo>
                  <a:cubicBezTo>
                    <a:pt x="12458" y="788"/>
                    <a:pt x="12475" y="726"/>
                    <a:pt x="12496" y="665"/>
                  </a:cubicBezTo>
                  <a:cubicBezTo>
                    <a:pt x="12516" y="621"/>
                    <a:pt x="12577" y="579"/>
                    <a:pt x="12525" y="532"/>
                  </a:cubicBezTo>
                  <a:cubicBezTo>
                    <a:pt x="12476" y="492"/>
                    <a:pt x="12417" y="482"/>
                    <a:pt x="12357" y="482"/>
                  </a:cubicBezTo>
                  <a:cubicBezTo>
                    <a:pt x="12313" y="482"/>
                    <a:pt x="12268" y="488"/>
                    <a:pt x="12224" y="491"/>
                  </a:cubicBezTo>
                  <a:cubicBezTo>
                    <a:pt x="12161" y="498"/>
                    <a:pt x="12129" y="532"/>
                    <a:pt x="12120" y="594"/>
                  </a:cubicBezTo>
                  <a:cubicBezTo>
                    <a:pt x="12103" y="746"/>
                    <a:pt x="12025" y="866"/>
                    <a:pt x="11829" y="900"/>
                  </a:cubicBezTo>
                  <a:cubicBezTo>
                    <a:pt x="11811" y="913"/>
                    <a:pt x="11797" y="925"/>
                    <a:pt x="11780" y="940"/>
                  </a:cubicBezTo>
                  <a:cubicBezTo>
                    <a:pt x="11800" y="974"/>
                    <a:pt x="11823" y="1006"/>
                    <a:pt x="11852" y="1035"/>
                  </a:cubicBezTo>
                  <a:cubicBezTo>
                    <a:pt x="11886" y="1053"/>
                    <a:pt x="11927" y="1067"/>
                    <a:pt x="11967" y="1075"/>
                  </a:cubicBezTo>
                  <a:cubicBezTo>
                    <a:pt x="11944" y="1072"/>
                    <a:pt x="11921" y="1071"/>
                    <a:pt x="11898" y="1071"/>
                  </a:cubicBezTo>
                  <a:cubicBezTo>
                    <a:pt x="11875" y="1071"/>
                    <a:pt x="11852" y="1072"/>
                    <a:pt x="11829" y="1075"/>
                  </a:cubicBezTo>
                  <a:cubicBezTo>
                    <a:pt x="11764" y="1089"/>
                    <a:pt x="11697" y="1095"/>
                    <a:pt x="11631" y="1095"/>
                  </a:cubicBezTo>
                  <a:cubicBezTo>
                    <a:pt x="11470" y="1095"/>
                    <a:pt x="11306" y="1064"/>
                    <a:pt x="11145" y="1064"/>
                  </a:cubicBezTo>
                  <a:cubicBezTo>
                    <a:pt x="11018" y="1064"/>
                    <a:pt x="10893" y="1083"/>
                    <a:pt x="10772" y="1151"/>
                  </a:cubicBezTo>
                  <a:cubicBezTo>
                    <a:pt x="10712" y="1185"/>
                    <a:pt x="10596" y="1190"/>
                    <a:pt x="10610" y="1259"/>
                  </a:cubicBezTo>
                  <a:cubicBezTo>
                    <a:pt x="10625" y="1332"/>
                    <a:pt x="10694" y="1406"/>
                    <a:pt x="10758" y="1465"/>
                  </a:cubicBezTo>
                  <a:cubicBezTo>
                    <a:pt x="10778" y="1484"/>
                    <a:pt x="10800" y="1491"/>
                    <a:pt x="10823" y="1491"/>
                  </a:cubicBezTo>
                  <a:cubicBezTo>
                    <a:pt x="10858" y="1491"/>
                    <a:pt x="10896" y="1475"/>
                    <a:pt x="10934" y="1458"/>
                  </a:cubicBezTo>
                  <a:cubicBezTo>
                    <a:pt x="11021" y="1417"/>
                    <a:pt x="11119" y="1390"/>
                    <a:pt x="11212" y="1357"/>
                  </a:cubicBezTo>
                  <a:cubicBezTo>
                    <a:pt x="11029" y="1565"/>
                    <a:pt x="10678" y="1550"/>
                    <a:pt x="10495" y="1701"/>
                  </a:cubicBezTo>
                  <a:cubicBezTo>
                    <a:pt x="10347" y="1825"/>
                    <a:pt x="10210" y="1869"/>
                    <a:pt x="10058" y="1869"/>
                  </a:cubicBezTo>
                  <a:cubicBezTo>
                    <a:pt x="9997" y="1869"/>
                    <a:pt x="9933" y="1862"/>
                    <a:pt x="9866" y="1850"/>
                  </a:cubicBezTo>
                  <a:cubicBezTo>
                    <a:pt x="9736" y="1828"/>
                    <a:pt x="9612" y="1777"/>
                    <a:pt x="9485" y="1737"/>
                  </a:cubicBezTo>
                  <a:cubicBezTo>
                    <a:pt x="9526" y="1711"/>
                    <a:pt x="9564" y="1702"/>
                    <a:pt x="9600" y="1702"/>
                  </a:cubicBezTo>
                  <a:cubicBezTo>
                    <a:pt x="9691" y="1702"/>
                    <a:pt x="9770" y="1763"/>
                    <a:pt x="9854" y="1791"/>
                  </a:cubicBezTo>
                  <a:cubicBezTo>
                    <a:pt x="9886" y="1802"/>
                    <a:pt x="9917" y="1806"/>
                    <a:pt x="9945" y="1806"/>
                  </a:cubicBezTo>
                  <a:cubicBezTo>
                    <a:pt x="10082" y="1806"/>
                    <a:pt x="10175" y="1700"/>
                    <a:pt x="10293" y="1659"/>
                  </a:cubicBezTo>
                  <a:cubicBezTo>
                    <a:pt x="10400" y="1622"/>
                    <a:pt x="10316" y="1541"/>
                    <a:pt x="10276" y="1475"/>
                  </a:cubicBezTo>
                  <a:cubicBezTo>
                    <a:pt x="10241" y="1418"/>
                    <a:pt x="10319" y="1384"/>
                    <a:pt x="10374" y="1354"/>
                  </a:cubicBezTo>
                  <a:cubicBezTo>
                    <a:pt x="10443" y="1320"/>
                    <a:pt x="10573" y="1310"/>
                    <a:pt x="10530" y="1210"/>
                  </a:cubicBezTo>
                  <a:cubicBezTo>
                    <a:pt x="10502" y="1150"/>
                    <a:pt x="10450" y="1140"/>
                    <a:pt x="10391" y="1140"/>
                  </a:cubicBezTo>
                  <a:cubicBezTo>
                    <a:pt x="10363" y="1140"/>
                    <a:pt x="10334" y="1143"/>
                    <a:pt x="10306" y="1143"/>
                  </a:cubicBezTo>
                  <a:cubicBezTo>
                    <a:pt x="10294" y="1143"/>
                    <a:pt x="10282" y="1142"/>
                    <a:pt x="10270" y="1141"/>
                  </a:cubicBezTo>
                  <a:cubicBezTo>
                    <a:pt x="10259" y="1140"/>
                    <a:pt x="10249" y="1140"/>
                    <a:pt x="10239" y="1140"/>
                  </a:cubicBezTo>
                  <a:cubicBezTo>
                    <a:pt x="10102" y="1140"/>
                    <a:pt x="9994" y="1219"/>
                    <a:pt x="9844" y="1219"/>
                  </a:cubicBezTo>
                  <a:cubicBezTo>
                    <a:pt x="9832" y="1219"/>
                    <a:pt x="9818" y="1218"/>
                    <a:pt x="9805" y="1217"/>
                  </a:cubicBezTo>
                  <a:cubicBezTo>
                    <a:pt x="9565" y="1195"/>
                    <a:pt x="9395" y="1089"/>
                    <a:pt x="9193" y="1021"/>
                  </a:cubicBezTo>
                  <a:cubicBezTo>
                    <a:pt x="9069" y="979"/>
                    <a:pt x="8949" y="961"/>
                    <a:pt x="8833" y="961"/>
                  </a:cubicBezTo>
                  <a:cubicBezTo>
                    <a:pt x="8498" y="961"/>
                    <a:pt x="8190" y="1108"/>
                    <a:pt x="7888" y="1251"/>
                  </a:cubicBezTo>
                  <a:cubicBezTo>
                    <a:pt x="7810" y="1288"/>
                    <a:pt x="7787" y="1340"/>
                    <a:pt x="7822" y="1416"/>
                  </a:cubicBezTo>
                  <a:cubicBezTo>
                    <a:pt x="7852" y="1481"/>
                    <a:pt x="7885" y="1526"/>
                    <a:pt x="7963" y="1526"/>
                  </a:cubicBezTo>
                  <a:cubicBezTo>
                    <a:pt x="7974" y="1526"/>
                    <a:pt x="7985" y="1526"/>
                    <a:pt x="7998" y="1524"/>
                  </a:cubicBezTo>
                  <a:lnTo>
                    <a:pt x="8411" y="1460"/>
                  </a:lnTo>
                  <a:cubicBezTo>
                    <a:pt x="8431" y="1458"/>
                    <a:pt x="8451" y="1453"/>
                    <a:pt x="8474" y="1448"/>
                  </a:cubicBezTo>
                  <a:cubicBezTo>
                    <a:pt x="8474" y="1463"/>
                    <a:pt x="8471" y="1477"/>
                    <a:pt x="8471" y="1492"/>
                  </a:cubicBezTo>
                  <a:cubicBezTo>
                    <a:pt x="8430" y="1656"/>
                    <a:pt x="8352" y="1750"/>
                    <a:pt x="8207" y="1750"/>
                  </a:cubicBezTo>
                  <a:cubicBezTo>
                    <a:pt x="8149" y="1750"/>
                    <a:pt x="8080" y="1735"/>
                    <a:pt x="7998" y="1703"/>
                  </a:cubicBezTo>
                  <a:cubicBezTo>
                    <a:pt x="7722" y="1598"/>
                    <a:pt x="7441" y="1559"/>
                    <a:pt x="7151" y="1559"/>
                  </a:cubicBezTo>
                  <a:cubicBezTo>
                    <a:pt x="6991" y="1559"/>
                    <a:pt x="6830" y="1571"/>
                    <a:pt x="6664" y="1590"/>
                  </a:cubicBezTo>
                  <a:cubicBezTo>
                    <a:pt x="6412" y="1620"/>
                    <a:pt x="6166" y="1745"/>
                    <a:pt x="5917" y="1745"/>
                  </a:cubicBezTo>
                  <a:cubicBezTo>
                    <a:pt x="5854" y="1745"/>
                    <a:pt x="5792" y="1737"/>
                    <a:pt x="5729" y="1718"/>
                  </a:cubicBezTo>
                  <a:cubicBezTo>
                    <a:pt x="5437" y="1632"/>
                    <a:pt x="5137" y="1578"/>
                    <a:pt x="4831" y="1551"/>
                  </a:cubicBezTo>
                  <a:cubicBezTo>
                    <a:pt x="4499" y="1519"/>
                    <a:pt x="4180" y="1449"/>
                    <a:pt x="3841" y="1449"/>
                  </a:cubicBezTo>
                  <a:cubicBezTo>
                    <a:pt x="3706" y="1449"/>
                    <a:pt x="3568" y="1460"/>
                    <a:pt x="3425" y="1490"/>
                  </a:cubicBezTo>
                  <a:cubicBezTo>
                    <a:pt x="3046" y="1570"/>
                    <a:pt x="2684" y="1742"/>
                    <a:pt x="2279" y="1742"/>
                  </a:cubicBezTo>
                  <a:cubicBezTo>
                    <a:pt x="2240" y="1742"/>
                    <a:pt x="2200" y="1741"/>
                    <a:pt x="2160" y="1737"/>
                  </a:cubicBezTo>
                  <a:cubicBezTo>
                    <a:pt x="2155" y="1737"/>
                    <a:pt x="2149" y="1737"/>
                    <a:pt x="2144" y="1737"/>
                  </a:cubicBezTo>
                  <a:cubicBezTo>
                    <a:pt x="2058" y="1737"/>
                    <a:pt x="2009" y="1790"/>
                    <a:pt x="2033" y="1887"/>
                  </a:cubicBezTo>
                  <a:cubicBezTo>
                    <a:pt x="2063" y="1998"/>
                    <a:pt x="2034" y="2089"/>
                    <a:pt x="1927" y="2089"/>
                  </a:cubicBezTo>
                  <a:cubicBezTo>
                    <a:pt x="1898" y="2089"/>
                    <a:pt x="1862" y="2082"/>
                    <a:pt x="1820" y="2066"/>
                  </a:cubicBezTo>
                  <a:cubicBezTo>
                    <a:pt x="1755" y="2042"/>
                    <a:pt x="1694" y="2032"/>
                    <a:pt x="1637" y="2032"/>
                  </a:cubicBezTo>
                  <a:cubicBezTo>
                    <a:pt x="1484" y="2032"/>
                    <a:pt x="1352" y="2102"/>
                    <a:pt x="1214" y="2164"/>
                  </a:cubicBezTo>
                  <a:cubicBezTo>
                    <a:pt x="1138" y="2199"/>
                    <a:pt x="1089" y="2260"/>
                    <a:pt x="1124" y="2339"/>
                  </a:cubicBezTo>
                  <a:cubicBezTo>
                    <a:pt x="1149" y="2398"/>
                    <a:pt x="1200" y="2413"/>
                    <a:pt x="1261" y="2413"/>
                  </a:cubicBezTo>
                  <a:cubicBezTo>
                    <a:pt x="1278" y="2413"/>
                    <a:pt x="1296" y="2412"/>
                    <a:pt x="1315" y="2410"/>
                  </a:cubicBezTo>
                  <a:cubicBezTo>
                    <a:pt x="1362" y="2404"/>
                    <a:pt x="1410" y="2402"/>
                    <a:pt x="1457" y="2402"/>
                  </a:cubicBezTo>
                  <a:cubicBezTo>
                    <a:pt x="1473" y="2402"/>
                    <a:pt x="1489" y="2402"/>
                    <a:pt x="1505" y="2403"/>
                  </a:cubicBezTo>
                  <a:cubicBezTo>
                    <a:pt x="1509" y="2403"/>
                    <a:pt x="1514" y="2403"/>
                    <a:pt x="1519" y="2403"/>
                  </a:cubicBezTo>
                  <a:cubicBezTo>
                    <a:pt x="1555" y="2403"/>
                    <a:pt x="1601" y="2395"/>
                    <a:pt x="1637" y="2395"/>
                  </a:cubicBezTo>
                  <a:cubicBezTo>
                    <a:pt x="1667" y="2395"/>
                    <a:pt x="1690" y="2401"/>
                    <a:pt x="1690" y="2425"/>
                  </a:cubicBezTo>
                  <a:cubicBezTo>
                    <a:pt x="1690" y="2485"/>
                    <a:pt x="1600" y="2505"/>
                    <a:pt x="1527" y="2505"/>
                  </a:cubicBezTo>
                  <a:cubicBezTo>
                    <a:pt x="1514" y="2505"/>
                    <a:pt x="1502" y="2504"/>
                    <a:pt x="1491" y="2503"/>
                  </a:cubicBezTo>
                  <a:cubicBezTo>
                    <a:pt x="1457" y="2500"/>
                    <a:pt x="1424" y="2499"/>
                    <a:pt x="1392" y="2499"/>
                  </a:cubicBezTo>
                  <a:cubicBezTo>
                    <a:pt x="1030" y="2499"/>
                    <a:pt x="741" y="2678"/>
                    <a:pt x="428" y="2800"/>
                  </a:cubicBezTo>
                  <a:cubicBezTo>
                    <a:pt x="174" y="2898"/>
                    <a:pt x="368" y="3060"/>
                    <a:pt x="356" y="3185"/>
                  </a:cubicBezTo>
                  <a:cubicBezTo>
                    <a:pt x="353" y="3240"/>
                    <a:pt x="385" y="3253"/>
                    <a:pt x="427" y="3253"/>
                  </a:cubicBezTo>
                  <a:cubicBezTo>
                    <a:pt x="466" y="3253"/>
                    <a:pt x="513" y="3242"/>
                    <a:pt x="549" y="3242"/>
                  </a:cubicBezTo>
                  <a:cubicBezTo>
                    <a:pt x="587" y="3242"/>
                    <a:pt x="622" y="3264"/>
                    <a:pt x="656" y="3276"/>
                  </a:cubicBezTo>
                  <a:cubicBezTo>
                    <a:pt x="630" y="3301"/>
                    <a:pt x="601" y="3320"/>
                    <a:pt x="567" y="3338"/>
                  </a:cubicBezTo>
                  <a:cubicBezTo>
                    <a:pt x="411" y="3392"/>
                    <a:pt x="249" y="3436"/>
                    <a:pt x="93" y="3492"/>
                  </a:cubicBezTo>
                  <a:cubicBezTo>
                    <a:pt x="30" y="3514"/>
                    <a:pt x="-25" y="3571"/>
                    <a:pt x="13" y="3637"/>
                  </a:cubicBezTo>
                  <a:cubicBezTo>
                    <a:pt x="29" y="3666"/>
                    <a:pt x="52" y="3675"/>
                    <a:pt x="78" y="3675"/>
                  </a:cubicBezTo>
                  <a:cubicBezTo>
                    <a:pt x="110" y="3675"/>
                    <a:pt x="146" y="3661"/>
                    <a:pt x="180" y="3654"/>
                  </a:cubicBezTo>
                  <a:cubicBezTo>
                    <a:pt x="350" y="3615"/>
                    <a:pt x="535" y="3600"/>
                    <a:pt x="685" y="3531"/>
                  </a:cubicBezTo>
                  <a:cubicBezTo>
                    <a:pt x="743" y="3505"/>
                    <a:pt x="804" y="3497"/>
                    <a:pt x="866" y="3497"/>
                  </a:cubicBezTo>
                  <a:cubicBezTo>
                    <a:pt x="969" y="3497"/>
                    <a:pt x="1075" y="3520"/>
                    <a:pt x="1176" y="3520"/>
                  </a:cubicBezTo>
                  <a:cubicBezTo>
                    <a:pt x="1261" y="3520"/>
                    <a:pt x="1344" y="3503"/>
                    <a:pt x="1419" y="3443"/>
                  </a:cubicBezTo>
                  <a:cubicBezTo>
                    <a:pt x="1502" y="3374"/>
                    <a:pt x="1583" y="3306"/>
                    <a:pt x="1667" y="3239"/>
                  </a:cubicBezTo>
                  <a:cubicBezTo>
                    <a:pt x="1732" y="3187"/>
                    <a:pt x="1802" y="3172"/>
                    <a:pt x="1874" y="3172"/>
                  </a:cubicBezTo>
                  <a:cubicBezTo>
                    <a:pt x="1963" y="3172"/>
                    <a:pt x="2057" y="3195"/>
                    <a:pt x="2151" y="3195"/>
                  </a:cubicBezTo>
                  <a:cubicBezTo>
                    <a:pt x="2192" y="3195"/>
                    <a:pt x="2233" y="3190"/>
                    <a:pt x="2273" y="3178"/>
                  </a:cubicBezTo>
                  <a:cubicBezTo>
                    <a:pt x="2460" y="3120"/>
                    <a:pt x="2642" y="3022"/>
                    <a:pt x="2851" y="3022"/>
                  </a:cubicBezTo>
                  <a:cubicBezTo>
                    <a:pt x="2935" y="3022"/>
                    <a:pt x="3024" y="3038"/>
                    <a:pt x="3119" y="3080"/>
                  </a:cubicBezTo>
                  <a:cubicBezTo>
                    <a:pt x="3361" y="3185"/>
                    <a:pt x="3690" y="3173"/>
                    <a:pt x="3644" y="3519"/>
                  </a:cubicBezTo>
                  <a:cubicBezTo>
                    <a:pt x="3636" y="3581"/>
                    <a:pt x="3667" y="3674"/>
                    <a:pt x="3719" y="3711"/>
                  </a:cubicBezTo>
                  <a:cubicBezTo>
                    <a:pt x="3942" y="3870"/>
                    <a:pt x="3927" y="4177"/>
                    <a:pt x="3852" y="4258"/>
                  </a:cubicBezTo>
                  <a:cubicBezTo>
                    <a:pt x="3659" y="4472"/>
                    <a:pt x="3731" y="4626"/>
                    <a:pt x="3815" y="4825"/>
                  </a:cubicBezTo>
                  <a:cubicBezTo>
                    <a:pt x="3838" y="4886"/>
                    <a:pt x="3783" y="4977"/>
                    <a:pt x="3742" y="5046"/>
                  </a:cubicBezTo>
                  <a:cubicBezTo>
                    <a:pt x="3558" y="5375"/>
                    <a:pt x="3208" y="5605"/>
                    <a:pt x="3021" y="5937"/>
                  </a:cubicBezTo>
                  <a:cubicBezTo>
                    <a:pt x="2891" y="6165"/>
                    <a:pt x="2824" y="6928"/>
                    <a:pt x="3041" y="7063"/>
                  </a:cubicBezTo>
                  <a:cubicBezTo>
                    <a:pt x="3353" y="7260"/>
                    <a:pt x="3304" y="7507"/>
                    <a:pt x="3356" y="7763"/>
                  </a:cubicBezTo>
                  <a:cubicBezTo>
                    <a:pt x="3387" y="7917"/>
                    <a:pt x="3384" y="8170"/>
                    <a:pt x="3431" y="8202"/>
                  </a:cubicBezTo>
                  <a:cubicBezTo>
                    <a:pt x="3713" y="8391"/>
                    <a:pt x="3690" y="8715"/>
                    <a:pt x="3921" y="8914"/>
                  </a:cubicBezTo>
                  <a:cubicBezTo>
                    <a:pt x="3970" y="8957"/>
                    <a:pt x="4017" y="8984"/>
                    <a:pt x="4069" y="8984"/>
                  </a:cubicBezTo>
                  <a:cubicBezTo>
                    <a:pt x="4094" y="8984"/>
                    <a:pt x="4121" y="8977"/>
                    <a:pt x="4149" y="8963"/>
                  </a:cubicBezTo>
                  <a:cubicBezTo>
                    <a:pt x="4236" y="8921"/>
                    <a:pt x="4239" y="8840"/>
                    <a:pt x="4184" y="8781"/>
                  </a:cubicBezTo>
                  <a:cubicBezTo>
                    <a:pt x="3918" y="8474"/>
                    <a:pt x="3942" y="8079"/>
                    <a:pt x="3740" y="7753"/>
                  </a:cubicBezTo>
                  <a:cubicBezTo>
                    <a:pt x="3719" y="7719"/>
                    <a:pt x="3751" y="7660"/>
                    <a:pt x="3766" y="7613"/>
                  </a:cubicBezTo>
                  <a:cubicBezTo>
                    <a:pt x="3768" y="7608"/>
                    <a:pt x="3797" y="7604"/>
                    <a:pt x="3814" y="7604"/>
                  </a:cubicBezTo>
                  <a:cubicBezTo>
                    <a:pt x="3821" y="7604"/>
                    <a:pt x="3825" y="7604"/>
                    <a:pt x="3826" y="7606"/>
                  </a:cubicBezTo>
                  <a:cubicBezTo>
                    <a:pt x="3846" y="7642"/>
                    <a:pt x="3878" y="7684"/>
                    <a:pt x="3878" y="7726"/>
                  </a:cubicBezTo>
                  <a:cubicBezTo>
                    <a:pt x="3881" y="8069"/>
                    <a:pt x="4147" y="8325"/>
                    <a:pt x="4323" y="8602"/>
                  </a:cubicBezTo>
                  <a:cubicBezTo>
                    <a:pt x="4481" y="8847"/>
                    <a:pt x="4762" y="9041"/>
                    <a:pt x="4606" y="9370"/>
                  </a:cubicBezTo>
                  <a:cubicBezTo>
                    <a:pt x="4574" y="9437"/>
                    <a:pt x="4640" y="9486"/>
                    <a:pt x="4698" y="9535"/>
                  </a:cubicBezTo>
                  <a:cubicBezTo>
                    <a:pt x="4842" y="9657"/>
                    <a:pt x="5024" y="9733"/>
                    <a:pt x="5195" y="9827"/>
                  </a:cubicBezTo>
                  <a:cubicBezTo>
                    <a:pt x="5473" y="9973"/>
                    <a:pt x="5729" y="10157"/>
                    <a:pt x="6059" y="10157"/>
                  </a:cubicBezTo>
                  <a:cubicBezTo>
                    <a:pt x="6134" y="10157"/>
                    <a:pt x="6212" y="10147"/>
                    <a:pt x="6294" y="10126"/>
                  </a:cubicBezTo>
                  <a:cubicBezTo>
                    <a:pt x="6311" y="10122"/>
                    <a:pt x="6327" y="10120"/>
                    <a:pt x="6341" y="10120"/>
                  </a:cubicBezTo>
                  <a:cubicBezTo>
                    <a:pt x="6411" y="10120"/>
                    <a:pt x="6455" y="10166"/>
                    <a:pt x="6494" y="10217"/>
                  </a:cubicBezTo>
                  <a:cubicBezTo>
                    <a:pt x="6615" y="10381"/>
                    <a:pt x="6785" y="10470"/>
                    <a:pt x="7010" y="10514"/>
                  </a:cubicBezTo>
                  <a:cubicBezTo>
                    <a:pt x="7256" y="10561"/>
                    <a:pt x="7542" y="10620"/>
                    <a:pt x="7617" y="10850"/>
                  </a:cubicBezTo>
                  <a:cubicBezTo>
                    <a:pt x="7692" y="11093"/>
                    <a:pt x="7900" y="11236"/>
                    <a:pt x="8102" y="11348"/>
                  </a:cubicBezTo>
                  <a:cubicBezTo>
                    <a:pt x="8200" y="11404"/>
                    <a:pt x="8334" y="11550"/>
                    <a:pt x="8477" y="11550"/>
                  </a:cubicBezTo>
                  <a:cubicBezTo>
                    <a:pt x="8557" y="11550"/>
                    <a:pt x="8639" y="11505"/>
                    <a:pt x="8720" y="11373"/>
                  </a:cubicBezTo>
                  <a:cubicBezTo>
                    <a:pt x="8739" y="11340"/>
                    <a:pt x="8767" y="11321"/>
                    <a:pt x="8797" y="11321"/>
                  </a:cubicBezTo>
                  <a:cubicBezTo>
                    <a:pt x="8831" y="11321"/>
                    <a:pt x="8867" y="11345"/>
                    <a:pt x="8896" y="11400"/>
                  </a:cubicBezTo>
                  <a:cubicBezTo>
                    <a:pt x="9095" y="11810"/>
                    <a:pt x="8982" y="12171"/>
                    <a:pt x="8598" y="12490"/>
                  </a:cubicBezTo>
                  <a:cubicBezTo>
                    <a:pt x="8411" y="12647"/>
                    <a:pt x="8295" y="12868"/>
                    <a:pt x="8457" y="13093"/>
                  </a:cubicBezTo>
                  <a:cubicBezTo>
                    <a:pt x="8509" y="13170"/>
                    <a:pt x="8506" y="13192"/>
                    <a:pt x="8442" y="13248"/>
                  </a:cubicBezTo>
                  <a:cubicBezTo>
                    <a:pt x="8275" y="13398"/>
                    <a:pt x="8278" y="13616"/>
                    <a:pt x="8422" y="13724"/>
                  </a:cubicBezTo>
                  <a:cubicBezTo>
                    <a:pt x="8696" y="13930"/>
                    <a:pt x="8826" y="14198"/>
                    <a:pt x="8991" y="14458"/>
                  </a:cubicBezTo>
                  <a:cubicBezTo>
                    <a:pt x="9236" y="14843"/>
                    <a:pt x="9459" y="15236"/>
                    <a:pt x="9987" y="15428"/>
                  </a:cubicBezTo>
                  <a:cubicBezTo>
                    <a:pt x="10276" y="15533"/>
                    <a:pt x="10437" y="15766"/>
                    <a:pt x="10443" y="16066"/>
                  </a:cubicBezTo>
                  <a:cubicBezTo>
                    <a:pt x="10452" y="16520"/>
                    <a:pt x="10478" y="16974"/>
                    <a:pt x="10515" y="17428"/>
                  </a:cubicBezTo>
                  <a:cubicBezTo>
                    <a:pt x="10541" y="17769"/>
                    <a:pt x="10737" y="18098"/>
                    <a:pt x="10605" y="18451"/>
                  </a:cubicBezTo>
                  <a:cubicBezTo>
                    <a:pt x="10550" y="18594"/>
                    <a:pt x="10576" y="18733"/>
                    <a:pt x="10639" y="18871"/>
                  </a:cubicBezTo>
                  <a:cubicBezTo>
                    <a:pt x="10720" y="19040"/>
                    <a:pt x="10743" y="19224"/>
                    <a:pt x="10714" y="19406"/>
                  </a:cubicBezTo>
                  <a:cubicBezTo>
                    <a:pt x="10697" y="19541"/>
                    <a:pt x="10763" y="19693"/>
                    <a:pt x="10942" y="19762"/>
                  </a:cubicBezTo>
                  <a:cubicBezTo>
                    <a:pt x="10947" y="19763"/>
                    <a:pt x="10952" y="19764"/>
                    <a:pt x="10957" y="19764"/>
                  </a:cubicBezTo>
                  <a:cubicBezTo>
                    <a:pt x="10981" y="19764"/>
                    <a:pt x="11012" y="19752"/>
                    <a:pt x="11035" y="19752"/>
                  </a:cubicBezTo>
                  <a:cubicBezTo>
                    <a:pt x="11056" y="19752"/>
                    <a:pt x="11070" y="19762"/>
                    <a:pt x="11067" y="19804"/>
                  </a:cubicBezTo>
                  <a:cubicBezTo>
                    <a:pt x="11061" y="19882"/>
                    <a:pt x="11179" y="19963"/>
                    <a:pt x="11049" y="20044"/>
                  </a:cubicBezTo>
                  <a:cubicBezTo>
                    <a:pt x="10983" y="20083"/>
                    <a:pt x="10893" y="20204"/>
                    <a:pt x="10963" y="20226"/>
                  </a:cubicBezTo>
                  <a:cubicBezTo>
                    <a:pt x="11150" y="20287"/>
                    <a:pt x="11084" y="20422"/>
                    <a:pt x="11130" y="20520"/>
                  </a:cubicBezTo>
                  <a:cubicBezTo>
                    <a:pt x="11246" y="20758"/>
                    <a:pt x="11419" y="20972"/>
                    <a:pt x="11635" y="21151"/>
                  </a:cubicBezTo>
                  <a:cubicBezTo>
                    <a:pt x="11973" y="21432"/>
                    <a:pt x="12352" y="21600"/>
                    <a:pt x="12806" y="21600"/>
                  </a:cubicBezTo>
                  <a:cubicBezTo>
                    <a:pt x="12876" y="21600"/>
                    <a:pt x="12948" y="21596"/>
                    <a:pt x="13021" y="21588"/>
                  </a:cubicBezTo>
                  <a:cubicBezTo>
                    <a:pt x="13064" y="21580"/>
                    <a:pt x="13102" y="21556"/>
                    <a:pt x="13125" y="21524"/>
                  </a:cubicBezTo>
                  <a:cubicBezTo>
                    <a:pt x="13151" y="21482"/>
                    <a:pt x="13108" y="21450"/>
                    <a:pt x="13064" y="21428"/>
                  </a:cubicBezTo>
                  <a:cubicBezTo>
                    <a:pt x="12937" y="21362"/>
                    <a:pt x="12810" y="21291"/>
                    <a:pt x="12678" y="21229"/>
                  </a:cubicBezTo>
                  <a:cubicBezTo>
                    <a:pt x="12322" y="21068"/>
                    <a:pt x="12262" y="20827"/>
                    <a:pt x="12487" y="20550"/>
                  </a:cubicBezTo>
                  <a:cubicBezTo>
                    <a:pt x="12605" y="20402"/>
                    <a:pt x="12620" y="20248"/>
                    <a:pt x="12366" y="20169"/>
                  </a:cubicBezTo>
                  <a:cubicBezTo>
                    <a:pt x="12288" y="20147"/>
                    <a:pt x="12158" y="20103"/>
                    <a:pt x="12262" y="20024"/>
                  </a:cubicBezTo>
                  <a:cubicBezTo>
                    <a:pt x="12380" y="19931"/>
                    <a:pt x="12380" y="19826"/>
                    <a:pt x="12406" y="19718"/>
                  </a:cubicBezTo>
                  <a:cubicBezTo>
                    <a:pt x="12438" y="19568"/>
                    <a:pt x="12259" y="19342"/>
                    <a:pt x="12617" y="19313"/>
                  </a:cubicBezTo>
                  <a:cubicBezTo>
                    <a:pt x="12628" y="19313"/>
                    <a:pt x="12646" y="19256"/>
                    <a:pt x="12637" y="19234"/>
                  </a:cubicBezTo>
                  <a:cubicBezTo>
                    <a:pt x="12578" y="19068"/>
                    <a:pt x="12649" y="19020"/>
                    <a:pt x="12821" y="19020"/>
                  </a:cubicBezTo>
                  <a:cubicBezTo>
                    <a:pt x="12834" y="19020"/>
                    <a:pt x="12848" y="19020"/>
                    <a:pt x="12862" y="19021"/>
                  </a:cubicBezTo>
                  <a:cubicBezTo>
                    <a:pt x="12869" y="19021"/>
                    <a:pt x="12877" y="19021"/>
                    <a:pt x="12883" y="19021"/>
                  </a:cubicBezTo>
                  <a:cubicBezTo>
                    <a:pt x="13039" y="19021"/>
                    <a:pt x="13169" y="18944"/>
                    <a:pt x="13243" y="18819"/>
                  </a:cubicBezTo>
                  <a:cubicBezTo>
                    <a:pt x="13316" y="18697"/>
                    <a:pt x="13295" y="18581"/>
                    <a:pt x="13180" y="18478"/>
                  </a:cubicBezTo>
                  <a:cubicBezTo>
                    <a:pt x="13148" y="18449"/>
                    <a:pt x="13142" y="18400"/>
                    <a:pt x="13122" y="18360"/>
                  </a:cubicBezTo>
                  <a:cubicBezTo>
                    <a:pt x="13168" y="18363"/>
                    <a:pt x="13212" y="18368"/>
                    <a:pt x="13258" y="18375"/>
                  </a:cubicBezTo>
                  <a:cubicBezTo>
                    <a:pt x="13284" y="18381"/>
                    <a:pt x="13311" y="18384"/>
                    <a:pt x="13338" y="18384"/>
                  </a:cubicBezTo>
                  <a:cubicBezTo>
                    <a:pt x="13397" y="18384"/>
                    <a:pt x="13456" y="18369"/>
                    <a:pt x="13506" y="18341"/>
                  </a:cubicBezTo>
                  <a:cubicBezTo>
                    <a:pt x="13824" y="18179"/>
                    <a:pt x="13899" y="17872"/>
                    <a:pt x="14086" y="17632"/>
                  </a:cubicBezTo>
                  <a:cubicBezTo>
                    <a:pt x="14210" y="17472"/>
                    <a:pt x="14366" y="17300"/>
                    <a:pt x="14265" y="17074"/>
                  </a:cubicBezTo>
                  <a:cubicBezTo>
                    <a:pt x="14179" y="16873"/>
                    <a:pt x="14335" y="16785"/>
                    <a:pt x="14496" y="16667"/>
                  </a:cubicBezTo>
                  <a:cubicBezTo>
                    <a:pt x="14719" y="16507"/>
                    <a:pt x="15062" y="16527"/>
                    <a:pt x="15215" y="16363"/>
                  </a:cubicBezTo>
                  <a:cubicBezTo>
                    <a:pt x="15527" y="16026"/>
                    <a:pt x="15642" y="15609"/>
                    <a:pt x="15657" y="15177"/>
                  </a:cubicBezTo>
                  <a:cubicBezTo>
                    <a:pt x="15663" y="15018"/>
                    <a:pt x="15605" y="14861"/>
                    <a:pt x="15784" y="14718"/>
                  </a:cubicBezTo>
                  <a:cubicBezTo>
                    <a:pt x="15951" y="14578"/>
                    <a:pt x="16084" y="14414"/>
                    <a:pt x="16179" y="14232"/>
                  </a:cubicBezTo>
                  <a:cubicBezTo>
                    <a:pt x="16405" y="13803"/>
                    <a:pt x="16272" y="13587"/>
                    <a:pt x="15639" y="13265"/>
                  </a:cubicBezTo>
                  <a:cubicBezTo>
                    <a:pt x="15488" y="13189"/>
                    <a:pt x="15346" y="13091"/>
                    <a:pt x="15164" y="13091"/>
                  </a:cubicBezTo>
                  <a:cubicBezTo>
                    <a:pt x="15141" y="13091"/>
                    <a:pt x="15118" y="13093"/>
                    <a:pt x="15094" y="13096"/>
                  </a:cubicBezTo>
                  <a:cubicBezTo>
                    <a:pt x="15072" y="13099"/>
                    <a:pt x="15051" y="13100"/>
                    <a:pt x="15031" y="13100"/>
                  </a:cubicBezTo>
                  <a:cubicBezTo>
                    <a:pt x="14895" y="13100"/>
                    <a:pt x="14782" y="13041"/>
                    <a:pt x="14670" y="12988"/>
                  </a:cubicBezTo>
                  <a:cubicBezTo>
                    <a:pt x="14462" y="12890"/>
                    <a:pt x="14245" y="12809"/>
                    <a:pt x="14020" y="12745"/>
                  </a:cubicBezTo>
                  <a:cubicBezTo>
                    <a:pt x="13910" y="12715"/>
                    <a:pt x="13734" y="12698"/>
                    <a:pt x="13711" y="12541"/>
                  </a:cubicBezTo>
                  <a:cubicBezTo>
                    <a:pt x="13656" y="12144"/>
                    <a:pt x="13397" y="11678"/>
                    <a:pt x="12873" y="11678"/>
                  </a:cubicBezTo>
                  <a:cubicBezTo>
                    <a:pt x="12846" y="11678"/>
                    <a:pt x="12818" y="11680"/>
                    <a:pt x="12790" y="11682"/>
                  </a:cubicBezTo>
                  <a:cubicBezTo>
                    <a:pt x="12773" y="11685"/>
                    <a:pt x="12756" y="11686"/>
                    <a:pt x="12739" y="11686"/>
                  </a:cubicBezTo>
                  <a:cubicBezTo>
                    <a:pt x="12650" y="11686"/>
                    <a:pt x="12565" y="11654"/>
                    <a:pt x="12504" y="11599"/>
                  </a:cubicBezTo>
                  <a:cubicBezTo>
                    <a:pt x="12305" y="11430"/>
                    <a:pt x="12123" y="11240"/>
                    <a:pt x="11895" y="11103"/>
                  </a:cubicBezTo>
                  <a:cubicBezTo>
                    <a:pt x="11777" y="11031"/>
                    <a:pt x="11658" y="10913"/>
                    <a:pt x="11494" y="10913"/>
                  </a:cubicBezTo>
                  <a:cubicBezTo>
                    <a:pt x="11457" y="10913"/>
                    <a:pt x="11418" y="10920"/>
                    <a:pt x="11376" y="10934"/>
                  </a:cubicBezTo>
                  <a:cubicBezTo>
                    <a:pt x="11337" y="10947"/>
                    <a:pt x="11299" y="10952"/>
                    <a:pt x="11261" y="10952"/>
                  </a:cubicBezTo>
                  <a:cubicBezTo>
                    <a:pt x="11182" y="10952"/>
                    <a:pt x="11106" y="10931"/>
                    <a:pt x="11032" y="10931"/>
                  </a:cubicBezTo>
                  <a:cubicBezTo>
                    <a:pt x="10797" y="10931"/>
                    <a:pt x="10656" y="10752"/>
                    <a:pt x="10433" y="10752"/>
                  </a:cubicBezTo>
                  <a:cubicBezTo>
                    <a:pt x="10429" y="10752"/>
                    <a:pt x="10424" y="10752"/>
                    <a:pt x="10420" y="10752"/>
                  </a:cubicBezTo>
                  <a:cubicBezTo>
                    <a:pt x="10379" y="10752"/>
                    <a:pt x="10303" y="10795"/>
                    <a:pt x="10250" y="10795"/>
                  </a:cubicBezTo>
                  <a:cubicBezTo>
                    <a:pt x="10207" y="10795"/>
                    <a:pt x="10178" y="10765"/>
                    <a:pt x="10198" y="10656"/>
                  </a:cubicBezTo>
                  <a:cubicBezTo>
                    <a:pt x="10204" y="10621"/>
                    <a:pt x="10146" y="10596"/>
                    <a:pt x="10101" y="10596"/>
                  </a:cubicBezTo>
                  <a:cubicBezTo>
                    <a:pt x="10083" y="10596"/>
                    <a:pt x="10067" y="10601"/>
                    <a:pt x="10059" y="10610"/>
                  </a:cubicBezTo>
                  <a:cubicBezTo>
                    <a:pt x="9869" y="10806"/>
                    <a:pt x="9513" y="10804"/>
                    <a:pt x="9358" y="11042"/>
                  </a:cubicBezTo>
                  <a:cubicBezTo>
                    <a:pt x="9303" y="11124"/>
                    <a:pt x="9239" y="11187"/>
                    <a:pt x="9149" y="11187"/>
                  </a:cubicBezTo>
                  <a:cubicBezTo>
                    <a:pt x="9104" y="11187"/>
                    <a:pt x="9053" y="11171"/>
                    <a:pt x="8994" y="11135"/>
                  </a:cubicBezTo>
                  <a:cubicBezTo>
                    <a:pt x="8935" y="11095"/>
                    <a:pt x="8863" y="11075"/>
                    <a:pt x="8791" y="11075"/>
                  </a:cubicBezTo>
                  <a:cubicBezTo>
                    <a:pt x="8742" y="11075"/>
                    <a:pt x="8693" y="11084"/>
                    <a:pt x="8647" y="11103"/>
                  </a:cubicBezTo>
                  <a:cubicBezTo>
                    <a:pt x="8557" y="11136"/>
                    <a:pt x="8481" y="11152"/>
                    <a:pt x="8418" y="11152"/>
                  </a:cubicBezTo>
                  <a:cubicBezTo>
                    <a:pt x="8264" y="11152"/>
                    <a:pt x="8188" y="11053"/>
                    <a:pt x="8174" y="10845"/>
                  </a:cubicBezTo>
                  <a:cubicBezTo>
                    <a:pt x="8168" y="10708"/>
                    <a:pt x="8191" y="10573"/>
                    <a:pt x="8240" y="10443"/>
                  </a:cubicBezTo>
                  <a:cubicBezTo>
                    <a:pt x="8330" y="10206"/>
                    <a:pt x="8176" y="10040"/>
                    <a:pt x="7887" y="10040"/>
                  </a:cubicBezTo>
                  <a:cubicBezTo>
                    <a:pt x="7877" y="10040"/>
                    <a:pt x="7867" y="10040"/>
                    <a:pt x="7856" y="10040"/>
                  </a:cubicBezTo>
                  <a:cubicBezTo>
                    <a:pt x="7781" y="10043"/>
                    <a:pt x="7706" y="10050"/>
                    <a:pt x="7628" y="10053"/>
                  </a:cubicBezTo>
                  <a:cubicBezTo>
                    <a:pt x="7618" y="10053"/>
                    <a:pt x="7609" y="10053"/>
                    <a:pt x="7600" y="10053"/>
                  </a:cubicBezTo>
                  <a:cubicBezTo>
                    <a:pt x="7517" y="10053"/>
                    <a:pt x="7473" y="10038"/>
                    <a:pt x="7507" y="9930"/>
                  </a:cubicBezTo>
                  <a:cubicBezTo>
                    <a:pt x="7571" y="9726"/>
                    <a:pt x="7683" y="9549"/>
                    <a:pt x="7807" y="9373"/>
                  </a:cubicBezTo>
                  <a:cubicBezTo>
                    <a:pt x="7862" y="9294"/>
                    <a:pt x="7865" y="9230"/>
                    <a:pt x="7784" y="9176"/>
                  </a:cubicBezTo>
                  <a:cubicBezTo>
                    <a:pt x="7727" y="9137"/>
                    <a:pt x="7647" y="9119"/>
                    <a:pt x="7562" y="9119"/>
                  </a:cubicBezTo>
                  <a:cubicBezTo>
                    <a:pt x="7362" y="9119"/>
                    <a:pt x="7130" y="9216"/>
                    <a:pt x="7080" y="9353"/>
                  </a:cubicBezTo>
                  <a:cubicBezTo>
                    <a:pt x="7018" y="9522"/>
                    <a:pt x="6789" y="9647"/>
                    <a:pt x="6582" y="9647"/>
                  </a:cubicBezTo>
                  <a:cubicBezTo>
                    <a:pt x="6509" y="9647"/>
                    <a:pt x="6438" y="9631"/>
                    <a:pt x="6378" y="9596"/>
                  </a:cubicBezTo>
                  <a:cubicBezTo>
                    <a:pt x="6150" y="9459"/>
                    <a:pt x="5988" y="9213"/>
                    <a:pt x="6075" y="9012"/>
                  </a:cubicBezTo>
                  <a:cubicBezTo>
                    <a:pt x="6251" y="8602"/>
                    <a:pt x="6321" y="8067"/>
                    <a:pt x="6961" y="7966"/>
                  </a:cubicBezTo>
                  <a:cubicBezTo>
                    <a:pt x="7368" y="7900"/>
                    <a:pt x="7776" y="7854"/>
                    <a:pt x="8188" y="7829"/>
                  </a:cubicBezTo>
                  <a:cubicBezTo>
                    <a:pt x="8203" y="7828"/>
                    <a:pt x="8217" y="7828"/>
                    <a:pt x="8231" y="7828"/>
                  </a:cubicBezTo>
                  <a:cubicBezTo>
                    <a:pt x="8464" y="7828"/>
                    <a:pt x="8722" y="7942"/>
                    <a:pt x="8630" y="8256"/>
                  </a:cubicBezTo>
                  <a:cubicBezTo>
                    <a:pt x="8613" y="8320"/>
                    <a:pt x="8676" y="8408"/>
                    <a:pt x="8717" y="8477"/>
                  </a:cubicBezTo>
                  <a:cubicBezTo>
                    <a:pt x="8762" y="8557"/>
                    <a:pt x="8827" y="8641"/>
                    <a:pt x="8940" y="8641"/>
                  </a:cubicBezTo>
                  <a:cubicBezTo>
                    <a:pt x="8941" y="8641"/>
                    <a:pt x="8943" y="8641"/>
                    <a:pt x="8945" y="8641"/>
                  </a:cubicBezTo>
                  <a:cubicBezTo>
                    <a:pt x="9072" y="8636"/>
                    <a:pt x="9101" y="8533"/>
                    <a:pt x="9138" y="8450"/>
                  </a:cubicBezTo>
                  <a:cubicBezTo>
                    <a:pt x="9187" y="8337"/>
                    <a:pt x="9187" y="8212"/>
                    <a:pt x="9144" y="8099"/>
                  </a:cubicBezTo>
                  <a:cubicBezTo>
                    <a:pt x="9017" y="7760"/>
                    <a:pt x="9150" y="7529"/>
                    <a:pt x="9516" y="7370"/>
                  </a:cubicBezTo>
                  <a:cubicBezTo>
                    <a:pt x="9713" y="7287"/>
                    <a:pt x="9886" y="7164"/>
                    <a:pt x="10076" y="7071"/>
                  </a:cubicBezTo>
                  <a:cubicBezTo>
                    <a:pt x="10354" y="6933"/>
                    <a:pt x="10261" y="6624"/>
                    <a:pt x="10515" y="6455"/>
                  </a:cubicBezTo>
                  <a:cubicBezTo>
                    <a:pt x="10787" y="6273"/>
                    <a:pt x="10960" y="5981"/>
                    <a:pt x="11367" y="5974"/>
                  </a:cubicBezTo>
                  <a:cubicBezTo>
                    <a:pt x="11430" y="5971"/>
                    <a:pt x="11503" y="5949"/>
                    <a:pt x="11514" y="5888"/>
                  </a:cubicBezTo>
                  <a:cubicBezTo>
                    <a:pt x="11563" y="5640"/>
                    <a:pt x="11823" y="5598"/>
                    <a:pt x="12028" y="5505"/>
                  </a:cubicBezTo>
                  <a:cubicBezTo>
                    <a:pt x="12056" y="5491"/>
                    <a:pt x="12097" y="5469"/>
                    <a:pt x="12128" y="5469"/>
                  </a:cubicBezTo>
                  <a:cubicBezTo>
                    <a:pt x="12161" y="5469"/>
                    <a:pt x="12184" y="5493"/>
                    <a:pt x="12172" y="5576"/>
                  </a:cubicBezTo>
                  <a:cubicBezTo>
                    <a:pt x="12162" y="5652"/>
                    <a:pt x="12225" y="5692"/>
                    <a:pt x="12294" y="5692"/>
                  </a:cubicBezTo>
                  <a:cubicBezTo>
                    <a:pt x="12325" y="5692"/>
                    <a:pt x="12358" y="5684"/>
                    <a:pt x="12386" y="5667"/>
                  </a:cubicBezTo>
                  <a:cubicBezTo>
                    <a:pt x="12628" y="5524"/>
                    <a:pt x="12914" y="5468"/>
                    <a:pt x="13171" y="5357"/>
                  </a:cubicBezTo>
                  <a:cubicBezTo>
                    <a:pt x="13295" y="5301"/>
                    <a:pt x="13388" y="5223"/>
                    <a:pt x="13304" y="5112"/>
                  </a:cubicBezTo>
                  <a:cubicBezTo>
                    <a:pt x="13272" y="5071"/>
                    <a:pt x="13241" y="5056"/>
                    <a:pt x="13212" y="5056"/>
                  </a:cubicBezTo>
                  <a:cubicBezTo>
                    <a:pt x="13149" y="5056"/>
                    <a:pt x="13093" y="5125"/>
                    <a:pt x="13036" y="5156"/>
                  </a:cubicBezTo>
                  <a:cubicBezTo>
                    <a:pt x="12975" y="5190"/>
                    <a:pt x="12913" y="5218"/>
                    <a:pt x="12852" y="5218"/>
                  </a:cubicBezTo>
                  <a:cubicBezTo>
                    <a:pt x="12803" y="5218"/>
                    <a:pt x="12755" y="5200"/>
                    <a:pt x="12709" y="5151"/>
                  </a:cubicBezTo>
                  <a:cubicBezTo>
                    <a:pt x="12617" y="5051"/>
                    <a:pt x="12692" y="4992"/>
                    <a:pt x="12793" y="4935"/>
                  </a:cubicBezTo>
                  <a:cubicBezTo>
                    <a:pt x="12891" y="4881"/>
                    <a:pt x="12885" y="4803"/>
                    <a:pt x="12842" y="4715"/>
                  </a:cubicBezTo>
                  <a:cubicBezTo>
                    <a:pt x="12825" y="4675"/>
                    <a:pt x="12698" y="4690"/>
                    <a:pt x="12770" y="4636"/>
                  </a:cubicBezTo>
                  <a:cubicBezTo>
                    <a:pt x="12789" y="4621"/>
                    <a:pt x="12805" y="4615"/>
                    <a:pt x="12819" y="4615"/>
                  </a:cubicBezTo>
                  <a:cubicBezTo>
                    <a:pt x="12862" y="4615"/>
                    <a:pt x="12885" y="4671"/>
                    <a:pt x="12917" y="4705"/>
                  </a:cubicBezTo>
                  <a:cubicBezTo>
                    <a:pt x="12977" y="4767"/>
                    <a:pt x="13098" y="4813"/>
                    <a:pt x="13175" y="4813"/>
                  </a:cubicBezTo>
                  <a:cubicBezTo>
                    <a:pt x="13214" y="4813"/>
                    <a:pt x="13241" y="4801"/>
                    <a:pt x="13243" y="4773"/>
                  </a:cubicBezTo>
                  <a:cubicBezTo>
                    <a:pt x="13253" y="4635"/>
                    <a:pt x="13317" y="4611"/>
                    <a:pt x="13392" y="4611"/>
                  </a:cubicBezTo>
                  <a:cubicBezTo>
                    <a:pt x="13434" y="4611"/>
                    <a:pt x="13480" y="4618"/>
                    <a:pt x="13522" y="4618"/>
                  </a:cubicBezTo>
                  <a:cubicBezTo>
                    <a:pt x="13539" y="4618"/>
                    <a:pt x="13555" y="4617"/>
                    <a:pt x="13570" y="4614"/>
                  </a:cubicBezTo>
                  <a:cubicBezTo>
                    <a:pt x="13656" y="4593"/>
                    <a:pt x="13718" y="4521"/>
                    <a:pt x="13812" y="4521"/>
                  </a:cubicBezTo>
                  <a:cubicBezTo>
                    <a:pt x="13828" y="4521"/>
                    <a:pt x="13845" y="4523"/>
                    <a:pt x="13864" y="4528"/>
                  </a:cubicBezTo>
                  <a:cubicBezTo>
                    <a:pt x="13783" y="4611"/>
                    <a:pt x="13705" y="4697"/>
                    <a:pt x="13624" y="4783"/>
                  </a:cubicBezTo>
                  <a:cubicBezTo>
                    <a:pt x="13607" y="4795"/>
                    <a:pt x="13587" y="4805"/>
                    <a:pt x="13567" y="4815"/>
                  </a:cubicBezTo>
                  <a:cubicBezTo>
                    <a:pt x="13512" y="4847"/>
                    <a:pt x="13469" y="4889"/>
                    <a:pt x="13486" y="4953"/>
                  </a:cubicBezTo>
                  <a:cubicBezTo>
                    <a:pt x="13506" y="5014"/>
                    <a:pt x="13570" y="5006"/>
                    <a:pt x="13619" y="5031"/>
                  </a:cubicBezTo>
                  <a:cubicBezTo>
                    <a:pt x="13669" y="5055"/>
                    <a:pt x="13722" y="5063"/>
                    <a:pt x="13776" y="5063"/>
                  </a:cubicBezTo>
                  <a:cubicBezTo>
                    <a:pt x="13862" y="5063"/>
                    <a:pt x="13950" y="5044"/>
                    <a:pt x="14031" y="5044"/>
                  </a:cubicBezTo>
                  <a:cubicBezTo>
                    <a:pt x="14089" y="5044"/>
                    <a:pt x="14143" y="5054"/>
                    <a:pt x="14190" y="5087"/>
                  </a:cubicBezTo>
                  <a:cubicBezTo>
                    <a:pt x="14264" y="5139"/>
                    <a:pt x="14321" y="5160"/>
                    <a:pt x="14364" y="5160"/>
                  </a:cubicBezTo>
                  <a:cubicBezTo>
                    <a:pt x="14460" y="5160"/>
                    <a:pt x="14490" y="5058"/>
                    <a:pt x="14488" y="4972"/>
                  </a:cubicBezTo>
                  <a:cubicBezTo>
                    <a:pt x="14485" y="4859"/>
                    <a:pt x="14609" y="4648"/>
                    <a:pt x="14285" y="4633"/>
                  </a:cubicBezTo>
                  <a:cubicBezTo>
                    <a:pt x="14173" y="4629"/>
                    <a:pt x="14196" y="4543"/>
                    <a:pt x="14274" y="4472"/>
                  </a:cubicBezTo>
                  <a:cubicBezTo>
                    <a:pt x="14540" y="4231"/>
                    <a:pt x="14450" y="3909"/>
                    <a:pt x="14092" y="3801"/>
                  </a:cubicBezTo>
                  <a:cubicBezTo>
                    <a:pt x="14008" y="3777"/>
                    <a:pt x="13933" y="3723"/>
                    <a:pt x="13951" y="3669"/>
                  </a:cubicBezTo>
                  <a:cubicBezTo>
                    <a:pt x="14003" y="3480"/>
                    <a:pt x="13847" y="3328"/>
                    <a:pt x="13855" y="3149"/>
                  </a:cubicBezTo>
                  <a:cubicBezTo>
                    <a:pt x="13858" y="3092"/>
                    <a:pt x="13852" y="3036"/>
                    <a:pt x="13777" y="3014"/>
                  </a:cubicBezTo>
                  <a:cubicBezTo>
                    <a:pt x="13762" y="3009"/>
                    <a:pt x="13746" y="3007"/>
                    <a:pt x="13731" y="3007"/>
                  </a:cubicBezTo>
                  <a:cubicBezTo>
                    <a:pt x="13681" y="3007"/>
                    <a:pt x="13638" y="3031"/>
                    <a:pt x="13604" y="3063"/>
                  </a:cubicBezTo>
                  <a:cubicBezTo>
                    <a:pt x="13521" y="3144"/>
                    <a:pt x="13417" y="3210"/>
                    <a:pt x="13298" y="3254"/>
                  </a:cubicBezTo>
                  <a:cubicBezTo>
                    <a:pt x="13269" y="3266"/>
                    <a:pt x="13241" y="3277"/>
                    <a:pt x="13213" y="3277"/>
                  </a:cubicBezTo>
                  <a:cubicBezTo>
                    <a:pt x="13188" y="3277"/>
                    <a:pt x="13164" y="3268"/>
                    <a:pt x="13142" y="3242"/>
                  </a:cubicBezTo>
                  <a:cubicBezTo>
                    <a:pt x="13099" y="3195"/>
                    <a:pt x="13131" y="3163"/>
                    <a:pt x="13165" y="3127"/>
                  </a:cubicBezTo>
                  <a:cubicBezTo>
                    <a:pt x="13255" y="3018"/>
                    <a:pt x="13214" y="2945"/>
                    <a:pt x="13082" y="2888"/>
                  </a:cubicBezTo>
                  <a:cubicBezTo>
                    <a:pt x="13027" y="2864"/>
                    <a:pt x="12978" y="2832"/>
                    <a:pt x="12934" y="2793"/>
                  </a:cubicBezTo>
                  <a:cubicBezTo>
                    <a:pt x="12866" y="2719"/>
                    <a:pt x="12730" y="2686"/>
                    <a:pt x="12586" y="2686"/>
                  </a:cubicBezTo>
                  <a:cubicBezTo>
                    <a:pt x="12383" y="2686"/>
                    <a:pt x="12163" y="2751"/>
                    <a:pt x="12086" y="2861"/>
                  </a:cubicBezTo>
                  <a:cubicBezTo>
                    <a:pt x="12014" y="2965"/>
                    <a:pt x="11967" y="3099"/>
                    <a:pt x="11803" y="3149"/>
                  </a:cubicBezTo>
                  <a:cubicBezTo>
                    <a:pt x="11728" y="3171"/>
                    <a:pt x="11676" y="3237"/>
                    <a:pt x="11725" y="3306"/>
                  </a:cubicBezTo>
                  <a:cubicBezTo>
                    <a:pt x="11895" y="3551"/>
                    <a:pt x="11676" y="3620"/>
                    <a:pt x="11485" y="3696"/>
                  </a:cubicBezTo>
                  <a:cubicBezTo>
                    <a:pt x="11283" y="3774"/>
                    <a:pt x="11041" y="3806"/>
                    <a:pt x="11058" y="4074"/>
                  </a:cubicBezTo>
                  <a:cubicBezTo>
                    <a:pt x="11064" y="4135"/>
                    <a:pt x="10983" y="4204"/>
                    <a:pt x="10931" y="4263"/>
                  </a:cubicBezTo>
                  <a:cubicBezTo>
                    <a:pt x="10907" y="4289"/>
                    <a:pt x="10872" y="4327"/>
                    <a:pt x="10830" y="4327"/>
                  </a:cubicBezTo>
                  <a:cubicBezTo>
                    <a:pt x="10816" y="4327"/>
                    <a:pt x="10802" y="4322"/>
                    <a:pt x="10787" y="4312"/>
                  </a:cubicBezTo>
                  <a:cubicBezTo>
                    <a:pt x="10735" y="4278"/>
                    <a:pt x="10714" y="4219"/>
                    <a:pt x="10735" y="4167"/>
                  </a:cubicBezTo>
                  <a:cubicBezTo>
                    <a:pt x="10815" y="3919"/>
                    <a:pt x="10847" y="3691"/>
                    <a:pt x="10417" y="3679"/>
                  </a:cubicBezTo>
                  <a:cubicBezTo>
                    <a:pt x="10374" y="3679"/>
                    <a:pt x="10322" y="3642"/>
                    <a:pt x="10290" y="3612"/>
                  </a:cubicBezTo>
                  <a:cubicBezTo>
                    <a:pt x="10179" y="3516"/>
                    <a:pt x="10065" y="3443"/>
                    <a:pt x="9923" y="3443"/>
                  </a:cubicBezTo>
                  <a:cubicBezTo>
                    <a:pt x="9873" y="3443"/>
                    <a:pt x="9820" y="3452"/>
                    <a:pt x="9762" y="3473"/>
                  </a:cubicBezTo>
                  <a:cubicBezTo>
                    <a:pt x="9758" y="3473"/>
                    <a:pt x="9755" y="3474"/>
                    <a:pt x="9751" y="3474"/>
                  </a:cubicBezTo>
                  <a:cubicBezTo>
                    <a:pt x="9732" y="3474"/>
                    <a:pt x="9709" y="3464"/>
                    <a:pt x="9689" y="3460"/>
                  </a:cubicBezTo>
                  <a:cubicBezTo>
                    <a:pt x="9791" y="3338"/>
                    <a:pt x="9612" y="3185"/>
                    <a:pt x="9802" y="3048"/>
                  </a:cubicBezTo>
                  <a:cubicBezTo>
                    <a:pt x="10299" y="2697"/>
                    <a:pt x="10960" y="2636"/>
                    <a:pt x="11465" y="2314"/>
                  </a:cubicBezTo>
                  <a:lnTo>
                    <a:pt x="11578" y="2248"/>
                  </a:lnTo>
                  <a:cubicBezTo>
                    <a:pt x="11725" y="2214"/>
                    <a:pt x="11872" y="2160"/>
                    <a:pt x="12022" y="2147"/>
                  </a:cubicBezTo>
                  <a:cubicBezTo>
                    <a:pt x="12395" y="2118"/>
                    <a:pt x="12559" y="1976"/>
                    <a:pt x="12548" y="1671"/>
                  </a:cubicBezTo>
                  <a:cubicBezTo>
                    <a:pt x="12548" y="1647"/>
                    <a:pt x="12554" y="1639"/>
                    <a:pt x="12563" y="1639"/>
                  </a:cubicBezTo>
                  <a:cubicBezTo>
                    <a:pt x="12578" y="1639"/>
                    <a:pt x="12600" y="1660"/>
                    <a:pt x="12614" y="1661"/>
                  </a:cubicBezTo>
                  <a:cubicBezTo>
                    <a:pt x="12810" y="1669"/>
                    <a:pt x="12960" y="1801"/>
                    <a:pt x="13163" y="1811"/>
                  </a:cubicBezTo>
                  <a:cubicBezTo>
                    <a:pt x="13249" y="1813"/>
                    <a:pt x="13330" y="1902"/>
                    <a:pt x="13408" y="1958"/>
                  </a:cubicBezTo>
                  <a:cubicBezTo>
                    <a:pt x="13405" y="1980"/>
                    <a:pt x="13393" y="2000"/>
                    <a:pt x="13373" y="2017"/>
                  </a:cubicBezTo>
                  <a:cubicBezTo>
                    <a:pt x="13189" y="2080"/>
                    <a:pt x="13040" y="2215"/>
                    <a:pt x="12825" y="2215"/>
                  </a:cubicBezTo>
                  <a:cubicBezTo>
                    <a:pt x="12798" y="2215"/>
                    <a:pt x="12770" y="2213"/>
                    <a:pt x="12741" y="2209"/>
                  </a:cubicBezTo>
                  <a:cubicBezTo>
                    <a:pt x="12725" y="2206"/>
                    <a:pt x="12709" y="2205"/>
                    <a:pt x="12693" y="2205"/>
                  </a:cubicBezTo>
                  <a:cubicBezTo>
                    <a:pt x="12584" y="2205"/>
                    <a:pt x="12486" y="2265"/>
                    <a:pt x="12501" y="2383"/>
                  </a:cubicBezTo>
                  <a:cubicBezTo>
                    <a:pt x="12511" y="2476"/>
                    <a:pt x="12574" y="2502"/>
                    <a:pt x="12649" y="2502"/>
                  </a:cubicBezTo>
                  <a:cubicBezTo>
                    <a:pt x="12689" y="2502"/>
                    <a:pt x="12733" y="2495"/>
                    <a:pt x="12773" y="2486"/>
                  </a:cubicBezTo>
                  <a:cubicBezTo>
                    <a:pt x="12808" y="2478"/>
                    <a:pt x="12840" y="2475"/>
                    <a:pt x="12870" y="2475"/>
                  </a:cubicBezTo>
                  <a:cubicBezTo>
                    <a:pt x="12976" y="2475"/>
                    <a:pt x="13053" y="2521"/>
                    <a:pt x="13145" y="2601"/>
                  </a:cubicBezTo>
                  <a:cubicBezTo>
                    <a:pt x="13275" y="2712"/>
                    <a:pt x="13460" y="2785"/>
                    <a:pt x="13639" y="2839"/>
                  </a:cubicBezTo>
                  <a:cubicBezTo>
                    <a:pt x="13658" y="2845"/>
                    <a:pt x="13674" y="2848"/>
                    <a:pt x="13689" y="2848"/>
                  </a:cubicBezTo>
                  <a:cubicBezTo>
                    <a:pt x="13773" y="2848"/>
                    <a:pt x="13798" y="2762"/>
                    <a:pt x="13801" y="2682"/>
                  </a:cubicBezTo>
                  <a:cubicBezTo>
                    <a:pt x="13808" y="2681"/>
                    <a:pt x="13815" y="2680"/>
                    <a:pt x="13822" y="2680"/>
                  </a:cubicBezTo>
                  <a:cubicBezTo>
                    <a:pt x="13829" y="2680"/>
                    <a:pt x="13837" y="2681"/>
                    <a:pt x="13844" y="2682"/>
                  </a:cubicBezTo>
                  <a:cubicBezTo>
                    <a:pt x="13903" y="2696"/>
                    <a:pt x="13951" y="2703"/>
                    <a:pt x="13989" y="2703"/>
                  </a:cubicBezTo>
                  <a:cubicBezTo>
                    <a:pt x="14181" y="2703"/>
                    <a:pt x="14144" y="2547"/>
                    <a:pt x="14112" y="2398"/>
                  </a:cubicBezTo>
                  <a:cubicBezTo>
                    <a:pt x="14104" y="2356"/>
                    <a:pt x="14075" y="2290"/>
                    <a:pt x="14095" y="2275"/>
                  </a:cubicBezTo>
                  <a:cubicBezTo>
                    <a:pt x="14109" y="2265"/>
                    <a:pt x="14121" y="2261"/>
                    <a:pt x="14132" y="2261"/>
                  </a:cubicBezTo>
                  <a:cubicBezTo>
                    <a:pt x="14172" y="2261"/>
                    <a:pt x="14201" y="2308"/>
                    <a:pt x="14239" y="2321"/>
                  </a:cubicBezTo>
                  <a:cubicBezTo>
                    <a:pt x="14281" y="2334"/>
                    <a:pt x="14321" y="2340"/>
                    <a:pt x="14360" y="2340"/>
                  </a:cubicBezTo>
                  <a:cubicBezTo>
                    <a:pt x="14470" y="2340"/>
                    <a:pt x="14572" y="2297"/>
                    <a:pt x="14672" y="2263"/>
                  </a:cubicBezTo>
                  <a:cubicBezTo>
                    <a:pt x="14733" y="2243"/>
                    <a:pt x="14759" y="2169"/>
                    <a:pt x="14719" y="2135"/>
                  </a:cubicBezTo>
                  <a:cubicBezTo>
                    <a:pt x="14519" y="1953"/>
                    <a:pt x="14337" y="1762"/>
                    <a:pt x="14144" y="1578"/>
                  </a:cubicBezTo>
                  <a:cubicBezTo>
                    <a:pt x="14034" y="1470"/>
                    <a:pt x="13867" y="1389"/>
                    <a:pt x="13763" y="1266"/>
                  </a:cubicBezTo>
                  <a:cubicBezTo>
                    <a:pt x="13708" y="1190"/>
                    <a:pt x="13613" y="1141"/>
                    <a:pt x="13509" y="1136"/>
                  </a:cubicBezTo>
                  <a:cubicBezTo>
                    <a:pt x="13503" y="1135"/>
                    <a:pt x="13498" y="1135"/>
                    <a:pt x="13492" y="1135"/>
                  </a:cubicBezTo>
                  <a:cubicBezTo>
                    <a:pt x="13454" y="1135"/>
                    <a:pt x="13415" y="1147"/>
                    <a:pt x="13377" y="1147"/>
                  </a:cubicBezTo>
                  <a:cubicBezTo>
                    <a:pt x="13348" y="1147"/>
                    <a:pt x="13321" y="1140"/>
                    <a:pt x="13295" y="1116"/>
                  </a:cubicBezTo>
                  <a:cubicBezTo>
                    <a:pt x="13368" y="1102"/>
                    <a:pt x="13440" y="1087"/>
                    <a:pt x="13509" y="1077"/>
                  </a:cubicBezTo>
                  <a:cubicBezTo>
                    <a:pt x="13593" y="1062"/>
                    <a:pt x="13705" y="1075"/>
                    <a:pt x="13711" y="974"/>
                  </a:cubicBezTo>
                  <a:cubicBezTo>
                    <a:pt x="13720" y="881"/>
                    <a:pt x="13619" y="876"/>
                    <a:pt x="13541" y="859"/>
                  </a:cubicBezTo>
                  <a:cubicBezTo>
                    <a:pt x="13521" y="854"/>
                    <a:pt x="13497" y="846"/>
                    <a:pt x="13480" y="837"/>
                  </a:cubicBezTo>
                  <a:cubicBezTo>
                    <a:pt x="13499" y="835"/>
                    <a:pt x="13523" y="829"/>
                    <a:pt x="13543" y="829"/>
                  </a:cubicBezTo>
                  <a:cubicBezTo>
                    <a:pt x="13551" y="829"/>
                    <a:pt x="13558" y="830"/>
                    <a:pt x="13564" y="832"/>
                  </a:cubicBezTo>
                  <a:cubicBezTo>
                    <a:pt x="13642" y="861"/>
                    <a:pt x="13719" y="874"/>
                    <a:pt x="13792" y="874"/>
                  </a:cubicBezTo>
                  <a:cubicBezTo>
                    <a:pt x="14006" y="874"/>
                    <a:pt x="14201" y="772"/>
                    <a:pt x="14381" y="699"/>
                  </a:cubicBezTo>
                  <a:cubicBezTo>
                    <a:pt x="14873" y="501"/>
                    <a:pt x="15400" y="439"/>
                    <a:pt x="15912" y="317"/>
                  </a:cubicBezTo>
                  <a:cubicBezTo>
                    <a:pt x="15676" y="464"/>
                    <a:pt x="15388" y="545"/>
                    <a:pt x="15094" y="545"/>
                  </a:cubicBezTo>
                  <a:cubicBezTo>
                    <a:pt x="15077" y="545"/>
                    <a:pt x="15059" y="544"/>
                    <a:pt x="15042" y="544"/>
                  </a:cubicBezTo>
                  <a:cubicBezTo>
                    <a:pt x="14981" y="544"/>
                    <a:pt x="14923" y="550"/>
                    <a:pt x="14889" y="603"/>
                  </a:cubicBezTo>
                  <a:cubicBezTo>
                    <a:pt x="14846" y="682"/>
                    <a:pt x="14921" y="726"/>
                    <a:pt x="14967" y="785"/>
                  </a:cubicBezTo>
                  <a:cubicBezTo>
                    <a:pt x="15052" y="896"/>
                    <a:pt x="15158" y="935"/>
                    <a:pt x="15278" y="935"/>
                  </a:cubicBezTo>
                  <a:cubicBezTo>
                    <a:pt x="15334" y="935"/>
                    <a:pt x="15393" y="927"/>
                    <a:pt x="15455" y="913"/>
                  </a:cubicBezTo>
                  <a:cubicBezTo>
                    <a:pt x="15517" y="898"/>
                    <a:pt x="15578" y="891"/>
                    <a:pt x="15637" y="891"/>
                  </a:cubicBezTo>
                  <a:cubicBezTo>
                    <a:pt x="15897" y="891"/>
                    <a:pt x="16106" y="1029"/>
                    <a:pt x="16098" y="1227"/>
                  </a:cubicBezTo>
                  <a:cubicBezTo>
                    <a:pt x="16096" y="1296"/>
                    <a:pt x="16012" y="1379"/>
                    <a:pt x="16038" y="1431"/>
                  </a:cubicBezTo>
                  <a:cubicBezTo>
                    <a:pt x="16122" y="1605"/>
                    <a:pt x="15972" y="1747"/>
                    <a:pt x="15908" y="1853"/>
                  </a:cubicBezTo>
                  <a:cubicBezTo>
                    <a:pt x="15744" y="2133"/>
                    <a:pt x="15619" y="2373"/>
                    <a:pt x="15914" y="2633"/>
                  </a:cubicBezTo>
                  <a:cubicBezTo>
                    <a:pt x="15945" y="2658"/>
                    <a:pt x="15966" y="2690"/>
                    <a:pt x="15972" y="2724"/>
                  </a:cubicBezTo>
                  <a:cubicBezTo>
                    <a:pt x="15980" y="3033"/>
                    <a:pt x="16330" y="2952"/>
                    <a:pt x="16514" y="3050"/>
                  </a:cubicBezTo>
                  <a:cubicBezTo>
                    <a:pt x="16545" y="3067"/>
                    <a:pt x="16574" y="3074"/>
                    <a:pt x="16602" y="3074"/>
                  </a:cubicBezTo>
                  <a:cubicBezTo>
                    <a:pt x="16715" y="3074"/>
                    <a:pt x="16798" y="2952"/>
                    <a:pt x="16864" y="2869"/>
                  </a:cubicBezTo>
                  <a:cubicBezTo>
                    <a:pt x="17057" y="2623"/>
                    <a:pt x="17363" y="2422"/>
                    <a:pt x="17637" y="2348"/>
                  </a:cubicBezTo>
                  <a:cubicBezTo>
                    <a:pt x="18220" y="2187"/>
                    <a:pt x="18766" y="1924"/>
                    <a:pt x="19395" y="1863"/>
                  </a:cubicBezTo>
                  <a:cubicBezTo>
                    <a:pt x="19681" y="1833"/>
                    <a:pt x="20010" y="1750"/>
                    <a:pt x="20025" y="1404"/>
                  </a:cubicBezTo>
                  <a:cubicBezTo>
                    <a:pt x="20025" y="1377"/>
                    <a:pt x="20080" y="1347"/>
                    <a:pt x="20114" y="1325"/>
                  </a:cubicBezTo>
                  <a:cubicBezTo>
                    <a:pt x="20299" y="1215"/>
                    <a:pt x="20544" y="1141"/>
                    <a:pt x="20461" y="881"/>
                  </a:cubicBezTo>
                  <a:cubicBezTo>
                    <a:pt x="20455" y="860"/>
                    <a:pt x="20460" y="855"/>
                    <a:pt x="20469" y="855"/>
                  </a:cubicBezTo>
                  <a:cubicBezTo>
                    <a:pt x="20477" y="855"/>
                    <a:pt x="20489" y="859"/>
                    <a:pt x="20498" y="859"/>
                  </a:cubicBezTo>
                  <a:cubicBezTo>
                    <a:pt x="20510" y="859"/>
                    <a:pt x="20522" y="860"/>
                    <a:pt x="20533" y="860"/>
                  </a:cubicBezTo>
                  <a:cubicBezTo>
                    <a:pt x="20734" y="860"/>
                    <a:pt x="20753" y="756"/>
                    <a:pt x="20663" y="623"/>
                  </a:cubicBezTo>
                  <a:cubicBezTo>
                    <a:pt x="20619" y="557"/>
                    <a:pt x="20669" y="562"/>
                    <a:pt x="20697" y="542"/>
                  </a:cubicBezTo>
                  <a:cubicBezTo>
                    <a:pt x="20897" y="407"/>
                    <a:pt x="21130" y="387"/>
                    <a:pt x="21373" y="378"/>
                  </a:cubicBezTo>
                  <a:cubicBezTo>
                    <a:pt x="21454" y="373"/>
                    <a:pt x="21555" y="358"/>
                    <a:pt x="21566" y="275"/>
                  </a:cubicBezTo>
                  <a:cubicBezTo>
                    <a:pt x="21575" y="194"/>
                    <a:pt x="21477" y="176"/>
                    <a:pt x="21408" y="169"/>
                  </a:cubicBezTo>
                  <a:cubicBezTo>
                    <a:pt x="20975" y="135"/>
                    <a:pt x="20544" y="61"/>
                    <a:pt x="20114" y="24"/>
                  </a:cubicBezTo>
                  <a:cubicBezTo>
                    <a:pt x="19914" y="7"/>
                    <a:pt x="19714" y="0"/>
                    <a:pt x="19514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5" name="Google Shape;322;p19"/>
            <p:cNvSpPr/>
            <p:nvPr/>
          </p:nvSpPr>
          <p:spPr>
            <a:xfrm>
              <a:off x="5385193" y="723232"/>
              <a:ext cx="323644" cy="15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4" h="21600" extrusionOk="0">
                  <a:moveTo>
                    <a:pt x="15486" y="0"/>
                  </a:moveTo>
                  <a:cubicBezTo>
                    <a:pt x="15230" y="0"/>
                    <a:pt x="14967" y="34"/>
                    <a:pt x="14694" y="107"/>
                  </a:cubicBezTo>
                  <a:cubicBezTo>
                    <a:pt x="12174" y="780"/>
                    <a:pt x="9714" y="2646"/>
                    <a:pt x="7146" y="2646"/>
                  </a:cubicBezTo>
                  <a:cubicBezTo>
                    <a:pt x="5975" y="2646"/>
                    <a:pt x="4778" y="2256"/>
                    <a:pt x="3543" y="1187"/>
                  </a:cubicBezTo>
                  <a:cubicBezTo>
                    <a:pt x="3181" y="842"/>
                    <a:pt x="2779" y="633"/>
                    <a:pt x="2377" y="633"/>
                  </a:cubicBezTo>
                  <a:cubicBezTo>
                    <a:pt x="1180" y="633"/>
                    <a:pt x="1" y="2487"/>
                    <a:pt x="1" y="8123"/>
                  </a:cubicBezTo>
                  <a:cubicBezTo>
                    <a:pt x="-85" y="21312"/>
                    <a:pt x="3892" y="20232"/>
                    <a:pt x="7566" y="21600"/>
                  </a:cubicBezTo>
                  <a:cubicBezTo>
                    <a:pt x="10888" y="21210"/>
                    <a:pt x="14124" y="19260"/>
                    <a:pt x="17097" y="16032"/>
                  </a:cubicBezTo>
                  <a:cubicBezTo>
                    <a:pt x="18674" y="14274"/>
                    <a:pt x="21515" y="13980"/>
                    <a:pt x="20640" y="8706"/>
                  </a:cubicBezTo>
                  <a:cubicBezTo>
                    <a:pt x="19881" y="4064"/>
                    <a:pt x="18175" y="0"/>
                    <a:pt x="15486" y="0"/>
                  </a:cubicBezTo>
                  <a:close/>
                </a:path>
              </a:pathLst>
            </a:custGeom>
            <a:solidFill>
              <a:srgbClr val="7690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6" name="Google Shape;323;p19"/>
            <p:cNvSpPr/>
            <p:nvPr/>
          </p:nvSpPr>
          <p:spPr>
            <a:xfrm>
              <a:off x="2727403" y="2596244"/>
              <a:ext cx="406397" cy="177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extrusionOk="0">
                  <a:moveTo>
                    <a:pt x="6726" y="0"/>
                  </a:moveTo>
                  <a:cubicBezTo>
                    <a:pt x="4664" y="0"/>
                    <a:pt x="2699" y="1084"/>
                    <a:pt x="1213" y="3348"/>
                  </a:cubicBezTo>
                  <a:cubicBezTo>
                    <a:pt x="470" y="4423"/>
                    <a:pt x="-344" y="5660"/>
                    <a:pt x="152" y="8053"/>
                  </a:cubicBezTo>
                  <a:cubicBezTo>
                    <a:pt x="453" y="9415"/>
                    <a:pt x="902" y="9945"/>
                    <a:pt x="1406" y="9945"/>
                  </a:cubicBezTo>
                  <a:cubicBezTo>
                    <a:pt x="1728" y="9945"/>
                    <a:pt x="2072" y="9730"/>
                    <a:pt x="2418" y="9377"/>
                  </a:cubicBezTo>
                  <a:cubicBezTo>
                    <a:pt x="3090" y="8727"/>
                    <a:pt x="3732" y="8479"/>
                    <a:pt x="4363" y="8479"/>
                  </a:cubicBezTo>
                  <a:cubicBezTo>
                    <a:pt x="5662" y="8479"/>
                    <a:pt x="6914" y="9534"/>
                    <a:pt x="8295" y="10365"/>
                  </a:cubicBezTo>
                  <a:cubicBezTo>
                    <a:pt x="11350" y="12128"/>
                    <a:pt x="12779" y="21600"/>
                    <a:pt x="15777" y="21600"/>
                  </a:cubicBezTo>
                  <a:cubicBezTo>
                    <a:pt x="16289" y="21600"/>
                    <a:pt x="16848" y="21323"/>
                    <a:pt x="17467" y="20688"/>
                  </a:cubicBezTo>
                  <a:cubicBezTo>
                    <a:pt x="17736" y="20712"/>
                    <a:pt x="17988" y="20726"/>
                    <a:pt x="18223" y="20726"/>
                  </a:cubicBezTo>
                  <a:cubicBezTo>
                    <a:pt x="20211" y="20726"/>
                    <a:pt x="21119" y="19790"/>
                    <a:pt x="21151" y="17798"/>
                  </a:cubicBezTo>
                  <a:cubicBezTo>
                    <a:pt x="21256" y="13833"/>
                    <a:pt x="19770" y="13007"/>
                    <a:pt x="18637" y="12018"/>
                  </a:cubicBezTo>
                  <a:cubicBezTo>
                    <a:pt x="17504" y="10943"/>
                    <a:pt x="16475" y="9377"/>
                    <a:pt x="15590" y="7480"/>
                  </a:cubicBezTo>
                  <a:cubicBezTo>
                    <a:pt x="13352" y="2608"/>
                    <a:pt x="9922" y="0"/>
                    <a:pt x="6726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7" name="Google Shape;325;p19"/>
            <p:cNvSpPr/>
            <p:nvPr/>
          </p:nvSpPr>
          <p:spPr>
            <a:xfrm>
              <a:off x="3097768" y="2744912"/>
              <a:ext cx="254270" cy="116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extrusionOk="0">
                  <a:moveTo>
                    <a:pt x="8833" y="0"/>
                  </a:moveTo>
                  <a:cubicBezTo>
                    <a:pt x="8002" y="0"/>
                    <a:pt x="7165" y="204"/>
                    <a:pt x="6321" y="635"/>
                  </a:cubicBezTo>
                  <a:cubicBezTo>
                    <a:pt x="4286" y="1643"/>
                    <a:pt x="2987" y="9719"/>
                    <a:pt x="271" y="12370"/>
                  </a:cubicBezTo>
                  <a:cubicBezTo>
                    <a:pt x="-465" y="13129"/>
                    <a:pt x="441" y="16408"/>
                    <a:pt x="1289" y="17920"/>
                  </a:cubicBezTo>
                  <a:cubicBezTo>
                    <a:pt x="2666" y="20366"/>
                    <a:pt x="6608" y="21600"/>
                    <a:pt x="10571" y="21600"/>
                  </a:cubicBezTo>
                  <a:cubicBezTo>
                    <a:pt x="14582" y="21600"/>
                    <a:pt x="18609" y="20337"/>
                    <a:pt x="20003" y="17796"/>
                  </a:cubicBezTo>
                  <a:cubicBezTo>
                    <a:pt x="20458" y="16664"/>
                    <a:pt x="20850" y="15400"/>
                    <a:pt x="21135" y="14013"/>
                  </a:cubicBezTo>
                  <a:cubicBezTo>
                    <a:pt x="20739" y="12494"/>
                    <a:pt x="20569" y="10727"/>
                    <a:pt x="20117" y="9975"/>
                  </a:cubicBezTo>
                  <a:cubicBezTo>
                    <a:pt x="16649" y="4644"/>
                    <a:pt x="12835" y="0"/>
                    <a:pt x="8833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" name="Google Shape;326;p19"/>
            <p:cNvSpPr/>
            <p:nvPr/>
          </p:nvSpPr>
          <p:spPr>
            <a:xfrm>
              <a:off x="3471711" y="763459"/>
              <a:ext cx="187199" cy="101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2" h="21600" extrusionOk="0">
                  <a:moveTo>
                    <a:pt x="6626" y="0"/>
                  </a:moveTo>
                  <a:lnTo>
                    <a:pt x="3819" y="3901"/>
                  </a:lnTo>
                  <a:cubicBezTo>
                    <a:pt x="2598" y="8531"/>
                    <a:pt x="-1293" y="11570"/>
                    <a:pt x="436" y="17941"/>
                  </a:cubicBezTo>
                  <a:cubicBezTo>
                    <a:pt x="1215" y="20713"/>
                    <a:pt x="2198" y="21600"/>
                    <a:pt x="3273" y="21600"/>
                  </a:cubicBezTo>
                  <a:cubicBezTo>
                    <a:pt x="4881" y="21600"/>
                    <a:pt x="6685" y="19616"/>
                    <a:pt x="8284" y="19097"/>
                  </a:cubicBezTo>
                  <a:cubicBezTo>
                    <a:pt x="9338" y="18712"/>
                    <a:pt x="10396" y="18519"/>
                    <a:pt x="11471" y="18519"/>
                  </a:cubicBezTo>
                  <a:cubicBezTo>
                    <a:pt x="12013" y="18519"/>
                    <a:pt x="12554" y="18569"/>
                    <a:pt x="13108" y="18661"/>
                  </a:cubicBezTo>
                  <a:cubicBezTo>
                    <a:pt x="14246" y="18787"/>
                    <a:pt x="15533" y="19448"/>
                    <a:pt x="16679" y="19448"/>
                  </a:cubicBezTo>
                  <a:cubicBezTo>
                    <a:pt x="18141" y="19448"/>
                    <a:pt x="19366" y="18368"/>
                    <a:pt x="19732" y="13747"/>
                  </a:cubicBezTo>
                  <a:cubicBezTo>
                    <a:pt x="20307" y="6220"/>
                    <a:pt x="17716" y="2311"/>
                    <a:pt x="14404" y="1013"/>
                  </a:cubicBezTo>
                  <a:cubicBezTo>
                    <a:pt x="11813" y="285"/>
                    <a:pt x="9217" y="0"/>
                    <a:pt x="6626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" name="Google Shape;328;p19"/>
            <p:cNvSpPr/>
            <p:nvPr/>
          </p:nvSpPr>
          <p:spPr>
            <a:xfrm>
              <a:off x="3377897" y="2801356"/>
              <a:ext cx="90651" cy="69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6" h="21600" extrusionOk="0">
                  <a:moveTo>
                    <a:pt x="8405" y="0"/>
                  </a:moveTo>
                  <a:cubicBezTo>
                    <a:pt x="3960" y="0"/>
                    <a:pt x="0" y="1889"/>
                    <a:pt x="0" y="9276"/>
                  </a:cubicBezTo>
                  <a:cubicBezTo>
                    <a:pt x="0" y="17224"/>
                    <a:pt x="3066" y="21600"/>
                    <a:pt x="8952" y="21600"/>
                  </a:cubicBezTo>
                  <a:cubicBezTo>
                    <a:pt x="9463" y="21600"/>
                    <a:pt x="10002" y="21563"/>
                    <a:pt x="10558" y="21502"/>
                  </a:cubicBezTo>
                  <a:cubicBezTo>
                    <a:pt x="15605" y="21076"/>
                    <a:pt x="21600" y="20442"/>
                    <a:pt x="20970" y="10971"/>
                  </a:cubicBezTo>
                  <a:cubicBezTo>
                    <a:pt x="20651" y="2121"/>
                    <a:pt x="14975" y="12"/>
                    <a:pt x="9144" y="12"/>
                  </a:cubicBezTo>
                  <a:cubicBezTo>
                    <a:pt x="8897" y="0"/>
                    <a:pt x="8651" y="0"/>
                    <a:pt x="8405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0" name="Google Shape;329;p19"/>
            <p:cNvSpPr/>
            <p:nvPr/>
          </p:nvSpPr>
          <p:spPr>
            <a:xfrm>
              <a:off x="3998943" y="5937868"/>
              <a:ext cx="97308" cy="59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0897" extrusionOk="0">
                  <a:moveTo>
                    <a:pt x="10132" y="0"/>
                  </a:moveTo>
                  <a:cubicBezTo>
                    <a:pt x="5812" y="482"/>
                    <a:pt x="0" y="-703"/>
                    <a:pt x="0" y="10490"/>
                  </a:cubicBezTo>
                  <a:cubicBezTo>
                    <a:pt x="0" y="16390"/>
                    <a:pt x="2932" y="20897"/>
                    <a:pt x="6389" y="20897"/>
                  </a:cubicBezTo>
                  <a:cubicBezTo>
                    <a:pt x="6984" y="20897"/>
                    <a:pt x="7588" y="20773"/>
                    <a:pt x="8192" y="20497"/>
                  </a:cubicBezTo>
                  <a:cubicBezTo>
                    <a:pt x="9278" y="20166"/>
                    <a:pt x="10520" y="20139"/>
                    <a:pt x="11796" y="20139"/>
                  </a:cubicBezTo>
                  <a:cubicBezTo>
                    <a:pt x="12089" y="20139"/>
                    <a:pt x="12382" y="20139"/>
                    <a:pt x="12675" y="20139"/>
                  </a:cubicBezTo>
                  <a:cubicBezTo>
                    <a:pt x="16780" y="20139"/>
                    <a:pt x="20979" y="19836"/>
                    <a:pt x="21307" y="10724"/>
                  </a:cubicBezTo>
                  <a:cubicBezTo>
                    <a:pt x="21600" y="0"/>
                    <a:pt x="15349" y="482"/>
                    <a:pt x="10132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1" name="Google Shape;330;p19"/>
            <p:cNvSpPr/>
            <p:nvPr/>
          </p:nvSpPr>
          <p:spPr>
            <a:xfrm>
              <a:off x="2959509" y="2810921"/>
              <a:ext cx="87792" cy="60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extrusionOk="0">
                  <a:moveTo>
                    <a:pt x="9482" y="0"/>
                  </a:moveTo>
                  <a:cubicBezTo>
                    <a:pt x="4992" y="480"/>
                    <a:pt x="-160" y="0"/>
                    <a:pt x="3" y="7807"/>
                  </a:cubicBezTo>
                  <a:cubicBezTo>
                    <a:pt x="3" y="18296"/>
                    <a:pt x="5992" y="20485"/>
                    <a:pt x="11971" y="21473"/>
                  </a:cubicBezTo>
                  <a:cubicBezTo>
                    <a:pt x="12519" y="21558"/>
                    <a:pt x="13077" y="21600"/>
                    <a:pt x="13625" y="21600"/>
                  </a:cubicBezTo>
                  <a:cubicBezTo>
                    <a:pt x="17691" y="21600"/>
                    <a:pt x="21440" y="19073"/>
                    <a:pt x="21440" y="12198"/>
                  </a:cubicBezTo>
                  <a:cubicBezTo>
                    <a:pt x="21440" y="240"/>
                    <a:pt x="14298" y="1948"/>
                    <a:pt x="9482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2" name="Google Shape;331;p19"/>
            <p:cNvSpPr/>
            <p:nvPr/>
          </p:nvSpPr>
          <p:spPr>
            <a:xfrm>
              <a:off x="11527631" y="3974286"/>
              <a:ext cx="72840" cy="84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3" h="21600" extrusionOk="0">
                  <a:moveTo>
                    <a:pt x="4235" y="0"/>
                  </a:moveTo>
                  <a:cubicBezTo>
                    <a:pt x="553" y="0"/>
                    <a:pt x="-507" y="3400"/>
                    <a:pt x="211" y="6225"/>
                  </a:cubicBezTo>
                  <a:cubicBezTo>
                    <a:pt x="1784" y="13025"/>
                    <a:pt x="3357" y="20521"/>
                    <a:pt x="13205" y="21570"/>
                  </a:cubicBezTo>
                  <a:cubicBezTo>
                    <a:pt x="13445" y="21590"/>
                    <a:pt x="13684" y="21600"/>
                    <a:pt x="13912" y="21600"/>
                  </a:cubicBezTo>
                  <a:cubicBezTo>
                    <a:pt x="18243" y="21600"/>
                    <a:pt x="21093" y="18503"/>
                    <a:pt x="21093" y="13378"/>
                  </a:cubicBezTo>
                  <a:cubicBezTo>
                    <a:pt x="18528" y="7102"/>
                    <a:pt x="14003" y="1695"/>
                    <a:pt x="5523" y="121"/>
                  </a:cubicBezTo>
                  <a:cubicBezTo>
                    <a:pt x="5067" y="40"/>
                    <a:pt x="4634" y="0"/>
                    <a:pt x="4235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3" name="Google Shape;332;p19"/>
            <p:cNvSpPr/>
            <p:nvPr/>
          </p:nvSpPr>
          <p:spPr>
            <a:xfrm>
              <a:off x="7192489" y="614595"/>
              <a:ext cx="76932" cy="59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3" h="21600" extrusionOk="0">
                  <a:moveTo>
                    <a:pt x="9311" y="0"/>
                  </a:moveTo>
                  <a:cubicBezTo>
                    <a:pt x="5995" y="0"/>
                    <a:pt x="2974" y="2581"/>
                    <a:pt x="1213" y="6615"/>
                  </a:cubicBezTo>
                  <a:cubicBezTo>
                    <a:pt x="-657" y="10066"/>
                    <a:pt x="-313" y="14742"/>
                    <a:pt x="1892" y="17451"/>
                  </a:cubicBezTo>
                  <a:cubicBezTo>
                    <a:pt x="3929" y="20588"/>
                    <a:pt x="6015" y="21600"/>
                    <a:pt x="8121" y="21600"/>
                  </a:cubicBezTo>
                  <a:cubicBezTo>
                    <a:pt x="11476" y="21600"/>
                    <a:pt x="14881" y="19048"/>
                    <a:pt x="18227" y="18435"/>
                  </a:cubicBezTo>
                  <a:cubicBezTo>
                    <a:pt x="20943" y="8084"/>
                    <a:pt x="18050" y="2181"/>
                    <a:pt x="10906" y="200"/>
                  </a:cubicBezTo>
                  <a:cubicBezTo>
                    <a:pt x="10374" y="71"/>
                    <a:pt x="9833" y="0"/>
                    <a:pt x="9311" y="0"/>
                  </a:cubicBezTo>
                  <a:close/>
                </a:path>
              </a:pathLst>
            </a:custGeom>
            <a:solidFill>
              <a:srgbClr val="7690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4" name="Google Shape;333;p19"/>
            <p:cNvSpPr/>
            <p:nvPr/>
          </p:nvSpPr>
          <p:spPr>
            <a:xfrm>
              <a:off x="10390872" y="3865058"/>
              <a:ext cx="76360" cy="58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9" h="21600" extrusionOk="0">
                  <a:moveTo>
                    <a:pt x="7600" y="0"/>
                  </a:moveTo>
                  <a:cubicBezTo>
                    <a:pt x="3883" y="0"/>
                    <a:pt x="479" y="1854"/>
                    <a:pt x="37" y="7837"/>
                  </a:cubicBezTo>
                  <a:cubicBezTo>
                    <a:pt x="-523" y="17341"/>
                    <a:pt x="5251" y="19847"/>
                    <a:pt x="11392" y="21600"/>
                  </a:cubicBezTo>
                  <a:cubicBezTo>
                    <a:pt x="15680" y="21354"/>
                    <a:pt x="20894" y="20847"/>
                    <a:pt x="20894" y="13096"/>
                  </a:cubicBezTo>
                  <a:cubicBezTo>
                    <a:pt x="21077" y="4578"/>
                    <a:pt x="15680" y="1579"/>
                    <a:pt x="10466" y="319"/>
                  </a:cubicBezTo>
                  <a:cubicBezTo>
                    <a:pt x="9517" y="116"/>
                    <a:pt x="8548" y="0"/>
                    <a:pt x="7600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5" name="Google Shape;334;p19"/>
            <p:cNvSpPr/>
            <p:nvPr/>
          </p:nvSpPr>
          <p:spPr>
            <a:xfrm>
              <a:off x="10953054" y="1622837"/>
              <a:ext cx="68304" cy="66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9" h="21600" extrusionOk="0">
                  <a:moveTo>
                    <a:pt x="15467" y="0"/>
                  </a:moveTo>
                  <a:cubicBezTo>
                    <a:pt x="15103" y="0"/>
                    <a:pt x="14716" y="38"/>
                    <a:pt x="14341" y="128"/>
                  </a:cubicBezTo>
                  <a:cubicBezTo>
                    <a:pt x="7247" y="359"/>
                    <a:pt x="1161" y="6107"/>
                    <a:pt x="152" y="13854"/>
                  </a:cubicBezTo>
                  <a:cubicBezTo>
                    <a:pt x="-657" y="18501"/>
                    <a:pt x="1770" y="21370"/>
                    <a:pt x="7247" y="21600"/>
                  </a:cubicBezTo>
                  <a:cubicBezTo>
                    <a:pt x="13321" y="18937"/>
                    <a:pt x="18598" y="14520"/>
                    <a:pt x="20216" y="6556"/>
                  </a:cubicBezTo>
                  <a:cubicBezTo>
                    <a:pt x="20943" y="3188"/>
                    <a:pt x="18586" y="0"/>
                    <a:pt x="15467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66" name="Google Shape;338;p19"/>
            <p:cNvSpPr/>
            <p:nvPr/>
          </p:nvSpPr>
          <p:spPr>
            <a:xfrm>
              <a:off x="5812326" y="1855148"/>
              <a:ext cx="69474" cy="60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9381" y="0"/>
                  </a:moveTo>
                  <a:cubicBezTo>
                    <a:pt x="4221" y="0"/>
                    <a:pt x="-373" y="2985"/>
                    <a:pt x="24" y="10043"/>
                  </a:cubicBezTo>
                  <a:cubicBezTo>
                    <a:pt x="24" y="16465"/>
                    <a:pt x="4426" y="21600"/>
                    <a:pt x="9778" y="21600"/>
                  </a:cubicBezTo>
                  <a:cubicBezTo>
                    <a:pt x="10126" y="21600"/>
                    <a:pt x="10475" y="21572"/>
                    <a:pt x="10836" y="21529"/>
                  </a:cubicBezTo>
                  <a:cubicBezTo>
                    <a:pt x="16236" y="21529"/>
                    <a:pt x="20602" y="18601"/>
                    <a:pt x="21227" y="11260"/>
                  </a:cubicBezTo>
                  <a:cubicBezTo>
                    <a:pt x="20602" y="3197"/>
                    <a:pt x="15611" y="269"/>
                    <a:pt x="10006" y="14"/>
                  </a:cubicBezTo>
                  <a:cubicBezTo>
                    <a:pt x="9802" y="14"/>
                    <a:pt x="9585" y="0"/>
                    <a:pt x="9381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68" name="Titre"/>
          <p:cNvSpPr txBox="1">
            <a:spLocks noGrp="1"/>
          </p:cNvSpPr>
          <p:nvPr>
            <p:ph type="title" hasCustomPrompt="1"/>
          </p:nvPr>
        </p:nvSpPr>
        <p:spPr>
          <a:xfrm>
            <a:off x="5612060" y="1924018"/>
            <a:ext cx="5943601" cy="75713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Titre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610655" y="2649494"/>
            <a:ext cx="5943601" cy="424733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  <a:lvl2pPr indent="457200">
              <a:defRPr sz="2400">
                <a:solidFill>
                  <a:srgbClr val="FFFFFF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FFFFFF"/>
                </a:solidFill>
              </a:defRPr>
            </a:lvl3pPr>
            <a:lvl4pPr indent="1371600">
              <a:defRPr sz="2400">
                <a:solidFill>
                  <a:srgbClr val="FFFFFF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Espace réservé du texte 9"/>
          <p:cNvSpPr>
            <a:spLocks noGrp="1"/>
          </p:cNvSpPr>
          <p:nvPr>
            <p:ph type="body" sz="quarter" idx="21"/>
          </p:nvPr>
        </p:nvSpPr>
        <p:spPr>
          <a:xfrm>
            <a:off x="5610655" y="3867532"/>
            <a:ext cx="5754697" cy="147168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spcBef>
                <a:spcPts val="0"/>
              </a:spcBef>
              <a:defRPr sz="24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pPr>
            <a:endParaRPr/>
          </a:p>
        </p:txBody>
      </p:sp>
      <p:sp>
        <p:nvSpPr>
          <p:cNvPr id="71" name="Rectangle : coins arrondis 11"/>
          <p:cNvSpPr/>
          <p:nvPr/>
        </p:nvSpPr>
        <p:spPr>
          <a:xfrm>
            <a:off x="1727850" y="1736134"/>
            <a:ext cx="10425164" cy="1818985"/>
          </a:xfrm>
          <a:prstGeom prst="roundRect">
            <a:avLst>
              <a:gd name="adj" fmla="val 5014"/>
            </a:avLst>
          </a:prstGeom>
          <a:solidFill>
            <a:schemeClr val="accent2">
              <a:alpha val="54902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72" name="Image 127" descr="Image 127"/>
          <p:cNvPicPr>
            <a:picLocks noChangeAspect="1"/>
          </p:cNvPicPr>
          <p:nvPr/>
        </p:nvPicPr>
        <p:blipFill>
          <a:blip r:embed="rId3"/>
          <a:srcRect b="16608"/>
          <a:stretch>
            <a:fillRect/>
          </a:stretch>
        </p:blipFill>
        <p:spPr>
          <a:xfrm>
            <a:off x="1931221" y="1746151"/>
            <a:ext cx="1777884" cy="1818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Picture 2" descr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0943" y="5771355"/>
            <a:ext cx="756001" cy="604801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74" name="Picture 2" descr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12465" y="5771355"/>
            <a:ext cx="2282664" cy="602865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7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01 Conclusion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Rectangle 8"/>
          <p:cNvSpPr/>
          <p:nvPr/>
        </p:nvSpPr>
        <p:spPr>
          <a:xfrm>
            <a:off x="-2" y="-2"/>
            <a:ext cx="12192001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" name="Conclusion"/>
          <p:cNvSpPr txBox="1">
            <a:spLocks noGrp="1"/>
          </p:cNvSpPr>
          <p:nvPr>
            <p:ph type="title" hasCustomPrompt="1"/>
          </p:nvPr>
        </p:nvSpPr>
        <p:spPr>
          <a:xfrm>
            <a:off x="1119115" y="1237847"/>
            <a:ext cx="9672142" cy="73750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Conclusion</a:t>
            </a:r>
          </a:p>
        </p:txBody>
      </p:sp>
      <p:sp>
        <p:nvSpPr>
          <p:cNvPr id="22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19115" y="2134652"/>
            <a:ext cx="9672142" cy="4801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indent="457200"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buSzTx/>
              <a:buNone/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indent="1371600"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buSzTx/>
              <a:buNone/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7301" y="6550932"/>
            <a:ext cx="154310" cy="13426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00">
                <a:solidFill>
                  <a:schemeClr val="accent1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225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212399"/>
            <a:ext cx="2735297" cy="349704"/>
          </a:xfrm>
          <a:prstGeom prst="rect">
            <a:avLst/>
          </a:prstGeom>
          <a:solidFill>
            <a:srgbClr val="FFFFFF"/>
          </a:solidFill>
        </p:spPr>
        <p:txBody>
          <a:bodyPr lIns="36000" tIns="36000" rIns="36000" bIns="36000" anchor="ctr">
            <a:normAutofit/>
          </a:bodyPr>
          <a:lstStyle>
            <a:lvl1pPr>
              <a:defRPr sz="20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00/ Titre de la partie</a:t>
            </a:r>
          </a:p>
        </p:txBody>
      </p:sp>
      <p:pic>
        <p:nvPicPr>
          <p:cNvPr id="226" name="Image 6" descr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02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Rectangle 8"/>
          <p:cNvSpPr/>
          <p:nvPr/>
        </p:nvSpPr>
        <p:spPr>
          <a:xfrm>
            <a:off x="-2" y="-2"/>
            <a:ext cx="12192001" cy="6858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37" name="Groupe 7"/>
          <p:cNvGrpSpPr/>
          <p:nvPr/>
        </p:nvGrpSpPr>
        <p:grpSpPr>
          <a:xfrm>
            <a:off x="11547202" y="6415925"/>
            <a:ext cx="403201" cy="403201"/>
            <a:chOff x="0" y="0"/>
            <a:chExt cx="403200" cy="403200"/>
          </a:xfrm>
        </p:grpSpPr>
        <p:sp>
          <p:nvSpPr>
            <p:cNvPr id="235" name="Ellipse 10"/>
            <p:cNvSpPr/>
            <p:nvPr/>
          </p:nvSpPr>
          <p:spPr>
            <a:xfrm>
              <a:off x="-1" y="-1"/>
              <a:ext cx="403202" cy="40320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6" name="Ellipse 14"/>
            <p:cNvSpPr/>
            <p:nvPr/>
          </p:nvSpPr>
          <p:spPr>
            <a:xfrm>
              <a:off x="124413" y="124413"/>
              <a:ext cx="154375" cy="154375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38" name="Title Text"/>
          <p:cNvSpPr txBox="1">
            <a:spLocks noGrp="1"/>
          </p:cNvSpPr>
          <p:nvPr>
            <p:ph type="title"/>
          </p:nvPr>
        </p:nvSpPr>
        <p:spPr>
          <a:xfrm>
            <a:off x="4026877" y="2246251"/>
            <a:ext cx="7515391" cy="73750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26877" y="3042162"/>
            <a:ext cx="7515391" cy="4801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0"/>
              </a:spcBef>
              <a:defRPr sz="2800">
                <a:solidFill>
                  <a:srgbClr val="FFFFFF"/>
                </a:solidFill>
              </a:defRPr>
            </a:lvl1pPr>
            <a:lvl2pPr indent="457200">
              <a:spcBef>
                <a:spcPts val="0"/>
              </a:spcBef>
              <a:defRPr sz="2800"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3pPr>
            <a:lvl4pPr indent="1371600">
              <a:spcBef>
                <a:spcPts val="0"/>
              </a:spcBef>
              <a:defRPr sz="2800"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7301" y="6550932"/>
            <a:ext cx="154310" cy="13426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00">
                <a:solidFill>
                  <a:schemeClr val="accent2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241" name="Image 16" descr="Imag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4" name="Groupe 17"/>
          <p:cNvGrpSpPr/>
          <p:nvPr/>
        </p:nvGrpSpPr>
        <p:grpSpPr>
          <a:xfrm>
            <a:off x="505843" y="4391021"/>
            <a:ext cx="292457" cy="292457"/>
            <a:chOff x="0" y="0"/>
            <a:chExt cx="292456" cy="292456"/>
          </a:xfrm>
        </p:grpSpPr>
        <p:sp>
          <p:nvSpPr>
            <p:cNvPr id="242" name="Ellipse 18"/>
            <p:cNvSpPr/>
            <p:nvPr/>
          </p:nvSpPr>
          <p:spPr>
            <a:xfrm>
              <a:off x="-1" y="-1"/>
              <a:ext cx="292458" cy="29245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3" name="Ellipse 19"/>
            <p:cNvSpPr/>
            <p:nvPr/>
          </p:nvSpPr>
          <p:spPr>
            <a:xfrm>
              <a:off x="110505" y="110507"/>
              <a:ext cx="71447" cy="71445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47" name="Groupe 20"/>
          <p:cNvGrpSpPr/>
          <p:nvPr/>
        </p:nvGrpSpPr>
        <p:grpSpPr>
          <a:xfrm>
            <a:off x="194814" y="4991537"/>
            <a:ext cx="292458" cy="292457"/>
            <a:chOff x="0" y="0"/>
            <a:chExt cx="292456" cy="292456"/>
          </a:xfrm>
        </p:grpSpPr>
        <p:sp>
          <p:nvSpPr>
            <p:cNvPr id="245" name="Ellipse 21"/>
            <p:cNvSpPr/>
            <p:nvPr/>
          </p:nvSpPr>
          <p:spPr>
            <a:xfrm>
              <a:off x="-1" y="-1"/>
              <a:ext cx="292458" cy="29245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6" name="Ellipse 23"/>
            <p:cNvSpPr/>
            <p:nvPr/>
          </p:nvSpPr>
          <p:spPr>
            <a:xfrm>
              <a:off x="110505" y="110507"/>
              <a:ext cx="71447" cy="71445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50" name="Groupe 24"/>
          <p:cNvGrpSpPr/>
          <p:nvPr/>
        </p:nvGrpSpPr>
        <p:grpSpPr>
          <a:xfrm>
            <a:off x="1042994" y="3647507"/>
            <a:ext cx="389601" cy="389601"/>
            <a:chOff x="0" y="0"/>
            <a:chExt cx="389600" cy="389600"/>
          </a:xfrm>
        </p:grpSpPr>
        <p:sp>
          <p:nvSpPr>
            <p:cNvPr id="248" name="Ellipse 25"/>
            <p:cNvSpPr/>
            <p:nvPr/>
          </p:nvSpPr>
          <p:spPr>
            <a:xfrm>
              <a:off x="-1" y="-1"/>
              <a:ext cx="389602" cy="3896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49" name="Ellipse 26"/>
            <p:cNvSpPr/>
            <p:nvPr/>
          </p:nvSpPr>
          <p:spPr>
            <a:xfrm>
              <a:off x="120216" y="120216"/>
              <a:ext cx="149167" cy="149167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53" name="Groupe 27"/>
          <p:cNvGrpSpPr/>
          <p:nvPr/>
        </p:nvGrpSpPr>
        <p:grpSpPr>
          <a:xfrm>
            <a:off x="2650708" y="1582326"/>
            <a:ext cx="281347" cy="281347"/>
            <a:chOff x="0" y="0"/>
            <a:chExt cx="281346" cy="281346"/>
          </a:xfrm>
        </p:grpSpPr>
        <p:sp>
          <p:nvSpPr>
            <p:cNvPr id="251" name="Ellipse 28"/>
            <p:cNvSpPr/>
            <p:nvPr/>
          </p:nvSpPr>
          <p:spPr>
            <a:xfrm>
              <a:off x="-1" y="-1"/>
              <a:ext cx="281348" cy="28134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2" name="Ellipse 29"/>
            <p:cNvSpPr/>
            <p:nvPr/>
          </p:nvSpPr>
          <p:spPr>
            <a:xfrm>
              <a:off x="86813" y="86813"/>
              <a:ext cx="107719" cy="107719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56" name="Groupe 30"/>
          <p:cNvGrpSpPr/>
          <p:nvPr/>
        </p:nvGrpSpPr>
        <p:grpSpPr>
          <a:xfrm>
            <a:off x="1057976" y="963284"/>
            <a:ext cx="292457" cy="292457"/>
            <a:chOff x="0" y="0"/>
            <a:chExt cx="292456" cy="292456"/>
          </a:xfrm>
        </p:grpSpPr>
        <p:sp>
          <p:nvSpPr>
            <p:cNvPr id="254" name="Ellipse 31"/>
            <p:cNvSpPr/>
            <p:nvPr/>
          </p:nvSpPr>
          <p:spPr>
            <a:xfrm>
              <a:off x="-1" y="-1"/>
              <a:ext cx="292458" cy="29245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5" name="Ellipse 32"/>
            <p:cNvSpPr/>
            <p:nvPr/>
          </p:nvSpPr>
          <p:spPr>
            <a:xfrm>
              <a:off x="110505" y="110507"/>
              <a:ext cx="71447" cy="71445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59" name="Groupe 33"/>
          <p:cNvGrpSpPr/>
          <p:nvPr/>
        </p:nvGrpSpPr>
        <p:grpSpPr>
          <a:xfrm>
            <a:off x="426801" y="488915"/>
            <a:ext cx="389602" cy="389601"/>
            <a:chOff x="0" y="0"/>
            <a:chExt cx="389600" cy="389600"/>
          </a:xfrm>
        </p:grpSpPr>
        <p:sp>
          <p:nvSpPr>
            <p:cNvPr id="257" name="Ellipse 34"/>
            <p:cNvSpPr/>
            <p:nvPr/>
          </p:nvSpPr>
          <p:spPr>
            <a:xfrm>
              <a:off x="-1" y="-1"/>
              <a:ext cx="389602" cy="3896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58" name="Ellipse 35"/>
            <p:cNvSpPr/>
            <p:nvPr/>
          </p:nvSpPr>
          <p:spPr>
            <a:xfrm>
              <a:off x="120216" y="120216"/>
              <a:ext cx="149167" cy="149167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62" name="Groupe 36"/>
          <p:cNvGrpSpPr/>
          <p:nvPr/>
        </p:nvGrpSpPr>
        <p:grpSpPr>
          <a:xfrm>
            <a:off x="1372650" y="309274"/>
            <a:ext cx="292457" cy="292457"/>
            <a:chOff x="0" y="0"/>
            <a:chExt cx="292456" cy="292456"/>
          </a:xfrm>
        </p:grpSpPr>
        <p:sp>
          <p:nvSpPr>
            <p:cNvPr id="260" name="Ellipse 37"/>
            <p:cNvSpPr/>
            <p:nvPr/>
          </p:nvSpPr>
          <p:spPr>
            <a:xfrm>
              <a:off x="-1" y="-1"/>
              <a:ext cx="292458" cy="29245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1" name="Ellipse 38"/>
            <p:cNvSpPr/>
            <p:nvPr/>
          </p:nvSpPr>
          <p:spPr>
            <a:xfrm>
              <a:off x="110505" y="110507"/>
              <a:ext cx="71447" cy="71445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65" name="Groupe 39"/>
          <p:cNvGrpSpPr/>
          <p:nvPr/>
        </p:nvGrpSpPr>
        <p:grpSpPr>
          <a:xfrm>
            <a:off x="675279" y="5290322"/>
            <a:ext cx="389602" cy="389601"/>
            <a:chOff x="0" y="0"/>
            <a:chExt cx="389600" cy="389600"/>
          </a:xfrm>
        </p:grpSpPr>
        <p:sp>
          <p:nvSpPr>
            <p:cNvPr id="263" name="Ellipse 40"/>
            <p:cNvSpPr/>
            <p:nvPr/>
          </p:nvSpPr>
          <p:spPr>
            <a:xfrm>
              <a:off x="-1" y="-1"/>
              <a:ext cx="389602" cy="3896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4" name="Ellipse 41"/>
            <p:cNvSpPr/>
            <p:nvPr/>
          </p:nvSpPr>
          <p:spPr>
            <a:xfrm>
              <a:off x="120216" y="120216"/>
              <a:ext cx="149167" cy="149167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66" name="Image 42" descr="Image 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9" name="Groupe 43"/>
          <p:cNvGrpSpPr/>
          <p:nvPr/>
        </p:nvGrpSpPr>
        <p:grpSpPr>
          <a:xfrm>
            <a:off x="260131" y="1688863"/>
            <a:ext cx="900001" cy="900001"/>
            <a:chOff x="0" y="0"/>
            <a:chExt cx="900000" cy="900000"/>
          </a:xfrm>
        </p:grpSpPr>
        <p:sp>
          <p:nvSpPr>
            <p:cNvPr id="267" name="Ellipse 44"/>
            <p:cNvSpPr/>
            <p:nvPr/>
          </p:nvSpPr>
          <p:spPr>
            <a:xfrm>
              <a:off x="-1" y="-1"/>
              <a:ext cx="900002" cy="9000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8" name="Ellipse 45"/>
            <p:cNvSpPr/>
            <p:nvPr/>
          </p:nvSpPr>
          <p:spPr>
            <a:xfrm>
              <a:off x="277708" y="277708"/>
              <a:ext cx="344583" cy="344583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72" name="Groupe 46"/>
          <p:cNvGrpSpPr/>
          <p:nvPr/>
        </p:nvGrpSpPr>
        <p:grpSpPr>
          <a:xfrm>
            <a:off x="1891381" y="2382228"/>
            <a:ext cx="1260001" cy="1260001"/>
            <a:chOff x="0" y="0"/>
            <a:chExt cx="1260000" cy="1260000"/>
          </a:xfrm>
        </p:grpSpPr>
        <p:sp>
          <p:nvSpPr>
            <p:cNvPr id="270" name="Ellipse 47"/>
            <p:cNvSpPr/>
            <p:nvPr/>
          </p:nvSpPr>
          <p:spPr>
            <a:xfrm>
              <a:off x="-1" y="-1"/>
              <a:ext cx="1260002" cy="12600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1" name="Ellipse 48"/>
            <p:cNvSpPr/>
            <p:nvPr/>
          </p:nvSpPr>
          <p:spPr>
            <a:xfrm>
              <a:off x="388792" y="388792"/>
              <a:ext cx="482417" cy="482417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02 Conclusion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Rectangle 8"/>
          <p:cNvSpPr/>
          <p:nvPr/>
        </p:nvSpPr>
        <p:spPr>
          <a:xfrm>
            <a:off x="-2" y="-2"/>
            <a:ext cx="12192001" cy="6858001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1" name="Conclusion"/>
          <p:cNvSpPr txBox="1">
            <a:spLocks noGrp="1"/>
          </p:cNvSpPr>
          <p:nvPr>
            <p:ph type="title" hasCustomPrompt="1"/>
          </p:nvPr>
        </p:nvSpPr>
        <p:spPr>
          <a:xfrm>
            <a:off x="1119115" y="1237847"/>
            <a:ext cx="9672142" cy="73750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Conclusion</a:t>
            </a:r>
          </a:p>
        </p:txBody>
      </p:sp>
      <p:sp>
        <p:nvSpPr>
          <p:cNvPr id="28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19115" y="2134652"/>
            <a:ext cx="9672142" cy="4801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indent="457200"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buSzTx/>
              <a:buNone/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indent="1371600"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buSzTx/>
              <a:buNone/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8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7301" y="6550932"/>
            <a:ext cx="154310" cy="13426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00">
                <a:solidFill>
                  <a:schemeClr val="accent2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284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212399"/>
            <a:ext cx="2735297" cy="349704"/>
          </a:xfrm>
          <a:prstGeom prst="rect">
            <a:avLst/>
          </a:prstGeom>
          <a:solidFill>
            <a:srgbClr val="FFFFFF"/>
          </a:solidFill>
        </p:spPr>
        <p:txBody>
          <a:bodyPr lIns="36000" tIns="36000" rIns="36000" bIns="36000" anchor="ctr">
            <a:normAutofit/>
          </a:bodyPr>
          <a:lstStyle>
            <a:lvl1pPr>
              <a:defRPr sz="2000" b="1">
                <a:solidFill>
                  <a:schemeClr val="accent2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00/ Titre de la partie</a:t>
            </a:r>
          </a:p>
        </p:txBody>
      </p:sp>
      <p:pic>
        <p:nvPicPr>
          <p:cNvPr id="285" name="Image 6" descr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 03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Rectangle 8"/>
          <p:cNvSpPr/>
          <p:nvPr/>
        </p:nvSpPr>
        <p:spPr>
          <a:xfrm>
            <a:off x="-2" y="-2"/>
            <a:ext cx="12192001" cy="6858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296" name="Groupe 6"/>
          <p:cNvGrpSpPr/>
          <p:nvPr/>
        </p:nvGrpSpPr>
        <p:grpSpPr>
          <a:xfrm>
            <a:off x="11547202" y="6415925"/>
            <a:ext cx="403201" cy="403201"/>
            <a:chOff x="0" y="0"/>
            <a:chExt cx="403200" cy="403200"/>
          </a:xfrm>
        </p:grpSpPr>
        <p:sp>
          <p:nvSpPr>
            <p:cNvPr id="294" name="Ellipse 7"/>
            <p:cNvSpPr/>
            <p:nvPr/>
          </p:nvSpPr>
          <p:spPr>
            <a:xfrm>
              <a:off x="-1" y="-1"/>
              <a:ext cx="403202" cy="40320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95" name="Ellipse 10"/>
            <p:cNvSpPr/>
            <p:nvPr/>
          </p:nvSpPr>
          <p:spPr>
            <a:xfrm>
              <a:off x="124413" y="124413"/>
              <a:ext cx="154375" cy="154375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97" name="Title Text"/>
          <p:cNvSpPr txBox="1">
            <a:spLocks noGrp="1"/>
          </p:cNvSpPr>
          <p:nvPr>
            <p:ph type="title"/>
          </p:nvPr>
        </p:nvSpPr>
        <p:spPr>
          <a:xfrm>
            <a:off x="4026877" y="2246251"/>
            <a:ext cx="7515391" cy="73750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9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26877" y="3042162"/>
            <a:ext cx="7515391" cy="4801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0"/>
              </a:spcBef>
              <a:defRPr sz="2800">
                <a:solidFill>
                  <a:srgbClr val="FFFFFF"/>
                </a:solidFill>
              </a:defRPr>
            </a:lvl1pPr>
            <a:lvl2pPr indent="457200">
              <a:spcBef>
                <a:spcPts val="0"/>
              </a:spcBef>
              <a:defRPr sz="2800"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3pPr>
            <a:lvl4pPr indent="1371600">
              <a:spcBef>
                <a:spcPts val="0"/>
              </a:spcBef>
              <a:defRPr sz="2800"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7301" y="6550932"/>
            <a:ext cx="154310" cy="13426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00">
                <a:solidFill>
                  <a:schemeClr val="accent3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300" name="Image 4" descr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3" name="Groupe 14"/>
          <p:cNvGrpSpPr/>
          <p:nvPr/>
        </p:nvGrpSpPr>
        <p:grpSpPr>
          <a:xfrm>
            <a:off x="505843" y="4391021"/>
            <a:ext cx="292457" cy="292457"/>
            <a:chOff x="0" y="0"/>
            <a:chExt cx="292456" cy="292456"/>
          </a:xfrm>
        </p:grpSpPr>
        <p:sp>
          <p:nvSpPr>
            <p:cNvPr id="301" name="Ellipse 16"/>
            <p:cNvSpPr/>
            <p:nvPr/>
          </p:nvSpPr>
          <p:spPr>
            <a:xfrm>
              <a:off x="-1" y="-1"/>
              <a:ext cx="292458" cy="29245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2" name="Ellipse 17"/>
            <p:cNvSpPr/>
            <p:nvPr/>
          </p:nvSpPr>
          <p:spPr>
            <a:xfrm>
              <a:off x="110505" y="110507"/>
              <a:ext cx="71447" cy="71445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06" name="Groupe 18"/>
          <p:cNvGrpSpPr/>
          <p:nvPr/>
        </p:nvGrpSpPr>
        <p:grpSpPr>
          <a:xfrm>
            <a:off x="194814" y="4991537"/>
            <a:ext cx="292458" cy="292457"/>
            <a:chOff x="0" y="0"/>
            <a:chExt cx="292456" cy="292456"/>
          </a:xfrm>
        </p:grpSpPr>
        <p:sp>
          <p:nvSpPr>
            <p:cNvPr id="304" name="Ellipse 19"/>
            <p:cNvSpPr/>
            <p:nvPr/>
          </p:nvSpPr>
          <p:spPr>
            <a:xfrm>
              <a:off x="-1" y="-1"/>
              <a:ext cx="292458" cy="29245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5" name="Ellipse 20"/>
            <p:cNvSpPr/>
            <p:nvPr/>
          </p:nvSpPr>
          <p:spPr>
            <a:xfrm>
              <a:off x="110505" y="110507"/>
              <a:ext cx="71447" cy="71445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09" name="Groupe 21"/>
          <p:cNvGrpSpPr/>
          <p:nvPr/>
        </p:nvGrpSpPr>
        <p:grpSpPr>
          <a:xfrm>
            <a:off x="1042994" y="3647507"/>
            <a:ext cx="389601" cy="389601"/>
            <a:chOff x="0" y="0"/>
            <a:chExt cx="389600" cy="389600"/>
          </a:xfrm>
        </p:grpSpPr>
        <p:sp>
          <p:nvSpPr>
            <p:cNvPr id="307" name="Ellipse 23"/>
            <p:cNvSpPr/>
            <p:nvPr/>
          </p:nvSpPr>
          <p:spPr>
            <a:xfrm>
              <a:off x="-1" y="-1"/>
              <a:ext cx="389602" cy="3896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8" name="Ellipse 24"/>
            <p:cNvSpPr/>
            <p:nvPr/>
          </p:nvSpPr>
          <p:spPr>
            <a:xfrm>
              <a:off x="120216" y="120216"/>
              <a:ext cx="149167" cy="149167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12" name="Groupe 25"/>
          <p:cNvGrpSpPr/>
          <p:nvPr/>
        </p:nvGrpSpPr>
        <p:grpSpPr>
          <a:xfrm>
            <a:off x="2650708" y="1582326"/>
            <a:ext cx="281347" cy="281347"/>
            <a:chOff x="0" y="0"/>
            <a:chExt cx="281346" cy="281346"/>
          </a:xfrm>
        </p:grpSpPr>
        <p:sp>
          <p:nvSpPr>
            <p:cNvPr id="310" name="Ellipse 26"/>
            <p:cNvSpPr/>
            <p:nvPr/>
          </p:nvSpPr>
          <p:spPr>
            <a:xfrm>
              <a:off x="-1" y="-1"/>
              <a:ext cx="281348" cy="28134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1" name="Ellipse 27"/>
            <p:cNvSpPr/>
            <p:nvPr/>
          </p:nvSpPr>
          <p:spPr>
            <a:xfrm>
              <a:off x="86813" y="86813"/>
              <a:ext cx="107719" cy="107719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15" name="Groupe 28"/>
          <p:cNvGrpSpPr/>
          <p:nvPr/>
        </p:nvGrpSpPr>
        <p:grpSpPr>
          <a:xfrm>
            <a:off x="1057976" y="963284"/>
            <a:ext cx="292457" cy="292457"/>
            <a:chOff x="0" y="0"/>
            <a:chExt cx="292456" cy="292456"/>
          </a:xfrm>
        </p:grpSpPr>
        <p:sp>
          <p:nvSpPr>
            <p:cNvPr id="313" name="Ellipse 29"/>
            <p:cNvSpPr/>
            <p:nvPr/>
          </p:nvSpPr>
          <p:spPr>
            <a:xfrm>
              <a:off x="-1" y="-1"/>
              <a:ext cx="292458" cy="29245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4" name="Ellipse 30"/>
            <p:cNvSpPr/>
            <p:nvPr/>
          </p:nvSpPr>
          <p:spPr>
            <a:xfrm>
              <a:off x="110505" y="110507"/>
              <a:ext cx="71447" cy="71445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18" name="Groupe 31"/>
          <p:cNvGrpSpPr/>
          <p:nvPr/>
        </p:nvGrpSpPr>
        <p:grpSpPr>
          <a:xfrm>
            <a:off x="426801" y="488915"/>
            <a:ext cx="389602" cy="389601"/>
            <a:chOff x="0" y="0"/>
            <a:chExt cx="389600" cy="389600"/>
          </a:xfrm>
        </p:grpSpPr>
        <p:sp>
          <p:nvSpPr>
            <p:cNvPr id="316" name="Ellipse 32"/>
            <p:cNvSpPr/>
            <p:nvPr/>
          </p:nvSpPr>
          <p:spPr>
            <a:xfrm>
              <a:off x="-1" y="-1"/>
              <a:ext cx="389602" cy="3896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7" name="Ellipse 33"/>
            <p:cNvSpPr/>
            <p:nvPr/>
          </p:nvSpPr>
          <p:spPr>
            <a:xfrm>
              <a:off x="120216" y="120216"/>
              <a:ext cx="149167" cy="149167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21" name="Groupe 34"/>
          <p:cNvGrpSpPr/>
          <p:nvPr/>
        </p:nvGrpSpPr>
        <p:grpSpPr>
          <a:xfrm>
            <a:off x="1372650" y="309274"/>
            <a:ext cx="292457" cy="292457"/>
            <a:chOff x="0" y="0"/>
            <a:chExt cx="292456" cy="292456"/>
          </a:xfrm>
        </p:grpSpPr>
        <p:sp>
          <p:nvSpPr>
            <p:cNvPr id="319" name="Ellipse 35"/>
            <p:cNvSpPr/>
            <p:nvPr/>
          </p:nvSpPr>
          <p:spPr>
            <a:xfrm>
              <a:off x="-1" y="-1"/>
              <a:ext cx="292458" cy="29245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0" name="Ellipse 36"/>
            <p:cNvSpPr/>
            <p:nvPr/>
          </p:nvSpPr>
          <p:spPr>
            <a:xfrm>
              <a:off x="110505" y="110507"/>
              <a:ext cx="71447" cy="71445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24" name="Groupe 37"/>
          <p:cNvGrpSpPr/>
          <p:nvPr/>
        </p:nvGrpSpPr>
        <p:grpSpPr>
          <a:xfrm>
            <a:off x="675279" y="5290322"/>
            <a:ext cx="389602" cy="389601"/>
            <a:chOff x="0" y="0"/>
            <a:chExt cx="389600" cy="389600"/>
          </a:xfrm>
        </p:grpSpPr>
        <p:sp>
          <p:nvSpPr>
            <p:cNvPr id="322" name="Ellipse 38"/>
            <p:cNvSpPr/>
            <p:nvPr/>
          </p:nvSpPr>
          <p:spPr>
            <a:xfrm>
              <a:off x="-1" y="-1"/>
              <a:ext cx="389602" cy="3896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3" name="Ellipse 39"/>
            <p:cNvSpPr/>
            <p:nvPr/>
          </p:nvSpPr>
          <p:spPr>
            <a:xfrm>
              <a:off x="120216" y="120216"/>
              <a:ext cx="149167" cy="149167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325" name="Image 40" descr="Imag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8" name="Groupe 41"/>
          <p:cNvGrpSpPr/>
          <p:nvPr/>
        </p:nvGrpSpPr>
        <p:grpSpPr>
          <a:xfrm>
            <a:off x="260131" y="1688863"/>
            <a:ext cx="900001" cy="900001"/>
            <a:chOff x="0" y="0"/>
            <a:chExt cx="900000" cy="900000"/>
          </a:xfrm>
        </p:grpSpPr>
        <p:sp>
          <p:nvSpPr>
            <p:cNvPr id="326" name="Ellipse 42"/>
            <p:cNvSpPr/>
            <p:nvPr/>
          </p:nvSpPr>
          <p:spPr>
            <a:xfrm>
              <a:off x="-1" y="-1"/>
              <a:ext cx="900002" cy="9000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7" name="Ellipse 43"/>
            <p:cNvSpPr/>
            <p:nvPr/>
          </p:nvSpPr>
          <p:spPr>
            <a:xfrm>
              <a:off x="277708" y="277708"/>
              <a:ext cx="344583" cy="344583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31" name="Groupe 44"/>
          <p:cNvGrpSpPr/>
          <p:nvPr/>
        </p:nvGrpSpPr>
        <p:grpSpPr>
          <a:xfrm>
            <a:off x="1891381" y="2382228"/>
            <a:ext cx="1260001" cy="1260001"/>
            <a:chOff x="0" y="0"/>
            <a:chExt cx="1260000" cy="1260000"/>
          </a:xfrm>
        </p:grpSpPr>
        <p:sp>
          <p:nvSpPr>
            <p:cNvPr id="329" name="Ellipse 45"/>
            <p:cNvSpPr/>
            <p:nvPr/>
          </p:nvSpPr>
          <p:spPr>
            <a:xfrm>
              <a:off x="-1" y="-1"/>
              <a:ext cx="1260002" cy="12600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30" name="Ellipse 46"/>
            <p:cNvSpPr/>
            <p:nvPr/>
          </p:nvSpPr>
          <p:spPr>
            <a:xfrm>
              <a:off x="388792" y="388792"/>
              <a:ext cx="482417" cy="482417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03 Conclusion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sp>
        <p:nvSpPr>
          <p:cNvPr id="339" name="Rectangle 8"/>
          <p:cNvSpPr/>
          <p:nvPr/>
        </p:nvSpPr>
        <p:spPr>
          <a:xfrm>
            <a:off x="-2" y="-2"/>
            <a:ext cx="12192001" cy="68580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0" name="Conclusion"/>
          <p:cNvSpPr txBox="1">
            <a:spLocks noGrp="1"/>
          </p:cNvSpPr>
          <p:nvPr>
            <p:ph type="title" hasCustomPrompt="1"/>
          </p:nvPr>
        </p:nvSpPr>
        <p:spPr>
          <a:xfrm>
            <a:off x="1119115" y="1237847"/>
            <a:ext cx="9672142" cy="73750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Conclusion</a:t>
            </a:r>
          </a:p>
        </p:txBody>
      </p:sp>
      <p:sp>
        <p:nvSpPr>
          <p:cNvPr id="34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19115" y="2134652"/>
            <a:ext cx="9672142" cy="4801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indent="457200"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buSzTx/>
              <a:buNone/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indent="1371600"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buSzTx/>
              <a:buNone/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4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7301" y="6550932"/>
            <a:ext cx="154310" cy="13426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343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212399"/>
            <a:ext cx="2735297" cy="349704"/>
          </a:xfrm>
          <a:prstGeom prst="rect">
            <a:avLst/>
          </a:prstGeom>
          <a:solidFill>
            <a:srgbClr val="FFFFFF"/>
          </a:solidFill>
        </p:spPr>
        <p:txBody>
          <a:bodyPr lIns="36000" tIns="36000" rIns="36000" bIns="36000" anchor="ctr">
            <a:normAutofit/>
          </a:bodyPr>
          <a:lstStyle>
            <a:lvl1pPr>
              <a:defRPr sz="2000" b="1">
                <a:solidFill>
                  <a:schemeClr val="accent3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00/ Titre de la partie</a:t>
            </a:r>
          </a:p>
        </p:txBody>
      </p:sp>
      <p:pic>
        <p:nvPicPr>
          <p:cNvPr id="344" name="Image 6" descr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04 Conclusion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sp>
        <p:nvSpPr>
          <p:cNvPr id="352" name="Rectangle 8"/>
          <p:cNvSpPr/>
          <p:nvPr/>
        </p:nvSpPr>
        <p:spPr>
          <a:xfrm>
            <a:off x="-2" y="-2"/>
            <a:ext cx="12192001" cy="6858001"/>
          </a:xfrm>
          <a:prstGeom prst="rect">
            <a:avLst/>
          </a:prstGeom>
          <a:solidFill>
            <a:srgbClr val="BBB7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3" name="Conclusion"/>
          <p:cNvSpPr txBox="1">
            <a:spLocks noGrp="1"/>
          </p:cNvSpPr>
          <p:nvPr>
            <p:ph type="title" hasCustomPrompt="1"/>
          </p:nvPr>
        </p:nvSpPr>
        <p:spPr>
          <a:xfrm>
            <a:off x="1119115" y="1237847"/>
            <a:ext cx="9672142" cy="73750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Conclusion</a:t>
            </a:r>
          </a:p>
        </p:txBody>
      </p:sp>
      <p:sp>
        <p:nvSpPr>
          <p:cNvPr id="35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19115" y="2134652"/>
            <a:ext cx="9672142" cy="4801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indent="457200"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buSzTx/>
              <a:buNone/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indent="1371600"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buSzTx/>
              <a:buNone/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7301" y="6550932"/>
            <a:ext cx="154310" cy="13426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00">
                <a:solidFill>
                  <a:srgbClr val="BBB70D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356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212399"/>
            <a:ext cx="2735297" cy="349704"/>
          </a:xfrm>
          <a:prstGeom prst="rect">
            <a:avLst/>
          </a:prstGeom>
          <a:solidFill>
            <a:srgbClr val="FFFFFF"/>
          </a:solidFill>
        </p:spPr>
        <p:txBody>
          <a:bodyPr lIns="36000" tIns="36000" rIns="36000" bIns="36000" anchor="ctr">
            <a:normAutofit/>
          </a:bodyPr>
          <a:lstStyle>
            <a:lvl1pPr>
              <a:defRPr sz="2000" b="1">
                <a:solidFill>
                  <a:srgbClr val="BBB70D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00/ Titre de la partie</a:t>
            </a:r>
          </a:p>
        </p:txBody>
      </p:sp>
      <p:pic>
        <p:nvPicPr>
          <p:cNvPr id="357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 04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Rectangle 8"/>
          <p:cNvSpPr/>
          <p:nvPr/>
        </p:nvSpPr>
        <p:spPr>
          <a:xfrm>
            <a:off x="-2" y="-2"/>
            <a:ext cx="12192001" cy="6858001"/>
          </a:xfrm>
          <a:prstGeom prst="rect">
            <a:avLst/>
          </a:prstGeom>
          <a:solidFill>
            <a:srgbClr val="BBB7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68" name="Groupe 44"/>
          <p:cNvGrpSpPr/>
          <p:nvPr/>
        </p:nvGrpSpPr>
        <p:grpSpPr>
          <a:xfrm>
            <a:off x="11547202" y="6415925"/>
            <a:ext cx="403201" cy="403201"/>
            <a:chOff x="0" y="0"/>
            <a:chExt cx="403200" cy="403200"/>
          </a:xfrm>
        </p:grpSpPr>
        <p:sp>
          <p:nvSpPr>
            <p:cNvPr id="366" name="Ellipse 45"/>
            <p:cNvSpPr/>
            <p:nvPr/>
          </p:nvSpPr>
          <p:spPr>
            <a:xfrm>
              <a:off x="-1" y="-1"/>
              <a:ext cx="403202" cy="40320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67" name="Ellipse 46"/>
            <p:cNvSpPr/>
            <p:nvPr/>
          </p:nvSpPr>
          <p:spPr>
            <a:xfrm>
              <a:off x="124413" y="124413"/>
              <a:ext cx="154375" cy="154375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369" name="Title Text"/>
          <p:cNvSpPr txBox="1">
            <a:spLocks noGrp="1"/>
          </p:cNvSpPr>
          <p:nvPr>
            <p:ph type="title"/>
          </p:nvPr>
        </p:nvSpPr>
        <p:spPr>
          <a:xfrm>
            <a:off x="4026877" y="2246251"/>
            <a:ext cx="7515391" cy="73750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26877" y="3042162"/>
            <a:ext cx="7515391" cy="4801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0"/>
              </a:spcBef>
              <a:defRPr sz="2800">
                <a:solidFill>
                  <a:srgbClr val="FFFFFF"/>
                </a:solidFill>
              </a:defRPr>
            </a:lvl1pPr>
            <a:lvl2pPr indent="457200">
              <a:spcBef>
                <a:spcPts val="0"/>
              </a:spcBef>
              <a:defRPr sz="2800"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3pPr>
            <a:lvl4pPr indent="1371600">
              <a:spcBef>
                <a:spcPts val="0"/>
              </a:spcBef>
              <a:defRPr sz="2800"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7301" y="6550932"/>
            <a:ext cx="154310" cy="13426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00">
                <a:solidFill>
                  <a:srgbClr val="BBB70D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grpSp>
        <p:nvGrpSpPr>
          <p:cNvPr id="374" name="Groupe 6"/>
          <p:cNvGrpSpPr/>
          <p:nvPr/>
        </p:nvGrpSpPr>
        <p:grpSpPr>
          <a:xfrm>
            <a:off x="505843" y="4391021"/>
            <a:ext cx="292457" cy="292457"/>
            <a:chOff x="0" y="0"/>
            <a:chExt cx="292456" cy="292456"/>
          </a:xfrm>
        </p:grpSpPr>
        <p:sp>
          <p:nvSpPr>
            <p:cNvPr id="372" name="Ellipse 7"/>
            <p:cNvSpPr/>
            <p:nvPr/>
          </p:nvSpPr>
          <p:spPr>
            <a:xfrm>
              <a:off x="-1" y="-1"/>
              <a:ext cx="292458" cy="29245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3" name="Ellipse 10"/>
            <p:cNvSpPr/>
            <p:nvPr/>
          </p:nvSpPr>
          <p:spPr>
            <a:xfrm>
              <a:off x="110505" y="110507"/>
              <a:ext cx="71447" cy="71445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77" name="Groupe 14"/>
          <p:cNvGrpSpPr/>
          <p:nvPr/>
        </p:nvGrpSpPr>
        <p:grpSpPr>
          <a:xfrm>
            <a:off x="194814" y="4991537"/>
            <a:ext cx="292458" cy="292457"/>
            <a:chOff x="0" y="0"/>
            <a:chExt cx="292456" cy="292456"/>
          </a:xfrm>
        </p:grpSpPr>
        <p:sp>
          <p:nvSpPr>
            <p:cNvPr id="375" name="Ellipse 16"/>
            <p:cNvSpPr/>
            <p:nvPr/>
          </p:nvSpPr>
          <p:spPr>
            <a:xfrm>
              <a:off x="-1" y="-1"/>
              <a:ext cx="292458" cy="29245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6" name="Ellipse 17"/>
            <p:cNvSpPr/>
            <p:nvPr/>
          </p:nvSpPr>
          <p:spPr>
            <a:xfrm>
              <a:off x="110505" y="110507"/>
              <a:ext cx="71447" cy="71445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80" name="Groupe 18"/>
          <p:cNvGrpSpPr/>
          <p:nvPr/>
        </p:nvGrpSpPr>
        <p:grpSpPr>
          <a:xfrm>
            <a:off x="1042994" y="3647507"/>
            <a:ext cx="389601" cy="389601"/>
            <a:chOff x="0" y="0"/>
            <a:chExt cx="389600" cy="389600"/>
          </a:xfrm>
        </p:grpSpPr>
        <p:sp>
          <p:nvSpPr>
            <p:cNvPr id="378" name="Ellipse 19"/>
            <p:cNvSpPr/>
            <p:nvPr/>
          </p:nvSpPr>
          <p:spPr>
            <a:xfrm>
              <a:off x="-1" y="-1"/>
              <a:ext cx="389602" cy="3896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9" name="Ellipse 20"/>
            <p:cNvSpPr/>
            <p:nvPr/>
          </p:nvSpPr>
          <p:spPr>
            <a:xfrm>
              <a:off x="120216" y="120216"/>
              <a:ext cx="149167" cy="149167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83" name="Groupe 21"/>
          <p:cNvGrpSpPr/>
          <p:nvPr/>
        </p:nvGrpSpPr>
        <p:grpSpPr>
          <a:xfrm>
            <a:off x="2650708" y="1582326"/>
            <a:ext cx="281347" cy="281347"/>
            <a:chOff x="0" y="0"/>
            <a:chExt cx="281346" cy="281346"/>
          </a:xfrm>
        </p:grpSpPr>
        <p:sp>
          <p:nvSpPr>
            <p:cNvPr id="381" name="Ellipse 23"/>
            <p:cNvSpPr/>
            <p:nvPr/>
          </p:nvSpPr>
          <p:spPr>
            <a:xfrm>
              <a:off x="-1" y="-1"/>
              <a:ext cx="281348" cy="28134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2" name="Ellipse 24"/>
            <p:cNvSpPr/>
            <p:nvPr/>
          </p:nvSpPr>
          <p:spPr>
            <a:xfrm>
              <a:off x="86813" y="86813"/>
              <a:ext cx="107719" cy="107719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86" name="Groupe 25"/>
          <p:cNvGrpSpPr/>
          <p:nvPr/>
        </p:nvGrpSpPr>
        <p:grpSpPr>
          <a:xfrm>
            <a:off x="1057976" y="963284"/>
            <a:ext cx="292457" cy="292457"/>
            <a:chOff x="0" y="0"/>
            <a:chExt cx="292456" cy="292456"/>
          </a:xfrm>
        </p:grpSpPr>
        <p:sp>
          <p:nvSpPr>
            <p:cNvPr id="384" name="Ellipse 26"/>
            <p:cNvSpPr/>
            <p:nvPr/>
          </p:nvSpPr>
          <p:spPr>
            <a:xfrm>
              <a:off x="-1" y="-1"/>
              <a:ext cx="292458" cy="29245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5" name="Ellipse 27"/>
            <p:cNvSpPr/>
            <p:nvPr/>
          </p:nvSpPr>
          <p:spPr>
            <a:xfrm>
              <a:off x="110505" y="110507"/>
              <a:ext cx="71447" cy="71445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89" name="Groupe 28"/>
          <p:cNvGrpSpPr/>
          <p:nvPr/>
        </p:nvGrpSpPr>
        <p:grpSpPr>
          <a:xfrm>
            <a:off x="426801" y="488915"/>
            <a:ext cx="389602" cy="389601"/>
            <a:chOff x="0" y="0"/>
            <a:chExt cx="389600" cy="389600"/>
          </a:xfrm>
        </p:grpSpPr>
        <p:sp>
          <p:nvSpPr>
            <p:cNvPr id="387" name="Ellipse 29"/>
            <p:cNvSpPr/>
            <p:nvPr/>
          </p:nvSpPr>
          <p:spPr>
            <a:xfrm>
              <a:off x="-1" y="-1"/>
              <a:ext cx="389602" cy="3896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88" name="Ellipse 30"/>
            <p:cNvSpPr/>
            <p:nvPr/>
          </p:nvSpPr>
          <p:spPr>
            <a:xfrm>
              <a:off x="120216" y="120216"/>
              <a:ext cx="149167" cy="149167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92" name="Groupe 31"/>
          <p:cNvGrpSpPr/>
          <p:nvPr/>
        </p:nvGrpSpPr>
        <p:grpSpPr>
          <a:xfrm>
            <a:off x="1372650" y="309274"/>
            <a:ext cx="292457" cy="292457"/>
            <a:chOff x="0" y="0"/>
            <a:chExt cx="292456" cy="292456"/>
          </a:xfrm>
        </p:grpSpPr>
        <p:sp>
          <p:nvSpPr>
            <p:cNvPr id="390" name="Ellipse 32"/>
            <p:cNvSpPr/>
            <p:nvPr/>
          </p:nvSpPr>
          <p:spPr>
            <a:xfrm>
              <a:off x="-1" y="-1"/>
              <a:ext cx="292458" cy="29245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1" name="Ellipse 33"/>
            <p:cNvSpPr/>
            <p:nvPr/>
          </p:nvSpPr>
          <p:spPr>
            <a:xfrm>
              <a:off x="110505" y="110507"/>
              <a:ext cx="71447" cy="71445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95" name="Groupe 34"/>
          <p:cNvGrpSpPr/>
          <p:nvPr/>
        </p:nvGrpSpPr>
        <p:grpSpPr>
          <a:xfrm>
            <a:off x="675279" y="5290322"/>
            <a:ext cx="389602" cy="389601"/>
            <a:chOff x="0" y="0"/>
            <a:chExt cx="389600" cy="389600"/>
          </a:xfrm>
        </p:grpSpPr>
        <p:sp>
          <p:nvSpPr>
            <p:cNvPr id="393" name="Ellipse 35"/>
            <p:cNvSpPr/>
            <p:nvPr/>
          </p:nvSpPr>
          <p:spPr>
            <a:xfrm>
              <a:off x="-1" y="-1"/>
              <a:ext cx="389602" cy="3896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4" name="Ellipse 36"/>
            <p:cNvSpPr/>
            <p:nvPr/>
          </p:nvSpPr>
          <p:spPr>
            <a:xfrm>
              <a:off x="120216" y="120216"/>
              <a:ext cx="149167" cy="149167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396" name="Image 37" descr="Imag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99" name="Groupe 38"/>
          <p:cNvGrpSpPr/>
          <p:nvPr/>
        </p:nvGrpSpPr>
        <p:grpSpPr>
          <a:xfrm>
            <a:off x="260131" y="1688863"/>
            <a:ext cx="900001" cy="900001"/>
            <a:chOff x="0" y="0"/>
            <a:chExt cx="900000" cy="900000"/>
          </a:xfrm>
        </p:grpSpPr>
        <p:sp>
          <p:nvSpPr>
            <p:cNvPr id="397" name="Ellipse 39"/>
            <p:cNvSpPr/>
            <p:nvPr/>
          </p:nvSpPr>
          <p:spPr>
            <a:xfrm>
              <a:off x="-1" y="-1"/>
              <a:ext cx="900002" cy="9000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8" name="Ellipse 40"/>
            <p:cNvSpPr/>
            <p:nvPr/>
          </p:nvSpPr>
          <p:spPr>
            <a:xfrm>
              <a:off x="277708" y="277708"/>
              <a:ext cx="344583" cy="344583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02" name="Groupe 41"/>
          <p:cNvGrpSpPr/>
          <p:nvPr/>
        </p:nvGrpSpPr>
        <p:grpSpPr>
          <a:xfrm>
            <a:off x="1891381" y="2382228"/>
            <a:ext cx="1260001" cy="1260001"/>
            <a:chOff x="0" y="0"/>
            <a:chExt cx="1260000" cy="1260000"/>
          </a:xfrm>
        </p:grpSpPr>
        <p:sp>
          <p:nvSpPr>
            <p:cNvPr id="400" name="Ellipse 42"/>
            <p:cNvSpPr/>
            <p:nvPr/>
          </p:nvSpPr>
          <p:spPr>
            <a:xfrm>
              <a:off x="-1" y="-1"/>
              <a:ext cx="1260002" cy="12600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01" name="Ellipse 43"/>
            <p:cNvSpPr/>
            <p:nvPr/>
          </p:nvSpPr>
          <p:spPr>
            <a:xfrm>
              <a:off x="388792" y="388792"/>
              <a:ext cx="482417" cy="482417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05 Conclusion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sp>
        <p:nvSpPr>
          <p:cNvPr id="410" name="Rectangle 8"/>
          <p:cNvSpPr/>
          <p:nvPr/>
        </p:nvSpPr>
        <p:spPr>
          <a:xfrm>
            <a:off x="-2" y="-2"/>
            <a:ext cx="12192001" cy="68580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1" name="Conclusion"/>
          <p:cNvSpPr txBox="1">
            <a:spLocks noGrp="1"/>
          </p:cNvSpPr>
          <p:nvPr>
            <p:ph type="title" hasCustomPrompt="1"/>
          </p:nvPr>
        </p:nvSpPr>
        <p:spPr>
          <a:xfrm>
            <a:off x="1119115" y="1237847"/>
            <a:ext cx="9672142" cy="73750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Conclusion</a:t>
            </a:r>
          </a:p>
        </p:txBody>
      </p:sp>
      <p:sp>
        <p:nvSpPr>
          <p:cNvPr id="4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19115" y="2134652"/>
            <a:ext cx="9672142" cy="4801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indent="457200"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buSzTx/>
              <a:buNone/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indent="1371600"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buSzTx/>
              <a:buNone/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7301" y="6550932"/>
            <a:ext cx="154310" cy="13426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00">
                <a:solidFill>
                  <a:schemeClr val="accent5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414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212399"/>
            <a:ext cx="2735297" cy="349704"/>
          </a:xfrm>
          <a:prstGeom prst="rect">
            <a:avLst/>
          </a:prstGeom>
          <a:solidFill>
            <a:srgbClr val="FFFFFF"/>
          </a:solidFill>
        </p:spPr>
        <p:txBody>
          <a:bodyPr lIns="36000" tIns="36000" rIns="36000" bIns="36000" anchor="ctr">
            <a:normAutofit/>
          </a:bodyPr>
          <a:lstStyle>
            <a:lvl1pPr>
              <a:defRPr sz="2000" b="1">
                <a:solidFill>
                  <a:schemeClr val="accent5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00/ Titre de la partie</a:t>
            </a:r>
          </a:p>
        </p:txBody>
      </p:sp>
      <p:pic>
        <p:nvPicPr>
          <p:cNvPr id="415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05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Rectangle 8"/>
          <p:cNvSpPr/>
          <p:nvPr/>
        </p:nvSpPr>
        <p:spPr>
          <a:xfrm>
            <a:off x="-2" y="-2"/>
            <a:ext cx="12192001" cy="6858001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26" name="Groupe 3"/>
          <p:cNvGrpSpPr/>
          <p:nvPr/>
        </p:nvGrpSpPr>
        <p:grpSpPr>
          <a:xfrm>
            <a:off x="11547202" y="6415925"/>
            <a:ext cx="403201" cy="403201"/>
            <a:chOff x="0" y="0"/>
            <a:chExt cx="403200" cy="403200"/>
          </a:xfrm>
        </p:grpSpPr>
        <p:sp>
          <p:nvSpPr>
            <p:cNvPr id="424" name="Ellipse 4"/>
            <p:cNvSpPr/>
            <p:nvPr/>
          </p:nvSpPr>
          <p:spPr>
            <a:xfrm>
              <a:off x="-1" y="-1"/>
              <a:ext cx="403202" cy="40320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5" name="Ellipse 6"/>
            <p:cNvSpPr/>
            <p:nvPr/>
          </p:nvSpPr>
          <p:spPr>
            <a:xfrm>
              <a:off x="124413" y="124413"/>
              <a:ext cx="154375" cy="154375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27" name="Title Text"/>
          <p:cNvSpPr txBox="1">
            <a:spLocks noGrp="1"/>
          </p:cNvSpPr>
          <p:nvPr>
            <p:ph type="title"/>
          </p:nvPr>
        </p:nvSpPr>
        <p:spPr>
          <a:xfrm>
            <a:off x="4026877" y="2246251"/>
            <a:ext cx="7515391" cy="73750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2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26877" y="3042162"/>
            <a:ext cx="7515391" cy="4801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0"/>
              </a:spcBef>
              <a:defRPr sz="2800">
                <a:solidFill>
                  <a:srgbClr val="FFFFFF"/>
                </a:solidFill>
              </a:defRPr>
            </a:lvl1pPr>
            <a:lvl2pPr indent="457200">
              <a:spcBef>
                <a:spcPts val="0"/>
              </a:spcBef>
              <a:defRPr sz="2800"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3pPr>
            <a:lvl4pPr indent="1371600">
              <a:spcBef>
                <a:spcPts val="0"/>
              </a:spcBef>
              <a:defRPr sz="2800"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7301" y="6550932"/>
            <a:ext cx="154310" cy="13426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00">
                <a:solidFill>
                  <a:schemeClr val="accent5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grpSp>
        <p:nvGrpSpPr>
          <p:cNvPr id="432" name="Groupe 7"/>
          <p:cNvGrpSpPr/>
          <p:nvPr/>
        </p:nvGrpSpPr>
        <p:grpSpPr>
          <a:xfrm>
            <a:off x="505843" y="4391021"/>
            <a:ext cx="292457" cy="292457"/>
            <a:chOff x="0" y="0"/>
            <a:chExt cx="292456" cy="292456"/>
          </a:xfrm>
        </p:grpSpPr>
        <p:sp>
          <p:nvSpPr>
            <p:cNvPr id="430" name="Ellipse 10"/>
            <p:cNvSpPr/>
            <p:nvPr/>
          </p:nvSpPr>
          <p:spPr>
            <a:xfrm>
              <a:off x="-1" y="-1"/>
              <a:ext cx="292458" cy="29245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1" name="Ellipse 14"/>
            <p:cNvSpPr/>
            <p:nvPr/>
          </p:nvSpPr>
          <p:spPr>
            <a:xfrm>
              <a:off x="110505" y="110507"/>
              <a:ext cx="71447" cy="71445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35" name="Groupe 16"/>
          <p:cNvGrpSpPr/>
          <p:nvPr/>
        </p:nvGrpSpPr>
        <p:grpSpPr>
          <a:xfrm>
            <a:off x="194814" y="4991537"/>
            <a:ext cx="292458" cy="292457"/>
            <a:chOff x="0" y="0"/>
            <a:chExt cx="292456" cy="292456"/>
          </a:xfrm>
        </p:grpSpPr>
        <p:sp>
          <p:nvSpPr>
            <p:cNvPr id="433" name="Ellipse 17"/>
            <p:cNvSpPr/>
            <p:nvPr/>
          </p:nvSpPr>
          <p:spPr>
            <a:xfrm>
              <a:off x="-1" y="-1"/>
              <a:ext cx="292458" cy="29245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4" name="Ellipse 18"/>
            <p:cNvSpPr/>
            <p:nvPr/>
          </p:nvSpPr>
          <p:spPr>
            <a:xfrm>
              <a:off x="110505" y="110507"/>
              <a:ext cx="71447" cy="71445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38" name="Groupe 19"/>
          <p:cNvGrpSpPr/>
          <p:nvPr/>
        </p:nvGrpSpPr>
        <p:grpSpPr>
          <a:xfrm>
            <a:off x="1042994" y="3647507"/>
            <a:ext cx="389601" cy="389601"/>
            <a:chOff x="0" y="0"/>
            <a:chExt cx="389600" cy="389600"/>
          </a:xfrm>
        </p:grpSpPr>
        <p:sp>
          <p:nvSpPr>
            <p:cNvPr id="436" name="Ellipse 20"/>
            <p:cNvSpPr/>
            <p:nvPr/>
          </p:nvSpPr>
          <p:spPr>
            <a:xfrm>
              <a:off x="-1" y="-1"/>
              <a:ext cx="389602" cy="3896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7" name="Ellipse 21"/>
            <p:cNvSpPr/>
            <p:nvPr/>
          </p:nvSpPr>
          <p:spPr>
            <a:xfrm>
              <a:off x="120216" y="120216"/>
              <a:ext cx="149167" cy="149167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41" name="Groupe 23"/>
          <p:cNvGrpSpPr/>
          <p:nvPr/>
        </p:nvGrpSpPr>
        <p:grpSpPr>
          <a:xfrm>
            <a:off x="2650708" y="1582326"/>
            <a:ext cx="281347" cy="281347"/>
            <a:chOff x="0" y="0"/>
            <a:chExt cx="281346" cy="281346"/>
          </a:xfrm>
        </p:grpSpPr>
        <p:sp>
          <p:nvSpPr>
            <p:cNvPr id="439" name="Ellipse 24"/>
            <p:cNvSpPr/>
            <p:nvPr/>
          </p:nvSpPr>
          <p:spPr>
            <a:xfrm>
              <a:off x="-1" y="-1"/>
              <a:ext cx="281348" cy="28134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0" name="Ellipse 25"/>
            <p:cNvSpPr/>
            <p:nvPr/>
          </p:nvSpPr>
          <p:spPr>
            <a:xfrm>
              <a:off x="86813" y="86813"/>
              <a:ext cx="107719" cy="107719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44" name="Groupe 26"/>
          <p:cNvGrpSpPr/>
          <p:nvPr/>
        </p:nvGrpSpPr>
        <p:grpSpPr>
          <a:xfrm>
            <a:off x="1057976" y="963284"/>
            <a:ext cx="292457" cy="292457"/>
            <a:chOff x="0" y="0"/>
            <a:chExt cx="292456" cy="292456"/>
          </a:xfrm>
        </p:grpSpPr>
        <p:sp>
          <p:nvSpPr>
            <p:cNvPr id="442" name="Ellipse 27"/>
            <p:cNvSpPr/>
            <p:nvPr/>
          </p:nvSpPr>
          <p:spPr>
            <a:xfrm>
              <a:off x="-1" y="-1"/>
              <a:ext cx="292458" cy="29245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3" name="Ellipse 28"/>
            <p:cNvSpPr/>
            <p:nvPr/>
          </p:nvSpPr>
          <p:spPr>
            <a:xfrm>
              <a:off x="110505" y="110507"/>
              <a:ext cx="71447" cy="71445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47" name="Groupe 29"/>
          <p:cNvGrpSpPr/>
          <p:nvPr/>
        </p:nvGrpSpPr>
        <p:grpSpPr>
          <a:xfrm>
            <a:off x="426801" y="488915"/>
            <a:ext cx="389602" cy="389601"/>
            <a:chOff x="0" y="0"/>
            <a:chExt cx="389600" cy="389600"/>
          </a:xfrm>
        </p:grpSpPr>
        <p:sp>
          <p:nvSpPr>
            <p:cNvPr id="445" name="Ellipse 30"/>
            <p:cNvSpPr/>
            <p:nvPr/>
          </p:nvSpPr>
          <p:spPr>
            <a:xfrm>
              <a:off x="-1" y="-1"/>
              <a:ext cx="389602" cy="3896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6" name="Ellipse 31"/>
            <p:cNvSpPr/>
            <p:nvPr/>
          </p:nvSpPr>
          <p:spPr>
            <a:xfrm>
              <a:off x="120216" y="120216"/>
              <a:ext cx="149167" cy="149167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50" name="Groupe 32"/>
          <p:cNvGrpSpPr/>
          <p:nvPr/>
        </p:nvGrpSpPr>
        <p:grpSpPr>
          <a:xfrm>
            <a:off x="1372650" y="309274"/>
            <a:ext cx="292457" cy="292457"/>
            <a:chOff x="0" y="0"/>
            <a:chExt cx="292456" cy="292456"/>
          </a:xfrm>
        </p:grpSpPr>
        <p:sp>
          <p:nvSpPr>
            <p:cNvPr id="448" name="Ellipse 33"/>
            <p:cNvSpPr/>
            <p:nvPr/>
          </p:nvSpPr>
          <p:spPr>
            <a:xfrm>
              <a:off x="-1" y="-1"/>
              <a:ext cx="292458" cy="29245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9" name="Ellipse 34"/>
            <p:cNvSpPr/>
            <p:nvPr/>
          </p:nvSpPr>
          <p:spPr>
            <a:xfrm>
              <a:off x="110505" y="110507"/>
              <a:ext cx="71447" cy="71445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53" name="Groupe 35"/>
          <p:cNvGrpSpPr/>
          <p:nvPr/>
        </p:nvGrpSpPr>
        <p:grpSpPr>
          <a:xfrm>
            <a:off x="675279" y="5290322"/>
            <a:ext cx="389602" cy="389601"/>
            <a:chOff x="0" y="0"/>
            <a:chExt cx="389600" cy="389600"/>
          </a:xfrm>
        </p:grpSpPr>
        <p:sp>
          <p:nvSpPr>
            <p:cNvPr id="451" name="Ellipse 36"/>
            <p:cNvSpPr/>
            <p:nvPr/>
          </p:nvSpPr>
          <p:spPr>
            <a:xfrm>
              <a:off x="-1" y="-1"/>
              <a:ext cx="389602" cy="3896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2" name="Ellipse 37"/>
            <p:cNvSpPr/>
            <p:nvPr/>
          </p:nvSpPr>
          <p:spPr>
            <a:xfrm>
              <a:off x="120216" y="120216"/>
              <a:ext cx="149167" cy="149167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454" name="Image 38" descr="Imag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7" name="Groupe 39"/>
          <p:cNvGrpSpPr/>
          <p:nvPr/>
        </p:nvGrpSpPr>
        <p:grpSpPr>
          <a:xfrm>
            <a:off x="260131" y="1688863"/>
            <a:ext cx="900001" cy="900001"/>
            <a:chOff x="0" y="0"/>
            <a:chExt cx="900000" cy="900000"/>
          </a:xfrm>
        </p:grpSpPr>
        <p:sp>
          <p:nvSpPr>
            <p:cNvPr id="455" name="Ellipse 40"/>
            <p:cNvSpPr/>
            <p:nvPr/>
          </p:nvSpPr>
          <p:spPr>
            <a:xfrm>
              <a:off x="-1" y="-1"/>
              <a:ext cx="900002" cy="9000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6" name="Ellipse 41"/>
            <p:cNvSpPr/>
            <p:nvPr/>
          </p:nvSpPr>
          <p:spPr>
            <a:xfrm>
              <a:off x="277708" y="277708"/>
              <a:ext cx="344583" cy="344583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60" name="Groupe 42"/>
          <p:cNvGrpSpPr/>
          <p:nvPr/>
        </p:nvGrpSpPr>
        <p:grpSpPr>
          <a:xfrm>
            <a:off x="1891381" y="2382228"/>
            <a:ext cx="1260001" cy="1260001"/>
            <a:chOff x="0" y="0"/>
            <a:chExt cx="1260000" cy="1260000"/>
          </a:xfrm>
        </p:grpSpPr>
        <p:sp>
          <p:nvSpPr>
            <p:cNvPr id="458" name="Ellipse 43"/>
            <p:cNvSpPr/>
            <p:nvPr/>
          </p:nvSpPr>
          <p:spPr>
            <a:xfrm>
              <a:off x="-1" y="-1"/>
              <a:ext cx="1260002" cy="12600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59" name="Ellipse 44"/>
            <p:cNvSpPr/>
            <p:nvPr/>
          </p:nvSpPr>
          <p:spPr>
            <a:xfrm>
              <a:off x="388792" y="388792"/>
              <a:ext cx="482417" cy="482417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06 Conclusion de par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sp>
        <p:nvSpPr>
          <p:cNvPr id="468" name="Rectangle 8"/>
          <p:cNvSpPr/>
          <p:nvPr/>
        </p:nvSpPr>
        <p:spPr>
          <a:xfrm>
            <a:off x="-2" y="-2"/>
            <a:ext cx="12192001" cy="68580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9" name="Conclusion"/>
          <p:cNvSpPr txBox="1">
            <a:spLocks noGrp="1"/>
          </p:cNvSpPr>
          <p:nvPr>
            <p:ph type="title" hasCustomPrompt="1"/>
          </p:nvPr>
        </p:nvSpPr>
        <p:spPr>
          <a:xfrm>
            <a:off x="1119115" y="1237847"/>
            <a:ext cx="9672142" cy="73750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Conclusion</a:t>
            </a:r>
          </a:p>
        </p:txBody>
      </p:sp>
      <p:sp>
        <p:nvSpPr>
          <p:cNvPr id="47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19115" y="2134652"/>
            <a:ext cx="9672142" cy="4801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1pPr>
            <a:lvl2pPr indent="457200"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2pPr>
            <a:lvl3pPr marL="0" indent="914400">
              <a:buSzTx/>
              <a:buNone/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3pPr>
            <a:lvl4pPr indent="1371600"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4pPr>
            <a:lvl5pPr marL="0" indent="1828800">
              <a:buSzTx/>
              <a:buNone/>
              <a:defRPr sz="2800" b="1">
                <a:solidFill>
                  <a:srgbClr val="FFFFFF"/>
                </a:solidFill>
                <a:latin typeface="+mn-lt"/>
                <a:ea typeface="+mn-ea"/>
                <a:cs typeface="+mn-cs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7301" y="6550932"/>
            <a:ext cx="154310" cy="13426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00">
                <a:solidFill>
                  <a:schemeClr val="accent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472" name="Espace réservé du texte 4"/>
          <p:cNvSpPr>
            <a:spLocks noGrp="1"/>
          </p:cNvSpPr>
          <p:nvPr>
            <p:ph type="body" sz="quarter" idx="21" hasCustomPrompt="1"/>
          </p:nvPr>
        </p:nvSpPr>
        <p:spPr>
          <a:xfrm>
            <a:off x="0" y="212399"/>
            <a:ext cx="2735297" cy="349704"/>
          </a:xfrm>
          <a:prstGeom prst="rect">
            <a:avLst/>
          </a:prstGeom>
          <a:solidFill>
            <a:srgbClr val="FFFFFF"/>
          </a:solidFill>
        </p:spPr>
        <p:txBody>
          <a:bodyPr lIns="36000" tIns="36000" rIns="36000" bIns="36000" anchor="ctr">
            <a:normAutofit/>
          </a:bodyPr>
          <a:lstStyle>
            <a:lvl1pPr>
              <a:defRPr sz="2000" b="1">
                <a:solidFill>
                  <a:schemeClr val="accent6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00/ Titre de la partie</a:t>
            </a:r>
          </a:p>
        </p:txBody>
      </p:sp>
      <p:pic>
        <p:nvPicPr>
          <p:cNvPr id="473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Rectangle 12"/>
          <p:cNvSpPr/>
          <p:nvPr/>
        </p:nvSpPr>
        <p:spPr>
          <a:xfrm>
            <a:off x="0" y="1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27" name="Google Shape;287;p19"/>
          <p:cNvGrpSpPr/>
          <p:nvPr/>
        </p:nvGrpSpPr>
        <p:grpSpPr>
          <a:xfrm>
            <a:off x="26179" y="495505"/>
            <a:ext cx="12033393" cy="6126961"/>
            <a:chOff x="0" y="0"/>
            <a:chExt cx="12033391" cy="6126960"/>
          </a:xfrm>
        </p:grpSpPr>
        <p:sp>
          <p:nvSpPr>
            <p:cNvPr id="84" name="Google Shape;289;p19"/>
            <p:cNvSpPr/>
            <p:nvPr/>
          </p:nvSpPr>
          <p:spPr>
            <a:xfrm>
              <a:off x="4501160" y="0"/>
              <a:ext cx="6444375" cy="48952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extrusionOk="0">
                  <a:moveTo>
                    <a:pt x="6430" y="1922"/>
                  </a:moveTo>
                  <a:cubicBezTo>
                    <a:pt x="6458" y="1922"/>
                    <a:pt x="6474" y="1934"/>
                    <a:pt x="6476" y="1972"/>
                  </a:cubicBezTo>
                  <a:cubicBezTo>
                    <a:pt x="6476" y="2010"/>
                    <a:pt x="6469" y="2032"/>
                    <a:pt x="6451" y="2032"/>
                  </a:cubicBezTo>
                  <a:cubicBezTo>
                    <a:pt x="6445" y="2032"/>
                    <a:pt x="6437" y="2029"/>
                    <a:pt x="6429" y="2023"/>
                  </a:cubicBezTo>
                  <a:cubicBezTo>
                    <a:pt x="6401" y="2008"/>
                    <a:pt x="6376" y="1987"/>
                    <a:pt x="6352" y="1966"/>
                  </a:cubicBezTo>
                  <a:lnTo>
                    <a:pt x="6406" y="1924"/>
                  </a:lnTo>
                  <a:cubicBezTo>
                    <a:pt x="6414" y="1923"/>
                    <a:pt x="6422" y="1922"/>
                    <a:pt x="6430" y="1922"/>
                  </a:cubicBezTo>
                  <a:close/>
                  <a:moveTo>
                    <a:pt x="6097" y="1924"/>
                  </a:moveTo>
                  <a:cubicBezTo>
                    <a:pt x="6101" y="1924"/>
                    <a:pt x="6106" y="1925"/>
                    <a:pt x="6111" y="1927"/>
                  </a:cubicBezTo>
                  <a:cubicBezTo>
                    <a:pt x="6148" y="1942"/>
                    <a:pt x="6213" y="1939"/>
                    <a:pt x="6200" y="2029"/>
                  </a:cubicBezTo>
                  <a:cubicBezTo>
                    <a:pt x="6195" y="2065"/>
                    <a:pt x="6216" y="2132"/>
                    <a:pt x="6163" y="2144"/>
                  </a:cubicBezTo>
                  <a:cubicBezTo>
                    <a:pt x="6114" y="2123"/>
                    <a:pt x="6077" y="2065"/>
                    <a:pt x="6073" y="1996"/>
                  </a:cubicBezTo>
                  <a:cubicBezTo>
                    <a:pt x="6071" y="1963"/>
                    <a:pt x="6071" y="1924"/>
                    <a:pt x="6097" y="1924"/>
                  </a:cubicBezTo>
                  <a:close/>
                  <a:moveTo>
                    <a:pt x="4940" y="2002"/>
                  </a:moveTo>
                  <a:cubicBezTo>
                    <a:pt x="4956" y="2002"/>
                    <a:pt x="4974" y="2032"/>
                    <a:pt x="5003" y="2062"/>
                  </a:cubicBezTo>
                  <a:cubicBezTo>
                    <a:pt x="4967" y="2104"/>
                    <a:pt x="4931" y="2147"/>
                    <a:pt x="4890" y="2186"/>
                  </a:cubicBezTo>
                  <a:cubicBezTo>
                    <a:pt x="4598" y="2426"/>
                    <a:pt x="4593" y="2762"/>
                    <a:pt x="4879" y="2999"/>
                  </a:cubicBezTo>
                  <a:cubicBezTo>
                    <a:pt x="4920" y="3032"/>
                    <a:pt x="4949" y="3062"/>
                    <a:pt x="4940" y="3140"/>
                  </a:cubicBezTo>
                  <a:cubicBezTo>
                    <a:pt x="4933" y="3218"/>
                    <a:pt x="4913" y="3230"/>
                    <a:pt x="4861" y="3254"/>
                  </a:cubicBezTo>
                  <a:cubicBezTo>
                    <a:pt x="4731" y="3320"/>
                    <a:pt x="4697" y="3470"/>
                    <a:pt x="4706" y="3638"/>
                  </a:cubicBezTo>
                  <a:cubicBezTo>
                    <a:pt x="4713" y="3765"/>
                    <a:pt x="4693" y="3846"/>
                    <a:pt x="4633" y="3846"/>
                  </a:cubicBezTo>
                  <a:cubicBezTo>
                    <a:pt x="4608" y="3846"/>
                    <a:pt x="4575" y="3831"/>
                    <a:pt x="4534" y="3800"/>
                  </a:cubicBezTo>
                  <a:cubicBezTo>
                    <a:pt x="4514" y="3786"/>
                    <a:pt x="4492" y="3778"/>
                    <a:pt x="4470" y="3778"/>
                  </a:cubicBezTo>
                  <a:cubicBezTo>
                    <a:pt x="4448" y="3778"/>
                    <a:pt x="4425" y="3786"/>
                    <a:pt x="4405" y="3803"/>
                  </a:cubicBezTo>
                  <a:cubicBezTo>
                    <a:pt x="4281" y="3885"/>
                    <a:pt x="4145" y="3927"/>
                    <a:pt x="4007" y="3927"/>
                  </a:cubicBezTo>
                  <a:cubicBezTo>
                    <a:pt x="3968" y="3927"/>
                    <a:pt x="3929" y="3924"/>
                    <a:pt x="3891" y="3917"/>
                  </a:cubicBezTo>
                  <a:cubicBezTo>
                    <a:pt x="3859" y="3911"/>
                    <a:pt x="3839" y="3926"/>
                    <a:pt x="3848" y="3866"/>
                  </a:cubicBezTo>
                  <a:lnTo>
                    <a:pt x="3848" y="3869"/>
                  </a:lnTo>
                  <a:cubicBezTo>
                    <a:pt x="3857" y="3818"/>
                    <a:pt x="3868" y="3800"/>
                    <a:pt x="3918" y="3791"/>
                  </a:cubicBezTo>
                  <a:cubicBezTo>
                    <a:pt x="4068" y="3764"/>
                    <a:pt x="4242" y="3728"/>
                    <a:pt x="4310" y="3536"/>
                  </a:cubicBezTo>
                  <a:cubicBezTo>
                    <a:pt x="4371" y="3359"/>
                    <a:pt x="4378" y="3158"/>
                    <a:pt x="4516" y="3032"/>
                  </a:cubicBezTo>
                  <a:cubicBezTo>
                    <a:pt x="4557" y="2990"/>
                    <a:pt x="4523" y="2924"/>
                    <a:pt x="4482" y="2882"/>
                  </a:cubicBezTo>
                  <a:cubicBezTo>
                    <a:pt x="4292" y="2681"/>
                    <a:pt x="4383" y="2531"/>
                    <a:pt x="4539" y="2405"/>
                  </a:cubicBezTo>
                  <a:cubicBezTo>
                    <a:pt x="4639" y="2324"/>
                    <a:pt x="4752" y="2273"/>
                    <a:pt x="4790" y="2095"/>
                  </a:cubicBezTo>
                  <a:cubicBezTo>
                    <a:pt x="4808" y="2011"/>
                    <a:pt x="4881" y="2005"/>
                    <a:pt x="4940" y="2002"/>
                  </a:cubicBezTo>
                  <a:close/>
                  <a:moveTo>
                    <a:pt x="6073" y="5569"/>
                  </a:moveTo>
                  <a:cubicBezTo>
                    <a:pt x="6131" y="5569"/>
                    <a:pt x="6194" y="5639"/>
                    <a:pt x="6216" y="5745"/>
                  </a:cubicBezTo>
                  <a:cubicBezTo>
                    <a:pt x="6238" y="5862"/>
                    <a:pt x="6282" y="5944"/>
                    <a:pt x="6351" y="5944"/>
                  </a:cubicBezTo>
                  <a:cubicBezTo>
                    <a:pt x="6372" y="5944"/>
                    <a:pt x="6396" y="5936"/>
                    <a:pt x="6422" y="5919"/>
                  </a:cubicBezTo>
                  <a:cubicBezTo>
                    <a:pt x="6506" y="5864"/>
                    <a:pt x="6584" y="5840"/>
                    <a:pt x="6659" y="5840"/>
                  </a:cubicBezTo>
                  <a:cubicBezTo>
                    <a:pt x="6819" y="5840"/>
                    <a:pt x="6960" y="5950"/>
                    <a:pt x="7099" y="6093"/>
                  </a:cubicBezTo>
                  <a:cubicBezTo>
                    <a:pt x="7124" y="6117"/>
                    <a:pt x="7149" y="6147"/>
                    <a:pt x="7169" y="6180"/>
                  </a:cubicBezTo>
                  <a:cubicBezTo>
                    <a:pt x="7219" y="6261"/>
                    <a:pt x="7369" y="6264"/>
                    <a:pt x="7321" y="6412"/>
                  </a:cubicBezTo>
                  <a:lnTo>
                    <a:pt x="7321" y="6415"/>
                  </a:lnTo>
                  <a:cubicBezTo>
                    <a:pt x="7299" y="6487"/>
                    <a:pt x="7247" y="6498"/>
                    <a:pt x="7190" y="6498"/>
                  </a:cubicBezTo>
                  <a:cubicBezTo>
                    <a:pt x="7164" y="6498"/>
                    <a:pt x="7137" y="6496"/>
                    <a:pt x="7112" y="6496"/>
                  </a:cubicBezTo>
                  <a:cubicBezTo>
                    <a:pt x="7098" y="6496"/>
                    <a:pt x="7085" y="6496"/>
                    <a:pt x="7072" y="6499"/>
                  </a:cubicBezTo>
                  <a:cubicBezTo>
                    <a:pt x="7053" y="6501"/>
                    <a:pt x="7035" y="6502"/>
                    <a:pt x="7016" y="6502"/>
                  </a:cubicBezTo>
                  <a:cubicBezTo>
                    <a:pt x="6924" y="6502"/>
                    <a:pt x="6834" y="6471"/>
                    <a:pt x="6752" y="6412"/>
                  </a:cubicBezTo>
                  <a:cubicBezTo>
                    <a:pt x="6667" y="6346"/>
                    <a:pt x="6582" y="6325"/>
                    <a:pt x="6496" y="6325"/>
                  </a:cubicBezTo>
                  <a:cubicBezTo>
                    <a:pt x="6344" y="6325"/>
                    <a:pt x="6192" y="6392"/>
                    <a:pt x="6040" y="6392"/>
                  </a:cubicBezTo>
                  <a:cubicBezTo>
                    <a:pt x="6008" y="6392"/>
                    <a:pt x="5976" y="6389"/>
                    <a:pt x="5944" y="6382"/>
                  </a:cubicBezTo>
                  <a:cubicBezTo>
                    <a:pt x="5821" y="6354"/>
                    <a:pt x="5778" y="6271"/>
                    <a:pt x="5794" y="6120"/>
                  </a:cubicBezTo>
                  <a:cubicBezTo>
                    <a:pt x="5817" y="5919"/>
                    <a:pt x="5907" y="5751"/>
                    <a:pt x="6003" y="5613"/>
                  </a:cubicBezTo>
                  <a:cubicBezTo>
                    <a:pt x="6023" y="5583"/>
                    <a:pt x="6048" y="5569"/>
                    <a:pt x="6073" y="5569"/>
                  </a:cubicBezTo>
                  <a:close/>
                  <a:moveTo>
                    <a:pt x="8401" y="5448"/>
                  </a:moveTo>
                  <a:cubicBezTo>
                    <a:pt x="8441" y="5448"/>
                    <a:pt x="8483" y="5460"/>
                    <a:pt x="8529" y="5487"/>
                  </a:cubicBezTo>
                  <a:cubicBezTo>
                    <a:pt x="8574" y="5517"/>
                    <a:pt x="8581" y="5601"/>
                    <a:pt x="8543" y="5643"/>
                  </a:cubicBezTo>
                  <a:cubicBezTo>
                    <a:pt x="8336" y="5916"/>
                    <a:pt x="8352" y="6093"/>
                    <a:pt x="8577" y="6354"/>
                  </a:cubicBezTo>
                  <a:cubicBezTo>
                    <a:pt x="8753" y="6568"/>
                    <a:pt x="8821" y="6868"/>
                    <a:pt x="8880" y="7162"/>
                  </a:cubicBezTo>
                  <a:cubicBezTo>
                    <a:pt x="8900" y="7260"/>
                    <a:pt x="8860" y="7293"/>
                    <a:pt x="8778" y="7293"/>
                  </a:cubicBezTo>
                  <a:cubicBezTo>
                    <a:pt x="8768" y="7293"/>
                    <a:pt x="8756" y="7292"/>
                    <a:pt x="8744" y="7291"/>
                  </a:cubicBezTo>
                  <a:cubicBezTo>
                    <a:pt x="8658" y="7132"/>
                    <a:pt x="8364" y="7264"/>
                    <a:pt x="8400" y="6799"/>
                  </a:cubicBezTo>
                  <a:lnTo>
                    <a:pt x="8400" y="6805"/>
                  </a:lnTo>
                  <a:cubicBezTo>
                    <a:pt x="8418" y="6580"/>
                    <a:pt x="8212" y="6304"/>
                    <a:pt x="8076" y="6087"/>
                  </a:cubicBezTo>
                  <a:cubicBezTo>
                    <a:pt x="7972" y="5922"/>
                    <a:pt x="7985" y="5781"/>
                    <a:pt x="8076" y="5676"/>
                  </a:cubicBezTo>
                  <a:cubicBezTo>
                    <a:pt x="8169" y="5567"/>
                    <a:pt x="8273" y="5448"/>
                    <a:pt x="8401" y="5448"/>
                  </a:cubicBezTo>
                  <a:close/>
                  <a:moveTo>
                    <a:pt x="3963" y="5812"/>
                  </a:moveTo>
                  <a:cubicBezTo>
                    <a:pt x="3985" y="5812"/>
                    <a:pt x="4007" y="5842"/>
                    <a:pt x="4013" y="5856"/>
                  </a:cubicBezTo>
                  <a:cubicBezTo>
                    <a:pt x="4122" y="6099"/>
                    <a:pt x="4339" y="6123"/>
                    <a:pt x="4489" y="6292"/>
                  </a:cubicBezTo>
                  <a:cubicBezTo>
                    <a:pt x="4684" y="6511"/>
                    <a:pt x="4693" y="6835"/>
                    <a:pt x="4813" y="7090"/>
                  </a:cubicBezTo>
                  <a:cubicBezTo>
                    <a:pt x="4851" y="7171"/>
                    <a:pt x="4863" y="7291"/>
                    <a:pt x="4915" y="7342"/>
                  </a:cubicBezTo>
                  <a:cubicBezTo>
                    <a:pt x="4972" y="7398"/>
                    <a:pt x="5060" y="7506"/>
                    <a:pt x="5123" y="7506"/>
                  </a:cubicBezTo>
                  <a:cubicBezTo>
                    <a:pt x="5145" y="7506"/>
                    <a:pt x="5164" y="7493"/>
                    <a:pt x="5178" y="7459"/>
                  </a:cubicBezTo>
                  <a:cubicBezTo>
                    <a:pt x="5225" y="7342"/>
                    <a:pt x="5343" y="7171"/>
                    <a:pt x="5253" y="6979"/>
                  </a:cubicBezTo>
                  <a:cubicBezTo>
                    <a:pt x="5221" y="6913"/>
                    <a:pt x="5130" y="6811"/>
                    <a:pt x="5219" y="6757"/>
                  </a:cubicBezTo>
                  <a:cubicBezTo>
                    <a:pt x="5259" y="6733"/>
                    <a:pt x="5316" y="6652"/>
                    <a:pt x="5370" y="6652"/>
                  </a:cubicBezTo>
                  <a:cubicBezTo>
                    <a:pt x="5410" y="6652"/>
                    <a:pt x="5449" y="6696"/>
                    <a:pt x="5479" y="6841"/>
                  </a:cubicBezTo>
                  <a:cubicBezTo>
                    <a:pt x="5546" y="7155"/>
                    <a:pt x="5673" y="7525"/>
                    <a:pt x="5973" y="7525"/>
                  </a:cubicBezTo>
                  <a:cubicBezTo>
                    <a:pt x="5988" y="7525"/>
                    <a:pt x="6003" y="7524"/>
                    <a:pt x="6018" y="7522"/>
                  </a:cubicBezTo>
                  <a:cubicBezTo>
                    <a:pt x="6029" y="7521"/>
                    <a:pt x="6039" y="7520"/>
                    <a:pt x="6049" y="7520"/>
                  </a:cubicBezTo>
                  <a:cubicBezTo>
                    <a:pt x="6176" y="7520"/>
                    <a:pt x="6299" y="7607"/>
                    <a:pt x="6425" y="7607"/>
                  </a:cubicBezTo>
                  <a:cubicBezTo>
                    <a:pt x="6487" y="7607"/>
                    <a:pt x="6549" y="7587"/>
                    <a:pt x="6612" y="7525"/>
                  </a:cubicBezTo>
                  <a:cubicBezTo>
                    <a:pt x="6638" y="7501"/>
                    <a:pt x="6655" y="7491"/>
                    <a:pt x="6668" y="7491"/>
                  </a:cubicBezTo>
                  <a:cubicBezTo>
                    <a:pt x="6708" y="7491"/>
                    <a:pt x="6690" y="7596"/>
                    <a:pt x="6694" y="7651"/>
                  </a:cubicBezTo>
                  <a:cubicBezTo>
                    <a:pt x="6734" y="7900"/>
                    <a:pt x="6603" y="8098"/>
                    <a:pt x="6574" y="8326"/>
                  </a:cubicBezTo>
                  <a:cubicBezTo>
                    <a:pt x="6569" y="8361"/>
                    <a:pt x="6524" y="8414"/>
                    <a:pt x="6499" y="8414"/>
                  </a:cubicBezTo>
                  <a:cubicBezTo>
                    <a:pt x="6498" y="8414"/>
                    <a:pt x="6497" y="8414"/>
                    <a:pt x="6497" y="8414"/>
                  </a:cubicBezTo>
                  <a:cubicBezTo>
                    <a:pt x="6430" y="8404"/>
                    <a:pt x="6363" y="8401"/>
                    <a:pt x="6295" y="8401"/>
                  </a:cubicBezTo>
                  <a:cubicBezTo>
                    <a:pt x="6169" y="8401"/>
                    <a:pt x="6042" y="8412"/>
                    <a:pt x="5916" y="8412"/>
                  </a:cubicBezTo>
                  <a:cubicBezTo>
                    <a:pt x="5677" y="8412"/>
                    <a:pt x="5441" y="8374"/>
                    <a:pt x="5225" y="8155"/>
                  </a:cubicBezTo>
                  <a:cubicBezTo>
                    <a:pt x="5186" y="8115"/>
                    <a:pt x="5139" y="8097"/>
                    <a:pt x="5091" y="8097"/>
                  </a:cubicBezTo>
                  <a:cubicBezTo>
                    <a:pt x="4952" y="8097"/>
                    <a:pt x="4803" y="8246"/>
                    <a:pt x="4788" y="8438"/>
                  </a:cubicBezTo>
                  <a:cubicBezTo>
                    <a:pt x="4784" y="8501"/>
                    <a:pt x="4761" y="8584"/>
                    <a:pt x="4726" y="8584"/>
                  </a:cubicBezTo>
                  <a:cubicBezTo>
                    <a:pt x="4718" y="8584"/>
                    <a:pt x="4709" y="8580"/>
                    <a:pt x="4700" y="8570"/>
                  </a:cubicBezTo>
                  <a:cubicBezTo>
                    <a:pt x="4575" y="8438"/>
                    <a:pt x="4401" y="8471"/>
                    <a:pt x="4283" y="8293"/>
                  </a:cubicBezTo>
                  <a:cubicBezTo>
                    <a:pt x="4176" y="8131"/>
                    <a:pt x="3988" y="8125"/>
                    <a:pt x="3827" y="8080"/>
                  </a:cubicBezTo>
                  <a:cubicBezTo>
                    <a:pt x="3728" y="8053"/>
                    <a:pt x="3583" y="8062"/>
                    <a:pt x="3682" y="7807"/>
                  </a:cubicBezTo>
                  <a:cubicBezTo>
                    <a:pt x="3737" y="7669"/>
                    <a:pt x="3744" y="7468"/>
                    <a:pt x="3676" y="7339"/>
                  </a:cubicBezTo>
                  <a:cubicBezTo>
                    <a:pt x="3638" y="7269"/>
                    <a:pt x="3588" y="7246"/>
                    <a:pt x="3531" y="7246"/>
                  </a:cubicBezTo>
                  <a:cubicBezTo>
                    <a:pt x="3481" y="7246"/>
                    <a:pt x="3425" y="7264"/>
                    <a:pt x="3367" y="7282"/>
                  </a:cubicBezTo>
                  <a:cubicBezTo>
                    <a:pt x="3280" y="7310"/>
                    <a:pt x="3191" y="7317"/>
                    <a:pt x="3101" y="7317"/>
                  </a:cubicBezTo>
                  <a:cubicBezTo>
                    <a:pt x="3027" y="7317"/>
                    <a:pt x="2953" y="7312"/>
                    <a:pt x="2878" y="7312"/>
                  </a:cubicBezTo>
                  <a:cubicBezTo>
                    <a:pt x="2783" y="7312"/>
                    <a:pt x="2688" y="7319"/>
                    <a:pt x="2593" y="7351"/>
                  </a:cubicBezTo>
                  <a:cubicBezTo>
                    <a:pt x="2466" y="7396"/>
                    <a:pt x="2339" y="7444"/>
                    <a:pt x="2239" y="7534"/>
                  </a:cubicBezTo>
                  <a:cubicBezTo>
                    <a:pt x="2177" y="7590"/>
                    <a:pt x="2115" y="7607"/>
                    <a:pt x="2054" y="7607"/>
                  </a:cubicBezTo>
                  <a:cubicBezTo>
                    <a:pt x="1974" y="7607"/>
                    <a:pt x="1895" y="7579"/>
                    <a:pt x="1815" y="7579"/>
                  </a:cubicBezTo>
                  <a:cubicBezTo>
                    <a:pt x="1811" y="7579"/>
                    <a:pt x="1806" y="7579"/>
                    <a:pt x="1802" y="7579"/>
                  </a:cubicBezTo>
                  <a:cubicBezTo>
                    <a:pt x="1788" y="7576"/>
                    <a:pt x="1775" y="7567"/>
                    <a:pt x="1763" y="7549"/>
                  </a:cubicBezTo>
                  <a:cubicBezTo>
                    <a:pt x="1778" y="7497"/>
                    <a:pt x="1813" y="7488"/>
                    <a:pt x="1846" y="7488"/>
                  </a:cubicBezTo>
                  <a:cubicBezTo>
                    <a:pt x="1853" y="7488"/>
                    <a:pt x="1861" y="7489"/>
                    <a:pt x="1868" y="7489"/>
                  </a:cubicBezTo>
                  <a:cubicBezTo>
                    <a:pt x="1882" y="7490"/>
                    <a:pt x="1897" y="7491"/>
                    <a:pt x="1911" y="7491"/>
                  </a:cubicBezTo>
                  <a:cubicBezTo>
                    <a:pt x="2129" y="7491"/>
                    <a:pt x="2293" y="7323"/>
                    <a:pt x="2348" y="7081"/>
                  </a:cubicBezTo>
                  <a:cubicBezTo>
                    <a:pt x="2425" y="6760"/>
                    <a:pt x="2665" y="6649"/>
                    <a:pt x="2753" y="6442"/>
                  </a:cubicBezTo>
                  <a:cubicBezTo>
                    <a:pt x="2844" y="6229"/>
                    <a:pt x="2922" y="6172"/>
                    <a:pt x="3028" y="6172"/>
                  </a:cubicBezTo>
                  <a:cubicBezTo>
                    <a:pt x="3070" y="6172"/>
                    <a:pt x="3117" y="6181"/>
                    <a:pt x="3170" y="6192"/>
                  </a:cubicBezTo>
                  <a:cubicBezTo>
                    <a:pt x="3173" y="6193"/>
                    <a:pt x="3176" y="6193"/>
                    <a:pt x="3179" y="6193"/>
                  </a:cubicBezTo>
                  <a:cubicBezTo>
                    <a:pt x="3223" y="6193"/>
                    <a:pt x="3282" y="6129"/>
                    <a:pt x="3327" y="6084"/>
                  </a:cubicBezTo>
                  <a:cubicBezTo>
                    <a:pt x="3381" y="6032"/>
                    <a:pt x="3422" y="6004"/>
                    <a:pt x="3457" y="6004"/>
                  </a:cubicBezTo>
                  <a:cubicBezTo>
                    <a:pt x="3510" y="6004"/>
                    <a:pt x="3546" y="6067"/>
                    <a:pt x="3587" y="6204"/>
                  </a:cubicBezTo>
                  <a:cubicBezTo>
                    <a:pt x="3651" y="6421"/>
                    <a:pt x="3836" y="6526"/>
                    <a:pt x="3995" y="6628"/>
                  </a:cubicBezTo>
                  <a:cubicBezTo>
                    <a:pt x="4095" y="6691"/>
                    <a:pt x="4228" y="6748"/>
                    <a:pt x="4222" y="6898"/>
                  </a:cubicBezTo>
                  <a:cubicBezTo>
                    <a:pt x="4210" y="7078"/>
                    <a:pt x="4065" y="7042"/>
                    <a:pt x="3963" y="7054"/>
                  </a:cubicBezTo>
                  <a:cubicBezTo>
                    <a:pt x="3911" y="7060"/>
                    <a:pt x="3843" y="7051"/>
                    <a:pt x="3827" y="7144"/>
                  </a:cubicBezTo>
                  <a:cubicBezTo>
                    <a:pt x="3812" y="7237"/>
                    <a:pt x="3875" y="7264"/>
                    <a:pt x="3920" y="7300"/>
                  </a:cubicBezTo>
                  <a:cubicBezTo>
                    <a:pt x="3988" y="7353"/>
                    <a:pt x="4064" y="7457"/>
                    <a:pt x="4134" y="7457"/>
                  </a:cubicBezTo>
                  <a:cubicBezTo>
                    <a:pt x="4155" y="7457"/>
                    <a:pt x="4177" y="7447"/>
                    <a:pt x="4197" y="7423"/>
                  </a:cubicBezTo>
                  <a:cubicBezTo>
                    <a:pt x="4310" y="7288"/>
                    <a:pt x="4380" y="7084"/>
                    <a:pt x="4462" y="6904"/>
                  </a:cubicBezTo>
                  <a:cubicBezTo>
                    <a:pt x="4472" y="6880"/>
                    <a:pt x="4433" y="6830"/>
                    <a:pt x="4474" y="6830"/>
                  </a:cubicBezTo>
                  <a:cubicBezTo>
                    <a:pt x="4480" y="6830"/>
                    <a:pt x="4489" y="6832"/>
                    <a:pt x="4500" y="6835"/>
                  </a:cubicBezTo>
                  <a:cubicBezTo>
                    <a:pt x="4511" y="6838"/>
                    <a:pt x="4521" y="6839"/>
                    <a:pt x="4530" y="6839"/>
                  </a:cubicBezTo>
                  <a:cubicBezTo>
                    <a:pt x="4600" y="6839"/>
                    <a:pt x="4599" y="6741"/>
                    <a:pt x="4571" y="6688"/>
                  </a:cubicBezTo>
                  <a:cubicBezTo>
                    <a:pt x="4500" y="6562"/>
                    <a:pt x="4466" y="6367"/>
                    <a:pt x="4337" y="6334"/>
                  </a:cubicBezTo>
                  <a:cubicBezTo>
                    <a:pt x="4165" y="6288"/>
                    <a:pt x="4079" y="6114"/>
                    <a:pt x="3966" y="5976"/>
                  </a:cubicBezTo>
                  <a:cubicBezTo>
                    <a:pt x="3932" y="5934"/>
                    <a:pt x="3907" y="5889"/>
                    <a:pt x="3934" y="5835"/>
                  </a:cubicBezTo>
                  <a:cubicBezTo>
                    <a:pt x="3942" y="5818"/>
                    <a:pt x="3953" y="5812"/>
                    <a:pt x="3963" y="5812"/>
                  </a:cubicBezTo>
                  <a:close/>
                  <a:moveTo>
                    <a:pt x="8568" y="8792"/>
                  </a:moveTo>
                  <a:cubicBezTo>
                    <a:pt x="8608" y="8792"/>
                    <a:pt x="8640" y="8836"/>
                    <a:pt x="8665" y="8894"/>
                  </a:cubicBezTo>
                  <a:cubicBezTo>
                    <a:pt x="8800" y="9191"/>
                    <a:pt x="8953" y="9448"/>
                    <a:pt x="9207" y="9448"/>
                  </a:cubicBezTo>
                  <a:cubicBezTo>
                    <a:pt x="9268" y="9448"/>
                    <a:pt x="9334" y="9433"/>
                    <a:pt x="9408" y="9401"/>
                  </a:cubicBezTo>
                  <a:cubicBezTo>
                    <a:pt x="9411" y="9399"/>
                    <a:pt x="9415" y="9398"/>
                    <a:pt x="9419" y="9398"/>
                  </a:cubicBezTo>
                  <a:cubicBezTo>
                    <a:pt x="9441" y="9398"/>
                    <a:pt x="9469" y="9424"/>
                    <a:pt x="9492" y="9434"/>
                  </a:cubicBezTo>
                  <a:cubicBezTo>
                    <a:pt x="9467" y="9449"/>
                    <a:pt x="9444" y="9470"/>
                    <a:pt x="9424" y="9494"/>
                  </a:cubicBezTo>
                  <a:lnTo>
                    <a:pt x="9424" y="9497"/>
                  </a:lnTo>
                  <a:cubicBezTo>
                    <a:pt x="9334" y="9667"/>
                    <a:pt x="9249" y="9844"/>
                    <a:pt x="9069" y="9844"/>
                  </a:cubicBezTo>
                  <a:cubicBezTo>
                    <a:pt x="9058" y="9844"/>
                    <a:pt x="9046" y="9844"/>
                    <a:pt x="9034" y="9842"/>
                  </a:cubicBezTo>
                  <a:cubicBezTo>
                    <a:pt x="9009" y="9830"/>
                    <a:pt x="8964" y="9821"/>
                    <a:pt x="8964" y="9803"/>
                  </a:cubicBezTo>
                  <a:cubicBezTo>
                    <a:pt x="8939" y="9416"/>
                    <a:pt x="8624" y="9302"/>
                    <a:pt x="8529" y="8984"/>
                  </a:cubicBezTo>
                  <a:cubicBezTo>
                    <a:pt x="8511" y="8924"/>
                    <a:pt x="8452" y="8846"/>
                    <a:pt x="8536" y="8801"/>
                  </a:cubicBezTo>
                  <a:cubicBezTo>
                    <a:pt x="8547" y="8795"/>
                    <a:pt x="8558" y="8792"/>
                    <a:pt x="8568" y="8792"/>
                  </a:cubicBezTo>
                  <a:close/>
                  <a:moveTo>
                    <a:pt x="6558" y="9152"/>
                  </a:moveTo>
                  <a:cubicBezTo>
                    <a:pt x="6626" y="9185"/>
                    <a:pt x="6737" y="9194"/>
                    <a:pt x="6755" y="9251"/>
                  </a:cubicBezTo>
                  <a:cubicBezTo>
                    <a:pt x="6893" y="9698"/>
                    <a:pt x="7244" y="9980"/>
                    <a:pt x="7294" y="10494"/>
                  </a:cubicBezTo>
                  <a:cubicBezTo>
                    <a:pt x="7312" y="10671"/>
                    <a:pt x="7453" y="10734"/>
                    <a:pt x="7523" y="10869"/>
                  </a:cubicBezTo>
                  <a:cubicBezTo>
                    <a:pt x="7711" y="11229"/>
                    <a:pt x="7818" y="11628"/>
                    <a:pt x="7904" y="12042"/>
                  </a:cubicBezTo>
                  <a:cubicBezTo>
                    <a:pt x="7611" y="11748"/>
                    <a:pt x="7360" y="11403"/>
                    <a:pt x="7192" y="10965"/>
                  </a:cubicBezTo>
                  <a:cubicBezTo>
                    <a:pt x="7174" y="10920"/>
                    <a:pt x="7149" y="10875"/>
                    <a:pt x="7149" y="10830"/>
                  </a:cubicBezTo>
                  <a:cubicBezTo>
                    <a:pt x="7147" y="10232"/>
                    <a:pt x="6773" y="9854"/>
                    <a:pt x="6648" y="9326"/>
                  </a:cubicBezTo>
                  <a:cubicBezTo>
                    <a:pt x="6635" y="9263"/>
                    <a:pt x="6589" y="9212"/>
                    <a:pt x="6558" y="9152"/>
                  </a:cubicBezTo>
                  <a:close/>
                  <a:moveTo>
                    <a:pt x="11472" y="0"/>
                  </a:moveTo>
                  <a:cubicBezTo>
                    <a:pt x="11346" y="0"/>
                    <a:pt x="11179" y="175"/>
                    <a:pt x="11010" y="196"/>
                  </a:cubicBezTo>
                  <a:cubicBezTo>
                    <a:pt x="10921" y="204"/>
                    <a:pt x="10834" y="262"/>
                    <a:pt x="10747" y="262"/>
                  </a:cubicBezTo>
                  <a:cubicBezTo>
                    <a:pt x="10741" y="262"/>
                    <a:pt x="10735" y="262"/>
                    <a:pt x="10729" y="262"/>
                  </a:cubicBezTo>
                  <a:cubicBezTo>
                    <a:pt x="10725" y="261"/>
                    <a:pt x="10721" y="261"/>
                    <a:pt x="10717" y="261"/>
                  </a:cubicBezTo>
                  <a:cubicBezTo>
                    <a:pt x="10475" y="261"/>
                    <a:pt x="10327" y="586"/>
                    <a:pt x="10091" y="586"/>
                  </a:cubicBezTo>
                  <a:cubicBezTo>
                    <a:pt x="10077" y="586"/>
                    <a:pt x="10063" y="585"/>
                    <a:pt x="10049" y="583"/>
                  </a:cubicBezTo>
                  <a:cubicBezTo>
                    <a:pt x="10036" y="581"/>
                    <a:pt x="10023" y="579"/>
                    <a:pt x="10011" y="579"/>
                  </a:cubicBezTo>
                  <a:cubicBezTo>
                    <a:pt x="9958" y="579"/>
                    <a:pt x="9919" y="606"/>
                    <a:pt x="9895" y="709"/>
                  </a:cubicBezTo>
                  <a:cubicBezTo>
                    <a:pt x="9881" y="774"/>
                    <a:pt x="9788" y="865"/>
                    <a:pt x="9739" y="865"/>
                  </a:cubicBezTo>
                  <a:cubicBezTo>
                    <a:pt x="9734" y="865"/>
                    <a:pt x="9729" y="864"/>
                    <a:pt x="9725" y="862"/>
                  </a:cubicBezTo>
                  <a:cubicBezTo>
                    <a:pt x="9627" y="819"/>
                    <a:pt x="9556" y="797"/>
                    <a:pt x="9510" y="797"/>
                  </a:cubicBezTo>
                  <a:cubicBezTo>
                    <a:pt x="9402" y="797"/>
                    <a:pt x="9431" y="915"/>
                    <a:pt x="9578" y="1150"/>
                  </a:cubicBezTo>
                  <a:cubicBezTo>
                    <a:pt x="9585" y="1162"/>
                    <a:pt x="9574" y="1195"/>
                    <a:pt x="9571" y="1216"/>
                  </a:cubicBezTo>
                  <a:cubicBezTo>
                    <a:pt x="9562" y="1210"/>
                    <a:pt x="9546" y="1207"/>
                    <a:pt x="9540" y="1195"/>
                  </a:cubicBezTo>
                  <a:cubicBezTo>
                    <a:pt x="9492" y="1108"/>
                    <a:pt x="9419" y="1027"/>
                    <a:pt x="9406" y="928"/>
                  </a:cubicBezTo>
                  <a:cubicBezTo>
                    <a:pt x="9385" y="787"/>
                    <a:pt x="9372" y="667"/>
                    <a:pt x="9247" y="634"/>
                  </a:cubicBezTo>
                  <a:cubicBezTo>
                    <a:pt x="9225" y="628"/>
                    <a:pt x="9204" y="625"/>
                    <a:pt x="9185" y="625"/>
                  </a:cubicBezTo>
                  <a:cubicBezTo>
                    <a:pt x="9031" y="625"/>
                    <a:pt x="8970" y="803"/>
                    <a:pt x="8894" y="958"/>
                  </a:cubicBezTo>
                  <a:cubicBezTo>
                    <a:pt x="8835" y="1078"/>
                    <a:pt x="8898" y="1135"/>
                    <a:pt x="8948" y="1204"/>
                  </a:cubicBezTo>
                  <a:cubicBezTo>
                    <a:pt x="8957" y="1216"/>
                    <a:pt x="8964" y="1231"/>
                    <a:pt x="8971" y="1246"/>
                  </a:cubicBezTo>
                  <a:cubicBezTo>
                    <a:pt x="8960" y="1248"/>
                    <a:pt x="8948" y="1250"/>
                    <a:pt x="8937" y="1250"/>
                  </a:cubicBezTo>
                  <a:cubicBezTo>
                    <a:pt x="8932" y="1250"/>
                    <a:pt x="8928" y="1250"/>
                    <a:pt x="8923" y="1249"/>
                  </a:cubicBezTo>
                  <a:cubicBezTo>
                    <a:pt x="8771" y="1220"/>
                    <a:pt x="8618" y="1162"/>
                    <a:pt x="8464" y="1162"/>
                  </a:cubicBezTo>
                  <a:cubicBezTo>
                    <a:pt x="8460" y="1162"/>
                    <a:pt x="8456" y="1162"/>
                    <a:pt x="8452" y="1162"/>
                  </a:cubicBezTo>
                  <a:cubicBezTo>
                    <a:pt x="8405" y="1162"/>
                    <a:pt x="8316" y="1076"/>
                    <a:pt x="8254" y="1076"/>
                  </a:cubicBezTo>
                  <a:cubicBezTo>
                    <a:pt x="8206" y="1076"/>
                    <a:pt x="8174" y="1127"/>
                    <a:pt x="8189" y="1309"/>
                  </a:cubicBezTo>
                  <a:cubicBezTo>
                    <a:pt x="8189" y="1321"/>
                    <a:pt x="8135" y="1339"/>
                    <a:pt x="8103" y="1354"/>
                  </a:cubicBezTo>
                  <a:cubicBezTo>
                    <a:pt x="8050" y="1381"/>
                    <a:pt x="7996" y="1390"/>
                    <a:pt x="7940" y="1390"/>
                  </a:cubicBezTo>
                  <a:cubicBezTo>
                    <a:pt x="7846" y="1390"/>
                    <a:pt x="7750" y="1365"/>
                    <a:pt x="7655" y="1365"/>
                  </a:cubicBezTo>
                  <a:cubicBezTo>
                    <a:pt x="7580" y="1365"/>
                    <a:pt x="7506" y="1381"/>
                    <a:pt x="7435" y="1438"/>
                  </a:cubicBezTo>
                  <a:cubicBezTo>
                    <a:pt x="7376" y="1495"/>
                    <a:pt x="7319" y="1552"/>
                    <a:pt x="7258" y="1609"/>
                  </a:cubicBezTo>
                  <a:cubicBezTo>
                    <a:pt x="7236" y="1629"/>
                    <a:pt x="7203" y="1654"/>
                    <a:pt x="7178" y="1654"/>
                  </a:cubicBezTo>
                  <a:cubicBezTo>
                    <a:pt x="7161" y="1654"/>
                    <a:pt x="7148" y="1643"/>
                    <a:pt x="7145" y="1612"/>
                  </a:cubicBezTo>
                  <a:cubicBezTo>
                    <a:pt x="7124" y="1434"/>
                    <a:pt x="7044" y="1390"/>
                    <a:pt x="6957" y="1390"/>
                  </a:cubicBezTo>
                  <a:cubicBezTo>
                    <a:pt x="6927" y="1390"/>
                    <a:pt x="6896" y="1395"/>
                    <a:pt x="6866" y="1402"/>
                  </a:cubicBezTo>
                  <a:cubicBezTo>
                    <a:pt x="6741" y="1435"/>
                    <a:pt x="6809" y="1603"/>
                    <a:pt x="6793" y="1711"/>
                  </a:cubicBezTo>
                  <a:cubicBezTo>
                    <a:pt x="6775" y="1843"/>
                    <a:pt x="6669" y="1753"/>
                    <a:pt x="6623" y="1831"/>
                  </a:cubicBezTo>
                  <a:cubicBezTo>
                    <a:pt x="6617" y="1842"/>
                    <a:pt x="6612" y="1847"/>
                    <a:pt x="6608" y="1847"/>
                  </a:cubicBezTo>
                  <a:cubicBezTo>
                    <a:pt x="6598" y="1847"/>
                    <a:pt x="6596" y="1818"/>
                    <a:pt x="6601" y="1792"/>
                  </a:cubicBezTo>
                  <a:cubicBezTo>
                    <a:pt x="6628" y="1561"/>
                    <a:pt x="6521" y="1483"/>
                    <a:pt x="6376" y="1417"/>
                  </a:cubicBezTo>
                  <a:cubicBezTo>
                    <a:pt x="6086" y="1285"/>
                    <a:pt x="5776" y="1246"/>
                    <a:pt x="5495" y="1054"/>
                  </a:cubicBezTo>
                  <a:cubicBezTo>
                    <a:pt x="5400" y="989"/>
                    <a:pt x="5293" y="961"/>
                    <a:pt x="5186" y="961"/>
                  </a:cubicBezTo>
                  <a:cubicBezTo>
                    <a:pt x="5098" y="961"/>
                    <a:pt x="5011" y="980"/>
                    <a:pt x="4929" y="1012"/>
                  </a:cubicBezTo>
                  <a:cubicBezTo>
                    <a:pt x="4661" y="1117"/>
                    <a:pt x="4373" y="1129"/>
                    <a:pt x="4131" y="1327"/>
                  </a:cubicBezTo>
                  <a:cubicBezTo>
                    <a:pt x="4036" y="1402"/>
                    <a:pt x="3766" y="1267"/>
                    <a:pt x="3900" y="1642"/>
                  </a:cubicBezTo>
                  <a:cubicBezTo>
                    <a:pt x="3907" y="1663"/>
                    <a:pt x="3868" y="1711"/>
                    <a:pt x="3852" y="1750"/>
                  </a:cubicBezTo>
                  <a:cubicBezTo>
                    <a:pt x="3694" y="2156"/>
                    <a:pt x="3376" y="2297"/>
                    <a:pt x="3114" y="2528"/>
                  </a:cubicBezTo>
                  <a:cubicBezTo>
                    <a:pt x="2892" y="2720"/>
                    <a:pt x="3016" y="2972"/>
                    <a:pt x="3086" y="3167"/>
                  </a:cubicBezTo>
                  <a:cubicBezTo>
                    <a:pt x="3127" y="3279"/>
                    <a:pt x="3211" y="3342"/>
                    <a:pt x="3297" y="3342"/>
                  </a:cubicBezTo>
                  <a:cubicBezTo>
                    <a:pt x="3347" y="3342"/>
                    <a:pt x="3397" y="3320"/>
                    <a:pt x="3440" y="3275"/>
                  </a:cubicBezTo>
                  <a:cubicBezTo>
                    <a:pt x="3507" y="3208"/>
                    <a:pt x="3557" y="3179"/>
                    <a:pt x="3595" y="3179"/>
                  </a:cubicBezTo>
                  <a:cubicBezTo>
                    <a:pt x="3677" y="3179"/>
                    <a:pt x="3706" y="3307"/>
                    <a:pt x="3732" y="3464"/>
                  </a:cubicBezTo>
                  <a:cubicBezTo>
                    <a:pt x="3737" y="3512"/>
                    <a:pt x="3739" y="3560"/>
                    <a:pt x="3737" y="3608"/>
                  </a:cubicBezTo>
                  <a:cubicBezTo>
                    <a:pt x="3710" y="3569"/>
                    <a:pt x="3666" y="3542"/>
                    <a:pt x="3653" y="3494"/>
                  </a:cubicBezTo>
                  <a:cubicBezTo>
                    <a:pt x="3624" y="3382"/>
                    <a:pt x="3588" y="3340"/>
                    <a:pt x="3546" y="3340"/>
                  </a:cubicBezTo>
                  <a:cubicBezTo>
                    <a:pt x="3505" y="3340"/>
                    <a:pt x="3458" y="3380"/>
                    <a:pt x="3406" y="3434"/>
                  </a:cubicBezTo>
                  <a:cubicBezTo>
                    <a:pt x="3299" y="3539"/>
                    <a:pt x="3340" y="3692"/>
                    <a:pt x="3363" y="3803"/>
                  </a:cubicBezTo>
                  <a:cubicBezTo>
                    <a:pt x="3406" y="4010"/>
                    <a:pt x="3320" y="4067"/>
                    <a:pt x="3207" y="4103"/>
                  </a:cubicBezTo>
                  <a:cubicBezTo>
                    <a:pt x="3071" y="4142"/>
                    <a:pt x="2962" y="4215"/>
                    <a:pt x="2894" y="4389"/>
                  </a:cubicBezTo>
                  <a:cubicBezTo>
                    <a:pt x="2857" y="4479"/>
                    <a:pt x="2780" y="4523"/>
                    <a:pt x="2711" y="4523"/>
                  </a:cubicBezTo>
                  <a:cubicBezTo>
                    <a:pt x="2691" y="4523"/>
                    <a:pt x="2671" y="4519"/>
                    <a:pt x="2654" y="4512"/>
                  </a:cubicBezTo>
                  <a:cubicBezTo>
                    <a:pt x="2574" y="4479"/>
                    <a:pt x="2685" y="4410"/>
                    <a:pt x="2683" y="4341"/>
                  </a:cubicBezTo>
                  <a:cubicBezTo>
                    <a:pt x="2681" y="4262"/>
                    <a:pt x="2656" y="4191"/>
                    <a:pt x="2613" y="4139"/>
                  </a:cubicBezTo>
                  <a:cubicBezTo>
                    <a:pt x="2491" y="3959"/>
                    <a:pt x="2343" y="3770"/>
                    <a:pt x="2325" y="3530"/>
                  </a:cubicBezTo>
                  <a:cubicBezTo>
                    <a:pt x="2310" y="3335"/>
                    <a:pt x="2209" y="3112"/>
                    <a:pt x="2061" y="3112"/>
                  </a:cubicBezTo>
                  <a:cubicBezTo>
                    <a:pt x="2056" y="3112"/>
                    <a:pt x="2051" y="3113"/>
                    <a:pt x="2046" y="3113"/>
                  </a:cubicBezTo>
                  <a:cubicBezTo>
                    <a:pt x="1917" y="3122"/>
                    <a:pt x="1781" y="3194"/>
                    <a:pt x="1763" y="3338"/>
                  </a:cubicBezTo>
                  <a:cubicBezTo>
                    <a:pt x="1729" y="3548"/>
                    <a:pt x="1790" y="3770"/>
                    <a:pt x="1920" y="3902"/>
                  </a:cubicBezTo>
                  <a:cubicBezTo>
                    <a:pt x="2028" y="4013"/>
                    <a:pt x="2028" y="4022"/>
                    <a:pt x="1981" y="4079"/>
                  </a:cubicBezTo>
                  <a:cubicBezTo>
                    <a:pt x="1831" y="4259"/>
                    <a:pt x="1892" y="4536"/>
                    <a:pt x="1811" y="4755"/>
                  </a:cubicBezTo>
                  <a:cubicBezTo>
                    <a:pt x="1791" y="4808"/>
                    <a:pt x="1828" y="4832"/>
                    <a:pt x="1872" y="4832"/>
                  </a:cubicBezTo>
                  <a:cubicBezTo>
                    <a:pt x="1895" y="4832"/>
                    <a:pt x="1919" y="4826"/>
                    <a:pt x="1940" y="4815"/>
                  </a:cubicBezTo>
                  <a:cubicBezTo>
                    <a:pt x="2102" y="4732"/>
                    <a:pt x="2267" y="4675"/>
                    <a:pt x="2440" y="4675"/>
                  </a:cubicBezTo>
                  <a:cubicBezTo>
                    <a:pt x="2456" y="4675"/>
                    <a:pt x="2472" y="4676"/>
                    <a:pt x="2488" y="4677"/>
                  </a:cubicBezTo>
                  <a:lnTo>
                    <a:pt x="2543" y="4677"/>
                  </a:lnTo>
                  <a:cubicBezTo>
                    <a:pt x="2538" y="4689"/>
                    <a:pt x="2536" y="4713"/>
                    <a:pt x="2527" y="4716"/>
                  </a:cubicBezTo>
                  <a:cubicBezTo>
                    <a:pt x="2379" y="4791"/>
                    <a:pt x="2232" y="4887"/>
                    <a:pt x="2080" y="4935"/>
                  </a:cubicBezTo>
                  <a:cubicBezTo>
                    <a:pt x="1994" y="4962"/>
                    <a:pt x="1892" y="4938"/>
                    <a:pt x="1865" y="5073"/>
                  </a:cubicBezTo>
                  <a:cubicBezTo>
                    <a:pt x="1838" y="5211"/>
                    <a:pt x="1938" y="5244"/>
                    <a:pt x="2010" y="5298"/>
                  </a:cubicBezTo>
                  <a:cubicBezTo>
                    <a:pt x="2187" y="5439"/>
                    <a:pt x="2214" y="5643"/>
                    <a:pt x="2148" y="5889"/>
                  </a:cubicBezTo>
                  <a:cubicBezTo>
                    <a:pt x="2122" y="5992"/>
                    <a:pt x="2080" y="6020"/>
                    <a:pt x="2034" y="6020"/>
                  </a:cubicBezTo>
                  <a:cubicBezTo>
                    <a:pt x="1986" y="6020"/>
                    <a:pt x="1932" y="5990"/>
                    <a:pt x="1883" y="5985"/>
                  </a:cubicBezTo>
                  <a:cubicBezTo>
                    <a:pt x="1761" y="5974"/>
                    <a:pt x="1640" y="5940"/>
                    <a:pt x="1516" y="5940"/>
                  </a:cubicBezTo>
                  <a:cubicBezTo>
                    <a:pt x="1511" y="5940"/>
                    <a:pt x="1505" y="5940"/>
                    <a:pt x="1500" y="5940"/>
                  </a:cubicBezTo>
                  <a:cubicBezTo>
                    <a:pt x="1373" y="5943"/>
                    <a:pt x="1226" y="5982"/>
                    <a:pt x="1247" y="6210"/>
                  </a:cubicBezTo>
                  <a:cubicBezTo>
                    <a:pt x="1265" y="6438"/>
                    <a:pt x="1226" y="6634"/>
                    <a:pt x="1195" y="6850"/>
                  </a:cubicBezTo>
                  <a:cubicBezTo>
                    <a:pt x="1167" y="7021"/>
                    <a:pt x="1077" y="7318"/>
                    <a:pt x="1319" y="7375"/>
                  </a:cubicBezTo>
                  <a:cubicBezTo>
                    <a:pt x="1550" y="7426"/>
                    <a:pt x="1598" y="7498"/>
                    <a:pt x="1475" y="7762"/>
                  </a:cubicBezTo>
                  <a:cubicBezTo>
                    <a:pt x="1430" y="7867"/>
                    <a:pt x="1364" y="7957"/>
                    <a:pt x="1287" y="8020"/>
                  </a:cubicBezTo>
                  <a:cubicBezTo>
                    <a:pt x="1131" y="8140"/>
                    <a:pt x="1009" y="8293"/>
                    <a:pt x="1027" y="8570"/>
                  </a:cubicBezTo>
                  <a:cubicBezTo>
                    <a:pt x="1034" y="8678"/>
                    <a:pt x="1004" y="8807"/>
                    <a:pt x="925" y="8852"/>
                  </a:cubicBezTo>
                  <a:cubicBezTo>
                    <a:pt x="614" y="9035"/>
                    <a:pt x="431" y="9377"/>
                    <a:pt x="286" y="9755"/>
                  </a:cubicBezTo>
                  <a:cubicBezTo>
                    <a:pt x="170" y="10061"/>
                    <a:pt x="-47" y="10328"/>
                    <a:pt x="105" y="10749"/>
                  </a:cubicBezTo>
                  <a:cubicBezTo>
                    <a:pt x="191" y="10983"/>
                    <a:pt x="143" y="11253"/>
                    <a:pt x="46" y="11499"/>
                  </a:cubicBezTo>
                  <a:cubicBezTo>
                    <a:pt x="-63" y="11772"/>
                    <a:pt x="34" y="12240"/>
                    <a:pt x="216" y="12450"/>
                  </a:cubicBezTo>
                  <a:cubicBezTo>
                    <a:pt x="254" y="12495"/>
                    <a:pt x="286" y="12546"/>
                    <a:pt x="306" y="12607"/>
                  </a:cubicBezTo>
                  <a:cubicBezTo>
                    <a:pt x="465" y="13033"/>
                    <a:pt x="653" y="13426"/>
                    <a:pt x="970" y="13678"/>
                  </a:cubicBezTo>
                  <a:cubicBezTo>
                    <a:pt x="1045" y="13738"/>
                    <a:pt x="1124" y="13849"/>
                    <a:pt x="1201" y="13849"/>
                  </a:cubicBezTo>
                  <a:cubicBezTo>
                    <a:pt x="1217" y="13849"/>
                    <a:pt x="1233" y="13845"/>
                    <a:pt x="1249" y="13834"/>
                  </a:cubicBezTo>
                  <a:cubicBezTo>
                    <a:pt x="1618" y="13591"/>
                    <a:pt x="2053" y="13867"/>
                    <a:pt x="2413" y="13525"/>
                  </a:cubicBezTo>
                  <a:cubicBezTo>
                    <a:pt x="2471" y="13471"/>
                    <a:pt x="2551" y="13434"/>
                    <a:pt x="2632" y="13434"/>
                  </a:cubicBezTo>
                  <a:cubicBezTo>
                    <a:pt x="2731" y="13434"/>
                    <a:pt x="2832" y="13488"/>
                    <a:pt x="2894" y="13630"/>
                  </a:cubicBezTo>
                  <a:cubicBezTo>
                    <a:pt x="2957" y="13775"/>
                    <a:pt x="3023" y="13833"/>
                    <a:pt x="3121" y="13833"/>
                  </a:cubicBezTo>
                  <a:cubicBezTo>
                    <a:pt x="3142" y="13833"/>
                    <a:pt x="3166" y="13830"/>
                    <a:pt x="3191" y="13825"/>
                  </a:cubicBezTo>
                  <a:cubicBezTo>
                    <a:pt x="3214" y="13820"/>
                    <a:pt x="3236" y="13818"/>
                    <a:pt x="3256" y="13818"/>
                  </a:cubicBezTo>
                  <a:cubicBezTo>
                    <a:pt x="3440" y="13818"/>
                    <a:pt x="3512" y="14005"/>
                    <a:pt x="3472" y="14275"/>
                  </a:cubicBezTo>
                  <a:cubicBezTo>
                    <a:pt x="3435" y="14521"/>
                    <a:pt x="3313" y="14800"/>
                    <a:pt x="3417" y="15020"/>
                  </a:cubicBezTo>
                  <a:cubicBezTo>
                    <a:pt x="3537" y="15278"/>
                    <a:pt x="3676" y="15527"/>
                    <a:pt x="3766" y="15800"/>
                  </a:cubicBezTo>
                  <a:cubicBezTo>
                    <a:pt x="3925" y="16277"/>
                    <a:pt x="4040" y="16784"/>
                    <a:pt x="3841" y="17304"/>
                  </a:cubicBezTo>
                  <a:cubicBezTo>
                    <a:pt x="3714" y="17631"/>
                    <a:pt x="3689" y="17976"/>
                    <a:pt x="3809" y="18300"/>
                  </a:cubicBezTo>
                  <a:cubicBezTo>
                    <a:pt x="3936" y="18639"/>
                    <a:pt x="4031" y="18978"/>
                    <a:pt x="4065" y="19360"/>
                  </a:cubicBezTo>
                  <a:cubicBezTo>
                    <a:pt x="4095" y="19705"/>
                    <a:pt x="4092" y="20077"/>
                    <a:pt x="4312" y="20350"/>
                  </a:cubicBezTo>
                  <a:cubicBezTo>
                    <a:pt x="4437" y="20509"/>
                    <a:pt x="4471" y="20743"/>
                    <a:pt x="4528" y="20953"/>
                  </a:cubicBezTo>
                  <a:cubicBezTo>
                    <a:pt x="4577" y="21140"/>
                    <a:pt x="4466" y="21374"/>
                    <a:pt x="4636" y="21536"/>
                  </a:cubicBezTo>
                  <a:cubicBezTo>
                    <a:pt x="4684" y="21583"/>
                    <a:pt x="4729" y="21600"/>
                    <a:pt x="4772" y="21600"/>
                  </a:cubicBezTo>
                  <a:cubicBezTo>
                    <a:pt x="4884" y="21600"/>
                    <a:pt x="4987" y="21488"/>
                    <a:pt x="5099" y="21488"/>
                  </a:cubicBezTo>
                  <a:cubicBezTo>
                    <a:pt x="5101" y="21488"/>
                    <a:pt x="5103" y="21488"/>
                    <a:pt x="5105" y="21488"/>
                  </a:cubicBezTo>
                  <a:cubicBezTo>
                    <a:pt x="5119" y="21488"/>
                    <a:pt x="5133" y="21488"/>
                    <a:pt x="5146" y="21488"/>
                  </a:cubicBezTo>
                  <a:cubicBezTo>
                    <a:pt x="5829" y="21488"/>
                    <a:pt x="6183" y="20903"/>
                    <a:pt x="6460" y="20164"/>
                  </a:cubicBezTo>
                  <a:cubicBezTo>
                    <a:pt x="6517" y="20014"/>
                    <a:pt x="6456" y="19792"/>
                    <a:pt x="6601" y="19714"/>
                  </a:cubicBezTo>
                  <a:cubicBezTo>
                    <a:pt x="6854" y="19576"/>
                    <a:pt x="6911" y="19309"/>
                    <a:pt x="6845" y="19018"/>
                  </a:cubicBezTo>
                  <a:cubicBezTo>
                    <a:pt x="6748" y="18588"/>
                    <a:pt x="6925" y="18429"/>
                    <a:pt x="7172" y="18285"/>
                  </a:cubicBezTo>
                  <a:cubicBezTo>
                    <a:pt x="7512" y="18081"/>
                    <a:pt x="7731" y="17085"/>
                    <a:pt x="7537" y="16685"/>
                  </a:cubicBezTo>
                  <a:cubicBezTo>
                    <a:pt x="7380" y="16367"/>
                    <a:pt x="7423" y="16016"/>
                    <a:pt x="7468" y="15686"/>
                  </a:cubicBezTo>
                  <a:cubicBezTo>
                    <a:pt x="7530" y="15218"/>
                    <a:pt x="7795" y="14906"/>
                    <a:pt x="8046" y="14617"/>
                  </a:cubicBezTo>
                  <a:cubicBezTo>
                    <a:pt x="8538" y="14053"/>
                    <a:pt x="8860" y="13372"/>
                    <a:pt x="8998" y="12534"/>
                  </a:cubicBezTo>
                  <a:cubicBezTo>
                    <a:pt x="9019" y="12411"/>
                    <a:pt x="9019" y="12271"/>
                    <a:pt x="8901" y="12271"/>
                  </a:cubicBezTo>
                  <a:cubicBezTo>
                    <a:pt x="8893" y="12271"/>
                    <a:pt x="8885" y="12272"/>
                    <a:pt x="8876" y="12273"/>
                  </a:cubicBezTo>
                  <a:cubicBezTo>
                    <a:pt x="8742" y="12294"/>
                    <a:pt x="8610" y="12357"/>
                    <a:pt x="8479" y="12411"/>
                  </a:cubicBezTo>
                  <a:cubicBezTo>
                    <a:pt x="8323" y="12475"/>
                    <a:pt x="8223" y="12515"/>
                    <a:pt x="8153" y="12515"/>
                  </a:cubicBezTo>
                  <a:cubicBezTo>
                    <a:pt x="8030" y="12515"/>
                    <a:pt x="7996" y="12391"/>
                    <a:pt x="7905" y="12047"/>
                  </a:cubicBezTo>
                  <a:cubicBezTo>
                    <a:pt x="7958" y="12113"/>
                    <a:pt x="7996" y="12231"/>
                    <a:pt x="8076" y="12231"/>
                  </a:cubicBezTo>
                  <a:cubicBezTo>
                    <a:pt x="8089" y="12231"/>
                    <a:pt x="8105" y="12227"/>
                    <a:pt x="8121" y="12219"/>
                  </a:cubicBezTo>
                  <a:cubicBezTo>
                    <a:pt x="8318" y="12117"/>
                    <a:pt x="8506" y="11976"/>
                    <a:pt x="8708" y="11889"/>
                  </a:cubicBezTo>
                  <a:cubicBezTo>
                    <a:pt x="8939" y="11787"/>
                    <a:pt x="9080" y="11499"/>
                    <a:pt x="9297" y="11400"/>
                  </a:cubicBezTo>
                  <a:cubicBezTo>
                    <a:pt x="9601" y="11262"/>
                    <a:pt x="9995" y="10719"/>
                    <a:pt x="10013" y="10313"/>
                  </a:cubicBezTo>
                  <a:cubicBezTo>
                    <a:pt x="10011" y="10259"/>
                    <a:pt x="9995" y="10208"/>
                    <a:pt x="9968" y="10169"/>
                  </a:cubicBezTo>
                  <a:cubicBezTo>
                    <a:pt x="9891" y="10040"/>
                    <a:pt x="9807" y="9926"/>
                    <a:pt x="9678" y="9881"/>
                  </a:cubicBezTo>
                  <a:cubicBezTo>
                    <a:pt x="9603" y="9854"/>
                    <a:pt x="9558" y="9752"/>
                    <a:pt x="9576" y="9653"/>
                  </a:cubicBezTo>
                  <a:cubicBezTo>
                    <a:pt x="9580" y="9636"/>
                    <a:pt x="9586" y="9629"/>
                    <a:pt x="9594" y="9629"/>
                  </a:cubicBezTo>
                  <a:cubicBezTo>
                    <a:pt x="9618" y="9629"/>
                    <a:pt x="9657" y="9687"/>
                    <a:pt x="9691" y="9689"/>
                  </a:cubicBezTo>
                  <a:cubicBezTo>
                    <a:pt x="9818" y="9701"/>
                    <a:pt x="9945" y="9740"/>
                    <a:pt x="10072" y="9740"/>
                  </a:cubicBezTo>
                  <a:cubicBezTo>
                    <a:pt x="10077" y="9740"/>
                    <a:pt x="10081" y="9740"/>
                    <a:pt x="10086" y="9740"/>
                  </a:cubicBezTo>
                  <a:cubicBezTo>
                    <a:pt x="10128" y="9739"/>
                    <a:pt x="10170" y="9739"/>
                    <a:pt x="10212" y="9739"/>
                  </a:cubicBezTo>
                  <a:cubicBezTo>
                    <a:pt x="10606" y="9739"/>
                    <a:pt x="10969" y="9801"/>
                    <a:pt x="11184" y="10376"/>
                  </a:cubicBezTo>
                  <a:cubicBezTo>
                    <a:pt x="11230" y="10501"/>
                    <a:pt x="11343" y="10646"/>
                    <a:pt x="11476" y="10646"/>
                  </a:cubicBezTo>
                  <a:cubicBezTo>
                    <a:pt x="11494" y="10646"/>
                    <a:pt x="11513" y="10643"/>
                    <a:pt x="11531" y="10638"/>
                  </a:cubicBezTo>
                  <a:cubicBezTo>
                    <a:pt x="11551" y="10631"/>
                    <a:pt x="11567" y="10628"/>
                    <a:pt x="11580" y="10628"/>
                  </a:cubicBezTo>
                  <a:cubicBezTo>
                    <a:pt x="11630" y="10628"/>
                    <a:pt x="11630" y="10673"/>
                    <a:pt x="11635" y="10740"/>
                  </a:cubicBezTo>
                  <a:cubicBezTo>
                    <a:pt x="11715" y="11559"/>
                    <a:pt x="11998" y="12276"/>
                    <a:pt x="12279" y="12997"/>
                  </a:cubicBezTo>
                  <a:cubicBezTo>
                    <a:pt x="12324" y="13110"/>
                    <a:pt x="12376" y="13184"/>
                    <a:pt x="12431" y="13184"/>
                  </a:cubicBezTo>
                  <a:cubicBezTo>
                    <a:pt x="12478" y="13184"/>
                    <a:pt x="12527" y="13128"/>
                    <a:pt x="12573" y="12994"/>
                  </a:cubicBezTo>
                  <a:cubicBezTo>
                    <a:pt x="12605" y="12904"/>
                    <a:pt x="12660" y="12826"/>
                    <a:pt x="12705" y="12745"/>
                  </a:cubicBezTo>
                  <a:lnTo>
                    <a:pt x="12725" y="12718"/>
                  </a:lnTo>
                  <a:cubicBezTo>
                    <a:pt x="12814" y="12438"/>
                    <a:pt x="12793" y="12156"/>
                    <a:pt x="12764" y="11865"/>
                  </a:cubicBezTo>
                  <a:cubicBezTo>
                    <a:pt x="12755" y="11781"/>
                    <a:pt x="12732" y="11673"/>
                    <a:pt x="12811" y="11649"/>
                  </a:cubicBezTo>
                  <a:cubicBezTo>
                    <a:pt x="13020" y="11583"/>
                    <a:pt x="13083" y="11334"/>
                    <a:pt x="13199" y="11148"/>
                  </a:cubicBezTo>
                  <a:cubicBezTo>
                    <a:pt x="13326" y="10947"/>
                    <a:pt x="13459" y="10704"/>
                    <a:pt x="13604" y="10577"/>
                  </a:cubicBezTo>
                  <a:cubicBezTo>
                    <a:pt x="13681" y="10510"/>
                    <a:pt x="13801" y="10411"/>
                    <a:pt x="13925" y="10411"/>
                  </a:cubicBezTo>
                  <a:cubicBezTo>
                    <a:pt x="14023" y="10411"/>
                    <a:pt x="14123" y="10471"/>
                    <a:pt x="14207" y="10656"/>
                  </a:cubicBezTo>
                  <a:cubicBezTo>
                    <a:pt x="14307" y="10878"/>
                    <a:pt x="14486" y="11040"/>
                    <a:pt x="14493" y="11334"/>
                  </a:cubicBezTo>
                  <a:cubicBezTo>
                    <a:pt x="14495" y="11424"/>
                    <a:pt x="14463" y="11538"/>
                    <a:pt x="14561" y="11583"/>
                  </a:cubicBezTo>
                  <a:cubicBezTo>
                    <a:pt x="14598" y="11600"/>
                    <a:pt x="14636" y="11612"/>
                    <a:pt x="14673" y="11612"/>
                  </a:cubicBezTo>
                  <a:cubicBezTo>
                    <a:pt x="14722" y="11612"/>
                    <a:pt x="14769" y="11589"/>
                    <a:pt x="14810" y="11520"/>
                  </a:cubicBezTo>
                  <a:cubicBezTo>
                    <a:pt x="14823" y="11498"/>
                    <a:pt x="14844" y="11468"/>
                    <a:pt x="14865" y="11468"/>
                  </a:cubicBezTo>
                  <a:cubicBezTo>
                    <a:pt x="14878" y="11468"/>
                    <a:pt x="14892" y="11482"/>
                    <a:pt x="14903" y="11520"/>
                  </a:cubicBezTo>
                  <a:cubicBezTo>
                    <a:pt x="14955" y="11718"/>
                    <a:pt x="14989" y="11925"/>
                    <a:pt x="15052" y="12117"/>
                  </a:cubicBezTo>
                  <a:cubicBezTo>
                    <a:pt x="15181" y="12510"/>
                    <a:pt x="15007" y="12970"/>
                    <a:pt x="15258" y="13351"/>
                  </a:cubicBezTo>
                  <a:cubicBezTo>
                    <a:pt x="15440" y="13627"/>
                    <a:pt x="15456" y="14053"/>
                    <a:pt x="15657" y="14335"/>
                  </a:cubicBezTo>
                  <a:cubicBezTo>
                    <a:pt x="15723" y="14380"/>
                    <a:pt x="15786" y="14425"/>
                    <a:pt x="15852" y="14467"/>
                  </a:cubicBezTo>
                  <a:cubicBezTo>
                    <a:pt x="15872" y="14479"/>
                    <a:pt x="15893" y="14485"/>
                    <a:pt x="15912" y="14485"/>
                  </a:cubicBezTo>
                  <a:cubicBezTo>
                    <a:pt x="15957" y="14485"/>
                    <a:pt x="15991" y="14453"/>
                    <a:pt x="15977" y="14386"/>
                  </a:cubicBezTo>
                  <a:cubicBezTo>
                    <a:pt x="15909" y="14053"/>
                    <a:pt x="15931" y="13684"/>
                    <a:pt x="15666" y="13435"/>
                  </a:cubicBezTo>
                  <a:cubicBezTo>
                    <a:pt x="15462" y="13243"/>
                    <a:pt x="15308" y="12943"/>
                    <a:pt x="15338" y="12570"/>
                  </a:cubicBezTo>
                  <a:cubicBezTo>
                    <a:pt x="15346" y="12474"/>
                    <a:pt x="15265" y="12233"/>
                    <a:pt x="15368" y="12233"/>
                  </a:cubicBezTo>
                  <a:cubicBezTo>
                    <a:pt x="15402" y="12233"/>
                    <a:pt x="15457" y="12260"/>
                    <a:pt x="15542" y="12327"/>
                  </a:cubicBezTo>
                  <a:cubicBezTo>
                    <a:pt x="15696" y="12453"/>
                    <a:pt x="15852" y="12619"/>
                    <a:pt x="15900" y="12784"/>
                  </a:cubicBezTo>
                  <a:cubicBezTo>
                    <a:pt x="15945" y="12948"/>
                    <a:pt x="15989" y="13003"/>
                    <a:pt x="16034" y="13003"/>
                  </a:cubicBezTo>
                  <a:cubicBezTo>
                    <a:pt x="16097" y="13003"/>
                    <a:pt x="16160" y="12897"/>
                    <a:pt x="16228" y="12835"/>
                  </a:cubicBezTo>
                  <a:cubicBezTo>
                    <a:pt x="16264" y="12802"/>
                    <a:pt x="16289" y="12741"/>
                    <a:pt x="16328" y="12715"/>
                  </a:cubicBezTo>
                  <a:cubicBezTo>
                    <a:pt x="16554" y="12555"/>
                    <a:pt x="16616" y="12324"/>
                    <a:pt x="16554" y="11991"/>
                  </a:cubicBezTo>
                  <a:cubicBezTo>
                    <a:pt x="16496" y="11664"/>
                    <a:pt x="16364" y="11415"/>
                    <a:pt x="16181" y="11208"/>
                  </a:cubicBezTo>
                  <a:cubicBezTo>
                    <a:pt x="16011" y="11013"/>
                    <a:pt x="15970" y="10848"/>
                    <a:pt x="16135" y="10605"/>
                  </a:cubicBezTo>
                  <a:cubicBezTo>
                    <a:pt x="16189" y="10528"/>
                    <a:pt x="16238" y="10488"/>
                    <a:pt x="16287" y="10488"/>
                  </a:cubicBezTo>
                  <a:cubicBezTo>
                    <a:pt x="16318" y="10488"/>
                    <a:pt x="16347" y="10503"/>
                    <a:pt x="16378" y="10535"/>
                  </a:cubicBezTo>
                  <a:cubicBezTo>
                    <a:pt x="16457" y="10619"/>
                    <a:pt x="16432" y="10725"/>
                    <a:pt x="16342" y="10809"/>
                  </a:cubicBezTo>
                  <a:cubicBezTo>
                    <a:pt x="16276" y="10869"/>
                    <a:pt x="16253" y="10980"/>
                    <a:pt x="16332" y="11055"/>
                  </a:cubicBezTo>
                  <a:cubicBezTo>
                    <a:pt x="16384" y="11107"/>
                    <a:pt x="16438" y="11145"/>
                    <a:pt x="16492" y="11145"/>
                  </a:cubicBezTo>
                  <a:cubicBezTo>
                    <a:pt x="16540" y="11145"/>
                    <a:pt x="16588" y="11115"/>
                    <a:pt x="16632" y="11037"/>
                  </a:cubicBezTo>
                  <a:cubicBezTo>
                    <a:pt x="16679" y="10950"/>
                    <a:pt x="16752" y="10839"/>
                    <a:pt x="16650" y="10758"/>
                  </a:cubicBezTo>
                  <a:cubicBezTo>
                    <a:pt x="16509" y="10650"/>
                    <a:pt x="16593" y="10602"/>
                    <a:pt x="16666" y="10541"/>
                  </a:cubicBezTo>
                  <a:cubicBezTo>
                    <a:pt x="16989" y="10283"/>
                    <a:pt x="17434" y="10265"/>
                    <a:pt x="17597" y="9689"/>
                  </a:cubicBezTo>
                  <a:cubicBezTo>
                    <a:pt x="17676" y="9404"/>
                    <a:pt x="17780" y="9134"/>
                    <a:pt x="17749" y="8810"/>
                  </a:cubicBezTo>
                  <a:cubicBezTo>
                    <a:pt x="17705" y="8386"/>
                    <a:pt x="17497" y="8098"/>
                    <a:pt x="17309" y="7801"/>
                  </a:cubicBezTo>
                  <a:cubicBezTo>
                    <a:pt x="17214" y="7651"/>
                    <a:pt x="17225" y="7576"/>
                    <a:pt x="17345" y="7498"/>
                  </a:cubicBezTo>
                  <a:cubicBezTo>
                    <a:pt x="17391" y="7471"/>
                    <a:pt x="17427" y="7432"/>
                    <a:pt x="17422" y="7360"/>
                  </a:cubicBezTo>
                  <a:cubicBezTo>
                    <a:pt x="17420" y="7291"/>
                    <a:pt x="17382" y="7231"/>
                    <a:pt x="17332" y="7216"/>
                  </a:cubicBezTo>
                  <a:cubicBezTo>
                    <a:pt x="17273" y="7201"/>
                    <a:pt x="17206" y="7172"/>
                    <a:pt x="17151" y="7172"/>
                  </a:cubicBezTo>
                  <a:cubicBezTo>
                    <a:pt x="17129" y="7172"/>
                    <a:pt x="17108" y="7177"/>
                    <a:pt x="17091" y="7189"/>
                  </a:cubicBezTo>
                  <a:cubicBezTo>
                    <a:pt x="17069" y="7205"/>
                    <a:pt x="17049" y="7212"/>
                    <a:pt x="17032" y="7212"/>
                  </a:cubicBezTo>
                  <a:cubicBezTo>
                    <a:pt x="16949" y="7212"/>
                    <a:pt x="16915" y="7060"/>
                    <a:pt x="16842" y="7060"/>
                  </a:cubicBezTo>
                  <a:cubicBezTo>
                    <a:pt x="16833" y="7060"/>
                    <a:pt x="16825" y="7061"/>
                    <a:pt x="16815" y="7066"/>
                  </a:cubicBezTo>
                  <a:cubicBezTo>
                    <a:pt x="16854" y="7021"/>
                    <a:pt x="16894" y="6976"/>
                    <a:pt x="16931" y="6928"/>
                  </a:cubicBezTo>
                  <a:cubicBezTo>
                    <a:pt x="16942" y="6910"/>
                    <a:pt x="16951" y="6886"/>
                    <a:pt x="16956" y="6862"/>
                  </a:cubicBezTo>
                  <a:cubicBezTo>
                    <a:pt x="16968" y="6813"/>
                    <a:pt x="16989" y="6767"/>
                    <a:pt x="17028" y="6767"/>
                  </a:cubicBezTo>
                  <a:cubicBezTo>
                    <a:pt x="17032" y="6767"/>
                    <a:pt x="17037" y="6767"/>
                    <a:pt x="17042" y="6769"/>
                  </a:cubicBezTo>
                  <a:cubicBezTo>
                    <a:pt x="17089" y="6778"/>
                    <a:pt x="17076" y="6844"/>
                    <a:pt x="17080" y="6889"/>
                  </a:cubicBezTo>
                  <a:cubicBezTo>
                    <a:pt x="17098" y="7011"/>
                    <a:pt x="17132" y="7065"/>
                    <a:pt x="17181" y="7065"/>
                  </a:cubicBezTo>
                  <a:cubicBezTo>
                    <a:pt x="17215" y="7065"/>
                    <a:pt x="17256" y="7039"/>
                    <a:pt x="17302" y="6991"/>
                  </a:cubicBezTo>
                  <a:cubicBezTo>
                    <a:pt x="17351" y="6941"/>
                    <a:pt x="17401" y="6917"/>
                    <a:pt x="17447" y="6917"/>
                  </a:cubicBezTo>
                  <a:cubicBezTo>
                    <a:pt x="17531" y="6917"/>
                    <a:pt x="17602" y="6995"/>
                    <a:pt x="17629" y="7138"/>
                  </a:cubicBezTo>
                  <a:cubicBezTo>
                    <a:pt x="17638" y="7192"/>
                    <a:pt x="17669" y="7279"/>
                    <a:pt x="17694" y="7282"/>
                  </a:cubicBezTo>
                  <a:cubicBezTo>
                    <a:pt x="17878" y="7306"/>
                    <a:pt x="17916" y="7513"/>
                    <a:pt x="17957" y="7675"/>
                  </a:cubicBezTo>
                  <a:cubicBezTo>
                    <a:pt x="17999" y="7846"/>
                    <a:pt x="18057" y="7901"/>
                    <a:pt x="18123" y="7901"/>
                  </a:cubicBezTo>
                  <a:cubicBezTo>
                    <a:pt x="18191" y="7901"/>
                    <a:pt x="18267" y="7844"/>
                    <a:pt x="18340" y="7795"/>
                  </a:cubicBezTo>
                  <a:cubicBezTo>
                    <a:pt x="18530" y="7672"/>
                    <a:pt x="18369" y="7531"/>
                    <a:pt x="18335" y="7408"/>
                  </a:cubicBezTo>
                  <a:cubicBezTo>
                    <a:pt x="18317" y="7327"/>
                    <a:pt x="18258" y="7255"/>
                    <a:pt x="18204" y="7204"/>
                  </a:cubicBezTo>
                  <a:cubicBezTo>
                    <a:pt x="17993" y="7009"/>
                    <a:pt x="17984" y="6760"/>
                    <a:pt x="18070" y="6469"/>
                  </a:cubicBezTo>
                  <a:cubicBezTo>
                    <a:pt x="18100" y="6364"/>
                    <a:pt x="18129" y="6280"/>
                    <a:pt x="18190" y="6280"/>
                  </a:cubicBezTo>
                  <a:cubicBezTo>
                    <a:pt x="18216" y="6280"/>
                    <a:pt x="18249" y="6296"/>
                    <a:pt x="18290" y="6334"/>
                  </a:cubicBezTo>
                  <a:cubicBezTo>
                    <a:pt x="18308" y="6351"/>
                    <a:pt x="18328" y="6359"/>
                    <a:pt x="18347" y="6359"/>
                  </a:cubicBezTo>
                  <a:cubicBezTo>
                    <a:pt x="18379" y="6359"/>
                    <a:pt x="18411" y="6335"/>
                    <a:pt x="18435" y="6292"/>
                  </a:cubicBezTo>
                  <a:cubicBezTo>
                    <a:pt x="18630" y="5949"/>
                    <a:pt x="18666" y="5175"/>
                    <a:pt x="18508" y="4812"/>
                  </a:cubicBezTo>
                  <a:cubicBezTo>
                    <a:pt x="18487" y="4767"/>
                    <a:pt x="18437" y="4722"/>
                    <a:pt x="18476" y="4656"/>
                  </a:cubicBezTo>
                  <a:cubicBezTo>
                    <a:pt x="18505" y="4689"/>
                    <a:pt x="18544" y="4716"/>
                    <a:pt x="18564" y="4758"/>
                  </a:cubicBezTo>
                  <a:cubicBezTo>
                    <a:pt x="18684" y="5004"/>
                    <a:pt x="18800" y="5250"/>
                    <a:pt x="18913" y="5499"/>
                  </a:cubicBezTo>
                  <a:cubicBezTo>
                    <a:pt x="18946" y="5568"/>
                    <a:pt x="18982" y="5637"/>
                    <a:pt x="19042" y="5637"/>
                  </a:cubicBezTo>
                  <a:cubicBezTo>
                    <a:pt x="19052" y="5637"/>
                    <a:pt x="19063" y="5636"/>
                    <a:pt x="19074" y="5631"/>
                  </a:cubicBezTo>
                  <a:cubicBezTo>
                    <a:pt x="19122" y="5613"/>
                    <a:pt x="19187" y="5565"/>
                    <a:pt x="19201" y="5514"/>
                  </a:cubicBezTo>
                  <a:cubicBezTo>
                    <a:pt x="19226" y="5418"/>
                    <a:pt x="19144" y="5379"/>
                    <a:pt x="19099" y="5322"/>
                  </a:cubicBezTo>
                  <a:cubicBezTo>
                    <a:pt x="19054" y="5262"/>
                    <a:pt x="18934" y="5199"/>
                    <a:pt x="19015" y="5097"/>
                  </a:cubicBezTo>
                  <a:cubicBezTo>
                    <a:pt x="19108" y="4980"/>
                    <a:pt x="19040" y="4926"/>
                    <a:pt x="18997" y="4860"/>
                  </a:cubicBezTo>
                  <a:cubicBezTo>
                    <a:pt x="18938" y="4770"/>
                    <a:pt x="18863" y="4698"/>
                    <a:pt x="18804" y="4605"/>
                  </a:cubicBezTo>
                  <a:cubicBezTo>
                    <a:pt x="18614" y="4308"/>
                    <a:pt x="18333" y="4170"/>
                    <a:pt x="18152" y="4073"/>
                  </a:cubicBezTo>
                  <a:cubicBezTo>
                    <a:pt x="17930" y="3956"/>
                    <a:pt x="17683" y="4058"/>
                    <a:pt x="17479" y="3881"/>
                  </a:cubicBezTo>
                  <a:cubicBezTo>
                    <a:pt x="17456" y="3860"/>
                    <a:pt x="17391" y="3845"/>
                    <a:pt x="17425" y="3809"/>
                  </a:cubicBezTo>
                  <a:cubicBezTo>
                    <a:pt x="17560" y="3674"/>
                    <a:pt x="17531" y="3446"/>
                    <a:pt x="17613" y="3284"/>
                  </a:cubicBezTo>
                  <a:cubicBezTo>
                    <a:pt x="17661" y="3188"/>
                    <a:pt x="17968" y="3125"/>
                    <a:pt x="18213" y="3125"/>
                  </a:cubicBezTo>
                  <a:cubicBezTo>
                    <a:pt x="18335" y="3125"/>
                    <a:pt x="18441" y="3141"/>
                    <a:pt x="18492" y="3176"/>
                  </a:cubicBezTo>
                  <a:cubicBezTo>
                    <a:pt x="18543" y="3211"/>
                    <a:pt x="18597" y="3225"/>
                    <a:pt x="18650" y="3225"/>
                  </a:cubicBezTo>
                  <a:cubicBezTo>
                    <a:pt x="18727" y="3225"/>
                    <a:pt x="18803" y="3197"/>
                    <a:pt x="18875" y="3170"/>
                  </a:cubicBezTo>
                  <a:cubicBezTo>
                    <a:pt x="18972" y="3131"/>
                    <a:pt x="18857" y="3008"/>
                    <a:pt x="18875" y="2936"/>
                  </a:cubicBezTo>
                  <a:cubicBezTo>
                    <a:pt x="18895" y="2861"/>
                    <a:pt x="18847" y="2738"/>
                    <a:pt x="18922" y="2714"/>
                  </a:cubicBezTo>
                  <a:cubicBezTo>
                    <a:pt x="18934" y="2710"/>
                    <a:pt x="18946" y="2707"/>
                    <a:pt x="18958" y="2707"/>
                  </a:cubicBezTo>
                  <a:cubicBezTo>
                    <a:pt x="19014" y="2707"/>
                    <a:pt x="19069" y="2751"/>
                    <a:pt x="19119" y="2810"/>
                  </a:cubicBezTo>
                  <a:cubicBezTo>
                    <a:pt x="19172" y="2871"/>
                    <a:pt x="19233" y="2952"/>
                    <a:pt x="19291" y="2952"/>
                  </a:cubicBezTo>
                  <a:cubicBezTo>
                    <a:pt x="19333" y="2952"/>
                    <a:pt x="19374" y="2911"/>
                    <a:pt x="19409" y="2792"/>
                  </a:cubicBezTo>
                  <a:cubicBezTo>
                    <a:pt x="19418" y="2761"/>
                    <a:pt x="19432" y="2744"/>
                    <a:pt x="19450" y="2744"/>
                  </a:cubicBezTo>
                  <a:cubicBezTo>
                    <a:pt x="19460" y="2744"/>
                    <a:pt x="19472" y="2750"/>
                    <a:pt x="19484" y="2762"/>
                  </a:cubicBezTo>
                  <a:cubicBezTo>
                    <a:pt x="19518" y="2798"/>
                    <a:pt x="19518" y="2837"/>
                    <a:pt x="19498" y="2891"/>
                  </a:cubicBezTo>
                  <a:cubicBezTo>
                    <a:pt x="19439" y="3056"/>
                    <a:pt x="19337" y="3221"/>
                    <a:pt x="19337" y="3386"/>
                  </a:cubicBezTo>
                  <a:cubicBezTo>
                    <a:pt x="19332" y="3668"/>
                    <a:pt x="19434" y="3938"/>
                    <a:pt x="19607" y="4103"/>
                  </a:cubicBezTo>
                  <a:cubicBezTo>
                    <a:pt x="19765" y="4266"/>
                    <a:pt x="19949" y="4389"/>
                    <a:pt x="20073" y="4605"/>
                  </a:cubicBezTo>
                  <a:cubicBezTo>
                    <a:pt x="20107" y="4663"/>
                    <a:pt x="20143" y="4748"/>
                    <a:pt x="20204" y="4748"/>
                  </a:cubicBezTo>
                  <a:cubicBezTo>
                    <a:pt x="20218" y="4748"/>
                    <a:pt x="20233" y="4744"/>
                    <a:pt x="20250" y="4734"/>
                  </a:cubicBezTo>
                  <a:cubicBezTo>
                    <a:pt x="20341" y="4677"/>
                    <a:pt x="20348" y="4563"/>
                    <a:pt x="20339" y="4449"/>
                  </a:cubicBezTo>
                  <a:cubicBezTo>
                    <a:pt x="20318" y="4172"/>
                    <a:pt x="20372" y="3896"/>
                    <a:pt x="20225" y="3620"/>
                  </a:cubicBezTo>
                  <a:cubicBezTo>
                    <a:pt x="20137" y="3452"/>
                    <a:pt x="20098" y="3269"/>
                    <a:pt x="19919" y="3254"/>
                  </a:cubicBezTo>
                  <a:cubicBezTo>
                    <a:pt x="19872" y="3251"/>
                    <a:pt x="19858" y="3209"/>
                    <a:pt x="19851" y="3161"/>
                  </a:cubicBezTo>
                  <a:cubicBezTo>
                    <a:pt x="19842" y="3114"/>
                    <a:pt x="19855" y="3053"/>
                    <a:pt x="19896" y="3053"/>
                  </a:cubicBezTo>
                  <a:cubicBezTo>
                    <a:pt x="19897" y="3053"/>
                    <a:pt x="19898" y="3053"/>
                    <a:pt x="19899" y="3053"/>
                  </a:cubicBezTo>
                  <a:cubicBezTo>
                    <a:pt x="19903" y="3053"/>
                    <a:pt x="19908" y="3053"/>
                    <a:pt x="19912" y="3053"/>
                  </a:cubicBezTo>
                  <a:cubicBezTo>
                    <a:pt x="19997" y="3053"/>
                    <a:pt x="20079" y="2996"/>
                    <a:pt x="20165" y="2996"/>
                  </a:cubicBezTo>
                  <a:cubicBezTo>
                    <a:pt x="20201" y="2996"/>
                    <a:pt x="20239" y="3007"/>
                    <a:pt x="20277" y="3038"/>
                  </a:cubicBezTo>
                  <a:cubicBezTo>
                    <a:pt x="20311" y="3065"/>
                    <a:pt x="20342" y="3078"/>
                    <a:pt x="20369" y="3078"/>
                  </a:cubicBezTo>
                  <a:cubicBezTo>
                    <a:pt x="20423" y="3078"/>
                    <a:pt x="20465" y="3027"/>
                    <a:pt x="20490" y="2927"/>
                  </a:cubicBezTo>
                  <a:cubicBezTo>
                    <a:pt x="20531" y="2765"/>
                    <a:pt x="20647" y="2693"/>
                    <a:pt x="20739" y="2612"/>
                  </a:cubicBezTo>
                  <a:cubicBezTo>
                    <a:pt x="20754" y="2600"/>
                    <a:pt x="20772" y="2597"/>
                    <a:pt x="20792" y="2597"/>
                  </a:cubicBezTo>
                  <a:cubicBezTo>
                    <a:pt x="20809" y="2597"/>
                    <a:pt x="20827" y="2599"/>
                    <a:pt x="20844" y="2599"/>
                  </a:cubicBezTo>
                  <a:cubicBezTo>
                    <a:pt x="20888" y="2599"/>
                    <a:pt x="20928" y="2586"/>
                    <a:pt x="20939" y="2498"/>
                  </a:cubicBezTo>
                  <a:cubicBezTo>
                    <a:pt x="20955" y="2345"/>
                    <a:pt x="20846" y="2312"/>
                    <a:pt x="20769" y="2252"/>
                  </a:cubicBezTo>
                  <a:cubicBezTo>
                    <a:pt x="20739" y="2228"/>
                    <a:pt x="20696" y="2180"/>
                    <a:pt x="20699" y="2153"/>
                  </a:cubicBezTo>
                  <a:cubicBezTo>
                    <a:pt x="20706" y="2111"/>
                    <a:pt x="20729" y="2101"/>
                    <a:pt x="20754" y="2101"/>
                  </a:cubicBezTo>
                  <a:cubicBezTo>
                    <a:pt x="20771" y="2101"/>
                    <a:pt x="20789" y="2105"/>
                    <a:pt x="20803" y="2107"/>
                  </a:cubicBezTo>
                  <a:cubicBezTo>
                    <a:pt x="20975" y="2137"/>
                    <a:pt x="21131" y="2257"/>
                    <a:pt x="21310" y="2257"/>
                  </a:cubicBezTo>
                  <a:cubicBezTo>
                    <a:pt x="21383" y="2257"/>
                    <a:pt x="21412" y="2243"/>
                    <a:pt x="21440" y="2132"/>
                  </a:cubicBezTo>
                  <a:cubicBezTo>
                    <a:pt x="21537" y="1768"/>
                    <a:pt x="21349" y="1738"/>
                    <a:pt x="21177" y="1723"/>
                  </a:cubicBezTo>
                  <a:cubicBezTo>
                    <a:pt x="20943" y="1705"/>
                    <a:pt x="20710" y="1657"/>
                    <a:pt x="20484" y="1576"/>
                  </a:cubicBezTo>
                  <a:cubicBezTo>
                    <a:pt x="20038" y="1419"/>
                    <a:pt x="19602" y="1193"/>
                    <a:pt x="19136" y="1193"/>
                  </a:cubicBezTo>
                  <a:cubicBezTo>
                    <a:pt x="18981" y="1193"/>
                    <a:pt x="18822" y="1218"/>
                    <a:pt x="18659" y="1279"/>
                  </a:cubicBezTo>
                  <a:cubicBezTo>
                    <a:pt x="18613" y="1297"/>
                    <a:pt x="18561" y="1304"/>
                    <a:pt x="18506" y="1304"/>
                  </a:cubicBezTo>
                  <a:cubicBezTo>
                    <a:pt x="18355" y="1304"/>
                    <a:pt x="18181" y="1252"/>
                    <a:pt x="18025" y="1228"/>
                  </a:cubicBezTo>
                  <a:cubicBezTo>
                    <a:pt x="17737" y="1183"/>
                    <a:pt x="17475" y="968"/>
                    <a:pt x="17180" y="968"/>
                  </a:cubicBezTo>
                  <a:cubicBezTo>
                    <a:pt x="17143" y="968"/>
                    <a:pt x="17106" y="972"/>
                    <a:pt x="17069" y="979"/>
                  </a:cubicBezTo>
                  <a:cubicBezTo>
                    <a:pt x="17007" y="990"/>
                    <a:pt x="16944" y="999"/>
                    <a:pt x="16881" y="999"/>
                  </a:cubicBezTo>
                  <a:cubicBezTo>
                    <a:pt x="16788" y="999"/>
                    <a:pt x="16696" y="980"/>
                    <a:pt x="16611" y="919"/>
                  </a:cubicBezTo>
                  <a:cubicBezTo>
                    <a:pt x="16271" y="670"/>
                    <a:pt x="15848" y="835"/>
                    <a:pt x="15514" y="538"/>
                  </a:cubicBezTo>
                  <a:cubicBezTo>
                    <a:pt x="15490" y="515"/>
                    <a:pt x="15459" y="502"/>
                    <a:pt x="15427" y="502"/>
                  </a:cubicBezTo>
                  <a:cubicBezTo>
                    <a:pt x="15380" y="502"/>
                    <a:pt x="15332" y="530"/>
                    <a:pt x="15304" y="589"/>
                  </a:cubicBezTo>
                  <a:cubicBezTo>
                    <a:pt x="15243" y="715"/>
                    <a:pt x="15356" y="718"/>
                    <a:pt x="15399" y="775"/>
                  </a:cubicBezTo>
                  <a:cubicBezTo>
                    <a:pt x="15422" y="811"/>
                    <a:pt x="15428" y="859"/>
                    <a:pt x="15417" y="901"/>
                  </a:cubicBezTo>
                  <a:cubicBezTo>
                    <a:pt x="15403" y="937"/>
                    <a:pt x="15178" y="957"/>
                    <a:pt x="14981" y="957"/>
                  </a:cubicBezTo>
                  <a:cubicBezTo>
                    <a:pt x="14837" y="957"/>
                    <a:pt x="14709" y="946"/>
                    <a:pt x="14687" y="925"/>
                  </a:cubicBezTo>
                  <a:cubicBezTo>
                    <a:pt x="14522" y="766"/>
                    <a:pt x="14336" y="646"/>
                    <a:pt x="14139" y="571"/>
                  </a:cubicBezTo>
                  <a:cubicBezTo>
                    <a:pt x="14111" y="560"/>
                    <a:pt x="14084" y="555"/>
                    <a:pt x="14058" y="555"/>
                  </a:cubicBezTo>
                  <a:cubicBezTo>
                    <a:pt x="13932" y="555"/>
                    <a:pt x="13826" y="661"/>
                    <a:pt x="13715" y="661"/>
                  </a:cubicBezTo>
                  <a:cubicBezTo>
                    <a:pt x="13704" y="661"/>
                    <a:pt x="13693" y="660"/>
                    <a:pt x="13681" y="658"/>
                  </a:cubicBezTo>
                  <a:cubicBezTo>
                    <a:pt x="13321" y="589"/>
                    <a:pt x="12952" y="679"/>
                    <a:pt x="12623" y="271"/>
                  </a:cubicBezTo>
                  <a:cubicBezTo>
                    <a:pt x="12431" y="32"/>
                    <a:pt x="12166" y="9"/>
                    <a:pt x="11897" y="9"/>
                  </a:cubicBezTo>
                  <a:cubicBezTo>
                    <a:pt x="11831" y="9"/>
                    <a:pt x="11765" y="10"/>
                    <a:pt x="11699" y="10"/>
                  </a:cubicBezTo>
                  <a:cubicBezTo>
                    <a:pt x="11626" y="10"/>
                    <a:pt x="11553" y="8"/>
                    <a:pt x="11484" y="1"/>
                  </a:cubicBezTo>
                  <a:cubicBezTo>
                    <a:pt x="11480" y="0"/>
                    <a:pt x="11476" y="0"/>
                    <a:pt x="11472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5" name="Google Shape;290;p19"/>
            <p:cNvSpPr/>
            <p:nvPr/>
          </p:nvSpPr>
          <p:spPr>
            <a:xfrm>
              <a:off x="9775195" y="4192820"/>
              <a:ext cx="1686457" cy="12813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2" h="21600" extrusionOk="0">
                  <a:moveTo>
                    <a:pt x="13368" y="0"/>
                  </a:moveTo>
                  <a:cubicBezTo>
                    <a:pt x="13125" y="0"/>
                    <a:pt x="13055" y="247"/>
                    <a:pt x="13070" y="533"/>
                  </a:cubicBezTo>
                  <a:cubicBezTo>
                    <a:pt x="13120" y="1404"/>
                    <a:pt x="13238" y="2310"/>
                    <a:pt x="13246" y="3170"/>
                  </a:cubicBezTo>
                  <a:cubicBezTo>
                    <a:pt x="13255" y="3755"/>
                    <a:pt x="13524" y="4706"/>
                    <a:pt x="13070" y="4821"/>
                  </a:cubicBezTo>
                  <a:cubicBezTo>
                    <a:pt x="13015" y="4834"/>
                    <a:pt x="12959" y="4840"/>
                    <a:pt x="12903" y="4840"/>
                  </a:cubicBezTo>
                  <a:cubicBezTo>
                    <a:pt x="11997" y="4840"/>
                    <a:pt x="10926" y="3263"/>
                    <a:pt x="11084" y="2172"/>
                  </a:cubicBezTo>
                  <a:cubicBezTo>
                    <a:pt x="11181" y="1502"/>
                    <a:pt x="10976" y="873"/>
                    <a:pt x="10343" y="873"/>
                  </a:cubicBezTo>
                  <a:cubicBezTo>
                    <a:pt x="10316" y="873"/>
                    <a:pt x="10288" y="874"/>
                    <a:pt x="10260" y="877"/>
                  </a:cubicBezTo>
                  <a:cubicBezTo>
                    <a:pt x="10236" y="879"/>
                    <a:pt x="10212" y="880"/>
                    <a:pt x="10189" y="880"/>
                  </a:cubicBezTo>
                  <a:cubicBezTo>
                    <a:pt x="9731" y="880"/>
                    <a:pt x="9191" y="498"/>
                    <a:pt x="8716" y="498"/>
                  </a:cubicBezTo>
                  <a:cubicBezTo>
                    <a:pt x="8431" y="498"/>
                    <a:pt x="8170" y="635"/>
                    <a:pt x="7962" y="1072"/>
                  </a:cubicBezTo>
                  <a:cubicBezTo>
                    <a:pt x="7718" y="1576"/>
                    <a:pt x="7062" y="1874"/>
                    <a:pt x="7012" y="2677"/>
                  </a:cubicBezTo>
                  <a:cubicBezTo>
                    <a:pt x="6997" y="2939"/>
                    <a:pt x="6989" y="3062"/>
                    <a:pt x="6920" y="3062"/>
                  </a:cubicBezTo>
                  <a:cubicBezTo>
                    <a:pt x="6865" y="3062"/>
                    <a:pt x="6772" y="2985"/>
                    <a:pt x="6607" y="2837"/>
                  </a:cubicBezTo>
                  <a:cubicBezTo>
                    <a:pt x="6297" y="2550"/>
                    <a:pt x="6000" y="2396"/>
                    <a:pt x="5753" y="2396"/>
                  </a:cubicBezTo>
                  <a:cubicBezTo>
                    <a:pt x="5478" y="2396"/>
                    <a:pt x="5266" y="2587"/>
                    <a:pt x="5169" y="2998"/>
                  </a:cubicBezTo>
                  <a:cubicBezTo>
                    <a:pt x="4866" y="4202"/>
                    <a:pt x="3856" y="4787"/>
                    <a:pt x="3814" y="6231"/>
                  </a:cubicBezTo>
                  <a:cubicBezTo>
                    <a:pt x="3806" y="6736"/>
                    <a:pt x="3478" y="7045"/>
                    <a:pt x="3065" y="7218"/>
                  </a:cubicBezTo>
                  <a:cubicBezTo>
                    <a:pt x="2375" y="7505"/>
                    <a:pt x="1735" y="7871"/>
                    <a:pt x="1079" y="8215"/>
                  </a:cubicBezTo>
                  <a:cubicBezTo>
                    <a:pt x="103" y="8731"/>
                    <a:pt x="-385" y="11220"/>
                    <a:pt x="364" y="12618"/>
                  </a:cubicBezTo>
                  <a:cubicBezTo>
                    <a:pt x="995" y="13800"/>
                    <a:pt x="1138" y="14992"/>
                    <a:pt x="1559" y="16173"/>
                  </a:cubicBezTo>
                  <a:cubicBezTo>
                    <a:pt x="1803" y="16827"/>
                    <a:pt x="1769" y="17434"/>
                    <a:pt x="1441" y="17882"/>
                  </a:cubicBezTo>
                  <a:cubicBezTo>
                    <a:pt x="1248" y="18146"/>
                    <a:pt x="1324" y="18444"/>
                    <a:pt x="1635" y="18776"/>
                  </a:cubicBezTo>
                  <a:cubicBezTo>
                    <a:pt x="2059" y="19217"/>
                    <a:pt x="2451" y="19442"/>
                    <a:pt x="2804" y="19442"/>
                  </a:cubicBezTo>
                  <a:cubicBezTo>
                    <a:pt x="3067" y="19442"/>
                    <a:pt x="3309" y="19317"/>
                    <a:pt x="3528" y="19063"/>
                  </a:cubicBezTo>
                  <a:cubicBezTo>
                    <a:pt x="3871" y="18641"/>
                    <a:pt x="4310" y="18410"/>
                    <a:pt x="4764" y="18410"/>
                  </a:cubicBezTo>
                  <a:cubicBezTo>
                    <a:pt x="4879" y="18410"/>
                    <a:pt x="4995" y="18425"/>
                    <a:pt x="5110" y="18455"/>
                  </a:cubicBezTo>
                  <a:cubicBezTo>
                    <a:pt x="5175" y="18469"/>
                    <a:pt x="5239" y="18476"/>
                    <a:pt x="5300" y="18476"/>
                  </a:cubicBezTo>
                  <a:cubicBezTo>
                    <a:pt x="5489" y="18476"/>
                    <a:pt x="5654" y="18408"/>
                    <a:pt x="5774" y="18260"/>
                  </a:cubicBezTo>
                  <a:cubicBezTo>
                    <a:pt x="6700" y="17114"/>
                    <a:pt x="8072" y="16815"/>
                    <a:pt x="9376" y="16448"/>
                  </a:cubicBezTo>
                  <a:cubicBezTo>
                    <a:pt x="9473" y="16419"/>
                    <a:pt x="9579" y="16403"/>
                    <a:pt x="9690" y="16403"/>
                  </a:cubicBezTo>
                  <a:cubicBezTo>
                    <a:pt x="10143" y="16403"/>
                    <a:pt x="10674" y="16687"/>
                    <a:pt x="10991" y="17572"/>
                  </a:cubicBezTo>
                  <a:cubicBezTo>
                    <a:pt x="11139" y="17984"/>
                    <a:pt x="11230" y="18710"/>
                    <a:pt x="11828" y="18710"/>
                  </a:cubicBezTo>
                  <a:cubicBezTo>
                    <a:pt x="11846" y="18710"/>
                    <a:pt x="11865" y="18709"/>
                    <a:pt x="11884" y="18708"/>
                  </a:cubicBezTo>
                  <a:cubicBezTo>
                    <a:pt x="11956" y="18700"/>
                    <a:pt x="12009" y="18593"/>
                    <a:pt x="12076" y="18593"/>
                  </a:cubicBezTo>
                  <a:cubicBezTo>
                    <a:pt x="12111" y="18593"/>
                    <a:pt x="12149" y="18621"/>
                    <a:pt x="12195" y="18708"/>
                  </a:cubicBezTo>
                  <a:cubicBezTo>
                    <a:pt x="12237" y="18776"/>
                    <a:pt x="12161" y="18971"/>
                    <a:pt x="12086" y="19051"/>
                  </a:cubicBezTo>
                  <a:cubicBezTo>
                    <a:pt x="11942" y="19201"/>
                    <a:pt x="11740" y="19327"/>
                    <a:pt x="11925" y="19670"/>
                  </a:cubicBezTo>
                  <a:cubicBezTo>
                    <a:pt x="12035" y="19820"/>
                    <a:pt x="12178" y="19923"/>
                    <a:pt x="12330" y="19957"/>
                  </a:cubicBezTo>
                  <a:cubicBezTo>
                    <a:pt x="12358" y="19962"/>
                    <a:pt x="12386" y="19965"/>
                    <a:pt x="12412" y="19965"/>
                  </a:cubicBezTo>
                  <a:cubicBezTo>
                    <a:pt x="12620" y="19965"/>
                    <a:pt x="12764" y="19810"/>
                    <a:pt x="12809" y="19556"/>
                  </a:cubicBezTo>
                  <a:cubicBezTo>
                    <a:pt x="12817" y="19464"/>
                    <a:pt x="12809" y="19373"/>
                    <a:pt x="12776" y="19292"/>
                  </a:cubicBezTo>
                  <a:cubicBezTo>
                    <a:pt x="12750" y="19177"/>
                    <a:pt x="12757" y="19141"/>
                    <a:pt x="12781" y="19141"/>
                  </a:cubicBezTo>
                  <a:cubicBezTo>
                    <a:pt x="12813" y="19141"/>
                    <a:pt x="12871" y="19203"/>
                    <a:pt x="12918" y="19235"/>
                  </a:cubicBezTo>
                  <a:cubicBezTo>
                    <a:pt x="13163" y="19418"/>
                    <a:pt x="13474" y="19556"/>
                    <a:pt x="13331" y="19980"/>
                  </a:cubicBezTo>
                  <a:cubicBezTo>
                    <a:pt x="13222" y="20301"/>
                    <a:pt x="13305" y="20588"/>
                    <a:pt x="13642" y="20875"/>
                  </a:cubicBezTo>
                  <a:cubicBezTo>
                    <a:pt x="14319" y="21443"/>
                    <a:pt x="15015" y="21600"/>
                    <a:pt x="15633" y="21600"/>
                  </a:cubicBezTo>
                  <a:cubicBezTo>
                    <a:pt x="15937" y="21600"/>
                    <a:pt x="16222" y="21562"/>
                    <a:pt x="16478" y="21517"/>
                  </a:cubicBezTo>
                  <a:cubicBezTo>
                    <a:pt x="17471" y="21322"/>
                    <a:pt x="18750" y="21116"/>
                    <a:pt x="18750" y="19338"/>
                  </a:cubicBezTo>
                  <a:cubicBezTo>
                    <a:pt x="18750" y="19201"/>
                    <a:pt x="18868" y="19108"/>
                    <a:pt x="18892" y="18960"/>
                  </a:cubicBezTo>
                  <a:cubicBezTo>
                    <a:pt x="19103" y="17894"/>
                    <a:pt x="19970" y="17492"/>
                    <a:pt x="20306" y="16586"/>
                  </a:cubicBezTo>
                  <a:cubicBezTo>
                    <a:pt x="21148" y="14304"/>
                    <a:pt x="21215" y="11758"/>
                    <a:pt x="19204" y="9064"/>
                  </a:cubicBezTo>
                  <a:cubicBezTo>
                    <a:pt x="18581" y="8226"/>
                    <a:pt x="18135" y="7080"/>
                    <a:pt x="17294" y="6541"/>
                  </a:cubicBezTo>
                  <a:cubicBezTo>
                    <a:pt x="16410" y="5979"/>
                    <a:pt x="16209" y="5119"/>
                    <a:pt x="15931" y="4294"/>
                  </a:cubicBezTo>
                  <a:cubicBezTo>
                    <a:pt x="15872" y="3720"/>
                    <a:pt x="15687" y="3158"/>
                    <a:pt x="15300" y="2883"/>
                  </a:cubicBezTo>
                  <a:cubicBezTo>
                    <a:pt x="14542" y="2298"/>
                    <a:pt x="14357" y="1393"/>
                    <a:pt x="13937" y="624"/>
                  </a:cubicBezTo>
                  <a:cubicBezTo>
                    <a:pt x="13794" y="360"/>
                    <a:pt x="13709" y="51"/>
                    <a:pt x="13432" y="5"/>
                  </a:cubicBezTo>
                  <a:cubicBezTo>
                    <a:pt x="13409" y="1"/>
                    <a:pt x="13388" y="0"/>
                    <a:pt x="13368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6" name="Google Shape;291;p19"/>
            <p:cNvSpPr/>
            <p:nvPr/>
          </p:nvSpPr>
          <p:spPr>
            <a:xfrm>
              <a:off x="10588277" y="3745124"/>
              <a:ext cx="880561" cy="49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extrusionOk="0">
                  <a:moveTo>
                    <a:pt x="2605" y="0"/>
                  </a:moveTo>
                  <a:cubicBezTo>
                    <a:pt x="2482" y="0"/>
                    <a:pt x="2343" y="24"/>
                    <a:pt x="2187" y="78"/>
                  </a:cubicBezTo>
                  <a:cubicBezTo>
                    <a:pt x="1437" y="348"/>
                    <a:pt x="489" y="48"/>
                    <a:pt x="97" y="1604"/>
                  </a:cubicBezTo>
                  <a:cubicBezTo>
                    <a:pt x="-294" y="3161"/>
                    <a:pt x="587" y="3222"/>
                    <a:pt x="1028" y="3790"/>
                  </a:cubicBezTo>
                  <a:cubicBezTo>
                    <a:pt x="1126" y="3909"/>
                    <a:pt x="996" y="4448"/>
                    <a:pt x="1061" y="4747"/>
                  </a:cubicBezTo>
                  <a:cubicBezTo>
                    <a:pt x="1365" y="6273"/>
                    <a:pt x="1560" y="8461"/>
                    <a:pt x="2598" y="8461"/>
                  </a:cubicBezTo>
                  <a:cubicBezTo>
                    <a:pt x="2619" y="8461"/>
                    <a:pt x="2639" y="8461"/>
                    <a:pt x="2661" y="8459"/>
                  </a:cubicBezTo>
                  <a:cubicBezTo>
                    <a:pt x="2735" y="8451"/>
                    <a:pt x="2808" y="8447"/>
                    <a:pt x="2879" y="8447"/>
                  </a:cubicBezTo>
                  <a:cubicBezTo>
                    <a:pt x="4144" y="8447"/>
                    <a:pt x="5119" y="9646"/>
                    <a:pt x="6139" y="10524"/>
                  </a:cubicBezTo>
                  <a:cubicBezTo>
                    <a:pt x="6628" y="10943"/>
                    <a:pt x="7281" y="12680"/>
                    <a:pt x="6514" y="14206"/>
                  </a:cubicBezTo>
                  <a:cubicBezTo>
                    <a:pt x="6236" y="14774"/>
                    <a:pt x="6269" y="15432"/>
                    <a:pt x="6433" y="16092"/>
                  </a:cubicBezTo>
                  <a:cubicBezTo>
                    <a:pt x="6577" y="16648"/>
                    <a:pt x="6882" y="16989"/>
                    <a:pt x="7201" y="16989"/>
                  </a:cubicBezTo>
                  <a:cubicBezTo>
                    <a:pt x="7276" y="16989"/>
                    <a:pt x="7353" y="16970"/>
                    <a:pt x="7428" y="16929"/>
                  </a:cubicBezTo>
                  <a:cubicBezTo>
                    <a:pt x="7523" y="16894"/>
                    <a:pt x="7611" y="16877"/>
                    <a:pt x="7695" y="16877"/>
                  </a:cubicBezTo>
                  <a:cubicBezTo>
                    <a:pt x="8029" y="16877"/>
                    <a:pt x="8290" y="17145"/>
                    <a:pt x="8604" y="17528"/>
                  </a:cubicBezTo>
                  <a:cubicBezTo>
                    <a:pt x="9227" y="18304"/>
                    <a:pt x="10031" y="18682"/>
                    <a:pt x="10747" y="18682"/>
                  </a:cubicBezTo>
                  <a:cubicBezTo>
                    <a:pt x="11550" y="18682"/>
                    <a:pt x="12242" y="18207"/>
                    <a:pt x="12440" y="17289"/>
                  </a:cubicBezTo>
                  <a:cubicBezTo>
                    <a:pt x="12599" y="16562"/>
                    <a:pt x="12511" y="15611"/>
                    <a:pt x="13149" y="15611"/>
                  </a:cubicBezTo>
                  <a:cubicBezTo>
                    <a:pt x="13168" y="15611"/>
                    <a:pt x="13188" y="15611"/>
                    <a:pt x="13208" y="15612"/>
                  </a:cubicBezTo>
                  <a:cubicBezTo>
                    <a:pt x="13910" y="15673"/>
                    <a:pt x="14236" y="16480"/>
                    <a:pt x="14302" y="17557"/>
                  </a:cubicBezTo>
                  <a:cubicBezTo>
                    <a:pt x="14481" y="19892"/>
                    <a:pt x="15314" y="20701"/>
                    <a:pt x="16424" y="20762"/>
                  </a:cubicBezTo>
                  <a:cubicBezTo>
                    <a:pt x="16922" y="20762"/>
                    <a:pt x="17533" y="21600"/>
                    <a:pt x="18001" y="21600"/>
                  </a:cubicBezTo>
                  <a:cubicBezTo>
                    <a:pt x="18224" y="21600"/>
                    <a:pt x="18415" y="21409"/>
                    <a:pt x="18547" y="20850"/>
                  </a:cubicBezTo>
                  <a:cubicBezTo>
                    <a:pt x="18873" y="19414"/>
                    <a:pt x="17927" y="18008"/>
                    <a:pt x="17274" y="16899"/>
                  </a:cubicBezTo>
                  <a:cubicBezTo>
                    <a:pt x="16866" y="16212"/>
                    <a:pt x="16163" y="15283"/>
                    <a:pt x="16474" y="14326"/>
                  </a:cubicBezTo>
                  <a:cubicBezTo>
                    <a:pt x="16696" y="13653"/>
                    <a:pt x="16950" y="12464"/>
                    <a:pt x="17596" y="12464"/>
                  </a:cubicBezTo>
                  <a:cubicBezTo>
                    <a:pt x="17757" y="12464"/>
                    <a:pt x="17941" y="12536"/>
                    <a:pt x="18155" y="12710"/>
                  </a:cubicBezTo>
                  <a:cubicBezTo>
                    <a:pt x="18347" y="12865"/>
                    <a:pt x="18539" y="12933"/>
                    <a:pt x="18728" y="12933"/>
                  </a:cubicBezTo>
                  <a:cubicBezTo>
                    <a:pt x="19407" y="12933"/>
                    <a:pt x="20059" y="12070"/>
                    <a:pt x="20620" y="11391"/>
                  </a:cubicBezTo>
                  <a:cubicBezTo>
                    <a:pt x="21241" y="10643"/>
                    <a:pt x="21306" y="9088"/>
                    <a:pt x="20784" y="8040"/>
                  </a:cubicBezTo>
                  <a:cubicBezTo>
                    <a:pt x="20598" y="7662"/>
                    <a:pt x="20441" y="7515"/>
                    <a:pt x="20300" y="7515"/>
                  </a:cubicBezTo>
                  <a:cubicBezTo>
                    <a:pt x="19984" y="7515"/>
                    <a:pt x="19759" y="8267"/>
                    <a:pt x="19510" y="8849"/>
                  </a:cubicBezTo>
                  <a:cubicBezTo>
                    <a:pt x="19314" y="9237"/>
                    <a:pt x="19053" y="9476"/>
                    <a:pt x="18759" y="9536"/>
                  </a:cubicBezTo>
                  <a:cubicBezTo>
                    <a:pt x="18706" y="9545"/>
                    <a:pt x="18648" y="9549"/>
                    <a:pt x="18587" y="9549"/>
                  </a:cubicBezTo>
                  <a:cubicBezTo>
                    <a:pt x="17314" y="9549"/>
                    <a:pt x="14394" y="7824"/>
                    <a:pt x="13257" y="6454"/>
                  </a:cubicBezTo>
                  <a:cubicBezTo>
                    <a:pt x="12931" y="6034"/>
                    <a:pt x="12588" y="5705"/>
                    <a:pt x="12212" y="5435"/>
                  </a:cubicBezTo>
                  <a:cubicBezTo>
                    <a:pt x="10971" y="4657"/>
                    <a:pt x="9600" y="4268"/>
                    <a:pt x="8489" y="3071"/>
                  </a:cubicBezTo>
                  <a:cubicBezTo>
                    <a:pt x="7991" y="2524"/>
                    <a:pt x="7547" y="2288"/>
                    <a:pt x="7147" y="2288"/>
                  </a:cubicBezTo>
                  <a:cubicBezTo>
                    <a:pt x="6406" y="2288"/>
                    <a:pt x="5807" y="3093"/>
                    <a:pt x="5256" y="4238"/>
                  </a:cubicBezTo>
                  <a:cubicBezTo>
                    <a:pt x="4898" y="4997"/>
                    <a:pt x="4656" y="5302"/>
                    <a:pt x="4476" y="5302"/>
                  </a:cubicBezTo>
                  <a:cubicBezTo>
                    <a:pt x="4182" y="5302"/>
                    <a:pt x="4064" y="4477"/>
                    <a:pt x="3902" y="3490"/>
                  </a:cubicBezTo>
                  <a:cubicBezTo>
                    <a:pt x="3666" y="2061"/>
                    <a:pt x="3735" y="0"/>
                    <a:pt x="2605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7" name="Google Shape;292;p19"/>
            <p:cNvSpPr/>
            <p:nvPr/>
          </p:nvSpPr>
          <p:spPr>
            <a:xfrm>
              <a:off x="9722291" y="3415275"/>
              <a:ext cx="429785" cy="5013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1" h="21600" extrusionOk="0">
                  <a:moveTo>
                    <a:pt x="15529" y="0"/>
                  </a:moveTo>
                  <a:cubicBezTo>
                    <a:pt x="14539" y="0"/>
                    <a:pt x="13890" y="1075"/>
                    <a:pt x="13534" y="1891"/>
                  </a:cubicBezTo>
                  <a:cubicBezTo>
                    <a:pt x="12342" y="4439"/>
                    <a:pt x="9629" y="5701"/>
                    <a:pt x="7612" y="7546"/>
                  </a:cubicBezTo>
                  <a:cubicBezTo>
                    <a:pt x="6722" y="8336"/>
                    <a:pt x="5173" y="9681"/>
                    <a:pt x="4057" y="9681"/>
                  </a:cubicBezTo>
                  <a:cubicBezTo>
                    <a:pt x="3971" y="9681"/>
                    <a:pt x="3888" y="9672"/>
                    <a:pt x="3808" y="9657"/>
                  </a:cubicBezTo>
                  <a:cubicBezTo>
                    <a:pt x="3286" y="9549"/>
                    <a:pt x="2843" y="9499"/>
                    <a:pt x="2466" y="9499"/>
                  </a:cubicBezTo>
                  <a:cubicBezTo>
                    <a:pt x="190" y="9499"/>
                    <a:pt x="315" y="11292"/>
                    <a:pt x="3" y="12675"/>
                  </a:cubicBezTo>
                  <a:cubicBezTo>
                    <a:pt x="-95" y="15957"/>
                    <a:pt x="3014" y="19531"/>
                    <a:pt x="6157" y="20557"/>
                  </a:cubicBezTo>
                  <a:cubicBezTo>
                    <a:pt x="6867" y="20793"/>
                    <a:pt x="7596" y="20818"/>
                    <a:pt x="8305" y="20818"/>
                  </a:cubicBezTo>
                  <a:cubicBezTo>
                    <a:pt x="8494" y="20818"/>
                    <a:pt x="8682" y="20817"/>
                    <a:pt x="8867" y="20817"/>
                  </a:cubicBezTo>
                  <a:cubicBezTo>
                    <a:pt x="9539" y="20817"/>
                    <a:pt x="10181" y="20840"/>
                    <a:pt x="10755" y="21056"/>
                  </a:cubicBezTo>
                  <a:cubicBezTo>
                    <a:pt x="11687" y="21417"/>
                    <a:pt x="12458" y="21600"/>
                    <a:pt x="13102" y="21600"/>
                  </a:cubicBezTo>
                  <a:cubicBezTo>
                    <a:pt x="14600" y="21600"/>
                    <a:pt x="15395" y="20600"/>
                    <a:pt x="15883" y="18507"/>
                  </a:cubicBezTo>
                  <a:cubicBezTo>
                    <a:pt x="16312" y="16572"/>
                    <a:pt x="17271" y="13964"/>
                    <a:pt x="18925" y="13203"/>
                  </a:cubicBezTo>
                  <a:cubicBezTo>
                    <a:pt x="21472" y="12029"/>
                    <a:pt x="20150" y="11356"/>
                    <a:pt x="19487" y="10213"/>
                  </a:cubicBezTo>
                  <a:cubicBezTo>
                    <a:pt x="18628" y="8689"/>
                    <a:pt x="16742" y="7254"/>
                    <a:pt x="19156" y="5408"/>
                  </a:cubicBezTo>
                  <a:cubicBezTo>
                    <a:pt x="19819" y="4909"/>
                    <a:pt x="21505" y="4439"/>
                    <a:pt x="20678" y="3298"/>
                  </a:cubicBezTo>
                  <a:cubicBezTo>
                    <a:pt x="19554" y="1803"/>
                    <a:pt x="17901" y="485"/>
                    <a:pt x="15883" y="44"/>
                  </a:cubicBezTo>
                  <a:cubicBezTo>
                    <a:pt x="15760" y="15"/>
                    <a:pt x="15642" y="0"/>
                    <a:pt x="15529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8" name="Google Shape;293;p19"/>
            <p:cNvSpPr/>
            <p:nvPr/>
          </p:nvSpPr>
          <p:spPr>
            <a:xfrm>
              <a:off x="9170387" y="3471956"/>
              <a:ext cx="838767" cy="678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extrusionOk="0">
                  <a:moveTo>
                    <a:pt x="7259" y="5746"/>
                  </a:moveTo>
                  <a:cubicBezTo>
                    <a:pt x="7261" y="5750"/>
                    <a:pt x="7263" y="5754"/>
                    <a:pt x="7266" y="5758"/>
                  </a:cubicBezTo>
                  <a:cubicBezTo>
                    <a:pt x="7269" y="5761"/>
                    <a:pt x="7273" y="5764"/>
                    <a:pt x="7276" y="5768"/>
                  </a:cubicBezTo>
                  <a:lnTo>
                    <a:pt x="7259" y="5746"/>
                  </a:lnTo>
                  <a:close/>
                  <a:moveTo>
                    <a:pt x="1006" y="0"/>
                  </a:moveTo>
                  <a:cubicBezTo>
                    <a:pt x="707" y="0"/>
                    <a:pt x="444" y="105"/>
                    <a:pt x="214" y="394"/>
                  </a:cubicBezTo>
                  <a:cubicBezTo>
                    <a:pt x="-199" y="893"/>
                    <a:pt x="59" y="1413"/>
                    <a:pt x="369" y="1759"/>
                  </a:cubicBezTo>
                  <a:cubicBezTo>
                    <a:pt x="1627" y="3211"/>
                    <a:pt x="2729" y="4857"/>
                    <a:pt x="3659" y="6657"/>
                  </a:cubicBezTo>
                  <a:cubicBezTo>
                    <a:pt x="5675" y="10362"/>
                    <a:pt x="6725" y="15064"/>
                    <a:pt x="10428" y="16992"/>
                  </a:cubicBezTo>
                  <a:cubicBezTo>
                    <a:pt x="10480" y="17036"/>
                    <a:pt x="10498" y="17123"/>
                    <a:pt x="10498" y="17209"/>
                  </a:cubicBezTo>
                  <a:cubicBezTo>
                    <a:pt x="9774" y="19462"/>
                    <a:pt x="11341" y="19310"/>
                    <a:pt x="12237" y="19635"/>
                  </a:cubicBezTo>
                  <a:cubicBezTo>
                    <a:pt x="14683" y="20480"/>
                    <a:pt x="17163" y="21066"/>
                    <a:pt x="19696" y="21369"/>
                  </a:cubicBezTo>
                  <a:cubicBezTo>
                    <a:pt x="20010" y="21414"/>
                    <a:pt x="20350" y="21600"/>
                    <a:pt x="20636" y="21600"/>
                  </a:cubicBezTo>
                  <a:cubicBezTo>
                    <a:pt x="20898" y="21600"/>
                    <a:pt x="21112" y="21442"/>
                    <a:pt x="21212" y="20870"/>
                  </a:cubicBezTo>
                  <a:cubicBezTo>
                    <a:pt x="21401" y="19831"/>
                    <a:pt x="20574" y="19593"/>
                    <a:pt x="20039" y="19159"/>
                  </a:cubicBezTo>
                  <a:cubicBezTo>
                    <a:pt x="17870" y="17469"/>
                    <a:pt x="15251" y="17989"/>
                    <a:pt x="12961" y="16862"/>
                  </a:cubicBezTo>
                  <a:cubicBezTo>
                    <a:pt x="12860" y="16814"/>
                    <a:pt x="12743" y="16802"/>
                    <a:pt x="12621" y="16802"/>
                  </a:cubicBezTo>
                  <a:cubicBezTo>
                    <a:pt x="12484" y="16802"/>
                    <a:pt x="12341" y="16817"/>
                    <a:pt x="12207" y="16817"/>
                  </a:cubicBezTo>
                  <a:cubicBezTo>
                    <a:pt x="11922" y="16817"/>
                    <a:pt x="11680" y="16745"/>
                    <a:pt x="11634" y="16299"/>
                  </a:cubicBezTo>
                  <a:cubicBezTo>
                    <a:pt x="11530" y="15323"/>
                    <a:pt x="11376" y="14153"/>
                    <a:pt x="12168" y="13374"/>
                  </a:cubicBezTo>
                  <a:cubicBezTo>
                    <a:pt x="12736" y="12788"/>
                    <a:pt x="12564" y="12333"/>
                    <a:pt x="12237" y="11597"/>
                  </a:cubicBezTo>
                  <a:cubicBezTo>
                    <a:pt x="11669" y="10275"/>
                    <a:pt x="10118" y="10730"/>
                    <a:pt x="9843" y="9841"/>
                  </a:cubicBezTo>
                  <a:cubicBezTo>
                    <a:pt x="9311" y="8048"/>
                    <a:pt x="8127" y="7096"/>
                    <a:pt x="7266" y="5758"/>
                  </a:cubicBezTo>
                  <a:cubicBezTo>
                    <a:pt x="6770" y="5240"/>
                    <a:pt x="6291" y="4681"/>
                    <a:pt x="5760" y="4187"/>
                  </a:cubicBezTo>
                  <a:cubicBezTo>
                    <a:pt x="4348" y="2865"/>
                    <a:pt x="3470" y="655"/>
                    <a:pt x="1557" y="90"/>
                  </a:cubicBezTo>
                  <a:cubicBezTo>
                    <a:pt x="1362" y="35"/>
                    <a:pt x="1178" y="0"/>
                    <a:pt x="1006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89" name="Google Shape;294;p19"/>
            <p:cNvSpPr/>
            <p:nvPr/>
          </p:nvSpPr>
          <p:spPr>
            <a:xfrm>
              <a:off x="7368634" y="4204668"/>
              <a:ext cx="317839" cy="6225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8" h="21600" extrusionOk="0">
                  <a:moveTo>
                    <a:pt x="16558" y="0"/>
                  </a:moveTo>
                  <a:cubicBezTo>
                    <a:pt x="15449" y="0"/>
                    <a:pt x="14997" y="496"/>
                    <a:pt x="14462" y="1039"/>
                  </a:cubicBezTo>
                  <a:cubicBezTo>
                    <a:pt x="12616" y="3021"/>
                    <a:pt x="11095" y="5192"/>
                    <a:pt x="6538" y="5736"/>
                  </a:cubicBezTo>
                  <a:cubicBezTo>
                    <a:pt x="4732" y="5924"/>
                    <a:pt x="3786" y="6680"/>
                    <a:pt x="3458" y="7836"/>
                  </a:cubicBezTo>
                  <a:cubicBezTo>
                    <a:pt x="2679" y="10362"/>
                    <a:pt x="3130" y="12935"/>
                    <a:pt x="626" y="15412"/>
                  </a:cubicBezTo>
                  <a:cubicBezTo>
                    <a:pt x="-1551" y="17631"/>
                    <a:pt x="2391" y="21596"/>
                    <a:pt x="5758" y="21596"/>
                  </a:cubicBezTo>
                  <a:cubicBezTo>
                    <a:pt x="5872" y="21599"/>
                    <a:pt x="5984" y="21600"/>
                    <a:pt x="6096" y="21600"/>
                  </a:cubicBezTo>
                  <a:cubicBezTo>
                    <a:pt x="9472" y="21600"/>
                    <a:pt x="10991" y="20223"/>
                    <a:pt x="11506" y="18669"/>
                  </a:cubicBezTo>
                  <a:cubicBezTo>
                    <a:pt x="12820" y="15153"/>
                    <a:pt x="15161" y="11849"/>
                    <a:pt x="17461" y="8544"/>
                  </a:cubicBezTo>
                  <a:cubicBezTo>
                    <a:pt x="19227" y="5972"/>
                    <a:pt x="20049" y="3612"/>
                    <a:pt x="17913" y="1063"/>
                  </a:cubicBezTo>
                  <a:cubicBezTo>
                    <a:pt x="17585" y="638"/>
                    <a:pt x="17708" y="25"/>
                    <a:pt x="16558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0" name="Google Shape;295;p19"/>
            <p:cNvSpPr/>
            <p:nvPr/>
          </p:nvSpPr>
          <p:spPr>
            <a:xfrm>
              <a:off x="10601477" y="1627717"/>
              <a:ext cx="376591" cy="658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9" h="21600" extrusionOk="0">
                  <a:moveTo>
                    <a:pt x="8294" y="0"/>
                  </a:moveTo>
                  <a:cubicBezTo>
                    <a:pt x="7805" y="0"/>
                    <a:pt x="7476" y="77"/>
                    <a:pt x="7593" y="278"/>
                  </a:cubicBezTo>
                  <a:cubicBezTo>
                    <a:pt x="8607" y="2107"/>
                    <a:pt x="6442" y="4473"/>
                    <a:pt x="9374" y="5812"/>
                  </a:cubicBezTo>
                  <a:cubicBezTo>
                    <a:pt x="11817" y="6927"/>
                    <a:pt x="11536" y="8555"/>
                    <a:pt x="12340" y="9872"/>
                  </a:cubicBezTo>
                  <a:cubicBezTo>
                    <a:pt x="12120" y="10595"/>
                    <a:pt x="12183" y="11699"/>
                    <a:pt x="11357" y="11699"/>
                  </a:cubicBezTo>
                  <a:cubicBezTo>
                    <a:pt x="11264" y="11699"/>
                    <a:pt x="11163" y="11686"/>
                    <a:pt x="11048" y="11657"/>
                  </a:cubicBezTo>
                  <a:cubicBezTo>
                    <a:pt x="10535" y="11526"/>
                    <a:pt x="10127" y="11469"/>
                    <a:pt x="9804" y="11469"/>
                  </a:cubicBezTo>
                  <a:cubicBezTo>
                    <a:pt x="8742" y="11469"/>
                    <a:pt x="8572" y="12084"/>
                    <a:pt x="8467" y="12750"/>
                  </a:cubicBezTo>
                  <a:cubicBezTo>
                    <a:pt x="8326" y="13599"/>
                    <a:pt x="7698" y="13888"/>
                    <a:pt x="6547" y="14067"/>
                  </a:cubicBezTo>
                  <a:cubicBezTo>
                    <a:pt x="-153" y="15071"/>
                    <a:pt x="-1619" y="17080"/>
                    <a:pt x="1731" y="20694"/>
                  </a:cubicBezTo>
                  <a:cubicBezTo>
                    <a:pt x="2084" y="21063"/>
                    <a:pt x="2288" y="21600"/>
                    <a:pt x="3128" y="21600"/>
                  </a:cubicBezTo>
                  <a:cubicBezTo>
                    <a:pt x="3205" y="21600"/>
                    <a:pt x="3286" y="21596"/>
                    <a:pt x="3371" y="21587"/>
                  </a:cubicBezTo>
                  <a:cubicBezTo>
                    <a:pt x="4453" y="21475"/>
                    <a:pt x="4837" y="20962"/>
                    <a:pt x="5047" y="20337"/>
                  </a:cubicBezTo>
                  <a:cubicBezTo>
                    <a:pt x="5257" y="19690"/>
                    <a:pt x="5047" y="19087"/>
                    <a:pt x="6476" y="18775"/>
                  </a:cubicBezTo>
                  <a:cubicBezTo>
                    <a:pt x="9792" y="18017"/>
                    <a:pt x="13002" y="17034"/>
                    <a:pt x="16284" y="16209"/>
                  </a:cubicBezTo>
                  <a:cubicBezTo>
                    <a:pt x="17156" y="16008"/>
                    <a:pt x="17853" y="15830"/>
                    <a:pt x="18168" y="15272"/>
                  </a:cubicBezTo>
                  <a:cubicBezTo>
                    <a:pt x="19179" y="13308"/>
                    <a:pt x="16284" y="7418"/>
                    <a:pt x="13735" y="6079"/>
                  </a:cubicBezTo>
                  <a:cubicBezTo>
                    <a:pt x="13317" y="5855"/>
                    <a:pt x="12130" y="5901"/>
                    <a:pt x="12548" y="5343"/>
                  </a:cubicBezTo>
                  <a:cubicBezTo>
                    <a:pt x="12681" y="5174"/>
                    <a:pt x="12851" y="5116"/>
                    <a:pt x="13045" y="5116"/>
                  </a:cubicBezTo>
                  <a:cubicBezTo>
                    <a:pt x="13461" y="5116"/>
                    <a:pt x="13980" y="5387"/>
                    <a:pt x="14434" y="5387"/>
                  </a:cubicBezTo>
                  <a:cubicBezTo>
                    <a:pt x="14493" y="5388"/>
                    <a:pt x="14553" y="5389"/>
                    <a:pt x="14614" y="5389"/>
                  </a:cubicBezTo>
                  <a:cubicBezTo>
                    <a:pt x="16570" y="5389"/>
                    <a:pt x="18398" y="4691"/>
                    <a:pt x="19109" y="3802"/>
                  </a:cubicBezTo>
                  <a:cubicBezTo>
                    <a:pt x="19981" y="2732"/>
                    <a:pt x="17958" y="2151"/>
                    <a:pt x="16528" y="2040"/>
                  </a:cubicBezTo>
                  <a:cubicBezTo>
                    <a:pt x="14153" y="1862"/>
                    <a:pt x="12374" y="1014"/>
                    <a:pt x="10420" y="322"/>
                  </a:cubicBezTo>
                  <a:cubicBezTo>
                    <a:pt x="9899" y="142"/>
                    <a:pt x="8952" y="0"/>
                    <a:pt x="8294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1" name="Google Shape;296;p19"/>
            <p:cNvSpPr/>
            <p:nvPr/>
          </p:nvSpPr>
          <p:spPr>
            <a:xfrm>
              <a:off x="11310385" y="5291239"/>
              <a:ext cx="723007" cy="558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extrusionOk="0">
                  <a:moveTo>
                    <a:pt x="17736" y="0"/>
                  </a:moveTo>
                  <a:cubicBezTo>
                    <a:pt x="17646" y="0"/>
                    <a:pt x="17550" y="14"/>
                    <a:pt x="17447" y="43"/>
                  </a:cubicBezTo>
                  <a:cubicBezTo>
                    <a:pt x="16612" y="280"/>
                    <a:pt x="16691" y="1176"/>
                    <a:pt x="16850" y="1965"/>
                  </a:cubicBezTo>
                  <a:cubicBezTo>
                    <a:pt x="17308" y="4333"/>
                    <a:pt x="16831" y="6150"/>
                    <a:pt x="15199" y="7387"/>
                  </a:cubicBezTo>
                  <a:cubicBezTo>
                    <a:pt x="14680" y="7781"/>
                    <a:pt x="14461" y="8334"/>
                    <a:pt x="14740" y="9125"/>
                  </a:cubicBezTo>
                  <a:cubicBezTo>
                    <a:pt x="15038" y="10019"/>
                    <a:pt x="14461" y="10361"/>
                    <a:pt x="14103" y="10809"/>
                  </a:cubicBezTo>
                  <a:cubicBezTo>
                    <a:pt x="13986" y="10952"/>
                    <a:pt x="13862" y="11016"/>
                    <a:pt x="13744" y="11016"/>
                  </a:cubicBezTo>
                  <a:cubicBezTo>
                    <a:pt x="13560" y="11016"/>
                    <a:pt x="13388" y="10864"/>
                    <a:pt x="13267" y="10625"/>
                  </a:cubicBezTo>
                  <a:cubicBezTo>
                    <a:pt x="12973" y="10067"/>
                    <a:pt x="12688" y="9865"/>
                    <a:pt x="12406" y="9865"/>
                  </a:cubicBezTo>
                  <a:cubicBezTo>
                    <a:pt x="12022" y="9865"/>
                    <a:pt x="11639" y="10244"/>
                    <a:pt x="11237" y="10625"/>
                  </a:cubicBezTo>
                  <a:cubicBezTo>
                    <a:pt x="9824" y="12018"/>
                    <a:pt x="8688" y="13994"/>
                    <a:pt x="6956" y="14678"/>
                  </a:cubicBezTo>
                  <a:cubicBezTo>
                    <a:pt x="4647" y="15599"/>
                    <a:pt x="2796" y="17625"/>
                    <a:pt x="625" y="18863"/>
                  </a:cubicBezTo>
                  <a:cubicBezTo>
                    <a:pt x="-31" y="19232"/>
                    <a:pt x="-310" y="20126"/>
                    <a:pt x="487" y="20679"/>
                  </a:cubicBezTo>
                  <a:cubicBezTo>
                    <a:pt x="1144" y="21152"/>
                    <a:pt x="1920" y="21311"/>
                    <a:pt x="2697" y="21600"/>
                  </a:cubicBezTo>
                  <a:cubicBezTo>
                    <a:pt x="4089" y="21100"/>
                    <a:pt x="5384" y="20179"/>
                    <a:pt x="6478" y="18941"/>
                  </a:cubicBezTo>
                  <a:cubicBezTo>
                    <a:pt x="8709" y="16362"/>
                    <a:pt x="11375" y="14388"/>
                    <a:pt x="13925" y="12940"/>
                  </a:cubicBezTo>
                  <a:cubicBezTo>
                    <a:pt x="16273" y="11598"/>
                    <a:pt x="17945" y="9202"/>
                    <a:pt x="20214" y="7940"/>
                  </a:cubicBezTo>
                  <a:cubicBezTo>
                    <a:pt x="20772" y="7597"/>
                    <a:pt x="21290" y="6781"/>
                    <a:pt x="21130" y="5861"/>
                  </a:cubicBezTo>
                  <a:cubicBezTo>
                    <a:pt x="21046" y="5389"/>
                    <a:pt x="20888" y="5242"/>
                    <a:pt x="20700" y="5242"/>
                  </a:cubicBezTo>
                  <a:cubicBezTo>
                    <a:pt x="20447" y="5242"/>
                    <a:pt x="20139" y="5506"/>
                    <a:pt x="19877" y="5597"/>
                  </a:cubicBezTo>
                  <a:cubicBezTo>
                    <a:pt x="19834" y="5608"/>
                    <a:pt x="19792" y="5614"/>
                    <a:pt x="19753" y="5614"/>
                  </a:cubicBezTo>
                  <a:cubicBezTo>
                    <a:pt x="19511" y="5614"/>
                    <a:pt x="19331" y="5413"/>
                    <a:pt x="19399" y="5096"/>
                  </a:cubicBezTo>
                  <a:cubicBezTo>
                    <a:pt x="19716" y="3703"/>
                    <a:pt x="18841" y="2728"/>
                    <a:pt x="18761" y="1465"/>
                  </a:cubicBezTo>
                  <a:cubicBezTo>
                    <a:pt x="18727" y="702"/>
                    <a:pt x="18385" y="0"/>
                    <a:pt x="17736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2" name="Google Shape;297;p19"/>
            <p:cNvSpPr/>
            <p:nvPr/>
          </p:nvSpPr>
          <p:spPr>
            <a:xfrm>
              <a:off x="10385826" y="2825839"/>
              <a:ext cx="326077" cy="6067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0" h="21600" extrusionOk="0">
                  <a:moveTo>
                    <a:pt x="14599" y="13927"/>
                  </a:moveTo>
                  <a:cubicBezTo>
                    <a:pt x="14207" y="14743"/>
                    <a:pt x="13992" y="15645"/>
                    <a:pt x="12287" y="15837"/>
                  </a:cubicBezTo>
                  <a:cubicBezTo>
                    <a:pt x="12276" y="15839"/>
                    <a:pt x="12262" y="15839"/>
                    <a:pt x="12246" y="15839"/>
                  </a:cubicBezTo>
                  <a:cubicBezTo>
                    <a:pt x="11956" y="15839"/>
                    <a:pt x="11446" y="15616"/>
                    <a:pt x="11446" y="15547"/>
                  </a:cubicBezTo>
                  <a:cubicBezTo>
                    <a:pt x="11606" y="14388"/>
                    <a:pt x="13201" y="14216"/>
                    <a:pt x="14599" y="13927"/>
                  </a:cubicBezTo>
                  <a:close/>
                  <a:moveTo>
                    <a:pt x="4021" y="0"/>
                  </a:moveTo>
                  <a:cubicBezTo>
                    <a:pt x="3334" y="0"/>
                    <a:pt x="2544" y="129"/>
                    <a:pt x="1873" y="129"/>
                  </a:cubicBezTo>
                  <a:cubicBezTo>
                    <a:pt x="1790" y="129"/>
                    <a:pt x="1709" y="128"/>
                    <a:pt x="1628" y="122"/>
                  </a:cubicBezTo>
                  <a:cubicBezTo>
                    <a:pt x="1611" y="122"/>
                    <a:pt x="1595" y="122"/>
                    <a:pt x="1579" y="122"/>
                  </a:cubicBezTo>
                  <a:cubicBezTo>
                    <a:pt x="635" y="122"/>
                    <a:pt x="-248" y="785"/>
                    <a:pt x="65" y="1236"/>
                  </a:cubicBezTo>
                  <a:cubicBezTo>
                    <a:pt x="1468" y="3197"/>
                    <a:pt x="-1417" y="5571"/>
                    <a:pt x="1709" y="7387"/>
                  </a:cubicBezTo>
                  <a:cubicBezTo>
                    <a:pt x="2149" y="7629"/>
                    <a:pt x="1790" y="8355"/>
                    <a:pt x="2149" y="8743"/>
                  </a:cubicBezTo>
                  <a:cubicBezTo>
                    <a:pt x="2875" y="9439"/>
                    <a:pt x="3084" y="11052"/>
                    <a:pt x="4382" y="11052"/>
                  </a:cubicBezTo>
                  <a:cubicBezTo>
                    <a:pt x="4665" y="11052"/>
                    <a:pt x="4997" y="10978"/>
                    <a:pt x="5396" y="10801"/>
                  </a:cubicBezTo>
                  <a:cubicBezTo>
                    <a:pt x="6340" y="10382"/>
                    <a:pt x="7079" y="10235"/>
                    <a:pt x="7745" y="10235"/>
                  </a:cubicBezTo>
                  <a:cubicBezTo>
                    <a:pt x="8658" y="10235"/>
                    <a:pt x="9431" y="10514"/>
                    <a:pt x="10404" y="10752"/>
                  </a:cubicBezTo>
                  <a:cubicBezTo>
                    <a:pt x="11047" y="10922"/>
                    <a:pt x="11687" y="10995"/>
                    <a:pt x="11726" y="11454"/>
                  </a:cubicBezTo>
                  <a:cubicBezTo>
                    <a:pt x="11726" y="11624"/>
                    <a:pt x="11446" y="11770"/>
                    <a:pt x="11286" y="11914"/>
                  </a:cubicBezTo>
                  <a:cubicBezTo>
                    <a:pt x="10845" y="11746"/>
                    <a:pt x="10404" y="11576"/>
                    <a:pt x="9964" y="11358"/>
                  </a:cubicBezTo>
                  <a:cubicBezTo>
                    <a:pt x="9412" y="11024"/>
                    <a:pt x="8668" y="10843"/>
                    <a:pt x="7905" y="10843"/>
                  </a:cubicBezTo>
                  <a:cubicBezTo>
                    <a:pt x="7615" y="10843"/>
                    <a:pt x="7325" y="10869"/>
                    <a:pt x="7037" y="10922"/>
                  </a:cubicBezTo>
                  <a:cubicBezTo>
                    <a:pt x="5676" y="11139"/>
                    <a:pt x="6198" y="11866"/>
                    <a:pt x="6117" y="12399"/>
                  </a:cubicBezTo>
                  <a:cubicBezTo>
                    <a:pt x="5957" y="14021"/>
                    <a:pt x="9484" y="15789"/>
                    <a:pt x="9203" y="15983"/>
                  </a:cubicBezTo>
                  <a:cubicBezTo>
                    <a:pt x="5637" y="18452"/>
                    <a:pt x="8440" y="18501"/>
                    <a:pt x="11566" y="19276"/>
                  </a:cubicBezTo>
                  <a:cubicBezTo>
                    <a:pt x="12529" y="19542"/>
                    <a:pt x="13491" y="21358"/>
                    <a:pt x="15694" y="21576"/>
                  </a:cubicBezTo>
                  <a:cubicBezTo>
                    <a:pt x="15868" y="21592"/>
                    <a:pt x="16028" y="21600"/>
                    <a:pt x="16174" y="21600"/>
                  </a:cubicBezTo>
                  <a:cubicBezTo>
                    <a:pt x="18205" y="21600"/>
                    <a:pt x="17866" y="20122"/>
                    <a:pt x="18539" y="19445"/>
                  </a:cubicBezTo>
                  <a:cubicBezTo>
                    <a:pt x="20183" y="17775"/>
                    <a:pt x="18418" y="16152"/>
                    <a:pt x="17377" y="14603"/>
                  </a:cubicBezTo>
                  <a:cubicBezTo>
                    <a:pt x="17057" y="14091"/>
                    <a:pt x="16459" y="13747"/>
                    <a:pt x="15633" y="13747"/>
                  </a:cubicBezTo>
                  <a:cubicBezTo>
                    <a:pt x="15330" y="13747"/>
                    <a:pt x="14996" y="13793"/>
                    <a:pt x="14634" y="13894"/>
                  </a:cubicBezTo>
                  <a:cubicBezTo>
                    <a:pt x="15487" y="12710"/>
                    <a:pt x="17398" y="11086"/>
                    <a:pt x="15054" y="10413"/>
                  </a:cubicBezTo>
                  <a:cubicBezTo>
                    <a:pt x="12007" y="9566"/>
                    <a:pt x="11406" y="7072"/>
                    <a:pt x="7520" y="6902"/>
                  </a:cubicBezTo>
                  <a:cubicBezTo>
                    <a:pt x="6316" y="6854"/>
                    <a:pt x="5275" y="5837"/>
                    <a:pt x="6277" y="4796"/>
                  </a:cubicBezTo>
                  <a:cubicBezTo>
                    <a:pt x="7800" y="3246"/>
                    <a:pt x="6358" y="1817"/>
                    <a:pt x="5435" y="486"/>
                  </a:cubicBezTo>
                  <a:cubicBezTo>
                    <a:pt x="5152" y="101"/>
                    <a:pt x="4628" y="0"/>
                    <a:pt x="4021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3" name="Google Shape;298;p19"/>
            <p:cNvSpPr/>
            <p:nvPr/>
          </p:nvSpPr>
          <p:spPr>
            <a:xfrm>
              <a:off x="10113332" y="3650381"/>
              <a:ext cx="275129" cy="3580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7" h="21600" extrusionOk="0">
                  <a:moveTo>
                    <a:pt x="18163" y="0"/>
                  </a:moveTo>
                  <a:cubicBezTo>
                    <a:pt x="17767" y="0"/>
                    <a:pt x="17400" y="109"/>
                    <a:pt x="17132" y="366"/>
                  </a:cubicBezTo>
                  <a:cubicBezTo>
                    <a:pt x="16275" y="1147"/>
                    <a:pt x="15351" y="1406"/>
                    <a:pt x="14416" y="1406"/>
                  </a:cubicBezTo>
                  <a:cubicBezTo>
                    <a:pt x="13536" y="1406"/>
                    <a:pt x="12647" y="1178"/>
                    <a:pt x="11794" y="940"/>
                  </a:cubicBezTo>
                  <a:cubicBezTo>
                    <a:pt x="10552" y="575"/>
                    <a:pt x="9483" y="411"/>
                    <a:pt x="8556" y="411"/>
                  </a:cubicBezTo>
                  <a:cubicBezTo>
                    <a:pt x="4789" y="411"/>
                    <a:pt x="3349" y="3129"/>
                    <a:pt x="1974" y="6192"/>
                  </a:cubicBezTo>
                  <a:cubicBezTo>
                    <a:pt x="63" y="10336"/>
                    <a:pt x="-995" y="14398"/>
                    <a:pt x="1321" y="17476"/>
                  </a:cubicBezTo>
                  <a:cubicBezTo>
                    <a:pt x="1470" y="19855"/>
                    <a:pt x="1219" y="21332"/>
                    <a:pt x="3285" y="21579"/>
                  </a:cubicBezTo>
                  <a:cubicBezTo>
                    <a:pt x="3428" y="21593"/>
                    <a:pt x="3571" y="21600"/>
                    <a:pt x="3705" y="21600"/>
                  </a:cubicBezTo>
                  <a:cubicBezTo>
                    <a:pt x="5171" y="21600"/>
                    <a:pt x="6097" y="20805"/>
                    <a:pt x="6558" y="19527"/>
                  </a:cubicBezTo>
                  <a:cubicBezTo>
                    <a:pt x="6677" y="19173"/>
                    <a:pt x="6514" y="18385"/>
                    <a:pt x="7003" y="18385"/>
                  </a:cubicBezTo>
                  <a:cubicBezTo>
                    <a:pt x="7137" y="18385"/>
                    <a:pt x="7318" y="18444"/>
                    <a:pt x="7563" y="18584"/>
                  </a:cubicBezTo>
                  <a:cubicBezTo>
                    <a:pt x="8248" y="18983"/>
                    <a:pt x="8851" y="19142"/>
                    <a:pt x="9396" y="19142"/>
                  </a:cubicBezTo>
                  <a:cubicBezTo>
                    <a:pt x="10695" y="19142"/>
                    <a:pt x="11648" y="18228"/>
                    <a:pt x="12499" y="17476"/>
                  </a:cubicBezTo>
                  <a:cubicBezTo>
                    <a:pt x="13909" y="16246"/>
                    <a:pt x="12298" y="15096"/>
                    <a:pt x="11744" y="13864"/>
                  </a:cubicBezTo>
                  <a:cubicBezTo>
                    <a:pt x="11191" y="12634"/>
                    <a:pt x="9174" y="11278"/>
                    <a:pt x="11945" y="10089"/>
                  </a:cubicBezTo>
                  <a:cubicBezTo>
                    <a:pt x="13405" y="9474"/>
                    <a:pt x="15873" y="9146"/>
                    <a:pt x="14815" y="7259"/>
                  </a:cubicBezTo>
                  <a:cubicBezTo>
                    <a:pt x="14369" y="6442"/>
                    <a:pt x="13659" y="6211"/>
                    <a:pt x="12848" y="6211"/>
                  </a:cubicBezTo>
                  <a:cubicBezTo>
                    <a:pt x="11823" y="6211"/>
                    <a:pt x="10640" y="6579"/>
                    <a:pt x="9629" y="6601"/>
                  </a:cubicBezTo>
                  <a:cubicBezTo>
                    <a:pt x="8874" y="6684"/>
                    <a:pt x="8119" y="6767"/>
                    <a:pt x="7414" y="6931"/>
                  </a:cubicBezTo>
                  <a:cubicBezTo>
                    <a:pt x="7414" y="6520"/>
                    <a:pt x="7161" y="5905"/>
                    <a:pt x="7414" y="5782"/>
                  </a:cubicBezTo>
                  <a:cubicBezTo>
                    <a:pt x="8067" y="5371"/>
                    <a:pt x="8924" y="4837"/>
                    <a:pt x="9678" y="4837"/>
                  </a:cubicBezTo>
                  <a:cubicBezTo>
                    <a:pt x="11593" y="4879"/>
                    <a:pt x="13557" y="5371"/>
                    <a:pt x="15418" y="5371"/>
                  </a:cubicBezTo>
                  <a:cubicBezTo>
                    <a:pt x="17886" y="5371"/>
                    <a:pt x="18994" y="3687"/>
                    <a:pt x="20104" y="2211"/>
                  </a:cubicBezTo>
                  <a:cubicBezTo>
                    <a:pt x="20605" y="1636"/>
                    <a:pt x="20354" y="817"/>
                    <a:pt x="19649" y="446"/>
                  </a:cubicBezTo>
                  <a:cubicBezTo>
                    <a:pt x="19201" y="173"/>
                    <a:pt x="18659" y="0"/>
                    <a:pt x="18163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4" name="Google Shape;299;p19"/>
            <p:cNvSpPr/>
            <p:nvPr/>
          </p:nvSpPr>
          <p:spPr>
            <a:xfrm>
              <a:off x="7253594" y="345127"/>
              <a:ext cx="388715" cy="256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5" h="21600" extrusionOk="0">
                  <a:moveTo>
                    <a:pt x="17630" y="0"/>
                  </a:moveTo>
                  <a:cubicBezTo>
                    <a:pt x="12750" y="2575"/>
                    <a:pt x="6866" y="971"/>
                    <a:pt x="2668" y="8532"/>
                  </a:cubicBezTo>
                  <a:cubicBezTo>
                    <a:pt x="47" y="13227"/>
                    <a:pt x="-993" y="17922"/>
                    <a:pt x="1160" y="19466"/>
                  </a:cubicBezTo>
                  <a:cubicBezTo>
                    <a:pt x="3276" y="20785"/>
                    <a:pt x="5537" y="21530"/>
                    <a:pt x="7833" y="21587"/>
                  </a:cubicBezTo>
                  <a:cubicBezTo>
                    <a:pt x="7939" y="21593"/>
                    <a:pt x="8047" y="21600"/>
                    <a:pt x="8153" y="21600"/>
                  </a:cubicBezTo>
                  <a:cubicBezTo>
                    <a:pt x="8799" y="21600"/>
                    <a:pt x="9411" y="21385"/>
                    <a:pt x="9627" y="20155"/>
                  </a:cubicBezTo>
                  <a:cubicBezTo>
                    <a:pt x="9879" y="18724"/>
                    <a:pt x="9162" y="18151"/>
                    <a:pt x="8479" y="17634"/>
                  </a:cubicBezTo>
                  <a:cubicBezTo>
                    <a:pt x="5429" y="15232"/>
                    <a:pt x="6542" y="12998"/>
                    <a:pt x="8552" y="10593"/>
                  </a:cubicBezTo>
                  <a:cubicBezTo>
                    <a:pt x="11421" y="7101"/>
                    <a:pt x="15047" y="7041"/>
                    <a:pt x="18240" y="4924"/>
                  </a:cubicBezTo>
                  <a:cubicBezTo>
                    <a:pt x="19137" y="4407"/>
                    <a:pt x="20607" y="5152"/>
                    <a:pt x="20499" y="2634"/>
                  </a:cubicBezTo>
                  <a:cubicBezTo>
                    <a:pt x="20393" y="113"/>
                    <a:pt x="18994" y="229"/>
                    <a:pt x="17630" y="0"/>
                  </a:cubicBezTo>
                  <a:close/>
                </a:path>
              </a:pathLst>
            </a:custGeom>
            <a:solidFill>
              <a:srgbClr val="7690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5" name="Google Shape;300;p19"/>
            <p:cNvSpPr/>
            <p:nvPr/>
          </p:nvSpPr>
          <p:spPr>
            <a:xfrm>
              <a:off x="6113587" y="247510"/>
              <a:ext cx="379220" cy="139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5" h="21600" extrusionOk="0">
                  <a:moveTo>
                    <a:pt x="8362" y="0"/>
                  </a:moveTo>
                  <a:cubicBezTo>
                    <a:pt x="6290" y="0"/>
                    <a:pt x="4200" y="681"/>
                    <a:pt x="2132" y="785"/>
                  </a:cubicBezTo>
                  <a:cubicBezTo>
                    <a:pt x="1297" y="785"/>
                    <a:pt x="389" y="1314"/>
                    <a:pt x="84" y="3943"/>
                  </a:cubicBezTo>
                  <a:cubicBezTo>
                    <a:pt x="-181" y="6358"/>
                    <a:pt x="198" y="8883"/>
                    <a:pt x="994" y="10039"/>
                  </a:cubicBezTo>
                  <a:cubicBezTo>
                    <a:pt x="3080" y="13721"/>
                    <a:pt x="5277" y="16982"/>
                    <a:pt x="7436" y="20347"/>
                  </a:cubicBezTo>
                  <a:cubicBezTo>
                    <a:pt x="7965" y="21119"/>
                    <a:pt x="8456" y="21600"/>
                    <a:pt x="8916" y="21600"/>
                  </a:cubicBezTo>
                  <a:cubicBezTo>
                    <a:pt x="9576" y="21600"/>
                    <a:pt x="10175" y="20614"/>
                    <a:pt x="10734" y="18138"/>
                  </a:cubicBezTo>
                  <a:cubicBezTo>
                    <a:pt x="11227" y="16118"/>
                    <a:pt x="11903" y="12796"/>
                    <a:pt x="12824" y="12796"/>
                  </a:cubicBezTo>
                  <a:cubicBezTo>
                    <a:pt x="13102" y="12796"/>
                    <a:pt x="13403" y="13094"/>
                    <a:pt x="13727" y="13824"/>
                  </a:cubicBezTo>
                  <a:cubicBezTo>
                    <a:pt x="15128" y="17085"/>
                    <a:pt x="16643" y="17189"/>
                    <a:pt x="18161" y="17609"/>
                  </a:cubicBezTo>
                  <a:cubicBezTo>
                    <a:pt x="18650" y="17761"/>
                    <a:pt x="19266" y="18272"/>
                    <a:pt x="19812" y="18272"/>
                  </a:cubicBezTo>
                  <a:cubicBezTo>
                    <a:pt x="20408" y="18272"/>
                    <a:pt x="20919" y="17663"/>
                    <a:pt x="21077" y="15296"/>
                  </a:cubicBezTo>
                  <a:cubicBezTo>
                    <a:pt x="21419" y="10879"/>
                    <a:pt x="19864" y="10143"/>
                    <a:pt x="18766" y="8987"/>
                  </a:cubicBezTo>
                  <a:lnTo>
                    <a:pt x="14258" y="2994"/>
                  </a:lnTo>
                  <a:cubicBezTo>
                    <a:pt x="12326" y="627"/>
                    <a:pt x="10350" y="0"/>
                    <a:pt x="8362" y="0"/>
                  </a:cubicBezTo>
                  <a:close/>
                </a:path>
              </a:pathLst>
            </a:custGeom>
            <a:solidFill>
              <a:srgbClr val="7690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6" name="Google Shape;302;p19"/>
            <p:cNvSpPr/>
            <p:nvPr/>
          </p:nvSpPr>
          <p:spPr>
            <a:xfrm>
              <a:off x="10016711" y="4090953"/>
              <a:ext cx="328660" cy="129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0" h="21600" extrusionOk="0">
                  <a:moveTo>
                    <a:pt x="20685" y="5462"/>
                  </a:moveTo>
                  <a:cubicBezTo>
                    <a:pt x="20675" y="5469"/>
                    <a:pt x="20665" y="5475"/>
                    <a:pt x="20657" y="5482"/>
                  </a:cubicBezTo>
                  <a:cubicBezTo>
                    <a:pt x="20652" y="5515"/>
                    <a:pt x="20645" y="5541"/>
                    <a:pt x="20640" y="5574"/>
                  </a:cubicBezTo>
                  <a:lnTo>
                    <a:pt x="20685" y="5462"/>
                  </a:lnTo>
                  <a:close/>
                  <a:moveTo>
                    <a:pt x="15742" y="0"/>
                  </a:moveTo>
                  <a:cubicBezTo>
                    <a:pt x="13197" y="0"/>
                    <a:pt x="10684" y="669"/>
                    <a:pt x="8376" y="3646"/>
                  </a:cubicBezTo>
                  <a:cubicBezTo>
                    <a:pt x="7785" y="4472"/>
                    <a:pt x="7504" y="4951"/>
                    <a:pt x="7273" y="4951"/>
                  </a:cubicBezTo>
                  <a:cubicBezTo>
                    <a:pt x="7032" y="4951"/>
                    <a:pt x="6849" y="4420"/>
                    <a:pt x="6425" y="3193"/>
                  </a:cubicBezTo>
                  <a:cubicBezTo>
                    <a:pt x="5708" y="1043"/>
                    <a:pt x="5001" y="262"/>
                    <a:pt x="4309" y="262"/>
                  </a:cubicBezTo>
                  <a:cubicBezTo>
                    <a:pt x="3032" y="262"/>
                    <a:pt x="1798" y="2898"/>
                    <a:pt x="617" y="4439"/>
                  </a:cubicBezTo>
                  <a:cubicBezTo>
                    <a:pt x="-411" y="5672"/>
                    <a:pt x="0" y="10564"/>
                    <a:pt x="723" y="10564"/>
                  </a:cubicBezTo>
                  <a:cubicBezTo>
                    <a:pt x="730" y="10564"/>
                    <a:pt x="740" y="10564"/>
                    <a:pt x="748" y="10564"/>
                  </a:cubicBezTo>
                  <a:cubicBezTo>
                    <a:pt x="888" y="10531"/>
                    <a:pt x="1023" y="10518"/>
                    <a:pt x="1156" y="10518"/>
                  </a:cubicBezTo>
                  <a:cubicBezTo>
                    <a:pt x="4341" y="10518"/>
                    <a:pt x="5879" y="18046"/>
                    <a:pt x="8376" y="20872"/>
                  </a:cubicBezTo>
                  <a:cubicBezTo>
                    <a:pt x="8780" y="21364"/>
                    <a:pt x="9164" y="21600"/>
                    <a:pt x="9507" y="21600"/>
                  </a:cubicBezTo>
                  <a:cubicBezTo>
                    <a:pt x="10596" y="21600"/>
                    <a:pt x="11293" y="19233"/>
                    <a:pt x="11062" y="15095"/>
                  </a:cubicBezTo>
                  <a:cubicBezTo>
                    <a:pt x="10932" y="12485"/>
                    <a:pt x="10977" y="11692"/>
                    <a:pt x="12060" y="11128"/>
                  </a:cubicBezTo>
                  <a:cubicBezTo>
                    <a:pt x="14955" y="9548"/>
                    <a:pt x="17806" y="7403"/>
                    <a:pt x="20657" y="5482"/>
                  </a:cubicBezTo>
                  <a:cubicBezTo>
                    <a:pt x="20993" y="3436"/>
                    <a:pt x="21189" y="361"/>
                    <a:pt x="20294" y="361"/>
                  </a:cubicBezTo>
                  <a:cubicBezTo>
                    <a:pt x="18789" y="236"/>
                    <a:pt x="17259" y="0"/>
                    <a:pt x="15742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7" name="Google Shape;303;p19"/>
            <p:cNvSpPr/>
            <p:nvPr/>
          </p:nvSpPr>
          <p:spPr>
            <a:xfrm>
              <a:off x="9452535" y="383898"/>
              <a:ext cx="404178" cy="86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600" extrusionOk="0">
                  <a:moveTo>
                    <a:pt x="5364" y="0"/>
                  </a:moveTo>
                  <a:cubicBezTo>
                    <a:pt x="4509" y="1193"/>
                    <a:pt x="3940" y="2041"/>
                    <a:pt x="3370" y="2553"/>
                  </a:cubicBezTo>
                  <a:cubicBezTo>
                    <a:pt x="3201" y="2711"/>
                    <a:pt x="3011" y="2760"/>
                    <a:pt x="2811" y="2760"/>
                  </a:cubicBezTo>
                  <a:cubicBezTo>
                    <a:pt x="2403" y="2760"/>
                    <a:pt x="1950" y="2543"/>
                    <a:pt x="1530" y="2543"/>
                  </a:cubicBezTo>
                  <a:cubicBezTo>
                    <a:pt x="615" y="2543"/>
                    <a:pt x="-145" y="3608"/>
                    <a:pt x="24" y="10391"/>
                  </a:cubicBezTo>
                  <a:cubicBezTo>
                    <a:pt x="183" y="16464"/>
                    <a:pt x="1149" y="17568"/>
                    <a:pt x="2216" y="17568"/>
                  </a:cubicBezTo>
                  <a:cubicBezTo>
                    <a:pt x="2826" y="17568"/>
                    <a:pt x="3466" y="17203"/>
                    <a:pt x="4010" y="17203"/>
                  </a:cubicBezTo>
                  <a:cubicBezTo>
                    <a:pt x="6396" y="17036"/>
                    <a:pt x="8781" y="16010"/>
                    <a:pt x="11159" y="16010"/>
                  </a:cubicBezTo>
                  <a:cubicBezTo>
                    <a:pt x="13534" y="16010"/>
                    <a:pt x="15901" y="17036"/>
                    <a:pt x="18252" y="20949"/>
                  </a:cubicBezTo>
                  <a:cubicBezTo>
                    <a:pt x="18526" y="21393"/>
                    <a:pt x="18808" y="21600"/>
                    <a:pt x="19086" y="21600"/>
                  </a:cubicBezTo>
                  <a:cubicBezTo>
                    <a:pt x="20001" y="21600"/>
                    <a:pt x="20853" y="19264"/>
                    <a:pt x="21101" y="14817"/>
                  </a:cubicBezTo>
                  <a:cubicBezTo>
                    <a:pt x="21455" y="8005"/>
                    <a:pt x="19961" y="7325"/>
                    <a:pt x="18999" y="5964"/>
                  </a:cubicBezTo>
                  <a:cubicBezTo>
                    <a:pt x="17870" y="4190"/>
                    <a:pt x="16723" y="3638"/>
                    <a:pt x="15571" y="3638"/>
                  </a:cubicBezTo>
                  <a:cubicBezTo>
                    <a:pt x="13686" y="3638"/>
                    <a:pt x="11791" y="5107"/>
                    <a:pt x="9947" y="5107"/>
                  </a:cubicBezTo>
                  <a:cubicBezTo>
                    <a:pt x="8367" y="5107"/>
                    <a:pt x="6824" y="4022"/>
                    <a:pt x="5364" y="0"/>
                  </a:cubicBezTo>
                  <a:close/>
                </a:path>
              </a:pathLst>
            </a:custGeom>
            <a:solidFill>
              <a:srgbClr val="7690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8" name="Google Shape;304;p19"/>
            <p:cNvSpPr/>
            <p:nvPr/>
          </p:nvSpPr>
          <p:spPr>
            <a:xfrm>
              <a:off x="10671136" y="5560156"/>
              <a:ext cx="182259" cy="153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extrusionOk="0">
                  <a:moveTo>
                    <a:pt x="16645" y="0"/>
                  </a:moveTo>
                  <a:cubicBezTo>
                    <a:pt x="14476" y="0"/>
                    <a:pt x="11813" y="2724"/>
                    <a:pt x="9699" y="2724"/>
                  </a:cubicBezTo>
                  <a:cubicBezTo>
                    <a:pt x="8793" y="2724"/>
                    <a:pt x="7986" y="2224"/>
                    <a:pt x="7363" y="799"/>
                  </a:cubicBezTo>
                  <a:cubicBezTo>
                    <a:pt x="-802" y="2235"/>
                    <a:pt x="1646" y="10955"/>
                    <a:pt x="164" y="16419"/>
                  </a:cubicBezTo>
                  <a:cubicBezTo>
                    <a:pt x="-639" y="19331"/>
                    <a:pt x="1629" y="21600"/>
                    <a:pt x="4232" y="21600"/>
                  </a:cubicBezTo>
                  <a:cubicBezTo>
                    <a:pt x="4288" y="21600"/>
                    <a:pt x="4339" y="21600"/>
                    <a:pt x="4395" y="21600"/>
                  </a:cubicBezTo>
                  <a:cubicBezTo>
                    <a:pt x="9068" y="21500"/>
                    <a:pt x="20798" y="9042"/>
                    <a:pt x="19832" y="4343"/>
                  </a:cubicBezTo>
                  <a:cubicBezTo>
                    <a:pt x="19119" y="1026"/>
                    <a:pt x="17976" y="0"/>
                    <a:pt x="16645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99" name="Google Shape;305;p19"/>
            <p:cNvSpPr/>
            <p:nvPr/>
          </p:nvSpPr>
          <p:spPr>
            <a:xfrm>
              <a:off x="8837825" y="3221775"/>
              <a:ext cx="118165" cy="2015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45" h="21600" extrusionOk="0">
                  <a:moveTo>
                    <a:pt x="2543" y="0"/>
                  </a:moveTo>
                  <a:lnTo>
                    <a:pt x="1628" y="582"/>
                  </a:lnTo>
                  <a:cubicBezTo>
                    <a:pt x="-187" y="6120"/>
                    <a:pt x="-871" y="11663"/>
                    <a:pt x="1628" y="17129"/>
                  </a:cubicBezTo>
                  <a:cubicBezTo>
                    <a:pt x="2641" y="19651"/>
                    <a:pt x="4365" y="21600"/>
                    <a:pt x="8469" y="21600"/>
                  </a:cubicBezTo>
                  <a:cubicBezTo>
                    <a:pt x="8995" y="21600"/>
                    <a:pt x="9554" y="21566"/>
                    <a:pt x="10153" y="21503"/>
                  </a:cubicBezTo>
                  <a:cubicBezTo>
                    <a:pt x="15382" y="20993"/>
                    <a:pt x="20729" y="18588"/>
                    <a:pt x="19591" y="15746"/>
                  </a:cubicBezTo>
                  <a:cubicBezTo>
                    <a:pt x="17204" y="9330"/>
                    <a:pt x="12994" y="3134"/>
                    <a:pt x="2543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0" name="Google Shape;306;p19"/>
            <p:cNvSpPr/>
            <p:nvPr/>
          </p:nvSpPr>
          <p:spPr>
            <a:xfrm>
              <a:off x="8102291" y="216533"/>
              <a:ext cx="246270" cy="104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4" h="21600" extrusionOk="0">
                  <a:moveTo>
                    <a:pt x="3240" y="0"/>
                  </a:moveTo>
                  <a:cubicBezTo>
                    <a:pt x="1725" y="0"/>
                    <a:pt x="549" y="2915"/>
                    <a:pt x="95" y="6639"/>
                  </a:cubicBezTo>
                  <a:cubicBezTo>
                    <a:pt x="-251" y="9040"/>
                    <a:pt x="387" y="11580"/>
                    <a:pt x="1433" y="11996"/>
                  </a:cubicBezTo>
                  <a:cubicBezTo>
                    <a:pt x="6369" y="15385"/>
                    <a:pt x="11305" y="18636"/>
                    <a:pt x="15660" y="21600"/>
                  </a:cubicBezTo>
                  <a:cubicBezTo>
                    <a:pt x="17982" y="21314"/>
                    <a:pt x="19665" y="21314"/>
                    <a:pt x="20711" y="17362"/>
                  </a:cubicBezTo>
                  <a:cubicBezTo>
                    <a:pt x="21349" y="15108"/>
                    <a:pt x="20942" y="11996"/>
                    <a:pt x="20129" y="11580"/>
                  </a:cubicBezTo>
                  <a:cubicBezTo>
                    <a:pt x="14440" y="8330"/>
                    <a:pt x="9329" y="286"/>
                    <a:pt x="3348" y="8"/>
                  </a:cubicBezTo>
                  <a:cubicBezTo>
                    <a:pt x="3311" y="0"/>
                    <a:pt x="3277" y="0"/>
                    <a:pt x="3240" y="0"/>
                  </a:cubicBezTo>
                  <a:close/>
                </a:path>
              </a:pathLst>
            </a:custGeom>
            <a:solidFill>
              <a:srgbClr val="7690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1" name="Google Shape;307;p19"/>
            <p:cNvSpPr/>
            <p:nvPr/>
          </p:nvSpPr>
          <p:spPr>
            <a:xfrm>
              <a:off x="6359285" y="217950"/>
              <a:ext cx="177927" cy="87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5" h="21600" extrusionOk="0">
                  <a:moveTo>
                    <a:pt x="3343" y="0"/>
                  </a:moveTo>
                  <a:cubicBezTo>
                    <a:pt x="1786" y="0"/>
                    <a:pt x="221" y="1561"/>
                    <a:pt x="5" y="6689"/>
                  </a:cubicBezTo>
                  <a:cubicBezTo>
                    <a:pt x="-77" y="8367"/>
                    <a:pt x="793" y="10209"/>
                    <a:pt x="1191" y="12051"/>
                  </a:cubicBezTo>
                  <a:lnTo>
                    <a:pt x="10604" y="21600"/>
                  </a:lnTo>
                  <a:cubicBezTo>
                    <a:pt x="11080" y="21522"/>
                    <a:pt x="11556" y="21522"/>
                    <a:pt x="12028" y="21522"/>
                  </a:cubicBezTo>
                  <a:cubicBezTo>
                    <a:pt x="12504" y="21522"/>
                    <a:pt x="12980" y="21522"/>
                    <a:pt x="13452" y="21435"/>
                  </a:cubicBezTo>
                  <a:cubicBezTo>
                    <a:pt x="16620" y="20766"/>
                    <a:pt x="21523" y="20262"/>
                    <a:pt x="20575" y="12225"/>
                  </a:cubicBezTo>
                  <a:cubicBezTo>
                    <a:pt x="19403" y="2986"/>
                    <a:pt x="16322" y="1813"/>
                    <a:pt x="12934" y="1813"/>
                  </a:cubicBezTo>
                  <a:cubicBezTo>
                    <a:pt x="11776" y="1813"/>
                    <a:pt x="10581" y="1949"/>
                    <a:pt x="9418" y="1949"/>
                  </a:cubicBezTo>
                  <a:cubicBezTo>
                    <a:pt x="7990" y="1949"/>
                    <a:pt x="6607" y="1745"/>
                    <a:pt x="5385" y="824"/>
                  </a:cubicBezTo>
                  <a:cubicBezTo>
                    <a:pt x="4803" y="349"/>
                    <a:pt x="4075" y="0"/>
                    <a:pt x="3343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2" name="Google Shape;308;p19"/>
            <p:cNvSpPr/>
            <p:nvPr/>
          </p:nvSpPr>
          <p:spPr>
            <a:xfrm>
              <a:off x="10273359" y="4098550"/>
              <a:ext cx="189129" cy="120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0" h="21600" extrusionOk="0">
                  <a:moveTo>
                    <a:pt x="16791" y="0"/>
                  </a:moveTo>
                  <a:cubicBezTo>
                    <a:pt x="16406" y="0"/>
                    <a:pt x="16013" y="85"/>
                    <a:pt x="15617" y="247"/>
                  </a:cubicBezTo>
                  <a:cubicBezTo>
                    <a:pt x="12770" y="1466"/>
                    <a:pt x="9996" y="2926"/>
                    <a:pt x="7221" y="4512"/>
                  </a:cubicBezTo>
                  <a:lnTo>
                    <a:pt x="7297" y="4512"/>
                  </a:lnTo>
                  <a:cubicBezTo>
                    <a:pt x="6128" y="5971"/>
                    <a:pt x="4962" y="7310"/>
                    <a:pt x="3721" y="8410"/>
                  </a:cubicBezTo>
                  <a:cubicBezTo>
                    <a:pt x="946" y="10603"/>
                    <a:pt x="-878" y="14748"/>
                    <a:pt x="435" y="18886"/>
                  </a:cubicBezTo>
                  <a:cubicBezTo>
                    <a:pt x="1065" y="20888"/>
                    <a:pt x="1867" y="21600"/>
                    <a:pt x="2737" y="21600"/>
                  </a:cubicBezTo>
                  <a:cubicBezTo>
                    <a:pt x="4097" y="21600"/>
                    <a:pt x="5613" y="19859"/>
                    <a:pt x="6858" y="18519"/>
                  </a:cubicBezTo>
                  <a:cubicBezTo>
                    <a:pt x="9924" y="14748"/>
                    <a:pt x="13353" y="11942"/>
                    <a:pt x="17002" y="10116"/>
                  </a:cubicBezTo>
                  <a:cubicBezTo>
                    <a:pt x="18678" y="9383"/>
                    <a:pt x="20722" y="7804"/>
                    <a:pt x="20211" y="4265"/>
                  </a:cubicBezTo>
                  <a:cubicBezTo>
                    <a:pt x="19742" y="1424"/>
                    <a:pt x="18374" y="0"/>
                    <a:pt x="16791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3" name="Google Shape;309;p19"/>
            <p:cNvSpPr/>
            <p:nvPr/>
          </p:nvSpPr>
          <p:spPr>
            <a:xfrm>
              <a:off x="10334704" y="2525866"/>
              <a:ext cx="87600" cy="1477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8" h="21600" extrusionOk="0">
                  <a:moveTo>
                    <a:pt x="11513" y="0"/>
                  </a:moveTo>
                  <a:cubicBezTo>
                    <a:pt x="11385" y="0"/>
                    <a:pt x="11258" y="0"/>
                    <a:pt x="11130" y="6"/>
                  </a:cubicBezTo>
                  <a:cubicBezTo>
                    <a:pt x="793" y="305"/>
                    <a:pt x="1207" y="7664"/>
                    <a:pt x="107" y="13032"/>
                  </a:cubicBezTo>
                  <a:cubicBezTo>
                    <a:pt x="-690" y="17641"/>
                    <a:pt x="3008" y="21600"/>
                    <a:pt x="9209" y="21600"/>
                  </a:cubicBezTo>
                  <a:cubicBezTo>
                    <a:pt x="9433" y="21600"/>
                    <a:pt x="9656" y="21594"/>
                    <a:pt x="9887" y="21583"/>
                  </a:cubicBezTo>
                  <a:cubicBezTo>
                    <a:pt x="20910" y="21186"/>
                    <a:pt x="14980" y="13827"/>
                    <a:pt x="17738" y="10443"/>
                  </a:cubicBezTo>
                  <a:cubicBezTo>
                    <a:pt x="17060" y="6042"/>
                    <a:pt x="19451" y="0"/>
                    <a:pt x="11513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4" name="Google Shape;310;p19"/>
            <p:cNvSpPr/>
            <p:nvPr/>
          </p:nvSpPr>
          <p:spPr>
            <a:xfrm>
              <a:off x="10322400" y="3151042"/>
              <a:ext cx="116239" cy="153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3" h="21600" extrusionOk="0">
                  <a:moveTo>
                    <a:pt x="16650" y="0"/>
                  </a:moveTo>
                  <a:cubicBezTo>
                    <a:pt x="15043" y="0"/>
                    <a:pt x="13564" y="572"/>
                    <a:pt x="12700" y="1533"/>
                  </a:cubicBezTo>
                  <a:cubicBezTo>
                    <a:pt x="10229" y="6621"/>
                    <a:pt x="5786" y="10458"/>
                    <a:pt x="1464" y="14491"/>
                  </a:cubicBezTo>
                  <a:cubicBezTo>
                    <a:pt x="-264" y="15929"/>
                    <a:pt x="-507" y="18234"/>
                    <a:pt x="972" y="19867"/>
                  </a:cubicBezTo>
                  <a:cubicBezTo>
                    <a:pt x="1814" y="20911"/>
                    <a:pt x="3107" y="21600"/>
                    <a:pt x="4357" y="21600"/>
                  </a:cubicBezTo>
                  <a:cubicBezTo>
                    <a:pt x="4943" y="21600"/>
                    <a:pt x="5522" y="21450"/>
                    <a:pt x="6029" y="21111"/>
                  </a:cubicBezTo>
                  <a:cubicBezTo>
                    <a:pt x="12450" y="17368"/>
                    <a:pt x="18993" y="13435"/>
                    <a:pt x="21093" y="8059"/>
                  </a:cubicBezTo>
                  <a:cubicBezTo>
                    <a:pt x="20722" y="4127"/>
                    <a:pt x="20350" y="1244"/>
                    <a:pt x="16650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5" name="Google Shape;311;p19"/>
            <p:cNvSpPr/>
            <p:nvPr/>
          </p:nvSpPr>
          <p:spPr>
            <a:xfrm>
              <a:off x="6961833" y="216572"/>
              <a:ext cx="169187" cy="70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6" h="20413" extrusionOk="0">
                  <a:moveTo>
                    <a:pt x="7138" y="0"/>
                  </a:moveTo>
                  <a:cubicBezTo>
                    <a:pt x="4376" y="1576"/>
                    <a:pt x="355" y="-1187"/>
                    <a:pt x="20" y="7295"/>
                  </a:cubicBezTo>
                  <a:cubicBezTo>
                    <a:pt x="-314" y="14990"/>
                    <a:pt x="3620" y="14990"/>
                    <a:pt x="6135" y="16566"/>
                  </a:cubicBezTo>
                  <a:cubicBezTo>
                    <a:pt x="8228" y="17947"/>
                    <a:pt x="10404" y="18940"/>
                    <a:pt x="12497" y="19523"/>
                  </a:cubicBezTo>
                  <a:cubicBezTo>
                    <a:pt x="13723" y="19888"/>
                    <a:pt x="15084" y="20413"/>
                    <a:pt x="16349" y="20413"/>
                  </a:cubicBezTo>
                  <a:cubicBezTo>
                    <a:pt x="18529" y="20413"/>
                    <a:pt x="20414" y="18849"/>
                    <a:pt x="20787" y="12227"/>
                  </a:cubicBezTo>
                  <a:cubicBezTo>
                    <a:pt x="21286" y="2752"/>
                    <a:pt x="16935" y="3551"/>
                    <a:pt x="14004" y="2558"/>
                  </a:cubicBezTo>
                  <a:lnTo>
                    <a:pt x="7138" y="0"/>
                  </a:lnTo>
                  <a:close/>
                </a:path>
              </a:pathLst>
            </a:custGeom>
            <a:solidFill>
              <a:srgbClr val="7690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6" name="Google Shape;312;p19"/>
            <p:cNvSpPr/>
            <p:nvPr/>
          </p:nvSpPr>
          <p:spPr>
            <a:xfrm>
              <a:off x="11792588" y="4634140"/>
              <a:ext cx="114667" cy="125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extrusionOk="0">
                  <a:moveTo>
                    <a:pt x="3814" y="0"/>
                  </a:moveTo>
                  <a:cubicBezTo>
                    <a:pt x="1336" y="0"/>
                    <a:pt x="-363" y="2240"/>
                    <a:pt x="67" y="4744"/>
                  </a:cubicBezTo>
                  <a:cubicBezTo>
                    <a:pt x="1707" y="13253"/>
                    <a:pt x="7627" y="18732"/>
                    <a:pt x="16324" y="21418"/>
                  </a:cubicBezTo>
                  <a:cubicBezTo>
                    <a:pt x="16717" y="21539"/>
                    <a:pt x="17096" y="21600"/>
                    <a:pt x="17461" y="21600"/>
                  </a:cubicBezTo>
                  <a:cubicBezTo>
                    <a:pt x="19531" y="21600"/>
                    <a:pt x="21018" y="19657"/>
                    <a:pt x="21237" y="16283"/>
                  </a:cubicBezTo>
                  <a:cubicBezTo>
                    <a:pt x="16703" y="10918"/>
                    <a:pt x="13925" y="2875"/>
                    <a:pt x="5112" y="196"/>
                  </a:cubicBezTo>
                  <a:cubicBezTo>
                    <a:pt x="4660" y="61"/>
                    <a:pt x="4230" y="0"/>
                    <a:pt x="3814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7" name="Google Shape;313;p19"/>
            <p:cNvSpPr/>
            <p:nvPr/>
          </p:nvSpPr>
          <p:spPr>
            <a:xfrm>
              <a:off x="10734390" y="3555638"/>
              <a:ext cx="75553" cy="1256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93" h="21600" extrusionOk="0">
                  <a:moveTo>
                    <a:pt x="10344" y="0"/>
                  </a:moveTo>
                  <a:cubicBezTo>
                    <a:pt x="10164" y="0"/>
                    <a:pt x="9976" y="7"/>
                    <a:pt x="9780" y="20"/>
                  </a:cubicBezTo>
                  <a:cubicBezTo>
                    <a:pt x="2005" y="724"/>
                    <a:pt x="174" y="6451"/>
                    <a:pt x="27" y="11717"/>
                  </a:cubicBezTo>
                  <a:cubicBezTo>
                    <a:pt x="-235" y="15928"/>
                    <a:pt x="1392" y="21600"/>
                    <a:pt x="7197" y="21600"/>
                  </a:cubicBezTo>
                  <a:cubicBezTo>
                    <a:pt x="7524" y="21600"/>
                    <a:pt x="7867" y="21580"/>
                    <a:pt x="8227" y="21546"/>
                  </a:cubicBezTo>
                  <a:cubicBezTo>
                    <a:pt x="21365" y="20023"/>
                    <a:pt x="13165" y="11954"/>
                    <a:pt x="13165" y="7507"/>
                  </a:cubicBezTo>
                  <a:cubicBezTo>
                    <a:pt x="13982" y="3696"/>
                    <a:pt x="14408" y="0"/>
                    <a:pt x="10344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8" name="Google Shape;314;p19"/>
            <p:cNvSpPr/>
            <p:nvPr/>
          </p:nvSpPr>
          <p:spPr>
            <a:xfrm>
              <a:off x="7171979" y="202009"/>
              <a:ext cx="133537" cy="6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18701" extrusionOk="0">
                  <a:moveTo>
                    <a:pt x="15098" y="0"/>
                  </a:moveTo>
                  <a:cubicBezTo>
                    <a:pt x="14404" y="0"/>
                    <a:pt x="13716" y="151"/>
                    <a:pt x="13091" y="442"/>
                  </a:cubicBezTo>
                  <a:cubicBezTo>
                    <a:pt x="8383" y="2867"/>
                    <a:pt x="677" y="-485"/>
                    <a:pt x="33" y="11436"/>
                  </a:cubicBezTo>
                  <a:cubicBezTo>
                    <a:pt x="-500" y="18884"/>
                    <a:pt x="5602" y="18323"/>
                    <a:pt x="9665" y="18701"/>
                  </a:cubicBezTo>
                  <a:cubicBezTo>
                    <a:pt x="13735" y="16275"/>
                    <a:pt x="20691" y="21115"/>
                    <a:pt x="21013" y="8267"/>
                  </a:cubicBezTo>
                  <a:cubicBezTo>
                    <a:pt x="21100" y="2565"/>
                    <a:pt x="17990" y="0"/>
                    <a:pt x="15098" y="0"/>
                  </a:cubicBezTo>
                  <a:close/>
                </a:path>
              </a:pathLst>
            </a:custGeom>
            <a:solidFill>
              <a:srgbClr val="7690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09" name="Google Shape;315;p19"/>
            <p:cNvSpPr/>
            <p:nvPr/>
          </p:nvSpPr>
          <p:spPr>
            <a:xfrm>
              <a:off x="10818191" y="546460"/>
              <a:ext cx="126528" cy="61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0037" extrusionOk="0">
                  <a:moveTo>
                    <a:pt x="9675" y="0"/>
                  </a:moveTo>
                  <a:cubicBezTo>
                    <a:pt x="9009" y="543"/>
                    <a:pt x="8176" y="672"/>
                    <a:pt x="7277" y="672"/>
                  </a:cubicBezTo>
                  <a:cubicBezTo>
                    <a:pt x="6484" y="672"/>
                    <a:pt x="5644" y="569"/>
                    <a:pt x="4825" y="569"/>
                  </a:cubicBezTo>
                  <a:cubicBezTo>
                    <a:pt x="2380" y="569"/>
                    <a:pt x="135" y="1460"/>
                    <a:pt x="1" y="8488"/>
                  </a:cubicBezTo>
                  <a:cubicBezTo>
                    <a:pt x="-92" y="19016"/>
                    <a:pt x="4092" y="19882"/>
                    <a:pt x="8116" y="19882"/>
                  </a:cubicBezTo>
                  <a:cubicBezTo>
                    <a:pt x="8916" y="19882"/>
                    <a:pt x="9715" y="19856"/>
                    <a:pt x="10468" y="19856"/>
                  </a:cubicBezTo>
                  <a:cubicBezTo>
                    <a:pt x="10748" y="19856"/>
                    <a:pt x="11021" y="19856"/>
                    <a:pt x="11288" y="19869"/>
                  </a:cubicBezTo>
                  <a:cubicBezTo>
                    <a:pt x="12074" y="19959"/>
                    <a:pt x="12927" y="20037"/>
                    <a:pt x="13799" y="20037"/>
                  </a:cubicBezTo>
                  <a:cubicBezTo>
                    <a:pt x="17524" y="20037"/>
                    <a:pt x="21508" y="18629"/>
                    <a:pt x="21415" y="10490"/>
                  </a:cubicBezTo>
                  <a:cubicBezTo>
                    <a:pt x="21188" y="-1563"/>
                    <a:pt x="14626" y="1111"/>
                    <a:pt x="9675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0" name="Google Shape;316;p19"/>
            <p:cNvSpPr/>
            <p:nvPr/>
          </p:nvSpPr>
          <p:spPr>
            <a:xfrm>
              <a:off x="8372100" y="274906"/>
              <a:ext cx="119747" cy="73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1" h="21600" extrusionOk="0">
                  <a:moveTo>
                    <a:pt x="10224" y="0"/>
                  </a:moveTo>
                  <a:cubicBezTo>
                    <a:pt x="4779" y="0"/>
                    <a:pt x="1308" y="5291"/>
                    <a:pt x="116" y="14354"/>
                  </a:cubicBezTo>
                  <a:cubicBezTo>
                    <a:pt x="-540" y="18575"/>
                    <a:pt x="1705" y="21600"/>
                    <a:pt x="3732" y="21600"/>
                  </a:cubicBezTo>
                  <a:cubicBezTo>
                    <a:pt x="4189" y="21600"/>
                    <a:pt x="4633" y="21439"/>
                    <a:pt x="5037" y="21117"/>
                  </a:cubicBezTo>
                  <a:cubicBezTo>
                    <a:pt x="10190" y="16942"/>
                    <a:pt x="18199" y="20116"/>
                    <a:pt x="20033" y="9190"/>
                  </a:cubicBezTo>
                  <a:cubicBezTo>
                    <a:pt x="21060" y="2622"/>
                    <a:pt x="15112" y="242"/>
                    <a:pt x="11105" y="46"/>
                  </a:cubicBezTo>
                  <a:cubicBezTo>
                    <a:pt x="10806" y="12"/>
                    <a:pt x="10508" y="0"/>
                    <a:pt x="10224" y="0"/>
                  </a:cubicBezTo>
                  <a:close/>
                </a:path>
              </a:pathLst>
            </a:custGeom>
            <a:solidFill>
              <a:srgbClr val="7690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1" name="Google Shape;317;p19"/>
            <p:cNvSpPr/>
            <p:nvPr/>
          </p:nvSpPr>
          <p:spPr>
            <a:xfrm>
              <a:off x="10481875" y="3848644"/>
              <a:ext cx="117780" cy="60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5" h="20538" extrusionOk="0">
                  <a:moveTo>
                    <a:pt x="5454" y="0"/>
                  </a:moveTo>
                  <a:cubicBezTo>
                    <a:pt x="2045" y="0"/>
                    <a:pt x="-392" y="5188"/>
                    <a:pt x="52" y="10780"/>
                  </a:cubicBezTo>
                  <a:cubicBezTo>
                    <a:pt x="719" y="19691"/>
                    <a:pt x="3781" y="20135"/>
                    <a:pt x="6919" y="20135"/>
                  </a:cubicBezTo>
                  <a:cubicBezTo>
                    <a:pt x="7259" y="20135"/>
                    <a:pt x="7600" y="20121"/>
                    <a:pt x="7940" y="20121"/>
                  </a:cubicBezTo>
                  <a:cubicBezTo>
                    <a:pt x="8953" y="20121"/>
                    <a:pt x="9953" y="20175"/>
                    <a:pt x="10849" y="20538"/>
                  </a:cubicBezTo>
                  <a:cubicBezTo>
                    <a:pt x="11724" y="19745"/>
                    <a:pt x="12814" y="19557"/>
                    <a:pt x="13939" y="19557"/>
                  </a:cubicBezTo>
                  <a:cubicBezTo>
                    <a:pt x="14959" y="19557"/>
                    <a:pt x="16008" y="19718"/>
                    <a:pt x="16973" y="19718"/>
                  </a:cubicBezTo>
                  <a:cubicBezTo>
                    <a:pt x="19354" y="19718"/>
                    <a:pt x="21208" y="18791"/>
                    <a:pt x="20687" y="12406"/>
                  </a:cubicBezTo>
                  <a:cubicBezTo>
                    <a:pt x="19611" y="-1062"/>
                    <a:pt x="11689" y="1492"/>
                    <a:pt x="6287" y="94"/>
                  </a:cubicBezTo>
                  <a:cubicBezTo>
                    <a:pt x="6010" y="27"/>
                    <a:pt x="5725" y="0"/>
                    <a:pt x="5454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2" name="Google Shape;318;p19"/>
            <p:cNvSpPr/>
            <p:nvPr/>
          </p:nvSpPr>
          <p:spPr>
            <a:xfrm>
              <a:off x="7338705" y="221256"/>
              <a:ext cx="94746" cy="56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19508" extrusionOk="0">
                  <a:moveTo>
                    <a:pt x="15345" y="0"/>
                  </a:moveTo>
                  <a:cubicBezTo>
                    <a:pt x="14492" y="0"/>
                    <a:pt x="13621" y="177"/>
                    <a:pt x="12820" y="489"/>
                  </a:cubicBezTo>
                  <a:cubicBezTo>
                    <a:pt x="8154" y="2133"/>
                    <a:pt x="631" y="-2092"/>
                    <a:pt x="31" y="10352"/>
                  </a:cubicBezTo>
                  <a:cubicBezTo>
                    <a:pt x="-422" y="18095"/>
                    <a:pt x="4245" y="19277"/>
                    <a:pt x="8754" y="19508"/>
                  </a:cubicBezTo>
                  <a:cubicBezTo>
                    <a:pt x="13273" y="17158"/>
                    <a:pt x="20342" y="19033"/>
                    <a:pt x="20943" y="7771"/>
                  </a:cubicBezTo>
                  <a:cubicBezTo>
                    <a:pt x="21178" y="2119"/>
                    <a:pt x="18322" y="0"/>
                    <a:pt x="15345" y="0"/>
                  </a:cubicBezTo>
                  <a:close/>
                </a:path>
              </a:pathLst>
            </a:custGeom>
            <a:solidFill>
              <a:srgbClr val="7690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3" name="Google Shape;319;p19"/>
            <p:cNvSpPr/>
            <p:nvPr/>
          </p:nvSpPr>
          <p:spPr>
            <a:xfrm>
              <a:off x="3740456" y="227436"/>
              <a:ext cx="818995" cy="1496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46" y="0"/>
                  </a:moveTo>
                  <a:lnTo>
                    <a:pt x="21527" y="97"/>
                  </a:lnTo>
                  <a:lnTo>
                    <a:pt x="21564" y="97"/>
                  </a:lnTo>
                  <a:lnTo>
                    <a:pt x="21600" y="0"/>
                  </a:lnTo>
                  <a:close/>
                  <a:moveTo>
                    <a:pt x="0" y="21503"/>
                  </a:moveTo>
                  <a:lnTo>
                    <a:pt x="0" y="21600"/>
                  </a:lnTo>
                  <a:lnTo>
                    <a:pt x="18" y="21600"/>
                  </a:lnTo>
                  <a:lnTo>
                    <a:pt x="18" y="21503"/>
                  </a:ln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4" name="Google Shape;320;p19"/>
            <p:cNvSpPr/>
            <p:nvPr/>
          </p:nvSpPr>
          <p:spPr>
            <a:xfrm>
              <a:off x="0" y="140447"/>
              <a:ext cx="5081561" cy="5986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extrusionOk="0">
                  <a:moveTo>
                    <a:pt x="16224" y="233"/>
                  </a:moveTo>
                  <a:cubicBezTo>
                    <a:pt x="16237" y="233"/>
                    <a:pt x="16250" y="234"/>
                    <a:pt x="16263" y="235"/>
                  </a:cubicBezTo>
                  <a:cubicBezTo>
                    <a:pt x="16272" y="238"/>
                    <a:pt x="16280" y="240"/>
                    <a:pt x="16286" y="243"/>
                  </a:cubicBezTo>
                  <a:lnTo>
                    <a:pt x="15945" y="308"/>
                  </a:lnTo>
                  <a:cubicBezTo>
                    <a:pt x="16034" y="272"/>
                    <a:pt x="16122" y="233"/>
                    <a:pt x="16224" y="233"/>
                  </a:cubicBezTo>
                  <a:close/>
                  <a:moveTo>
                    <a:pt x="15924" y="314"/>
                  </a:moveTo>
                  <a:lnTo>
                    <a:pt x="15920" y="316"/>
                  </a:lnTo>
                  <a:lnTo>
                    <a:pt x="15917" y="316"/>
                  </a:lnTo>
                  <a:lnTo>
                    <a:pt x="15922" y="314"/>
                  </a:lnTo>
                  <a:close/>
                  <a:moveTo>
                    <a:pt x="11394" y="1271"/>
                  </a:moveTo>
                  <a:cubicBezTo>
                    <a:pt x="11427" y="1271"/>
                    <a:pt x="11462" y="1285"/>
                    <a:pt x="11500" y="1323"/>
                  </a:cubicBezTo>
                  <a:cubicBezTo>
                    <a:pt x="11536" y="1318"/>
                    <a:pt x="11572" y="1316"/>
                    <a:pt x="11607" y="1316"/>
                  </a:cubicBezTo>
                  <a:cubicBezTo>
                    <a:pt x="11628" y="1316"/>
                    <a:pt x="11649" y="1317"/>
                    <a:pt x="11670" y="1318"/>
                  </a:cubicBezTo>
                  <a:cubicBezTo>
                    <a:pt x="11679" y="1319"/>
                    <a:pt x="11688" y="1319"/>
                    <a:pt x="11698" y="1319"/>
                  </a:cubicBezTo>
                  <a:cubicBezTo>
                    <a:pt x="11756" y="1319"/>
                    <a:pt x="11830" y="1303"/>
                    <a:pt x="11889" y="1303"/>
                  </a:cubicBezTo>
                  <a:cubicBezTo>
                    <a:pt x="11976" y="1303"/>
                    <a:pt x="12031" y="1339"/>
                    <a:pt x="11950" y="1514"/>
                  </a:cubicBezTo>
                  <a:cubicBezTo>
                    <a:pt x="11933" y="1553"/>
                    <a:pt x="11973" y="1600"/>
                    <a:pt x="12028" y="1617"/>
                  </a:cubicBezTo>
                  <a:cubicBezTo>
                    <a:pt x="12074" y="1624"/>
                    <a:pt x="12123" y="1632"/>
                    <a:pt x="12169" y="1634"/>
                  </a:cubicBezTo>
                  <a:cubicBezTo>
                    <a:pt x="12112" y="1693"/>
                    <a:pt x="12063" y="1762"/>
                    <a:pt x="11990" y="1806"/>
                  </a:cubicBezTo>
                  <a:cubicBezTo>
                    <a:pt x="11974" y="1816"/>
                    <a:pt x="11959" y="1820"/>
                    <a:pt x="11945" y="1820"/>
                  </a:cubicBezTo>
                  <a:cubicBezTo>
                    <a:pt x="11894" y="1820"/>
                    <a:pt x="11851" y="1771"/>
                    <a:pt x="11806" y="1762"/>
                  </a:cubicBezTo>
                  <a:cubicBezTo>
                    <a:pt x="11523" y="1696"/>
                    <a:pt x="11557" y="1490"/>
                    <a:pt x="11500" y="1323"/>
                  </a:cubicBezTo>
                  <a:lnTo>
                    <a:pt x="11223" y="1352"/>
                  </a:lnTo>
                  <a:cubicBezTo>
                    <a:pt x="11279" y="1320"/>
                    <a:pt x="11333" y="1271"/>
                    <a:pt x="11394" y="1271"/>
                  </a:cubicBezTo>
                  <a:close/>
                  <a:moveTo>
                    <a:pt x="8586" y="1771"/>
                  </a:moveTo>
                  <a:cubicBezTo>
                    <a:pt x="8594" y="1771"/>
                    <a:pt x="8603" y="1771"/>
                    <a:pt x="8613" y="1772"/>
                  </a:cubicBezTo>
                  <a:cubicBezTo>
                    <a:pt x="8644" y="1796"/>
                    <a:pt x="8688" y="1831"/>
                    <a:pt x="8734" y="1863"/>
                  </a:cubicBezTo>
                  <a:cubicBezTo>
                    <a:pt x="8705" y="1885"/>
                    <a:pt x="8670" y="1899"/>
                    <a:pt x="8636" y="1912"/>
                  </a:cubicBezTo>
                  <a:cubicBezTo>
                    <a:pt x="8629" y="1913"/>
                    <a:pt x="8622" y="1913"/>
                    <a:pt x="8616" y="1913"/>
                  </a:cubicBezTo>
                  <a:cubicBezTo>
                    <a:pt x="8545" y="1913"/>
                    <a:pt x="8568" y="1847"/>
                    <a:pt x="8549" y="1811"/>
                  </a:cubicBezTo>
                  <a:cubicBezTo>
                    <a:pt x="8532" y="1782"/>
                    <a:pt x="8544" y="1771"/>
                    <a:pt x="8586" y="1771"/>
                  </a:cubicBezTo>
                  <a:close/>
                  <a:moveTo>
                    <a:pt x="9243" y="1782"/>
                  </a:moveTo>
                  <a:cubicBezTo>
                    <a:pt x="9251" y="1782"/>
                    <a:pt x="9258" y="1783"/>
                    <a:pt x="9265" y="1784"/>
                  </a:cubicBezTo>
                  <a:lnTo>
                    <a:pt x="9092" y="1958"/>
                  </a:lnTo>
                  <a:lnTo>
                    <a:pt x="8988" y="1872"/>
                  </a:lnTo>
                  <a:cubicBezTo>
                    <a:pt x="9066" y="1843"/>
                    <a:pt x="9141" y="1811"/>
                    <a:pt x="9219" y="1784"/>
                  </a:cubicBezTo>
                  <a:cubicBezTo>
                    <a:pt x="9228" y="1783"/>
                    <a:pt x="9236" y="1782"/>
                    <a:pt x="9243" y="1782"/>
                  </a:cubicBezTo>
                  <a:close/>
                  <a:moveTo>
                    <a:pt x="19514" y="0"/>
                  </a:moveTo>
                  <a:cubicBezTo>
                    <a:pt x="18741" y="0"/>
                    <a:pt x="17968" y="106"/>
                    <a:pt x="17196" y="147"/>
                  </a:cubicBezTo>
                  <a:cubicBezTo>
                    <a:pt x="16999" y="157"/>
                    <a:pt x="16803" y="140"/>
                    <a:pt x="16604" y="179"/>
                  </a:cubicBezTo>
                  <a:cubicBezTo>
                    <a:pt x="16602" y="179"/>
                    <a:pt x="16600" y="179"/>
                    <a:pt x="16599" y="179"/>
                  </a:cubicBezTo>
                  <a:cubicBezTo>
                    <a:pt x="16546" y="179"/>
                    <a:pt x="16411" y="44"/>
                    <a:pt x="16263" y="34"/>
                  </a:cubicBezTo>
                  <a:cubicBezTo>
                    <a:pt x="16105" y="24"/>
                    <a:pt x="15946" y="20"/>
                    <a:pt x="15788" y="20"/>
                  </a:cubicBezTo>
                  <a:cubicBezTo>
                    <a:pt x="15267" y="20"/>
                    <a:pt x="14748" y="65"/>
                    <a:pt x="14225" y="103"/>
                  </a:cubicBezTo>
                  <a:cubicBezTo>
                    <a:pt x="13904" y="124"/>
                    <a:pt x="13598" y="232"/>
                    <a:pt x="13269" y="232"/>
                  </a:cubicBezTo>
                  <a:cubicBezTo>
                    <a:pt x="13222" y="232"/>
                    <a:pt x="13175" y="230"/>
                    <a:pt x="13128" y="226"/>
                  </a:cubicBezTo>
                  <a:cubicBezTo>
                    <a:pt x="13101" y="223"/>
                    <a:pt x="13072" y="221"/>
                    <a:pt x="13043" y="221"/>
                  </a:cubicBezTo>
                  <a:cubicBezTo>
                    <a:pt x="12896" y="221"/>
                    <a:pt x="12735" y="261"/>
                    <a:pt x="12663" y="380"/>
                  </a:cubicBezTo>
                  <a:cubicBezTo>
                    <a:pt x="12594" y="496"/>
                    <a:pt x="12727" y="591"/>
                    <a:pt x="12831" y="675"/>
                  </a:cubicBezTo>
                  <a:cubicBezTo>
                    <a:pt x="12874" y="709"/>
                    <a:pt x="12877" y="783"/>
                    <a:pt x="12900" y="837"/>
                  </a:cubicBezTo>
                  <a:cubicBezTo>
                    <a:pt x="12896" y="836"/>
                    <a:pt x="12892" y="836"/>
                    <a:pt x="12888" y="836"/>
                  </a:cubicBezTo>
                  <a:cubicBezTo>
                    <a:pt x="12864" y="836"/>
                    <a:pt x="12836" y="840"/>
                    <a:pt x="12812" y="840"/>
                  </a:cubicBezTo>
                  <a:cubicBezTo>
                    <a:pt x="12792" y="840"/>
                    <a:pt x="12775" y="837"/>
                    <a:pt x="12764" y="829"/>
                  </a:cubicBezTo>
                  <a:cubicBezTo>
                    <a:pt x="12718" y="793"/>
                    <a:pt x="12677" y="780"/>
                    <a:pt x="12637" y="780"/>
                  </a:cubicBezTo>
                  <a:cubicBezTo>
                    <a:pt x="12573" y="780"/>
                    <a:pt x="12516" y="814"/>
                    <a:pt x="12455" y="849"/>
                  </a:cubicBezTo>
                  <a:lnTo>
                    <a:pt x="12455" y="851"/>
                  </a:lnTo>
                  <a:lnTo>
                    <a:pt x="12452" y="851"/>
                  </a:lnTo>
                  <a:cubicBezTo>
                    <a:pt x="12406" y="903"/>
                    <a:pt x="12288" y="920"/>
                    <a:pt x="12320" y="1004"/>
                  </a:cubicBezTo>
                  <a:cubicBezTo>
                    <a:pt x="12354" y="1087"/>
                    <a:pt x="12464" y="1089"/>
                    <a:pt x="12559" y="1097"/>
                  </a:cubicBezTo>
                  <a:lnTo>
                    <a:pt x="12608" y="1097"/>
                  </a:lnTo>
                  <a:lnTo>
                    <a:pt x="12862" y="1134"/>
                  </a:lnTo>
                  <a:cubicBezTo>
                    <a:pt x="12822" y="1146"/>
                    <a:pt x="12781" y="1153"/>
                    <a:pt x="12738" y="1153"/>
                  </a:cubicBezTo>
                  <a:cubicBezTo>
                    <a:pt x="12701" y="1151"/>
                    <a:pt x="12666" y="1126"/>
                    <a:pt x="12626" y="1116"/>
                  </a:cubicBezTo>
                  <a:cubicBezTo>
                    <a:pt x="12603" y="1111"/>
                    <a:pt x="12581" y="1109"/>
                    <a:pt x="12560" y="1109"/>
                  </a:cubicBezTo>
                  <a:cubicBezTo>
                    <a:pt x="12467" y="1109"/>
                    <a:pt x="12382" y="1153"/>
                    <a:pt x="12291" y="1161"/>
                  </a:cubicBezTo>
                  <a:cubicBezTo>
                    <a:pt x="12290" y="1161"/>
                    <a:pt x="12288" y="1161"/>
                    <a:pt x="12287" y="1161"/>
                  </a:cubicBezTo>
                  <a:cubicBezTo>
                    <a:pt x="12245" y="1161"/>
                    <a:pt x="12155" y="1081"/>
                    <a:pt x="12161" y="1050"/>
                  </a:cubicBezTo>
                  <a:cubicBezTo>
                    <a:pt x="12187" y="920"/>
                    <a:pt x="12305" y="866"/>
                    <a:pt x="12449" y="851"/>
                  </a:cubicBezTo>
                  <a:lnTo>
                    <a:pt x="12449" y="849"/>
                  </a:lnTo>
                  <a:cubicBezTo>
                    <a:pt x="12458" y="788"/>
                    <a:pt x="12475" y="726"/>
                    <a:pt x="12496" y="665"/>
                  </a:cubicBezTo>
                  <a:cubicBezTo>
                    <a:pt x="12516" y="621"/>
                    <a:pt x="12577" y="579"/>
                    <a:pt x="12525" y="532"/>
                  </a:cubicBezTo>
                  <a:cubicBezTo>
                    <a:pt x="12476" y="492"/>
                    <a:pt x="12417" y="482"/>
                    <a:pt x="12357" y="482"/>
                  </a:cubicBezTo>
                  <a:cubicBezTo>
                    <a:pt x="12313" y="482"/>
                    <a:pt x="12268" y="488"/>
                    <a:pt x="12224" y="491"/>
                  </a:cubicBezTo>
                  <a:cubicBezTo>
                    <a:pt x="12161" y="498"/>
                    <a:pt x="12129" y="532"/>
                    <a:pt x="12120" y="594"/>
                  </a:cubicBezTo>
                  <a:cubicBezTo>
                    <a:pt x="12103" y="746"/>
                    <a:pt x="12025" y="866"/>
                    <a:pt x="11829" y="900"/>
                  </a:cubicBezTo>
                  <a:cubicBezTo>
                    <a:pt x="11811" y="913"/>
                    <a:pt x="11797" y="925"/>
                    <a:pt x="11780" y="940"/>
                  </a:cubicBezTo>
                  <a:cubicBezTo>
                    <a:pt x="11800" y="974"/>
                    <a:pt x="11823" y="1006"/>
                    <a:pt x="11852" y="1035"/>
                  </a:cubicBezTo>
                  <a:cubicBezTo>
                    <a:pt x="11886" y="1053"/>
                    <a:pt x="11927" y="1067"/>
                    <a:pt x="11967" y="1075"/>
                  </a:cubicBezTo>
                  <a:cubicBezTo>
                    <a:pt x="11944" y="1072"/>
                    <a:pt x="11921" y="1071"/>
                    <a:pt x="11898" y="1071"/>
                  </a:cubicBezTo>
                  <a:cubicBezTo>
                    <a:pt x="11875" y="1071"/>
                    <a:pt x="11852" y="1072"/>
                    <a:pt x="11829" y="1075"/>
                  </a:cubicBezTo>
                  <a:cubicBezTo>
                    <a:pt x="11764" y="1089"/>
                    <a:pt x="11697" y="1095"/>
                    <a:pt x="11631" y="1095"/>
                  </a:cubicBezTo>
                  <a:cubicBezTo>
                    <a:pt x="11470" y="1095"/>
                    <a:pt x="11306" y="1064"/>
                    <a:pt x="11145" y="1064"/>
                  </a:cubicBezTo>
                  <a:cubicBezTo>
                    <a:pt x="11018" y="1064"/>
                    <a:pt x="10893" y="1083"/>
                    <a:pt x="10772" y="1151"/>
                  </a:cubicBezTo>
                  <a:cubicBezTo>
                    <a:pt x="10712" y="1185"/>
                    <a:pt x="10596" y="1190"/>
                    <a:pt x="10610" y="1259"/>
                  </a:cubicBezTo>
                  <a:cubicBezTo>
                    <a:pt x="10625" y="1332"/>
                    <a:pt x="10694" y="1406"/>
                    <a:pt x="10758" y="1465"/>
                  </a:cubicBezTo>
                  <a:cubicBezTo>
                    <a:pt x="10778" y="1484"/>
                    <a:pt x="10800" y="1491"/>
                    <a:pt x="10823" y="1491"/>
                  </a:cubicBezTo>
                  <a:cubicBezTo>
                    <a:pt x="10858" y="1491"/>
                    <a:pt x="10896" y="1475"/>
                    <a:pt x="10934" y="1458"/>
                  </a:cubicBezTo>
                  <a:cubicBezTo>
                    <a:pt x="11021" y="1417"/>
                    <a:pt x="11119" y="1390"/>
                    <a:pt x="11212" y="1357"/>
                  </a:cubicBezTo>
                  <a:cubicBezTo>
                    <a:pt x="11029" y="1565"/>
                    <a:pt x="10678" y="1550"/>
                    <a:pt x="10495" y="1701"/>
                  </a:cubicBezTo>
                  <a:cubicBezTo>
                    <a:pt x="10347" y="1825"/>
                    <a:pt x="10210" y="1869"/>
                    <a:pt x="10058" y="1869"/>
                  </a:cubicBezTo>
                  <a:cubicBezTo>
                    <a:pt x="9997" y="1869"/>
                    <a:pt x="9933" y="1862"/>
                    <a:pt x="9866" y="1850"/>
                  </a:cubicBezTo>
                  <a:cubicBezTo>
                    <a:pt x="9736" y="1828"/>
                    <a:pt x="9612" y="1777"/>
                    <a:pt x="9485" y="1737"/>
                  </a:cubicBezTo>
                  <a:cubicBezTo>
                    <a:pt x="9526" y="1711"/>
                    <a:pt x="9564" y="1702"/>
                    <a:pt x="9600" y="1702"/>
                  </a:cubicBezTo>
                  <a:cubicBezTo>
                    <a:pt x="9691" y="1702"/>
                    <a:pt x="9770" y="1763"/>
                    <a:pt x="9854" y="1791"/>
                  </a:cubicBezTo>
                  <a:cubicBezTo>
                    <a:pt x="9886" y="1802"/>
                    <a:pt x="9917" y="1806"/>
                    <a:pt x="9945" y="1806"/>
                  </a:cubicBezTo>
                  <a:cubicBezTo>
                    <a:pt x="10082" y="1806"/>
                    <a:pt x="10175" y="1700"/>
                    <a:pt x="10293" y="1659"/>
                  </a:cubicBezTo>
                  <a:cubicBezTo>
                    <a:pt x="10400" y="1622"/>
                    <a:pt x="10316" y="1541"/>
                    <a:pt x="10276" y="1475"/>
                  </a:cubicBezTo>
                  <a:cubicBezTo>
                    <a:pt x="10241" y="1418"/>
                    <a:pt x="10319" y="1384"/>
                    <a:pt x="10374" y="1354"/>
                  </a:cubicBezTo>
                  <a:cubicBezTo>
                    <a:pt x="10443" y="1320"/>
                    <a:pt x="10573" y="1310"/>
                    <a:pt x="10530" y="1210"/>
                  </a:cubicBezTo>
                  <a:cubicBezTo>
                    <a:pt x="10502" y="1150"/>
                    <a:pt x="10450" y="1140"/>
                    <a:pt x="10391" y="1140"/>
                  </a:cubicBezTo>
                  <a:cubicBezTo>
                    <a:pt x="10363" y="1140"/>
                    <a:pt x="10334" y="1143"/>
                    <a:pt x="10306" y="1143"/>
                  </a:cubicBezTo>
                  <a:cubicBezTo>
                    <a:pt x="10294" y="1143"/>
                    <a:pt x="10282" y="1142"/>
                    <a:pt x="10270" y="1141"/>
                  </a:cubicBezTo>
                  <a:cubicBezTo>
                    <a:pt x="10259" y="1140"/>
                    <a:pt x="10249" y="1140"/>
                    <a:pt x="10239" y="1140"/>
                  </a:cubicBezTo>
                  <a:cubicBezTo>
                    <a:pt x="10102" y="1140"/>
                    <a:pt x="9994" y="1219"/>
                    <a:pt x="9844" y="1219"/>
                  </a:cubicBezTo>
                  <a:cubicBezTo>
                    <a:pt x="9832" y="1219"/>
                    <a:pt x="9818" y="1218"/>
                    <a:pt x="9805" y="1217"/>
                  </a:cubicBezTo>
                  <a:cubicBezTo>
                    <a:pt x="9565" y="1195"/>
                    <a:pt x="9395" y="1089"/>
                    <a:pt x="9193" y="1021"/>
                  </a:cubicBezTo>
                  <a:cubicBezTo>
                    <a:pt x="9069" y="979"/>
                    <a:pt x="8949" y="961"/>
                    <a:pt x="8833" y="961"/>
                  </a:cubicBezTo>
                  <a:cubicBezTo>
                    <a:pt x="8498" y="961"/>
                    <a:pt x="8190" y="1108"/>
                    <a:pt x="7888" y="1251"/>
                  </a:cubicBezTo>
                  <a:cubicBezTo>
                    <a:pt x="7810" y="1288"/>
                    <a:pt x="7787" y="1340"/>
                    <a:pt x="7822" y="1416"/>
                  </a:cubicBezTo>
                  <a:cubicBezTo>
                    <a:pt x="7852" y="1481"/>
                    <a:pt x="7885" y="1526"/>
                    <a:pt x="7963" y="1526"/>
                  </a:cubicBezTo>
                  <a:cubicBezTo>
                    <a:pt x="7974" y="1526"/>
                    <a:pt x="7985" y="1526"/>
                    <a:pt x="7998" y="1524"/>
                  </a:cubicBezTo>
                  <a:lnTo>
                    <a:pt x="8411" y="1460"/>
                  </a:lnTo>
                  <a:cubicBezTo>
                    <a:pt x="8431" y="1458"/>
                    <a:pt x="8451" y="1453"/>
                    <a:pt x="8474" y="1448"/>
                  </a:cubicBezTo>
                  <a:cubicBezTo>
                    <a:pt x="8474" y="1463"/>
                    <a:pt x="8471" y="1477"/>
                    <a:pt x="8471" y="1492"/>
                  </a:cubicBezTo>
                  <a:cubicBezTo>
                    <a:pt x="8430" y="1656"/>
                    <a:pt x="8352" y="1750"/>
                    <a:pt x="8207" y="1750"/>
                  </a:cubicBezTo>
                  <a:cubicBezTo>
                    <a:pt x="8149" y="1750"/>
                    <a:pt x="8080" y="1735"/>
                    <a:pt x="7998" y="1703"/>
                  </a:cubicBezTo>
                  <a:cubicBezTo>
                    <a:pt x="7722" y="1598"/>
                    <a:pt x="7441" y="1559"/>
                    <a:pt x="7151" y="1559"/>
                  </a:cubicBezTo>
                  <a:cubicBezTo>
                    <a:pt x="6991" y="1559"/>
                    <a:pt x="6830" y="1571"/>
                    <a:pt x="6664" y="1590"/>
                  </a:cubicBezTo>
                  <a:cubicBezTo>
                    <a:pt x="6412" y="1620"/>
                    <a:pt x="6166" y="1745"/>
                    <a:pt x="5917" y="1745"/>
                  </a:cubicBezTo>
                  <a:cubicBezTo>
                    <a:pt x="5854" y="1745"/>
                    <a:pt x="5792" y="1737"/>
                    <a:pt x="5729" y="1718"/>
                  </a:cubicBezTo>
                  <a:cubicBezTo>
                    <a:pt x="5437" y="1632"/>
                    <a:pt x="5137" y="1578"/>
                    <a:pt x="4831" y="1551"/>
                  </a:cubicBezTo>
                  <a:cubicBezTo>
                    <a:pt x="4499" y="1519"/>
                    <a:pt x="4180" y="1449"/>
                    <a:pt x="3841" y="1449"/>
                  </a:cubicBezTo>
                  <a:cubicBezTo>
                    <a:pt x="3706" y="1449"/>
                    <a:pt x="3568" y="1460"/>
                    <a:pt x="3425" y="1490"/>
                  </a:cubicBezTo>
                  <a:cubicBezTo>
                    <a:pt x="3046" y="1570"/>
                    <a:pt x="2684" y="1742"/>
                    <a:pt x="2279" y="1742"/>
                  </a:cubicBezTo>
                  <a:cubicBezTo>
                    <a:pt x="2240" y="1742"/>
                    <a:pt x="2200" y="1741"/>
                    <a:pt x="2160" y="1737"/>
                  </a:cubicBezTo>
                  <a:cubicBezTo>
                    <a:pt x="2155" y="1737"/>
                    <a:pt x="2149" y="1737"/>
                    <a:pt x="2144" y="1737"/>
                  </a:cubicBezTo>
                  <a:cubicBezTo>
                    <a:pt x="2058" y="1737"/>
                    <a:pt x="2009" y="1790"/>
                    <a:pt x="2033" y="1887"/>
                  </a:cubicBezTo>
                  <a:cubicBezTo>
                    <a:pt x="2063" y="1998"/>
                    <a:pt x="2034" y="2089"/>
                    <a:pt x="1927" y="2089"/>
                  </a:cubicBezTo>
                  <a:cubicBezTo>
                    <a:pt x="1898" y="2089"/>
                    <a:pt x="1862" y="2082"/>
                    <a:pt x="1820" y="2066"/>
                  </a:cubicBezTo>
                  <a:cubicBezTo>
                    <a:pt x="1755" y="2042"/>
                    <a:pt x="1694" y="2032"/>
                    <a:pt x="1637" y="2032"/>
                  </a:cubicBezTo>
                  <a:cubicBezTo>
                    <a:pt x="1484" y="2032"/>
                    <a:pt x="1352" y="2102"/>
                    <a:pt x="1214" y="2164"/>
                  </a:cubicBezTo>
                  <a:cubicBezTo>
                    <a:pt x="1138" y="2199"/>
                    <a:pt x="1089" y="2260"/>
                    <a:pt x="1124" y="2339"/>
                  </a:cubicBezTo>
                  <a:cubicBezTo>
                    <a:pt x="1149" y="2398"/>
                    <a:pt x="1200" y="2413"/>
                    <a:pt x="1261" y="2413"/>
                  </a:cubicBezTo>
                  <a:cubicBezTo>
                    <a:pt x="1278" y="2413"/>
                    <a:pt x="1296" y="2412"/>
                    <a:pt x="1315" y="2410"/>
                  </a:cubicBezTo>
                  <a:cubicBezTo>
                    <a:pt x="1362" y="2404"/>
                    <a:pt x="1410" y="2402"/>
                    <a:pt x="1457" y="2402"/>
                  </a:cubicBezTo>
                  <a:cubicBezTo>
                    <a:pt x="1473" y="2402"/>
                    <a:pt x="1489" y="2402"/>
                    <a:pt x="1505" y="2403"/>
                  </a:cubicBezTo>
                  <a:cubicBezTo>
                    <a:pt x="1509" y="2403"/>
                    <a:pt x="1514" y="2403"/>
                    <a:pt x="1519" y="2403"/>
                  </a:cubicBezTo>
                  <a:cubicBezTo>
                    <a:pt x="1555" y="2403"/>
                    <a:pt x="1601" y="2395"/>
                    <a:pt x="1637" y="2395"/>
                  </a:cubicBezTo>
                  <a:cubicBezTo>
                    <a:pt x="1667" y="2395"/>
                    <a:pt x="1690" y="2401"/>
                    <a:pt x="1690" y="2425"/>
                  </a:cubicBezTo>
                  <a:cubicBezTo>
                    <a:pt x="1690" y="2485"/>
                    <a:pt x="1600" y="2505"/>
                    <a:pt x="1527" y="2505"/>
                  </a:cubicBezTo>
                  <a:cubicBezTo>
                    <a:pt x="1514" y="2505"/>
                    <a:pt x="1502" y="2504"/>
                    <a:pt x="1491" y="2503"/>
                  </a:cubicBezTo>
                  <a:cubicBezTo>
                    <a:pt x="1457" y="2500"/>
                    <a:pt x="1424" y="2499"/>
                    <a:pt x="1392" y="2499"/>
                  </a:cubicBezTo>
                  <a:cubicBezTo>
                    <a:pt x="1030" y="2499"/>
                    <a:pt x="741" y="2678"/>
                    <a:pt x="428" y="2800"/>
                  </a:cubicBezTo>
                  <a:cubicBezTo>
                    <a:pt x="174" y="2898"/>
                    <a:pt x="368" y="3060"/>
                    <a:pt x="356" y="3185"/>
                  </a:cubicBezTo>
                  <a:cubicBezTo>
                    <a:pt x="353" y="3240"/>
                    <a:pt x="385" y="3253"/>
                    <a:pt x="427" y="3253"/>
                  </a:cubicBezTo>
                  <a:cubicBezTo>
                    <a:pt x="466" y="3253"/>
                    <a:pt x="513" y="3242"/>
                    <a:pt x="549" y="3242"/>
                  </a:cubicBezTo>
                  <a:cubicBezTo>
                    <a:pt x="587" y="3242"/>
                    <a:pt x="622" y="3264"/>
                    <a:pt x="656" y="3276"/>
                  </a:cubicBezTo>
                  <a:cubicBezTo>
                    <a:pt x="630" y="3301"/>
                    <a:pt x="601" y="3320"/>
                    <a:pt x="567" y="3338"/>
                  </a:cubicBezTo>
                  <a:cubicBezTo>
                    <a:pt x="411" y="3392"/>
                    <a:pt x="249" y="3436"/>
                    <a:pt x="93" y="3492"/>
                  </a:cubicBezTo>
                  <a:cubicBezTo>
                    <a:pt x="30" y="3514"/>
                    <a:pt x="-25" y="3571"/>
                    <a:pt x="13" y="3637"/>
                  </a:cubicBezTo>
                  <a:cubicBezTo>
                    <a:pt x="29" y="3666"/>
                    <a:pt x="52" y="3675"/>
                    <a:pt x="78" y="3675"/>
                  </a:cubicBezTo>
                  <a:cubicBezTo>
                    <a:pt x="110" y="3675"/>
                    <a:pt x="146" y="3661"/>
                    <a:pt x="180" y="3654"/>
                  </a:cubicBezTo>
                  <a:cubicBezTo>
                    <a:pt x="350" y="3615"/>
                    <a:pt x="535" y="3600"/>
                    <a:pt x="685" y="3531"/>
                  </a:cubicBezTo>
                  <a:cubicBezTo>
                    <a:pt x="743" y="3505"/>
                    <a:pt x="804" y="3497"/>
                    <a:pt x="866" y="3497"/>
                  </a:cubicBezTo>
                  <a:cubicBezTo>
                    <a:pt x="969" y="3497"/>
                    <a:pt x="1075" y="3520"/>
                    <a:pt x="1176" y="3520"/>
                  </a:cubicBezTo>
                  <a:cubicBezTo>
                    <a:pt x="1261" y="3520"/>
                    <a:pt x="1344" y="3503"/>
                    <a:pt x="1419" y="3443"/>
                  </a:cubicBezTo>
                  <a:cubicBezTo>
                    <a:pt x="1502" y="3374"/>
                    <a:pt x="1583" y="3306"/>
                    <a:pt x="1667" y="3239"/>
                  </a:cubicBezTo>
                  <a:cubicBezTo>
                    <a:pt x="1732" y="3187"/>
                    <a:pt x="1802" y="3172"/>
                    <a:pt x="1874" y="3172"/>
                  </a:cubicBezTo>
                  <a:cubicBezTo>
                    <a:pt x="1963" y="3172"/>
                    <a:pt x="2057" y="3195"/>
                    <a:pt x="2151" y="3195"/>
                  </a:cubicBezTo>
                  <a:cubicBezTo>
                    <a:pt x="2192" y="3195"/>
                    <a:pt x="2233" y="3190"/>
                    <a:pt x="2273" y="3178"/>
                  </a:cubicBezTo>
                  <a:cubicBezTo>
                    <a:pt x="2460" y="3120"/>
                    <a:pt x="2642" y="3022"/>
                    <a:pt x="2851" y="3022"/>
                  </a:cubicBezTo>
                  <a:cubicBezTo>
                    <a:pt x="2935" y="3022"/>
                    <a:pt x="3024" y="3038"/>
                    <a:pt x="3119" y="3080"/>
                  </a:cubicBezTo>
                  <a:cubicBezTo>
                    <a:pt x="3361" y="3185"/>
                    <a:pt x="3690" y="3173"/>
                    <a:pt x="3644" y="3519"/>
                  </a:cubicBezTo>
                  <a:cubicBezTo>
                    <a:pt x="3636" y="3581"/>
                    <a:pt x="3667" y="3674"/>
                    <a:pt x="3719" y="3711"/>
                  </a:cubicBezTo>
                  <a:cubicBezTo>
                    <a:pt x="3942" y="3870"/>
                    <a:pt x="3927" y="4177"/>
                    <a:pt x="3852" y="4258"/>
                  </a:cubicBezTo>
                  <a:cubicBezTo>
                    <a:pt x="3659" y="4472"/>
                    <a:pt x="3731" y="4626"/>
                    <a:pt x="3815" y="4825"/>
                  </a:cubicBezTo>
                  <a:cubicBezTo>
                    <a:pt x="3838" y="4886"/>
                    <a:pt x="3783" y="4977"/>
                    <a:pt x="3742" y="5046"/>
                  </a:cubicBezTo>
                  <a:cubicBezTo>
                    <a:pt x="3558" y="5375"/>
                    <a:pt x="3208" y="5605"/>
                    <a:pt x="3021" y="5937"/>
                  </a:cubicBezTo>
                  <a:cubicBezTo>
                    <a:pt x="2891" y="6165"/>
                    <a:pt x="2824" y="6928"/>
                    <a:pt x="3041" y="7063"/>
                  </a:cubicBezTo>
                  <a:cubicBezTo>
                    <a:pt x="3353" y="7260"/>
                    <a:pt x="3304" y="7507"/>
                    <a:pt x="3356" y="7763"/>
                  </a:cubicBezTo>
                  <a:cubicBezTo>
                    <a:pt x="3387" y="7917"/>
                    <a:pt x="3384" y="8170"/>
                    <a:pt x="3431" y="8202"/>
                  </a:cubicBezTo>
                  <a:cubicBezTo>
                    <a:pt x="3713" y="8391"/>
                    <a:pt x="3690" y="8715"/>
                    <a:pt x="3921" y="8914"/>
                  </a:cubicBezTo>
                  <a:cubicBezTo>
                    <a:pt x="3970" y="8957"/>
                    <a:pt x="4017" y="8984"/>
                    <a:pt x="4069" y="8984"/>
                  </a:cubicBezTo>
                  <a:cubicBezTo>
                    <a:pt x="4094" y="8984"/>
                    <a:pt x="4121" y="8977"/>
                    <a:pt x="4149" y="8963"/>
                  </a:cubicBezTo>
                  <a:cubicBezTo>
                    <a:pt x="4236" y="8921"/>
                    <a:pt x="4239" y="8840"/>
                    <a:pt x="4184" y="8781"/>
                  </a:cubicBezTo>
                  <a:cubicBezTo>
                    <a:pt x="3918" y="8474"/>
                    <a:pt x="3942" y="8079"/>
                    <a:pt x="3740" y="7753"/>
                  </a:cubicBezTo>
                  <a:cubicBezTo>
                    <a:pt x="3719" y="7719"/>
                    <a:pt x="3751" y="7660"/>
                    <a:pt x="3766" y="7613"/>
                  </a:cubicBezTo>
                  <a:cubicBezTo>
                    <a:pt x="3768" y="7608"/>
                    <a:pt x="3797" y="7604"/>
                    <a:pt x="3814" y="7604"/>
                  </a:cubicBezTo>
                  <a:cubicBezTo>
                    <a:pt x="3821" y="7604"/>
                    <a:pt x="3825" y="7604"/>
                    <a:pt x="3826" y="7606"/>
                  </a:cubicBezTo>
                  <a:cubicBezTo>
                    <a:pt x="3846" y="7642"/>
                    <a:pt x="3878" y="7684"/>
                    <a:pt x="3878" y="7726"/>
                  </a:cubicBezTo>
                  <a:cubicBezTo>
                    <a:pt x="3881" y="8069"/>
                    <a:pt x="4147" y="8325"/>
                    <a:pt x="4323" y="8602"/>
                  </a:cubicBezTo>
                  <a:cubicBezTo>
                    <a:pt x="4481" y="8847"/>
                    <a:pt x="4762" y="9041"/>
                    <a:pt x="4606" y="9370"/>
                  </a:cubicBezTo>
                  <a:cubicBezTo>
                    <a:pt x="4574" y="9437"/>
                    <a:pt x="4640" y="9486"/>
                    <a:pt x="4698" y="9535"/>
                  </a:cubicBezTo>
                  <a:cubicBezTo>
                    <a:pt x="4842" y="9657"/>
                    <a:pt x="5024" y="9733"/>
                    <a:pt x="5195" y="9827"/>
                  </a:cubicBezTo>
                  <a:cubicBezTo>
                    <a:pt x="5473" y="9973"/>
                    <a:pt x="5729" y="10157"/>
                    <a:pt x="6059" y="10157"/>
                  </a:cubicBezTo>
                  <a:cubicBezTo>
                    <a:pt x="6134" y="10157"/>
                    <a:pt x="6212" y="10147"/>
                    <a:pt x="6294" y="10126"/>
                  </a:cubicBezTo>
                  <a:cubicBezTo>
                    <a:pt x="6311" y="10122"/>
                    <a:pt x="6327" y="10120"/>
                    <a:pt x="6341" y="10120"/>
                  </a:cubicBezTo>
                  <a:cubicBezTo>
                    <a:pt x="6411" y="10120"/>
                    <a:pt x="6455" y="10166"/>
                    <a:pt x="6494" y="10217"/>
                  </a:cubicBezTo>
                  <a:cubicBezTo>
                    <a:pt x="6615" y="10381"/>
                    <a:pt x="6785" y="10470"/>
                    <a:pt x="7010" y="10514"/>
                  </a:cubicBezTo>
                  <a:cubicBezTo>
                    <a:pt x="7256" y="10561"/>
                    <a:pt x="7542" y="10620"/>
                    <a:pt x="7617" y="10850"/>
                  </a:cubicBezTo>
                  <a:cubicBezTo>
                    <a:pt x="7692" y="11093"/>
                    <a:pt x="7900" y="11236"/>
                    <a:pt x="8102" y="11348"/>
                  </a:cubicBezTo>
                  <a:cubicBezTo>
                    <a:pt x="8200" y="11404"/>
                    <a:pt x="8334" y="11550"/>
                    <a:pt x="8477" y="11550"/>
                  </a:cubicBezTo>
                  <a:cubicBezTo>
                    <a:pt x="8557" y="11550"/>
                    <a:pt x="8639" y="11505"/>
                    <a:pt x="8720" y="11373"/>
                  </a:cubicBezTo>
                  <a:cubicBezTo>
                    <a:pt x="8739" y="11340"/>
                    <a:pt x="8767" y="11321"/>
                    <a:pt x="8797" y="11321"/>
                  </a:cubicBezTo>
                  <a:cubicBezTo>
                    <a:pt x="8831" y="11321"/>
                    <a:pt x="8867" y="11345"/>
                    <a:pt x="8896" y="11400"/>
                  </a:cubicBezTo>
                  <a:cubicBezTo>
                    <a:pt x="9095" y="11810"/>
                    <a:pt x="8982" y="12171"/>
                    <a:pt x="8598" y="12490"/>
                  </a:cubicBezTo>
                  <a:cubicBezTo>
                    <a:pt x="8411" y="12647"/>
                    <a:pt x="8295" y="12868"/>
                    <a:pt x="8457" y="13093"/>
                  </a:cubicBezTo>
                  <a:cubicBezTo>
                    <a:pt x="8509" y="13170"/>
                    <a:pt x="8506" y="13192"/>
                    <a:pt x="8442" y="13248"/>
                  </a:cubicBezTo>
                  <a:cubicBezTo>
                    <a:pt x="8275" y="13398"/>
                    <a:pt x="8278" y="13616"/>
                    <a:pt x="8422" y="13724"/>
                  </a:cubicBezTo>
                  <a:cubicBezTo>
                    <a:pt x="8696" y="13930"/>
                    <a:pt x="8826" y="14198"/>
                    <a:pt x="8991" y="14458"/>
                  </a:cubicBezTo>
                  <a:cubicBezTo>
                    <a:pt x="9236" y="14843"/>
                    <a:pt x="9459" y="15236"/>
                    <a:pt x="9987" y="15428"/>
                  </a:cubicBezTo>
                  <a:cubicBezTo>
                    <a:pt x="10276" y="15533"/>
                    <a:pt x="10437" y="15766"/>
                    <a:pt x="10443" y="16066"/>
                  </a:cubicBezTo>
                  <a:cubicBezTo>
                    <a:pt x="10452" y="16520"/>
                    <a:pt x="10478" y="16974"/>
                    <a:pt x="10515" y="17428"/>
                  </a:cubicBezTo>
                  <a:cubicBezTo>
                    <a:pt x="10541" y="17769"/>
                    <a:pt x="10737" y="18098"/>
                    <a:pt x="10605" y="18451"/>
                  </a:cubicBezTo>
                  <a:cubicBezTo>
                    <a:pt x="10550" y="18594"/>
                    <a:pt x="10576" y="18733"/>
                    <a:pt x="10639" y="18871"/>
                  </a:cubicBezTo>
                  <a:cubicBezTo>
                    <a:pt x="10720" y="19040"/>
                    <a:pt x="10743" y="19224"/>
                    <a:pt x="10714" y="19406"/>
                  </a:cubicBezTo>
                  <a:cubicBezTo>
                    <a:pt x="10697" y="19541"/>
                    <a:pt x="10763" y="19693"/>
                    <a:pt x="10942" y="19762"/>
                  </a:cubicBezTo>
                  <a:cubicBezTo>
                    <a:pt x="10947" y="19763"/>
                    <a:pt x="10952" y="19764"/>
                    <a:pt x="10957" y="19764"/>
                  </a:cubicBezTo>
                  <a:cubicBezTo>
                    <a:pt x="10981" y="19764"/>
                    <a:pt x="11012" y="19752"/>
                    <a:pt x="11035" y="19752"/>
                  </a:cubicBezTo>
                  <a:cubicBezTo>
                    <a:pt x="11056" y="19752"/>
                    <a:pt x="11070" y="19762"/>
                    <a:pt x="11067" y="19804"/>
                  </a:cubicBezTo>
                  <a:cubicBezTo>
                    <a:pt x="11061" y="19882"/>
                    <a:pt x="11179" y="19963"/>
                    <a:pt x="11049" y="20044"/>
                  </a:cubicBezTo>
                  <a:cubicBezTo>
                    <a:pt x="10983" y="20083"/>
                    <a:pt x="10893" y="20204"/>
                    <a:pt x="10963" y="20226"/>
                  </a:cubicBezTo>
                  <a:cubicBezTo>
                    <a:pt x="11150" y="20287"/>
                    <a:pt x="11084" y="20422"/>
                    <a:pt x="11130" y="20520"/>
                  </a:cubicBezTo>
                  <a:cubicBezTo>
                    <a:pt x="11246" y="20758"/>
                    <a:pt x="11419" y="20972"/>
                    <a:pt x="11635" y="21151"/>
                  </a:cubicBezTo>
                  <a:cubicBezTo>
                    <a:pt x="11973" y="21432"/>
                    <a:pt x="12352" y="21600"/>
                    <a:pt x="12806" y="21600"/>
                  </a:cubicBezTo>
                  <a:cubicBezTo>
                    <a:pt x="12876" y="21600"/>
                    <a:pt x="12948" y="21596"/>
                    <a:pt x="13021" y="21588"/>
                  </a:cubicBezTo>
                  <a:cubicBezTo>
                    <a:pt x="13064" y="21580"/>
                    <a:pt x="13102" y="21556"/>
                    <a:pt x="13125" y="21524"/>
                  </a:cubicBezTo>
                  <a:cubicBezTo>
                    <a:pt x="13151" y="21482"/>
                    <a:pt x="13108" y="21450"/>
                    <a:pt x="13064" y="21428"/>
                  </a:cubicBezTo>
                  <a:cubicBezTo>
                    <a:pt x="12937" y="21362"/>
                    <a:pt x="12810" y="21291"/>
                    <a:pt x="12678" y="21229"/>
                  </a:cubicBezTo>
                  <a:cubicBezTo>
                    <a:pt x="12322" y="21068"/>
                    <a:pt x="12262" y="20827"/>
                    <a:pt x="12487" y="20550"/>
                  </a:cubicBezTo>
                  <a:cubicBezTo>
                    <a:pt x="12605" y="20402"/>
                    <a:pt x="12620" y="20248"/>
                    <a:pt x="12366" y="20169"/>
                  </a:cubicBezTo>
                  <a:cubicBezTo>
                    <a:pt x="12288" y="20147"/>
                    <a:pt x="12158" y="20103"/>
                    <a:pt x="12262" y="20024"/>
                  </a:cubicBezTo>
                  <a:cubicBezTo>
                    <a:pt x="12380" y="19931"/>
                    <a:pt x="12380" y="19826"/>
                    <a:pt x="12406" y="19718"/>
                  </a:cubicBezTo>
                  <a:cubicBezTo>
                    <a:pt x="12438" y="19568"/>
                    <a:pt x="12259" y="19342"/>
                    <a:pt x="12617" y="19313"/>
                  </a:cubicBezTo>
                  <a:cubicBezTo>
                    <a:pt x="12628" y="19313"/>
                    <a:pt x="12646" y="19256"/>
                    <a:pt x="12637" y="19234"/>
                  </a:cubicBezTo>
                  <a:cubicBezTo>
                    <a:pt x="12578" y="19068"/>
                    <a:pt x="12649" y="19020"/>
                    <a:pt x="12821" y="19020"/>
                  </a:cubicBezTo>
                  <a:cubicBezTo>
                    <a:pt x="12834" y="19020"/>
                    <a:pt x="12848" y="19020"/>
                    <a:pt x="12862" y="19021"/>
                  </a:cubicBezTo>
                  <a:cubicBezTo>
                    <a:pt x="12869" y="19021"/>
                    <a:pt x="12877" y="19021"/>
                    <a:pt x="12883" y="19021"/>
                  </a:cubicBezTo>
                  <a:cubicBezTo>
                    <a:pt x="13039" y="19021"/>
                    <a:pt x="13169" y="18944"/>
                    <a:pt x="13243" y="18819"/>
                  </a:cubicBezTo>
                  <a:cubicBezTo>
                    <a:pt x="13316" y="18697"/>
                    <a:pt x="13295" y="18581"/>
                    <a:pt x="13180" y="18478"/>
                  </a:cubicBezTo>
                  <a:cubicBezTo>
                    <a:pt x="13148" y="18449"/>
                    <a:pt x="13142" y="18400"/>
                    <a:pt x="13122" y="18360"/>
                  </a:cubicBezTo>
                  <a:cubicBezTo>
                    <a:pt x="13168" y="18363"/>
                    <a:pt x="13212" y="18368"/>
                    <a:pt x="13258" y="18375"/>
                  </a:cubicBezTo>
                  <a:cubicBezTo>
                    <a:pt x="13284" y="18381"/>
                    <a:pt x="13311" y="18384"/>
                    <a:pt x="13338" y="18384"/>
                  </a:cubicBezTo>
                  <a:cubicBezTo>
                    <a:pt x="13397" y="18384"/>
                    <a:pt x="13456" y="18369"/>
                    <a:pt x="13506" y="18341"/>
                  </a:cubicBezTo>
                  <a:cubicBezTo>
                    <a:pt x="13824" y="18179"/>
                    <a:pt x="13899" y="17872"/>
                    <a:pt x="14086" y="17632"/>
                  </a:cubicBezTo>
                  <a:cubicBezTo>
                    <a:pt x="14210" y="17472"/>
                    <a:pt x="14366" y="17300"/>
                    <a:pt x="14265" y="17074"/>
                  </a:cubicBezTo>
                  <a:cubicBezTo>
                    <a:pt x="14179" y="16873"/>
                    <a:pt x="14335" y="16785"/>
                    <a:pt x="14496" y="16667"/>
                  </a:cubicBezTo>
                  <a:cubicBezTo>
                    <a:pt x="14719" y="16507"/>
                    <a:pt x="15062" y="16527"/>
                    <a:pt x="15215" y="16363"/>
                  </a:cubicBezTo>
                  <a:cubicBezTo>
                    <a:pt x="15527" y="16026"/>
                    <a:pt x="15642" y="15609"/>
                    <a:pt x="15657" y="15177"/>
                  </a:cubicBezTo>
                  <a:cubicBezTo>
                    <a:pt x="15663" y="15018"/>
                    <a:pt x="15605" y="14861"/>
                    <a:pt x="15784" y="14718"/>
                  </a:cubicBezTo>
                  <a:cubicBezTo>
                    <a:pt x="15951" y="14578"/>
                    <a:pt x="16084" y="14414"/>
                    <a:pt x="16179" y="14232"/>
                  </a:cubicBezTo>
                  <a:cubicBezTo>
                    <a:pt x="16405" y="13803"/>
                    <a:pt x="16272" y="13587"/>
                    <a:pt x="15639" y="13265"/>
                  </a:cubicBezTo>
                  <a:cubicBezTo>
                    <a:pt x="15488" y="13189"/>
                    <a:pt x="15346" y="13091"/>
                    <a:pt x="15164" y="13091"/>
                  </a:cubicBezTo>
                  <a:cubicBezTo>
                    <a:pt x="15141" y="13091"/>
                    <a:pt x="15118" y="13093"/>
                    <a:pt x="15094" y="13096"/>
                  </a:cubicBezTo>
                  <a:cubicBezTo>
                    <a:pt x="15072" y="13099"/>
                    <a:pt x="15051" y="13100"/>
                    <a:pt x="15031" y="13100"/>
                  </a:cubicBezTo>
                  <a:cubicBezTo>
                    <a:pt x="14895" y="13100"/>
                    <a:pt x="14782" y="13041"/>
                    <a:pt x="14670" y="12988"/>
                  </a:cubicBezTo>
                  <a:cubicBezTo>
                    <a:pt x="14462" y="12890"/>
                    <a:pt x="14245" y="12809"/>
                    <a:pt x="14020" y="12745"/>
                  </a:cubicBezTo>
                  <a:cubicBezTo>
                    <a:pt x="13910" y="12715"/>
                    <a:pt x="13734" y="12698"/>
                    <a:pt x="13711" y="12541"/>
                  </a:cubicBezTo>
                  <a:cubicBezTo>
                    <a:pt x="13656" y="12144"/>
                    <a:pt x="13397" y="11678"/>
                    <a:pt x="12873" y="11678"/>
                  </a:cubicBezTo>
                  <a:cubicBezTo>
                    <a:pt x="12846" y="11678"/>
                    <a:pt x="12818" y="11680"/>
                    <a:pt x="12790" y="11682"/>
                  </a:cubicBezTo>
                  <a:cubicBezTo>
                    <a:pt x="12773" y="11685"/>
                    <a:pt x="12756" y="11686"/>
                    <a:pt x="12739" y="11686"/>
                  </a:cubicBezTo>
                  <a:cubicBezTo>
                    <a:pt x="12650" y="11686"/>
                    <a:pt x="12565" y="11654"/>
                    <a:pt x="12504" y="11599"/>
                  </a:cubicBezTo>
                  <a:cubicBezTo>
                    <a:pt x="12305" y="11430"/>
                    <a:pt x="12123" y="11240"/>
                    <a:pt x="11895" y="11103"/>
                  </a:cubicBezTo>
                  <a:cubicBezTo>
                    <a:pt x="11777" y="11031"/>
                    <a:pt x="11658" y="10913"/>
                    <a:pt x="11494" y="10913"/>
                  </a:cubicBezTo>
                  <a:cubicBezTo>
                    <a:pt x="11457" y="10913"/>
                    <a:pt x="11418" y="10920"/>
                    <a:pt x="11376" y="10934"/>
                  </a:cubicBezTo>
                  <a:cubicBezTo>
                    <a:pt x="11337" y="10947"/>
                    <a:pt x="11299" y="10952"/>
                    <a:pt x="11261" y="10952"/>
                  </a:cubicBezTo>
                  <a:cubicBezTo>
                    <a:pt x="11182" y="10952"/>
                    <a:pt x="11106" y="10931"/>
                    <a:pt x="11032" y="10931"/>
                  </a:cubicBezTo>
                  <a:cubicBezTo>
                    <a:pt x="10797" y="10931"/>
                    <a:pt x="10656" y="10752"/>
                    <a:pt x="10433" y="10752"/>
                  </a:cubicBezTo>
                  <a:cubicBezTo>
                    <a:pt x="10429" y="10752"/>
                    <a:pt x="10424" y="10752"/>
                    <a:pt x="10420" y="10752"/>
                  </a:cubicBezTo>
                  <a:cubicBezTo>
                    <a:pt x="10379" y="10752"/>
                    <a:pt x="10303" y="10795"/>
                    <a:pt x="10250" y="10795"/>
                  </a:cubicBezTo>
                  <a:cubicBezTo>
                    <a:pt x="10207" y="10795"/>
                    <a:pt x="10178" y="10765"/>
                    <a:pt x="10198" y="10656"/>
                  </a:cubicBezTo>
                  <a:cubicBezTo>
                    <a:pt x="10204" y="10621"/>
                    <a:pt x="10146" y="10596"/>
                    <a:pt x="10101" y="10596"/>
                  </a:cubicBezTo>
                  <a:cubicBezTo>
                    <a:pt x="10083" y="10596"/>
                    <a:pt x="10067" y="10601"/>
                    <a:pt x="10059" y="10610"/>
                  </a:cubicBezTo>
                  <a:cubicBezTo>
                    <a:pt x="9869" y="10806"/>
                    <a:pt x="9513" y="10804"/>
                    <a:pt x="9358" y="11042"/>
                  </a:cubicBezTo>
                  <a:cubicBezTo>
                    <a:pt x="9303" y="11124"/>
                    <a:pt x="9239" y="11187"/>
                    <a:pt x="9149" y="11187"/>
                  </a:cubicBezTo>
                  <a:cubicBezTo>
                    <a:pt x="9104" y="11187"/>
                    <a:pt x="9053" y="11171"/>
                    <a:pt x="8994" y="11135"/>
                  </a:cubicBezTo>
                  <a:cubicBezTo>
                    <a:pt x="8935" y="11095"/>
                    <a:pt x="8863" y="11075"/>
                    <a:pt x="8791" y="11075"/>
                  </a:cubicBezTo>
                  <a:cubicBezTo>
                    <a:pt x="8742" y="11075"/>
                    <a:pt x="8693" y="11084"/>
                    <a:pt x="8647" y="11103"/>
                  </a:cubicBezTo>
                  <a:cubicBezTo>
                    <a:pt x="8557" y="11136"/>
                    <a:pt x="8481" y="11152"/>
                    <a:pt x="8418" y="11152"/>
                  </a:cubicBezTo>
                  <a:cubicBezTo>
                    <a:pt x="8264" y="11152"/>
                    <a:pt x="8188" y="11053"/>
                    <a:pt x="8174" y="10845"/>
                  </a:cubicBezTo>
                  <a:cubicBezTo>
                    <a:pt x="8168" y="10708"/>
                    <a:pt x="8191" y="10573"/>
                    <a:pt x="8240" y="10443"/>
                  </a:cubicBezTo>
                  <a:cubicBezTo>
                    <a:pt x="8330" y="10206"/>
                    <a:pt x="8176" y="10040"/>
                    <a:pt x="7887" y="10040"/>
                  </a:cubicBezTo>
                  <a:cubicBezTo>
                    <a:pt x="7877" y="10040"/>
                    <a:pt x="7867" y="10040"/>
                    <a:pt x="7856" y="10040"/>
                  </a:cubicBezTo>
                  <a:cubicBezTo>
                    <a:pt x="7781" y="10043"/>
                    <a:pt x="7706" y="10050"/>
                    <a:pt x="7628" y="10053"/>
                  </a:cubicBezTo>
                  <a:cubicBezTo>
                    <a:pt x="7618" y="10053"/>
                    <a:pt x="7609" y="10053"/>
                    <a:pt x="7600" y="10053"/>
                  </a:cubicBezTo>
                  <a:cubicBezTo>
                    <a:pt x="7517" y="10053"/>
                    <a:pt x="7473" y="10038"/>
                    <a:pt x="7507" y="9930"/>
                  </a:cubicBezTo>
                  <a:cubicBezTo>
                    <a:pt x="7571" y="9726"/>
                    <a:pt x="7683" y="9549"/>
                    <a:pt x="7807" y="9373"/>
                  </a:cubicBezTo>
                  <a:cubicBezTo>
                    <a:pt x="7862" y="9294"/>
                    <a:pt x="7865" y="9230"/>
                    <a:pt x="7784" y="9176"/>
                  </a:cubicBezTo>
                  <a:cubicBezTo>
                    <a:pt x="7727" y="9137"/>
                    <a:pt x="7647" y="9119"/>
                    <a:pt x="7562" y="9119"/>
                  </a:cubicBezTo>
                  <a:cubicBezTo>
                    <a:pt x="7362" y="9119"/>
                    <a:pt x="7130" y="9216"/>
                    <a:pt x="7080" y="9353"/>
                  </a:cubicBezTo>
                  <a:cubicBezTo>
                    <a:pt x="7018" y="9522"/>
                    <a:pt x="6789" y="9647"/>
                    <a:pt x="6582" y="9647"/>
                  </a:cubicBezTo>
                  <a:cubicBezTo>
                    <a:pt x="6509" y="9647"/>
                    <a:pt x="6438" y="9631"/>
                    <a:pt x="6378" y="9596"/>
                  </a:cubicBezTo>
                  <a:cubicBezTo>
                    <a:pt x="6150" y="9459"/>
                    <a:pt x="5988" y="9213"/>
                    <a:pt x="6075" y="9012"/>
                  </a:cubicBezTo>
                  <a:cubicBezTo>
                    <a:pt x="6251" y="8602"/>
                    <a:pt x="6321" y="8067"/>
                    <a:pt x="6961" y="7966"/>
                  </a:cubicBezTo>
                  <a:cubicBezTo>
                    <a:pt x="7368" y="7900"/>
                    <a:pt x="7776" y="7854"/>
                    <a:pt x="8188" y="7829"/>
                  </a:cubicBezTo>
                  <a:cubicBezTo>
                    <a:pt x="8203" y="7828"/>
                    <a:pt x="8217" y="7828"/>
                    <a:pt x="8231" y="7828"/>
                  </a:cubicBezTo>
                  <a:cubicBezTo>
                    <a:pt x="8464" y="7828"/>
                    <a:pt x="8722" y="7942"/>
                    <a:pt x="8630" y="8256"/>
                  </a:cubicBezTo>
                  <a:cubicBezTo>
                    <a:pt x="8613" y="8320"/>
                    <a:pt x="8676" y="8408"/>
                    <a:pt x="8717" y="8477"/>
                  </a:cubicBezTo>
                  <a:cubicBezTo>
                    <a:pt x="8762" y="8557"/>
                    <a:pt x="8827" y="8641"/>
                    <a:pt x="8940" y="8641"/>
                  </a:cubicBezTo>
                  <a:cubicBezTo>
                    <a:pt x="8941" y="8641"/>
                    <a:pt x="8943" y="8641"/>
                    <a:pt x="8945" y="8641"/>
                  </a:cubicBezTo>
                  <a:cubicBezTo>
                    <a:pt x="9072" y="8636"/>
                    <a:pt x="9101" y="8533"/>
                    <a:pt x="9138" y="8450"/>
                  </a:cubicBezTo>
                  <a:cubicBezTo>
                    <a:pt x="9187" y="8337"/>
                    <a:pt x="9187" y="8212"/>
                    <a:pt x="9144" y="8099"/>
                  </a:cubicBezTo>
                  <a:cubicBezTo>
                    <a:pt x="9017" y="7760"/>
                    <a:pt x="9150" y="7529"/>
                    <a:pt x="9516" y="7370"/>
                  </a:cubicBezTo>
                  <a:cubicBezTo>
                    <a:pt x="9713" y="7287"/>
                    <a:pt x="9886" y="7164"/>
                    <a:pt x="10076" y="7071"/>
                  </a:cubicBezTo>
                  <a:cubicBezTo>
                    <a:pt x="10354" y="6933"/>
                    <a:pt x="10261" y="6624"/>
                    <a:pt x="10515" y="6455"/>
                  </a:cubicBezTo>
                  <a:cubicBezTo>
                    <a:pt x="10787" y="6273"/>
                    <a:pt x="10960" y="5981"/>
                    <a:pt x="11367" y="5974"/>
                  </a:cubicBezTo>
                  <a:cubicBezTo>
                    <a:pt x="11430" y="5971"/>
                    <a:pt x="11503" y="5949"/>
                    <a:pt x="11514" y="5888"/>
                  </a:cubicBezTo>
                  <a:cubicBezTo>
                    <a:pt x="11563" y="5640"/>
                    <a:pt x="11823" y="5598"/>
                    <a:pt x="12028" y="5505"/>
                  </a:cubicBezTo>
                  <a:cubicBezTo>
                    <a:pt x="12056" y="5491"/>
                    <a:pt x="12097" y="5469"/>
                    <a:pt x="12128" y="5469"/>
                  </a:cubicBezTo>
                  <a:cubicBezTo>
                    <a:pt x="12161" y="5469"/>
                    <a:pt x="12184" y="5493"/>
                    <a:pt x="12172" y="5576"/>
                  </a:cubicBezTo>
                  <a:cubicBezTo>
                    <a:pt x="12162" y="5652"/>
                    <a:pt x="12225" y="5692"/>
                    <a:pt x="12294" y="5692"/>
                  </a:cubicBezTo>
                  <a:cubicBezTo>
                    <a:pt x="12325" y="5692"/>
                    <a:pt x="12358" y="5684"/>
                    <a:pt x="12386" y="5667"/>
                  </a:cubicBezTo>
                  <a:cubicBezTo>
                    <a:pt x="12628" y="5524"/>
                    <a:pt x="12914" y="5468"/>
                    <a:pt x="13171" y="5357"/>
                  </a:cubicBezTo>
                  <a:cubicBezTo>
                    <a:pt x="13295" y="5301"/>
                    <a:pt x="13388" y="5223"/>
                    <a:pt x="13304" y="5112"/>
                  </a:cubicBezTo>
                  <a:cubicBezTo>
                    <a:pt x="13272" y="5071"/>
                    <a:pt x="13241" y="5056"/>
                    <a:pt x="13212" y="5056"/>
                  </a:cubicBezTo>
                  <a:cubicBezTo>
                    <a:pt x="13149" y="5056"/>
                    <a:pt x="13093" y="5125"/>
                    <a:pt x="13036" y="5156"/>
                  </a:cubicBezTo>
                  <a:cubicBezTo>
                    <a:pt x="12975" y="5190"/>
                    <a:pt x="12913" y="5218"/>
                    <a:pt x="12852" y="5218"/>
                  </a:cubicBezTo>
                  <a:cubicBezTo>
                    <a:pt x="12803" y="5218"/>
                    <a:pt x="12755" y="5200"/>
                    <a:pt x="12709" y="5151"/>
                  </a:cubicBezTo>
                  <a:cubicBezTo>
                    <a:pt x="12617" y="5051"/>
                    <a:pt x="12692" y="4992"/>
                    <a:pt x="12793" y="4935"/>
                  </a:cubicBezTo>
                  <a:cubicBezTo>
                    <a:pt x="12891" y="4881"/>
                    <a:pt x="12885" y="4803"/>
                    <a:pt x="12842" y="4715"/>
                  </a:cubicBezTo>
                  <a:cubicBezTo>
                    <a:pt x="12825" y="4675"/>
                    <a:pt x="12698" y="4690"/>
                    <a:pt x="12770" y="4636"/>
                  </a:cubicBezTo>
                  <a:cubicBezTo>
                    <a:pt x="12789" y="4621"/>
                    <a:pt x="12805" y="4615"/>
                    <a:pt x="12819" y="4615"/>
                  </a:cubicBezTo>
                  <a:cubicBezTo>
                    <a:pt x="12862" y="4615"/>
                    <a:pt x="12885" y="4671"/>
                    <a:pt x="12917" y="4705"/>
                  </a:cubicBezTo>
                  <a:cubicBezTo>
                    <a:pt x="12977" y="4767"/>
                    <a:pt x="13098" y="4813"/>
                    <a:pt x="13175" y="4813"/>
                  </a:cubicBezTo>
                  <a:cubicBezTo>
                    <a:pt x="13214" y="4813"/>
                    <a:pt x="13241" y="4801"/>
                    <a:pt x="13243" y="4773"/>
                  </a:cubicBezTo>
                  <a:cubicBezTo>
                    <a:pt x="13253" y="4635"/>
                    <a:pt x="13317" y="4611"/>
                    <a:pt x="13392" y="4611"/>
                  </a:cubicBezTo>
                  <a:cubicBezTo>
                    <a:pt x="13434" y="4611"/>
                    <a:pt x="13480" y="4618"/>
                    <a:pt x="13522" y="4618"/>
                  </a:cubicBezTo>
                  <a:cubicBezTo>
                    <a:pt x="13539" y="4618"/>
                    <a:pt x="13555" y="4617"/>
                    <a:pt x="13570" y="4614"/>
                  </a:cubicBezTo>
                  <a:cubicBezTo>
                    <a:pt x="13656" y="4593"/>
                    <a:pt x="13718" y="4521"/>
                    <a:pt x="13812" y="4521"/>
                  </a:cubicBezTo>
                  <a:cubicBezTo>
                    <a:pt x="13828" y="4521"/>
                    <a:pt x="13845" y="4523"/>
                    <a:pt x="13864" y="4528"/>
                  </a:cubicBezTo>
                  <a:cubicBezTo>
                    <a:pt x="13783" y="4611"/>
                    <a:pt x="13705" y="4697"/>
                    <a:pt x="13624" y="4783"/>
                  </a:cubicBezTo>
                  <a:cubicBezTo>
                    <a:pt x="13607" y="4795"/>
                    <a:pt x="13587" y="4805"/>
                    <a:pt x="13567" y="4815"/>
                  </a:cubicBezTo>
                  <a:cubicBezTo>
                    <a:pt x="13512" y="4847"/>
                    <a:pt x="13469" y="4889"/>
                    <a:pt x="13486" y="4953"/>
                  </a:cubicBezTo>
                  <a:cubicBezTo>
                    <a:pt x="13506" y="5014"/>
                    <a:pt x="13570" y="5006"/>
                    <a:pt x="13619" y="5031"/>
                  </a:cubicBezTo>
                  <a:cubicBezTo>
                    <a:pt x="13669" y="5055"/>
                    <a:pt x="13722" y="5063"/>
                    <a:pt x="13776" y="5063"/>
                  </a:cubicBezTo>
                  <a:cubicBezTo>
                    <a:pt x="13862" y="5063"/>
                    <a:pt x="13950" y="5044"/>
                    <a:pt x="14031" y="5044"/>
                  </a:cubicBezTo>
                  <a:cubicBezTo>
                    <a:pt x="14089" y="5044"/>
                    <a:pt x="14143" y="5054"/>
                    <a:pt x="14190" y="5087"/>
                  </a:cubicBezTo>
                  <a:cubicBezTo>
                    <a:pt x="14264" y="5139"/>
                    <a:pt x="14321" y="5160"/>
                    <a:pt x="14364" y="5160"/>
                  </a:cubicBezTo>
                  <a:cubicBezTo>
                    <a:pt x="14460" y="5160"/>
                    <a:pt x="14490" y="5058"/>
                    <a:pt x="14488" y="4972"/>
                  </a:cubicBezTo>
                  <a:cubicBezTo>
                    <a:pt x="14485" y="4859"/>
                    <a:pt x="14609" y="4648"/>
                    <a:pt x="14285" y="4633"/>
                  </a:cubicBezTo>
                  <a:cubicBezTo>
                    <a:pt x="14173" y="4629"/>
                    <a:pt x="14196" y="4543"/>
                    <a:pt x="14274" y="4472"/>
                  </a:cubicBezTo>
                  <a:cubicBezTo>
                    <a:pt x="14540" y="4231"/>
                    <a:pt x="14450" y="3909"/>
                    <a:pt x="14092" y="3801"/>
                  </a:cubicBezTo>
                  <a:cubicBezTo>
                    <a:pt x="14008" y="3777"/>
                    <a:pt x="13933" y="3723"/>
                    <a:pt x="13951" y="3669"/>
                  </a:cubicBezTo>
                  <a:cubicBezTo>
                    <a:pt x="14003" y="3480"/>
                    <a:pt x="13847" y="3328"/>
                    <a:pt x="13855" y="3149"/>
                  </a:cubicBezTo>
                  <a:cubicBezTo>
                    <a:pt x="13858" y="3092"/>
                    <a:pt x="13852" y="3036"/>
                    <a:pt x="13777" y="3014"/>
                  </a:cubicBezTo>
                  <a:cubicBezTo>
                    <a:pt x="13762" y="3009"/>
                    <a:pt x="13746" y="3007"/>
                    <a:pt x="13731" y="3007"/>
                  </a:cubicBezTo>
                  <a:cubicBezTo>
                    <a:pt x="13681" y="3007"/>
                    <a:pt x="13638" y="3031"/>
                    <a:pt x="13604" y="3063"/>
                  </a:cubicBezTo>
                  <a:cubicBezTo>
                    <a:pt x="13521" y="3144"/>
                    <a:pt x="13417" y="3210"/>
                    <a:pt x="13298" y="3254"/>
                  </a:cubicBezTo>
                  <a:cubicBezTo>
                    <a:pt x="13269" y="3266"/>
                    <a:pt x="13241" y="3277"/>
                    <a:pt x="13213" y="3277"/>
                  </a:cubicBezTo>
                  <a:cubicBezTo>
                    <a:pt x="13188" y="3277"/>
                    <a:pt x="13164" y="3268"/>
                    <a:pt x="13142" y="3242"/>
                  </a:cubicBezTo>
                  <a:cubicBezTo>
                    <a:pt x="13099" y="3195"/>
                    <a:pt x="13131" y="3163"/>
                    <a:pt x="13165" y="3127"/>
                  </a:cubicBezTo>
                  <a:cubicBezTo>
                    <a:pt x="13255" y="3018"/>
                    <a:pt x="13214" y="2945"/>
                    <a:pt x="13082" y="2888"/>
                  </a:cubicBezTo>
                  <a:cubicBezTo>
                    <a:pt x="13027" y="2864"/>
                    <a:pt x="12978" y="2832"/>
                    <a:pt x="12934" y="2793"/>
                  </a:cubicBezTo>
                  <a:cubicBezTo>
                    <a:pt x="12866" y="2719"/>
                    <a:pt x="12730" y="2686"/>
                    <a:pt x="12586" y="2686"/>
                  </a:cubicBezTo>
                  <a:cubicBezTo>
                    <a:pt x="12383" y="2686"/>
                    <a:pt x="12163" y="2751"/>
                    <a:pt x="12086" y="2861"/>
                  </a:cubicBezTo>
                  <a:cubicBezTo>
                    <a:pt x="12014" y="2965"/>
                    <a:pt x="11967" y="3099"/>
                    <a:pt x="11803" y="3149"/>
                  </a:cubicBezTo>
                  <a:cubicBezTo>
                    <a:pt x="11728" y="3171"/>
                    <a:pt x="11676" y="3237"/>
                    <a:pt x="11725" y="3306"/>
                  </a:cubicBezTo>
                  <a:cubicBezTo>
                    <a:pt x="11895" y="3551"/>
                    <a:pt x="11676" y="3620"/>
                    <a:pt x="11485" y="3696"/>
                  </a:cubicBezTo>
                  <a:cubicBezTo>
                    <a:pt x="11283" y="3774"/>
                    <a:pt x="11041" y="3806"/>
                    <a:pt x="11058" y="4074"/>
                  </a:cubicBezTo>
                  <a:cubicBezTo>
                    <a:pt x="11064" y="4135"/>
                    <a:pt x="10983" y="4204"/>
                    <a:pt x="10931" y="4263"/>
                  </a:cubicBezTo>
                  <a:cubicBezTo>
                    <a:pt x="10907" y="4289"/>
                    <a:pt x="10872" y="4327"/>
                    <a:pt x="10830" y="4327"/>
                  </a:cubicBezTo>
                  <a:cubicBezTo>
                    <a:pt x="10816" y="4327"/>
                    <a:pt x="10802" y="4322"/>
                    <a:pt x="10787" y="4312"/>
                  </a:cubicBezTo>
                  <a:cubicBezTo>
                    <a:pt x="10735" y="4278"/>
                    <a:pt x="10714" y="4219"/>
                    <a:pt x="10735" y="4167"/>
                  </a:cubicBezTo>
                  <a:cubicBezTo>
                    <a:pt x="10815" y="3919"/>
                    <a:pt x="10847" y="3691"/>
                    <a:pt x="10417" y="3679"/>
                  </a:cubicBezTo>
                  <a:cubicBezTo>
                    <a:pt x="10374" y="3679"/>
                    <a:pt x="10322" y="3642"/>
                    <a:pt x="10290" y="3612"/>
                  </a:cubicBezTo>
                  <a:cubicBezTo>
                    <a:pt x="10179" y="3516"/>
                    <a:pt x="10065" y="3443"/>
                    <a:pt x="9923" y="3443"/>
                  </a:cubicBezTo>
                  <a:cubicBezTo>
                    <a:pt x="9873" y="3443"/>
                    <a:pt x="9820" y="3452"/>
                    <a:pt x="9762" y="3473"/>
                  </a:cubicBezTo>
                  <a:cubicBezTo>
                    <a:pt x="9758" y="3473"/>
                    <a:pt x="9755" y="3474"/>
                    <a:pt x="9751" y="3474"/>
                  </a:cubicBezTo>
                  <a:cubicBezTo>
                    <a:pt x="9732" y="3474"/>
                    <a:pt x="9709" y="3464"/>
                    <a:pt x="9689" y="3460"/>
                  </a:cubicBezTo>
                  <a:cubicBezTo>
                    <a:pt x="9791" y="3338"/>
                    <a:pt x="9612" y="3185"/>
                    <a:pt x="9802" y="3048"/>
                  </a:cubicBezTo>
                  <a:cubicBezTo>
                    <a:pt x="10299" y="2697"/>
                    <a:pt x="10960" y="2636"/>
                    <a:pt x="11465" y="2314"/>
                  </a:cubicBezTo>
                  <a:lnTo>
                    <a:pt x="11578" y="2248"/>
                  </a:lnTo>
                  <a:cubicBezTo>
                    <a:pt x="11725" y="2214"/>
                    <a:pt x="11872" y="2160"/>
                    <a:pt x="12022" y="2147"/>
                  </a:cubicBezTo>
                  <a:cubicBezTo>
                    <a:pt x="12395" y="2118"/>
                    <a:pt x="12559" y="1976"/>
                    <a:pt x="12548" y="1671"/>
                  </a:cubicBezTo>
                  <a:cubicBezTo>
                    <a:pt x="12548" y="1647"/>
                    <a:pt x="12554" y="1639"/>
                    <a:pt x="12563" y="1639"/>
                  </a:cubicBezTo>
                  <a:cubicBezTo>
                    <a:pt x="12578" y="1639"/>
                    <a:pt x="12600" y="1660"/>
                    <a:pt x="12614" y="1661"/>
                  </a:cubicBezTo>
                  <a:cubicBezTo>
                    <a:pt x="12810" y="1669"/>
                    <a:pt x="12960" y="1801"/>
                    <a:pt x="13163" y="1811"/>
                  </a:cubicBezTo>
                  <a:cubicBezTo>
                    <a:pt x="13249" y="1813"/>
                    <a:pt x="13330" y="1902"/>
                    <a:pt x="13408" y="1958"/>
                  </a:cubicBezTo>
                  <a:cubicBezTo>
                    <a:pt x="13405" y="1980"/>
                    <a:pt x="13393" y="2000"/>
                    <a:pt x="13373" y="2017"/>
                  </a:cubicBezTo>
                  <a:cubicBezTo>
                    <a:pt x="13189" y="2080"/>
                    <a:pt x="13040" y="2215"/>
                    <a:pt x="12825" y="2215"/>
                  </a:cubicBezTo>
                  <a:cubicBezTo>
                    <a:pt x="12798" y="2215"/>
                    <a:pt x="12770" y="2213"/>
                    <a:pt x="12741" y="2209"/>
                  </a:cubicBezTo>
                  <a:cubicBezTo>
                    <a:pt x="12725" y="2206"/>
                    <a:pt x="12709" y="2205"/>
                    <a:pt x="12693" y="2205"/>
                  </a:cubicBezTo>
                  <a:cubicBezTo>
                    <a:pt x="12584" y="2205"/>
                    <a:pt x="12486" y="2265"/>
                    <a:pt x="12501" y="2383"/>
                  </a:cubicBezTo>
                  <a:cubicBezTo>
                    <a:pt x="12511" y="2476"/>
                    <a:pt x="12574" y="2502"/>
                    <a:pt x="12649" y="2502"/>
                  </a:cubicBezTo>
                  <a:cubicBezTo>
                    <a:pt x="12689" y="2502"/>
                    <a:pt x="12733" y="2495"/>
                    <a:pt x="12773" y="2486"/>
                  </a:cubicBezTo>
                  <a:cubicBezTo>
                    <a:pt x="12808" y="2478"/>
                    <a:pt x="12840" y="2475"/>
                    <a:pt x="12870" y="2475"/>
                  </a:cubicBezTo>
                  <a:cubicBezTo>
                    <a:pt x="12976" y="2475"/>
                    <a:pt x="13053" y="2521"/>
                    <a:pt x="13145" y="2601"/>
                  </a:cubicBezTo>
                  <a:cubicBezTo>
                    <a:pt x="13275" y="2712"/>
                    <a:pt x="13460" y="2785"/>
                    <a:pt x="13639" y="2839"/>
                  </a:cubicBezTo>
                  <a:cubicBezTo>
                    <a:pt x="13658" y="2845"/>
                    <a:pt x="13674" y="2848"/>
                    <a:pt x="13689" y="2848"/>
                  </a:cubicBezTo>
                  <a:cubicBezTo>
                    <a:pt x="13773" y="2848"/>
                    <a:pt x="13798" y="2762"/>
                    <a:pt x="13801" y="2682"/>
                  </a:cubicBezTo>
                  <a:cubicBezTo>
                    <a:pt x="13808" y="2681"/>
                    <a:pt x="13815" y="2680"/>
                    <a:pt x="13822" y="2680"/>
                  </a:cubicBezTo>
                  <a:cubicBezTo>
                    <a:pt x="13829" y="2680"/>
                    <a:pt x="13837" y="2681"/>
                    <a:pt x="13844" y="2682"/>
                  </a:cubicBezTo>
                  <a:cubicBezTo>
                    <a:pt x="13903" y="2696"/>
                    <a:pt x="13951" y="2703"/>
                    <a:pt x="13989" y="2703"/>
                  </a:cubicBezTo>
                  <a:cubicBezTo>
                    <a:pt x="14181" y="2703"/>
                    <a:pt x="14144" y="2547"/>
                    <a:pt x="14112" y="2398"/>
                  </a:cubicBezTo>
                  <a:cubicBezTo>
                    <a:pt x="14104" y="2356"/>
                    <a:pt x="14075" y="2290"/>
                    <a:pt x="14095" y="2275"/>
                  </a:cubicBezTo>
                  <a:cubicBezTo>
                    <a:pt x="14109" y="2265"/>
                    <a:pt x="14121" y="2261"/>
                    <a:pt x="14132" y="2261"/>
                  </a:cubicBezTo>
                  <a:cubicBezTo>
                    <a:pt x="14172" y="2261"/>
                    <a:pt x="14201" y="2308"/>
                    <a:pt x="14239" y="2321"/>
                  </a:cubicBezTo>
                  <a:cubicBezTo>
                    <a:pt x="14281" y="2334"/>
                    <a:pt x="14321" y="2340"/>
                    <a:pt x="14360" y="2340"/>
                  </a:cubicBezTo>
                  <a:cubicBezTo>
                    <a:pt x="14470" y="2340"/>
                    <a:pt x="14572" y="2297"/>
                    <a:pt x="14672" y="2263"/>
                  </a:cubicBezTo>
                  <a:cubicBezTo>
                    <a:pt x="14733" y="2243"/>
                    <a:pt x="14759" y="2169"/>
                    <a:pt x="14719" y="2135"/>
                  </a:cubicBezTo>
                  <a:cubicBezTo>
                    <a:pt x="14519" y="1953"/>
                    <a:pt x="14337" y="1762"/>
                    <a:pt x="14144" y="1578"/>
                  </a:cubicBezTo>
                  <a:cubicBezTo>
                    <a:pt x="14034" y="1470"/>
                    <a:pt x="13867" y="1389"/>
                    <a:pt x="13763" y="1266"/>
                  </a:cubicBezTo>
                  <a:cubicBezTo>
                    <a:pt x="13708" y="1190"/>
                    <a:pt x="13613" y="1141"/>
                    <a:pt x="13509" y="1136"/>
                  </a:cubicBezTo>
                  <a:cubicBezTo>
                    <a:pt x="13503" y="1135"/>
                    <a:pt x="13498" y="1135"/>
                    <a:pt x="13492" y="1135"/>
                  </a:cubicBezTo>
                  <a:cubicBezTo>
                    <a:pt x="13454" y="1135"/>
                    <a:pt x="13415" y="1147"/>
                    <a:pt x="13377" y="1147"/>
                  </a:cubicBezTo>
                  <a:cubicBezTo>
                    <a:pt x="13348" y="1147"/>
                    <a:pt x="13321" y="1140"/>
                    <a:pt x="13295" y="1116"/>
                  </a:cubicBezTo>
                  <a:cubicBezTo>
                    <a:pt x="13368" y="1102"/>
                    <a:pt x="13440" y="1087"/>
                    <a:pt x="13509" y="1077"/>
                  </a:cubicBezTo>
                  <a:cubicBezTo>
                    <a:pt x="13593" y="1062"/>
                    <a:pt x="13705" y="1075"/>
                    <a:pt x="13711" y="974"/>
                  </a:cubicBezTo>
                  <a:cubicBezTo>
                    <a:pt x="13720" y="881"/>
                    <a:pt x="13619" y="876"/>
                    <a:pt x="13541" y="859"/>
                  </a:cubicBezTo>
                  <a:cubicBezTo>
                    <a:pt x="13521" y="854"/>
                    <a:pt x="13497" y="846"/>
                    <a:pt x="13480" y="837"/>
                  </a:cubicBezTo>
                  <a:cubicBezTo>
                    <a:pt x="13499" y="835"/>
                    <a:pt x="13523" y="829"/>
                    <a:pt x="13543" y="829"/>
                  </a:cubicBezTo>
                  <a:cubicBezTo>
                    <a:pt x="13551" y="829"/>
                    <a:pt x="13558" y="830"/>
                    <a:pt x="13564" y="832"/>
                  </a:cubicBezTo>
                  <a:cubicBezTo>
                    <a:pt x="13642" y="861"/>
                    <a:pt x="13719" y="874"/>
                    <a:pt x="13792" y="874"/>
                  </a:cubicBezTo>
                  <a:cubicBezTo>
                    <a:pt x="14006" y="874"/>
                    <a:pt x="14201" y="772"/>
                    <a:pt x="14381" y="699"/>
                  </a:cubicBezTo>
                  <a:cubicBezTo>
                    <a:pt x="14873" y="501"/>
                    <a:pt x="15400" y="439"/>
                    <a:pt x="15912" y="317"/>
                  </a:cubicBezTo>
                  <a:cubicBezTo>
                    <a:pt x="15676" y="464"/>
                    <a:pt x="15388" y="545"/>
                    <a:pt x="15094" y="545"/>
                  </a:cubicBezTo>
                  <a:cubicBezTo>
                    <a:pt x="15077" y="545"/>
                    <a:pt x="15059" y="544"/>
                    <a:pt x="15042" y="544"/>
                  </a:cubicBezTo>
                  <a:cubicBezTo>
                    <a:pt x="14981" y="544"/>
                    <a:pt x="14923" y="550"/>
                    <a:pt x="14889" y="603"/>
                  </a:cubicBezTo>
                  <a:cubicBezTo>
                    <a:pt x="14846" y="682"/>
                    <a:pt x="14921" y="726"/>
                    <a:pt x="14967" y="785"/>
                  </a:cubicBezTo>
                  <a:cubicBezTo>
                    <a:pt x="15052" y="896"/>
                    <a:pt x="15158" y="935"/>
                    <a:pt x="15278" y="935"/>
                  </a:cubicBezTo>
                  <a:cubicBezTo>
                    <a:pt x="15334" y="935"/>
                    <a:pt x="15393" y="927"/>
                    <a:pt x="15455" y="913"/>
                  </a:cubicBezTo>
                  <a:cubicBezTo>
                    <a:pt x="15517" y="898"/>
                    <a:pt x="15578" y="891"/>
                    <a:pt x="15637" y="891"/>
                  </a:cubicBezTo>
                  <a:cubicBezTo>
                    <a:pt x="15897" y="891"/>
                    <a:pt x="16106" y="1029"/>
                    <a:pt x="16098" y="1227"/>
                  </a:cubicBezTo>
                  <a:cubicBezTo>
                    <a:pt x="16096" y="1296"/>
                    <a:pt x="16012" y="1379"/>
                    <a:pt x="16038" y="1431"/>
                  </a:cubicBezTo>
                  <a:cubicBezTo>
                    <a:pt x="16122" y="1605"/>
                    <a:pt x="15972" y="1747"/>
                    <a:pt x="15908" y="1853"/>
                  </a:cubicBezTo>
                  <a:cubicBezTo>
                    <a:pt x="15744" y="2133"/>
                    <a:pt x="15619" y="2373"/>
                    <a:pt x="15914" y="2633"/>
                  </a:cubicBezTo>
                  <a:cubicBezTo>
                    <a:pt x="15945" y="2658"/>
                    <a:pt x="15966" y="2690"/>
                    <a:pt x="15972" y="2724"/>
                  </a:cubicBezTo>
                  <a:cubicBezTo>
                    <a:pt x="15980" y="3033"/>
                    <a:pt x="16330" y="2952"/>
                    <a:pt x="16514" y="3050"/>
                  </a:cubicBezTo>
                  <a:cubicBezTo>
                    <a:pt x="16545" y="3067"/>
                    <a:pt x="16574" y="3074"/>
                    <a:pt x="16602" y="3074"/>
                  </a:cubicBezTo>
                  <a:cubicBezTo>
                    <a:pt x="16715" y="3074"/>
                    <a:pt x="16798" y="2952"/>
                    <a:pt x="16864" y="2869"/>
                  </a:cubicBezTo>
                  <a:cubicBezTo>
                    <a:pt x="17057" y="2623"/>
                    <a:pt x="17363" y="2422"/>
                    <a:pt x="17637" y="2348"/>
                  </a:cubicBezTo>
                  <a:cubicBezTo>
                    <a:pt x="18220" y="2187"/>
                    <a:pt x="18766" y="1924"/>
                    <a:pt x="19395" y="1863"/>
                  </a:cubicBezTo>
                  <a:cubicBezTo>
                    <a:pt x="19681" y="1833"/>
                    <a:pt x="20010" y="1750"/>
                    <a:pt x="20025" y="1404"/>
                  </a:cubicBezTo>
                  <a:cubicBezTo>
                    <a:pt x="20025" y="1377"/>
                    <a:pt x="20080" y="1347"/>
                    <a:pt x="20114" y="1325"/>
                  </a:cubicBezTo>
                  <a:cubicBezTo>
                    <a:pt x="20299" y="1215"/>
                    <a:pt x="20544" y="1141"/>
                    <a:pt x="20461" y="881"/>
                  </a:cubicBezTo>
                  <a:cubicBezTo>
                    <a:pt x="20455" y="860"/>
                    <a:pt x="20460" y="855"/>
                    <a:pt x="20469" y="855"/>
                  </a:cubicBezTo>
                  <a:cubicBezTo>
                    <a:pt x="20477" y="855"/>
                    <a:pt x="20489" y="859"/>
                    <a:pt x="20498" y="859"/>
                  </a:cubicBezTo>
                  <a:cubicBezTo>
                    <a:pt x="20510" y="859"/>
                    <a:pt x="20522" y="860"/>
                    <a:pt x="20533" y="860"/>
                  </a:cubicBezTo>
                  <a:cubicBezTo>
                    <a:pt x="20734" y="860"/>
                    <a:pt x="20753" y="756"/>
                    <a:pt x="20663" y="623"/>
                  </a:cubicBezTo>
                  <a:cubicBezTo>
                    <a:pt x="20619" y="557"/>
                    <a:pt x="20669" y="562"/>
                    <a:pt x="20697" y="542"/>
                  </a:cubicBezTo>
                  <a:cubicBezTo>
                    <a:pt x="20897" y="407"/>
                    <a:pt x="21130" y="387"/>
                    <a:pt x="21373" y="378"/>
                  </a:cubicBezTo>
                  <a:cubicBezTo>
                    <a:pt x="21454" y="373"/>
                    <a:pt x="21555" y="358"/>
                    <a:pt x="21566" y="275"/>
                  </a:cubicBezTo>
                  <a:cubicBezTo>
                    <a:pt x="21575" y="194"/>
                    <a:pt x="21477" y="176"/>
                    <a:pt x="21408" y="169"/>
                  </a:cubicBezTo>
                  <a:cubicBezTo>
                    <a:pt x="20975" y="135"/>
                    <a:pt x="20544" y="61"/>
                    <a:pt x="20114" y="24"/>
                  </a:cubicBezTo>
                  <a:cubicBezTo>
                    <a:pt x="19914" y="7"/>
                    <a:pt x="19714" y="0"/>
                    <a:pt x="19514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5" name="Google Shape;322;p19"/>
            <p:cNvSpPr/>
            <p:nvPr/>
          </p:nvSpPr>
          <p:spPr>
            <a:xfrm>
              <a:off x="5385193" y="723232"/>
              <a:ext cx="323644" cy="150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4" h="21600" extrusionOk="0">
                  <a:moveTo>
                    <a:pt x="15486" y="0"/>
                  </a:moveTo>
                  <a:cubicBezTo>
                    <a:pt x="15230" y="0"/>
                    <a:pt x="14967" y="34"/>
                    <a:pt x="14694" y="107"/>
                  </a:cubicBezTo>
                  <a:cubicBezTo>
                    <a:pt x="12174" y="780"/>
                    <a:pt x="9714" y="2646"/>
                    <a:pt x="7146" y="2646"/>
                  </a:cubicBezTo>
                  <a:cubicBezTo>
                    <a:pt x="5975" y="2646"/>
                    <a:pt x="4778" y="2256"/>
                    <a:pt x="3543" y="1187"/>
                  </a:cubicBezTo>
                  <a:cubicBezTo>
                    <a:pt x="3181" y="842"/>
                    <a:pt x="2779" y="633"/>
                    <a:pt x="2377" y="633"/>
                  </a:cubicBezTo>
                  <a:cubicBezTo>
                    <a:pt x="1180" y="633"/>
                    <a:pt x="1" y="2487"/>
                    <a:pt x="1" y="8123"/>
                  </a:cubicBezTo>
                  <a:cubicBezTo>
                    <a:pt x="-85" y="21312"/>
                    <a:pt x="3892" y="20232"/>
                    <a:pt x="7566" y="21600"/>
                  </a:cubicBezTo>
                  <a:cubicBezTo>
                    <a:pt x="10888" y="21210"/>
                    <a:pt x="14124" y="19260"/>
                    <a:pt x="17097" y="16032"/>
                  </a:cubicBezTo>
                  <a:cubicBezTo>
                    <a:pt x="18674" y="14274"/>
                    <a:pt x="21515" y="13980"/>
                    <a:pt x="20640" y="8706"/>
                  </a:cubicBezTo>
                  <a:cubicBezTo>
                    <a:pt x="19881" y="4064"/>
                    <a:pt x="18175" y="0"/>
                    <a:pt x="15486" y="0"/>
                  </a:cubicBezTo>
                  <a:close/>
                </a:path>
              </a:pathLst>
            </a:custGeom>
            <a:solidFill>
              <a:srgbClr val="7690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6" name="Google Shape;323;p19"/>
            <p:cNvSpPr/>
            <p:nvPr/>
          </p:nvSpPr>
          <p:spPr>
            <a:xfrm>
              <a:off x="2727403" y="2596244"/>
              <a:ext cx="406397" cy="177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7" h="21600" extrusionOk="0">
                  <a:moveTo>
                    <a:pt x="6726" y="0"/>
                  </a:moveTo>
                  <a:cubicBezTo>
                    <a:pt x="4664" y="0"/>
                    <a:pt x="2699" y="1084"/>
                    <a:pt x="1213" y="3348"/>
                  </a:cubicBezTo>
                  <a:cubicBezTo>
                    <a:pt x="470" y="4423"/>
                    <a:pt x="-344" y="5660"/>
                    <a:pt x="152" y="8053"/>
                  </a:cubicBezTo>
                  <a:cubicBezTo>
                    <a:pt x="453" y="9415"/>
                    <a:pt x="902" y="9945"/>
                    <a:pt x="1406" y="9945"/>
                  </a:cubicBezTo>
                  <a:cubicBezTo>
                    <a:pt x="1728" y="9945"/>
                    <a:pt x="2072" y="9730"/>
                    <a:pt x="2418" y="9377"/>
                  </a:cubicBezTo>
                  <a:cubicBezTo>
                    <a:pt x="3090" y="8727"/>
                    <a:pt x="3732" y="8479"/>
                    <a:pt x="4363" y="8479"/>
                  </a:cubicBezTo>
                  <a:cubicBezTo>
                    <a:pt x="5662" y="8479"/>
                    <a:pt x="6914" y="9534"/>
                    <a:pt x="8295" y="10365"/>
                  </a:cubicBezTo>
                  <a:cubicBezTo>
                    <a:pt x="11350" y="12128"/>
                    <a:pt x="12779" y="21600"/>
                    <a:pt x="15777" y="21600"/>
                  </a:cubicBezTo>
                  <a:cubicBezTo>
                    <a:pt x="16289" y="21600"/>
                    <a:pt x="16848" y="21323"/>
                    <a:pt x="17467" y="20688"/>
                  </a:cubicBezTo>
                  <a:cubicBezTo>
                    <a:pt x="17736" y="20712"/>
                    <a:pt x="17988" y="20726"/>
                    <a:pt x="18223" y="20726"/>
                  </a:cubicBezTo>
                  <a:cubicBezTo>
                    <a:pt x="20211" y="20726"/>
                    <a:pt x="21119" y="19790"/>
                    <a:pt x="21151" y="17798"/>
                  </a:cubicBezTo>
                  <a:cubicBezTo>
                    <a:pt x="21256" y="13833"/>
                    <a:pt x="19770" y="13007"/>
                    <a:pt x="18637" y="12018"/>
                  </a:cubicBezTo>
                  <a:cubicBezTo>
                    <a:pt x="17504" y="10943"/>
                    <a:pt x="16475" y="9377"/>
                    <a:pt x="15590" y="7480"/>
                  </a:cubicBezTo>
                  <a:cubicBezTo>
                    <a:pt x="13352" y="2608"/>
                    <a:pt x="9922" y="0"/>
                    <a:pt x="6726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7" name="Google Shape;325;p19"/>
            <p:cNvSpPr/>
            <p:nvPr/>
          </p:nvSpPr>
          <p:spPr>
            <a:xfrm>
              <a:off x="3097768" y="2744912"/>
              <a:ext cx="254270" cy="1164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extrusionOk="0">
                  <a:moveTo>
                    <a:pt x="8833" y="0"/>
                  </a:moveTo>
                  <a:cubicBezTo>
                    <a:pt x="8002" y="0"/>
                    <a:pt x="7165" y="204"/>
                    <a:pt x="6321" y="635"/>
                  </a:cubicBezTo>
                  <a:cubicBezTo>
                    <a:pt x="4286" y="1643"/>
                    <a:pt x="2987" y="9719"/>
                    <a:pt x="271" y="12370"/>
                  </a:cubicBezTo>
                  <a:cubicBezTo>
                    <a:pt x="-465" y="13129"/>
                    <a:pt x="441" y="16408"/>
                    <a:pt x="1289" y="17920"/>
                  </a:cubicBezTo>
                  <a:cubicBezTo>
                    <a:pt x="2666" y="20366"/>
                    <a:pt x="6608" y="21600"/>
                    <a:pt x="10571" y="21600"/>
                  </a:cubicBezTo>
                  <a:cubicBezTo>
                    <a:pt x="14582" y="21600"/>
                    <a:pt x="18609" y="20337"/>
                    <a:pt x="20003" y="17796"/>
                  </a:cubicBezTo>
                  <a:cubicBezTo>
                    <a:pt x="20458" y="16664"/>
                    <a:pt x="20850" y="15400"/>
                    <a:pt x="21135" y="14013"/>
                  </a:cubicBezTo>
                  <a:cubicBezTo>
                    <a:pt x="20739" y="12494"/>
                    <a:pt x="20569" y="10727"/>
                    <a:pt x="20117" y="9975"/>
                  </a:cubicBezTo>
                  <a:cubicBezTo>
                    <a:pt x="16649" y="4644"/>
                    <a:pt x="12835" y="0"/>
                    <a:pt x="8833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8" name="Google Shape;326;p19"/>
            <p:cNvSpPr/>
            <p:nvPr/>
          </p:nvSpPr>
          <p:spPr>
            <a:xfrm>
              <a:off x="3471711" y="763459"/>
              <a:ext cx="187199" cy="101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2" h="21600" extrusionOk="0">
                  <a:moveTo>
                    <a:pt x="6626" y="0"/>
                  </a:moveTo>
                  <a:lnTo>
                    <a:pt x="3819" y="3901"/>
                  </a:lnTo>
                  <a:cubicBezTo>
                    <a:pt x="2598" y="8531"/>
                    <a:pt x="-1293" y="11570"/>
                    <a:pt x="436" y="17941"/>
                  </a:cubicBezTo>
                  <a:cubicBezTo>
                    <a:pt x="1215" y="20713"/>
                    <a:pt x="2198" y="21600"/>
                    <a:pt x="3273" y="21600"/>
                  </a:cubicBezTo>
                  <a:cubicBezTo>
                    <a:pt x="4881" y="21600"/>
                    <a:pt x="6685" y="19616"/>
                    <a:pt x="8284" y="19097"/>
                  </a:cubicBezTo>
                  <a:cubicBezTo>
                    <a:pt x="9338" y="18712"/>
                    <a:pt x="10396" y="18519"/>
                    <a:pt x="11471" y="18519"/>
                  </a:cubicBezTo>
                  <a:cubicBezTo>
                    <a:pt x="12013" y="18519"/>
                    <a:pt x="12554" y="18569"/>
                    <a:pt x="13108" y="18661"/>
                  </a:cubicBezTo>
                  <a:cubicBezTo>
                    <a:pt x="14246" y="18787"/>
                    <a:pt x="15533" y="19448"/>
                    <a:pt x="16679" y="19448"/>
                  </a:cubicBezTo>
                  <a:cubicBezTo>
                    <a:pt x="18141" y="19448"/>
                    <a:pt x="19366" y="18368"/>
                    <a:pt x="19732" y="13747"/>
                  </a:cubicBezTo>
                  <a:cubicBezTo>
                    <a:pt x="20307" y="6220"/>
                    <a:pt x="17716" y="2311"/>
                    <a:pt x="14404" y="1013"/>
                  </a:cubicBezTo>
                  <a:cubicBezTo>
                    <a:pt x="11813" y="285"/>
                    <a:pt x="9217" y="0"/>
                    <a:pt x="6626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19" name="Google Shape;328;p19"/>
            <p:cNvSpPr/>
            <p:nvPr/>
          </p:nvSpPr>
          <p:spPr>
            <a:xfrm>
              <a:off x="3377897" y="2801356"/>
              <a:ext cx="90651" cy="69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6" h="21600" extrusionOk="0">
                  <a:moveTo>
                    <a:pt x="8405" y="0"/>
                  </a:moveTo>
                  <a:cubicBezTo>
                    <a:pt x="3960" y="0"/>
                    <a:pt x="0" y="1889"/>
                    <a:pt x="0" y="9276"/>
                  </a:cubicBezTo>
                  <a:cubicBezTo>
                    <a:pt x="0" y="17224"/>
                    <a:pt x="3066" y="21600"/>
                    <a:pt x="8952" y="21600"/>
                  </a:cubicBezTo>
                  <a:cubicBezTo>
                    <a:pt x="9463" y="21600"/>
                    <a:pt x="10002" y="21563"/>
                    <a:pt x="10558" y="21502"/>
                  </a:cubicBezTo>
                  <a:cubicBezTo>
                    <a:pt x="15605" y="21076"/>
                    <a:pt x="21600" y="20442"/>
                    <a:pt x="20970" y="10971"/>
                  </a:cubicBezTo>
                  <a:cubicBezTo>
                    <a:pt x="20651" y="2121"/>
                    <a:pt x="14975" y="12"/>
                    <a:pt x="9144" y="12"/>
                  </a:cubicBezTo>
                  <a:cubicBezTo>
                    <a:pt x="8897" y="0"/>
                    <a:pt x="8651" y="0"/>
                    <a:pt x="8405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0" name="Google Shape;329;p19"/>
            <p:cNvSpPr/>
            <p:nvPr/>
          </p:nvSpPr>
          <p:spPr>
            <a:xfrm>
              <a:off x="3998943" y="5937868"/>
              <a:ext cx="97308" cy="596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0897" extrusionOk="0">
                  <a:moveTo>
                    <a:pt x="10132" y="0"/>
                  </a:moveTo>
                  <a:cubicBezTo>
                    <a:pt x="5812" y="482"/>
                    <a:pt x="0" y="-703"/>
                    <a:pt x="0" y="10490"/>
                  </a:cubicBezTo>
                  <a:cubicBezTo>
                    <a:pt x="0" y="16390"/>
                    <a:pt x="2932" y="20897"/>
                    <a:pt x="6389" y="20897"/>
                  </a:cubicBezTo>
                  <a:cubicBezTo>
                    <a:pt x="6984" y="20897"/>
                    <a:pt x="7588" y="20773"/>
                    <a:pt x="8192" y="20497"/>
                  </a:cubicBezTo>
                  <a:cubicBezTo>
                    <a:pt x="9278" y="20166"/>
                    <a:pt x="10520" y="20139"/>
                    <a:pt x="11796" y="20139"/>
                  </a:cubicBezTo>
                  <a:cubicBezTo>
                    <a:pt x="12089" y="20139"/>
                    <a:pt x="12382" y="20139"/>
                    <a:pt x="12675" y="20139"/>
                  </a:cubicBezTo>
                  <a:cubicBezTo>
                    <a:pt x="16780" y="20139"/>
                    <a:pt x="20979" y="19836"/>
                    <a:pt x="21307" y="10724"/>
                  </a:cubicBezTo>
                  <a:cubicBezTo>
                    <a:pt x="21600" y="0"/>
                    <a:pt x="15349" y="482"/>
                    <a:pt x="10132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1" name="Google Shape;330;p19"/>
            <p:cNvSpPr/>
            <p:nvPr/>
          </p:nvSpPr>
          <p:spPr>
            <a:xfrm>
              <a:off x="2959509" y="2810921"/>
              <a:ext cx="87792" cy="60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600" extrusionOk="0">
                  <a:moveTo>
                    <a:pt x="9482" y="0"/>
                  </a:moveTo>
                  <a:cubicBezTo>
                    <a:pt x="4992" y="480"/>
                    <a:pt x="-160" y="0"/>
                    <a:pt x="3" y="7807"/>
                  </a:cubicBezTo>
                  <a:cubicBezTo>
                    <a:pt x="3" y="18296"/>
                    <a:pt x="5992" y="20485"/>
                    <a:pt x="11971" y="21473"/>
                  </a:cubicBezTo>
                  <a:cubicBezTo>
                    <a:pt x="12519" y="21558"/>
                    <a:pt x="13077" y="21600"/>
                    <a:pt x="13625" y="21600"/>
                  </a:cubicBezTo>
                  <a:cubicBezTo>
                    <a:pt x="17691" y="21600"/>
                    <a:pt x="21440" y="19073"/>
                    <a:pt x="21440" y="12198"/>
                  </a:cubicBezTo>
                  <a:cubicBezTo>
                    <a:pt x="21440" y="240"/>
                    <a:pt x="14298" y="1948"/>
                    <a:pt x="9482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2" name="Google Shape;331;p19"/>
            <p:cNvSpPr/>
            <p:nvPr/>
          </p:nvSpPr>
          <p:spPr>
            <a:xfrm>
              <a:off x="11527631" y="3974286"/>
              <a:ext cx="72840" cy="84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3" h="21600" extrusionOk="0">
                  <a:moveTo>
                    <a:pt x="4235" y="0"/>
                  </a:moveTo>
                  <a:cubicBezTo>
                    <a:pt x="553" y="0"/>
                    <a:pt x="-507" y="3400"/>
                    <a:pt x="211" y="6225"/>
                  </a:cubicBezTo>
                  <a:cubicBezTo>
                    <a:pt x="1784" y="13025"/>
                    <a:pt x="3357" y="20521"/>
                    <a:pt x="13205" y="21570"/>
                  </a:cubicBezTo>
                  <a:cubicBezTo>
                    <a:pt x="13445" y="21590"/>
                    <a:pt x="13684" y="21600"/>
                    <a:pt x="13912" y="21600"/>
                  </a:cubicBezTo>
                  <a:cubicBezTo>
                    <a:pt x="18243" y="21600"/>
                    <a:pt x="21093" y="18503"/>
                    <a:pt x="21093" y="13378"/>
                  </a:cubicBezTo>
                  <a:cubicBezTo>
                    <a:pt x="18528" y="7102"/>
                    <a:pt x="14003" y="1695"/>
                    <a:pt x="5523" y="121"/>
                  </a:cubicBezTo>
                  <a:cubicBezTo>
                    <a:pt x="5067" y="40"/>
                    <a:pt x="4634" y="0"/>
                    <a:pt x="4235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3" name="Google Shape;332;p19"/>
            <p:cNvSpPr/>
            <p:nvPr/>
          </p:nvSpPr>
          <p:spPr>
            <a:xfrm>
              <a:off x="7192489" y="614595"/>
              <a:ext cx="76932" cy="596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3" h="21600" extrusionOk="0">
                  <a:moveTo>
                    <a:pt x="9311" y="0"/>
                  </a:moveTo>
                  <a:cubicBezTo>
                    <a:pt x="5995" y="0"/>
                    <a:pt x="2974" y="2581"/>
                    <a:pt x="1213" y="6615"/>
                  </a:cubicBezTo>
                  <a:cubicBezTo>
                    <a:pt x="-657" y="10066"/>
                    <a:pt x="-313" y="14742"/>
                    <a:pt x="1892" y="17451"/>
                  </a:cubicBezTo>
                  <a:cubicBezTo>
                    <a:pt x="3929" y="20588"/>
                    <a:pt x="6015" y="21600"/>
                    <a:pt x="8121" y="21600"/>
                  </a:cubicBezTo>
                  <a:cubicBezTo>
                    <a:pt x="11476" y="21600"/>
                    <a:pt x="14881" y="19048"/>
                    <a:pt x="18227" y="18435"/>
                  </a:cubicBezTo>
                  <a:cubicBezTo>
                    <a:pt x="20943" y="8084"/>
                    <a:pt x="18050" y="2181"/>
                    <a:pt x="10906" y="200"/>
                  </a:cubicBezTo>
                  <a:cubicBezTo>
                    <a:pt x="10374" y="71"/>
                    <a:pt x="9833" y="0"/>
                    <a:pt x="9311" y="0"/>
                  </a:cubicBezTo>
                  <a:close/>
                </a:path>
              </a:pathLst>
            </a:custGeom>
            <a:solidFill>
              <a:srgbClr val="7690B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4" name="Google Shape;333;p19"/>
            <p:cNvSpPr/>
            <p:nvPr/>
          </p:nvSpPr>
          <p:spPr>
            <a:xfrm>
              <a:off x="10390872" y="3865058"/>
              <a:ext cx="76360" cy="586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9" h="21600" extrusionOk="0">
                  <a:moveTo>
                    <a:pt x="7600" y="0"/>
                  </a:moveTo>
                  <a:cubicBezTo>
                    <a:pt x="3883" y="0"/>
                    <a:pt x="479" y="1854"/>
                    <a:pt x="37" y="7837"/>
                  </a:cubicBezTo>
                  <a:cubicBezTo>
                    <a:pt x="-523" y="17341"/>
                    <a:pt x="5251" y="19847"/>
                    <a:pt x="11392" y="21600"/>
                  </a:cubicBezTo>
                  <a:cubicBezTo>
                    <a:pt x="15680" y="21354"/>
                    <a:pt x="20894" y="20847"/>
                    <a:pt x="20894" y="13096"/>
                  </a:cubicBezTo>
                  <a:cubicBezTo>
                    <a:pt x="21077" y="4578"/>
                    <a:pt x="15680" y="1579"/>
                    <a:pt x="10466" y="319"/>
                  </a:cubicBezTo>
                  <a:cubicBezTo>
                    <a:pt x="9517" y="116"/>
                    <a:pt x="8548" y="0"/>
                    <a:pt x="7600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5" name="Google Shape;334;p19"/>
            <p:cNvSpPr/>
            <p:nvPr/>
          </p:nvSpPr>
          <p:spPr>
            <a:xfrm>
              <a:off x="10953054" y="1622837"/>
              <a:ext cx="68304" cy="66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9" h="21600" extrusionOk="0">
                  <a:moveTo>
                    <a:pt x="15467" y="0"/>
                  </a:moveTo>
                  <a:cubicBezTo>
                    <a:pt x="15103" y="0"/>
                    <a:pt x="14716" y="38"/>
                    <a:pt x="14341" y="128"/>
                  </a:cubicBezTo>
                  <a:cubicBezTo>
                    <a:pt x="7247" y="359"/>
                    <a:pt x="1161" y="6107"/>
                    <a:pt x="152" y="13854"/>
                  </a:cubicBezTo>
                  <a:cubicBezTo>
                    <a:pt x="-657" y="18501"/>
                    <a:pt x="1770" y="21370"/>
                    <a:pt x="7247" y="21600"/>
                  </a:cubicBezTo>
                  <a:cubicBezTo>
                    <a:pt x="13321" y="18937"/>
                    <a:pt x="18598" y="14520"/>
                    <a:pt x="20216" y="6556"/>
                  </a:cubicBezTo>
                  <a:cubicBezTo>
                    <a:pt x="20943" y="3188"/>
                    <a:pt x="18586" y="0"/>
                    <a:pt x="15467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6" name="Google Shape;338;p19"/>
            <p:cNvSpPr/>
            <p:nvPr/>
          </p:nvSpPr>
          <p:spPr>
            <a:xfrm>
              <a:off x="5812326" y="1855148"/>
              <a:ext cx="69474" cy="60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9381" y="0"/>
                  </a:moveTo>
                  <a:cubicBezTo>
                    <a:pt x="4221" y="0"/>
                    <a:pt x="-373" y="2985"/>
                    <a:pt x="24" y="10043"/>
                  </a:cubicBezTo>
                  <a:cubicBezTo>
                    <a:pt x="24" y="16465"/>
                    <a:pt x="4426" y="21600"/>
                    <a:pt x="9778" y="21600"/>
                  </a:cubicBezTo>
                  <a:cubicBezTo>
                    <a:pt x="10126" y="21600"/>
                    <a:pt x="10475" y="21572"/>
                    <a:pt x="10836" y="21529"/>
                  </a:cubicBezTo>
                  <a:cubicBezTo>
                    <a:pt x="16236" y="21529"/>
                    <a:pt x="20602" y="18601"/>
                    <a:pt x="21227" y="11260"/>
                  </a:cubicBezTo>
                  <a:cubicBezTo>
                    <a:pt x="20602" y="3197"/>
                    <a:pt x="15611" y="269"/>
                    <a:pt x="10006" y="14"/>
                  </a:cubicBezTo>
                  <a:cubicBezTo>
                    <a:pt x="9802" y="14"/>
                    <a:pt x="9585" y="0"/>
                    <a:pt x="9381" y="0"/>
                  </a:cubicBezTo>
                  <a:close/>
                </a:path>
              </a:pathLst>
            </a:custGeom>
            <a:solidFill>
              <a:srgbClr val="EBEFF5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28" name="Rectangle : coins arrondis 11"/>
          <p:cNvSpPr/>
          <p:nvPr/>
        </p:nvSpPr>
        <p:spPr>
          <a:xfrm>
            <a:off x="4092561" y="1721512"/>
            <a:ext cx="8251839" cy="1818985"/>
          </a:xfrm>
          <a:prstGeom prst="roundRect">
            <a:avLst>
              <a:gd name="adj" fmla="val 5014"/>
            </a:avLst>
          </a:prstGeom>
          <a:solidFill>
            <a:schemeClr val="accent2">
              <a:alpha val="54902"/>
            </a:scheme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9" name="Thank you"/>
          <p:cNvSpPr txBox="1">
            <a:spLocks noGrp="1"/>
          </p:cNvSpPr>
          <p:nvPr>
            <p:ph type="title" hasCustomPrompt="1"/>
          </p:nvPr>
        </p:nvSpPr>
        <p:spPr>
          <a:xfrm>
            <a:off x="4615598" y="2179154"/>
            <a:ext cx="5943601" cy="903701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t>Thank you</a:t>
            </a:r>
          </a:p>
        </p:txBody>
      </p:sp>
      <p:pic>
        <p:nvPicPr>
          <p:cNvPr id="130" name="Image 58" descr="Imag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915" y="5623492"/>
            <a:ext cx="1080001" cy="1078383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315200" y="6172200"/>
            <a:ext cx="2844800" cy="368301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 06 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sp>
        <p:nvSpPr>
          <p:cNvPr id="481" name="Rectangle 8"/>
          <p:cNvSpPr/>
          <p:nvPr/>
        </p:nvSpPr>
        <p:spPr>
          <a:xfrm>
            <a:off x="-2" y="-2"/>
            <a:ext cx="12192001" cy="68580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484" name="Groupe 46"/>
          <p:cNvGrpSpPr/>
          <p:nvPr/>
        </p:nvGrpSpPr>
        <p:grpSpPr>
          <a:xfrm>
            <a:off x="11547202" y="6415925"/>
            <a:ext cx="403201" cy="403201"/>
            <a:chOff x="0" y="0"/>
            <a:chExt cx="403200" cy="403200"/>
          </a:xfrm>
        </p:grpSpPr>
        <p:sp>
          <p:nvSpPr>
            <p:cNvPr id="482" name="Ellipse 47"/>
            <p:cNvSpPr/>
            <p:nvPr/>
          </p:nvSpPr>
          <p:spPr>
            <a:xfrm>
              <a:off x="-1" y="-1"/>
              <a:ext cx="403202" cy="403202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3" name="Ellipse 48"/>
            <p:cNvSpPr/>
            <p:nvPr/>
          </p:nvSpPr>
          <p:spPr>
            <a:xfrm>
              <a:off x="124413" y="124413"/>
              <a:ext cx="154375" cy="154375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85" name="Title Text"/>
          <p:cNvSpPr txBox="1">
            <a:spLocks noGrp="1"/>
          </p:cNvSpPr>
          <p:nvPr>
            <p:ph type="title"/>
          </p:nvPr>
        </p:nvSpPr>
        <p:spPr>
          <a:xfrm>
            <a:off x="4026877" y="2246251"/>
            <a:ext cx="7515391" cy="73750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8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26877" y="3042162"/>
            <a:ext cx="7515391" cy="4801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0"/>
              </a:spcBef>
              <a:defRPr sz="2800">
                <a:solidFill>
                  <a:srgbClr val="FFFFFF"/>
                </a:solidFill>
              </a:defRPr>
            </a:lvl1pPr>
            <a:lvl2pPr indent="457200">
              <a:spcBef>
                <a:spcPts val="0"/>
              </a:spcBef>
              <a:defRPr sz="2800"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3pPr>
            <a:lvl4pPr indent="1371600">
              <a:spcBef>
                <a:spcPts val="0"/>
              </a:spcBef>
              <a:defRPr sz="2800"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7301" y="6550932"/>
            <a:ext cx="154310" cy="13426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00">
                <a:solidFill>
                  <a:schemeClr val="accent6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grpSp>
        <p:nvGrpSpPr>
          <p:cNvPr id="490" name="Groupe 49"/>
          <p:cNvGrpSpPr/>
          <p:nvPr/>
        </p:nvGrpSpPr>
        <p:grpSpPr>
          <a:xfrm>
            <a:off x="505843" y="4391021"/>
            <a:ext cx="292457" cy="292457"/>
            <a:chOff x="0" y="0"/>
            <a:chExt cx="292456" cy="292456"/>
          </a:xfrm>
        </p:grpSpPr>
        <p:sp>
          <p:nvSpPr>
            <p:cNvPr id="488" name="Ellipse 50"/>
            <p:cNvSpPr/>
            <p:nvPr/>
          </p:nvSpPr>
          <p:spPr>
            <a:xfrm>
              <a:off x="-1" y="-1"/>
              <a:ext cx="292458" cy="29245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89" name="Ellipse 51"/>
            <p:cNvSpPr/>
            <p:nvPr/>
          </p:nvSpPr>
          <p:spPr>
            <a:xfrm>
              <a:off x="110505" y="110507"/>
              <a:ext cx="71447" cy="71445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93" name="Groupe 52"/>
          <p:cNvGrpSpPr/>
          <p:nvPr/>
        </p:nvGrpSpPr>
        <p:grpSpPr>
          <a:xfrm>
            <a:off x="194814" y="4991537"/>
            <a:ext cx="292458" cy="292457"/>
            <a:chOff x="0" y="0"/>
            <a:chExt cx="292456" cy="292456"/>
          </a:xfrm>
        </p:grpSpPr>
        <p:sp>
          <p:nvSpPr>
            <p:cNvPr id="491" name="Ellipse 53"/>
            <p:cNvSpPr/>
            <p:nvPr/>
          </p:nvSpPr>
          <p:spPr>
            <a:xfrm>
              <a:off x="-1" y="-1"/>
              <a:ext cx="292458" cy="29245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2" name="Ellipse 54"/>
            <p:cNvSpPr/>
            <p:nvPr/>
          </p:nvSpPr>
          <p:spPr>
            <a:xfrm>
              <a:off x="110505" y="110507"/>
              <a:ext cx="71447" cy="71445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96" name="Groupe 55"/>
          <p:cNvGrpSpPr/>
          <p:nvPr/>
        </p:nvGrpSpPr>
        <p:grpSpPr>
          <a:xfrm>
            <a:off x="1042994" y="3647507"/>
            <a:ext cx="389601" cy="389601"/>
            <a:chOff x="0" y="0"/>
            <a:chExt cx="389600" cy="389600"/>
          </a:xfrm>
        </p:grpSpPr>
        <p:sp>
          <p:nvSpPr>
            <p:cNvPr id="494" name="Ellipse 56"/>
            <p:cNvSpPr/>
            <p:nvPr/>
          </p:nvSpPr>
          <p:spPr>
            <a:xfrm>
              <a:off x="-1" y="-1"/>
              <a:ext cx="389602" cy="3896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5" name="Ellipse 57"/>
            <p:cNvSpPr/>
            <p:nvPr/>
          </p:nvSpPr>
          <p:spPr>
            <a:xfrm>
              <a:off x="120216" y="120216"/>
              <a:ext cx="149167" cy="149167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99" name="Groupe 58"/>
          <p:cNvGrpSpPr/>
          <p:nvPr/>
        </p:nvGrpSpPr>
        <p:grpSpPr>
          <a:xfrm>
            <a:off x="2650708" y="1582326"/>
            <a:ext cx="281347" cy="281347"/>
            <a:chOff x="0" y="0"/>
            <a:chExt cx="281346" cy="281346"/>
          </a:xfrm>
        </p:grpSpPr>
        <p:sp>
          <p:nvSpPr>
            <p:cNvPr id="497" name="Ellipse 59"/>
            <p:cNvSpPr/>
            <p:nvPr/>
          </p:nvSpPr>
          <p:spPr>
            <a:xfrm>
              <a:off x="-1" y="-1"/>
              <a:ext cx="281348" cy="28134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8" name="Ellipse 60"/>
            <p:cNvSpPr/>
            <p:nvPr/>
          </p:nvSpPr>
          <p:spPr>
            <a:xfrm>
              <a:off x="86813" y="86813"/>
              <a:ext cx="107719" cy="107719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02" name="Groupe 61"/>
          <p:cNvGrpSpPr/>
          <p:nvPr/>
        </p:nvGrpSpPr>
        <p:grpSpPr>
          <a:xfrm>
            <a:off x="1057976" y="963284"/>
            <a:ext cx="292457" cy="292457"/>
            <a:chOff x="0" y="0"/>
            <a:chExt cx="292456" cy="292456"/>
          </a:xfrm>
        </p:grpSpPr>
        <p:sp>
          <p:nvSpPr>
            <p:cNvPr id="500" name="Ellipse 62"/>
            <p:cNvSpPr/>
            <p:nvPr/>
          </p:nvSpPr>
          <p:spPr>
            <a:xfrm>
              <a:off x="-1" y="-1"/>
              <a:ext cx="292458" cy="29245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1" name="Ellipse 63"/>
            <p:cNvSpPr/>
            <p:nvPr/>
          </p:nvSpPr>
          <p:spPr>
            <a:xfrm>
              <a:off x="110505" y="110507"/>
              <a:ext cx="71447" cy="71445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05" name="Groupe 64"/>
          <p:cNvGrpSpPr/>
          <p:nvPr/>
        </p:nvGrpSpPr>
        <p:grpSpPr>
          <a:xfrm>
            <a:off x="426801" y="488915"/>
            <a:ext cx="389602" cy="389601"/>
            <a:chOff x="0" y="0"/>
            <a:chExt cx="389600" cy="389600"/>
          </a:xfrm>
        </p:grpSpPr>
        <p:sp>
          <p:nvSpPr>
            <p:cNvPr id="503" name="Ellipse 65"/>
            <p:cNvSpPr/>
            <p:nvPr/>
          </p:nvSpPr>
          <p:spPr>
            <a:xfrm>
              <a:off x="-1" y="-1"/>
              <a:ext cx="389602" cy="3896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4" name="Ellipse 66"/>
            <p:cNvSpPr/>
            <p:nvPr/>
          </p:nvSpPr>
          <p:spPr>
            <a:xfrm>
              <a:off x="120216" y="120216"/>
              <a:ext cx="149167" cy="149167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08" name="Groupe 67"/>
          <p:cNvGrpSpPr/>
          <p:nvPr/>
        </p:nvGrpSpPr>
        <p:grpSpPr>
          <a:xfrm>
            <a:off x="1372650" y="309274"/>
            <a:ext cx="292457" cy="292457"/>
            <a:chOff x="0" y="0"/>
            <a:chExt cx="292456" cy="292456"/>
          </a:xfrm>
        </p:grpSpPr>
        <p:sp>
          <p:nvSpPr>
            <p:cNvPr id="506" name="Ellipse 68"/>
            <p:cNvSpPr/>
            <p:nvPr/>
          </p:nvSpPr>
          <p:spPr>
            <a:xfrm>
              <a:off x="-1" y="-1"/>
              <a:ext cx="292458" cy="292458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7" name="Ellipse 69"/>
            <p:cNvSpPr/>
            <p:nvPr/>
          </p:nvSpPr>
          <p:spPr>
            <a:xfrm>
              <a:off x="110505" y="110507"/>
              <a:ext cx="71447" cy="71445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11" name="Groupe 70"/>
          <p:cNvGrpSpPr/>
          <p:nvPr/>
        </p:nvGrpSpPr>
        <p:grpSpPr>
          <a:xfrm>
            <a:off x="675279" y="5290322"/>
            <a:ext cx="389602" cy="389601"/>
            <a:chOff x="0" y="0"/>
            <a:chExt cx="389600" cy="389600"/>
          </a:xfrm>
        </p:grpSpPr>
        <p:sp>
          <p:nvSpPr>
            <p:cNvPr id="509" name="Ellipse 71"/>
            <p:cNvSpPr/>
            <p:nvPr/>
          </p:nvSpPr>
          <p:spPr>
            <a:xfrm>
              <a:off x="-1" y="-1"/>
              <a:ext cx="389602" cy="3896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0" name="Ellipse 72"/>
            <p:cNvSpPr/>
            <p:nvPr/>
          </p:nvSpPr>
          <p:spPr>
            <a:xfrm>
              <a:off x="120216" y="120216"/>
              <a:ext cx="149167" cy="149167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512" name="Image 73" descr="Image 7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15" name="Groupe 74"/>
          <p:cNvGrpSpPr/>
          <p:nvPr/>
        </p:nvGrpSpPr>
        <p:grpSpPr>
          <a:xfrm>
            <a:off x="260131" y="1688863"/>
            <a:ext cx="900001" cy="900001"/>
            <a:chOff x="0" y="0"/>
            <a:chExt cx="900000" cy="900000"/>
          </a:xfrm>
        </p:grpSpPr>
        <p:sp>
          <p:nvSpPr>
            <p:cNvPr id="513" name="Ellipse 75"/>
            <p:cNvSpPr/>
            <p:nvPr/>
          </p:nvSpPr>
          <p:spPr>
            <a:xfrm>
              <a:off x="-1" y="-1"/>
              <a:ext cx="900002" cy="9000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4" name="Ellipse 76"/>
            <p:cNvSpPr/>
            <p:nvPr/>
          </p:nvSpPr>
          <p:spPr>
            <a:xfrm>
              <a:off x="277708" y="277708"/>
              <a:ext cx="344583" cy="344583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18" name="Groupe 77"/>
          <p:cNvGrpSpPr/>
          <p:nvPr/>
        </p:nvGrpSpPr>
        <p:grpSpPr>
          <a:xfrm>
            <a:off x="1891381" y="2382228"/>
            <a:ext cx="1260001" cy="1260001"/>
            <a:chOff x="0" y="0"/>
            <a:chExt cx="1260000" cy="1260000"/>
          </a:xfrm>
        </p:grpSpPr>
        <p:sp>
          <p:nvSpPr>
            <p:cNvPr id="516" name="Ellipse 78"/>
            <p:cNvSpPr/>
            <p:nvPr/>
          </p:nvSpPr>
          <p:spPr>
            <a:xfrm>
              <a:off x="-1" y="-1"/>
              <a:ext cx="1260002" cy="1260002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7" name="Ellipse 79"/>
            <p:cNvSpPr/>
            <p:nvPr/>
          </p:nvSpPr>
          <p:spPr>
            <a:xfrm>
              <a:off x="388792" y="388792"/>
              <a:ext cx="482417" cy="482417"/>
            </a:xfrm>
            <a:prstGeom prst="ellipse">
              <a:avLst/>
            </a:prstGeom>
            <a:noFill/>
            <a:ln w="15875" cap="flat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525" name="Straight Connector 31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26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527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528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529" name="Isosceles Triangle 26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530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531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532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533" name="Isosceles Triangle 30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534" name="Isosceles Triangle 18"/>
            <p:cNvSpPr/>
            <p:nvPr/>
          </p:nvSpPr>
          <p:spPr>
            <a:xfrm rot="10800000">
              <a:off x="-1" y="8466"/>
              <a:ext cx="842597" cy="56661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sp>
        <p:nvSpPr>
          <p:cNvPr id="536" name="Title Text"/>
          <p:cNvSpPr txBox="1">
            <a:spLocks noGrp="1"/>
          </p:cNvSpPr>
          <p:nvPr>
            <p:ph type="title"/>
          </p:nvPr>
        </p:nvSpPr>
        <p:spPr>
          <a:xfrm>
            <a:off x="1507067" y="2404534"/>
            <a:ext cx="7766937" cy="1646303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algn="r" defTabSz="457200">
              <a:lnSpc>
                <a:spcPct val="100000"/>
              </a:lnSpc>
              <a:defRPr sz="5400" b="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53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07067" y="4050832"/>
            <a:ext cx="7766937" cy="1096901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457200">
              <a:lnSpc>
                <a:spcPct val="100000"/>
              </a:lnSpc>
              <a:defRPr sz="1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457200" algn="r" defTabSz="457200">
              <a:lnSpc>
                <a:spcPct val="100000"/>
              </a:lnSpc>
              <a:defRPr sz="1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400" algn="r" defTabSz="457200">
              <a:lnSpc>
                <a:spcPct val="100000"/>
              </a:lnSpc>
              <a:buSzTx/>
              <a:buNone/>
              <a:defRPr sz="1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1371600" algn="r" defTabSz="457200">
              <a:lnSpc>
                <a:spcPct val="100000"/>
              </a:lnSpc>
              <a:defRPr sz="1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800" algn="r" defTabSz="457200">
              <a:lnSpc>
                <a:spcPct val="100000"/>
              </a:lnSpc>
              <a:buSzTx/>
              <a:buNone/>
              <a:defRPr sz="1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Title Text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 lIns="45719" tIns="45719" rIns="45719" bIns="45719" anchor="t">
            <a:normAutofit/>
          </a:bodyPr>
          <a:lstStyle>
            <a:lvl1pPr defTabSz="457200">
              <a:lnSpc>
                <a:spcPct val="100000"/>
              </a:lnSpc>
              <a:defRPr sz="3600" b="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54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7333" y="2160589"/>
            <a:ext cx="8596670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defTabSz="457200">
              <a:lnSpc>
                <a:spcPct val="100000"/>
              </a:lnSpc>
              <a:buClr>
                <a:srgbClr val="90C226"/>
              </a:buClr>
              <a:buSzPct val="80000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8668" indent="-321468" defTabSz="457200">
              <a:lnSpc>
                <a:spcPct val="100000"/>
              </a:lnSpc>
              <a:buClr>
                <a:srgbClr val="90C226"/>
              </a:buClr>
              <a:buSzPct val="80000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08314" indent="-293914" defTabSz="457200">
              <a:lnSpc>
                <a:spcPct val="100000"/>
              </a:lnSpc>
              <a:buClr>
                <a:srgbClr val="90C226"/>
              </a:buClr>
              <a:buSzPct val="80000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14500" indent="-342900" defTabSz="457200">
              <a:lnSpc>
                <a:spcPct val="100000"/>
              </a:lnSpc>
              <a:buClr>
                <a:srgbClr val="90C226"/>
              </a:buClr>
              <a:buSzPct val="80000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71700" indent="-342900" defTabSz="457200">
              <a:lnSpc>
                <a:spcPct val="100000"/>
              </a:lnSpc>
              <a:buClr>
                <a:srgbClr val="90C226"/>
              </a:buClr>
              <a:buSzPct val="80000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49981" y="6114704"/>
            <a:ext cx="224022" cy="21844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Title Text"/>
          <p:cNvSpPr txBox="1">
            <a:spLocks noGrp="1"/>
          </p:cNvSpPr>
          <p:nvPr>
            <p:ph type="title"/>
          </p:nvPr>
        </p:nvSpPr>
        <p:spPr>
          <a:xfrm>
            <a:off x="677335" y="2700866"/>
            <a:ext cx="8596669" cy="1826582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defTabSz="457200">
              <a:lnSpc>
                <a:spcPct val="100000"/>
              </a:lnSpc>
              <a:defRPr sz="4000" b="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55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860401"/>
          </a:xfrm>
          <a:prstGeom prst="rect">
            <a:avLst/>
          </a:prstGeom>
        </p:spPr>
        <p:txBody>
          <a:bodyPr>
            <a:normAutofit/>
          </a:bodyPr>
          <a:lstStyle>
            <a:lvl1pPr defTabSz="457200">
              <a:lnSpc>
                <a:spcPct val="100000"/>
              </a:lnSpc>
              <a:defRPr sz="20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457200" defTabSz="457200">
              <a:lnSpc>
                <a:spcPct val="100000"/>
              </a:lnSpc>
              <a:defRPr sz="20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400" defTabSz="457200">
              <a:lnSpc>
                <a:spcPct val="100000"/>
              </a:lnSpc>
              <a:buSzTx/>
              <a:buNone/>
              <a:defRPr sz="20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1371600" defTabSz="457200">
              <a:lnSpc>
                <a:spcPct val="100000"/>
              </a:lnSpc>
              <a:defRPr sz="20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800" defTabSz="457200">
              <a:lnSpc>
                <a:spcPct val="100000"/>
              </a:lnSpc>
              <a:buSzTx/>
              <a:buNone/>
              <a:defRPr sz="20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5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Title Text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 lIns="45719" tIns="45719" rIns="45719" bIns="45719" anchor="t">
            <a:normAutofit/>
          </a:bodyPr>
          <a:lstStyle>
            <a:lvl1pPr defTabSz="457200">
              <a:lnSpc>
                <a:spcPct val="100000"/>
              </a:lnSpc>
              <a:defRPr sz="3600" b="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56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7333" y="2160589"/>
            <a:ext cx="4184036" cy="3880773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defTabSz="457200">
              <a:lnSpc>
                <a:spcPct val="100000"/>
              </a:lnSpc>
              <a:buClr>
                <a:srgbClr val="90C226"/>
              </a:buClr>
              <a:buSzPct val="80000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8668" indent="-321468" defTabSz="457200">
              <a:lnSpc>
                <a:spcPct val="100000"/>
              </a:lnSpc>
              <a:buClr>
                <a:srgbClr val="90C226"/>
              </a:buClr>
              <a:buSzPct val="80000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08314" indent="-293914" defTabSz="457200">
              <a:lnSpc>
                <a:spcPct val="100000"/>
              </a:lnSpc>
              <a:buClr>
                <a:srgbClr val="90C226"/>
              </a:buClr>
              <a:buSzPct val="80000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14500" indent="-342900" defTabSz="457200">
              <a:lnSpc>
                <a:spcPct val="100000"/>
              </a:lnSpc>
              <a:buClr>
                <a:srgbClr val="90C226"/>
              </a:buClr>
              <a:buSzPct val="80000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71700" indent="-342900" defTabSz="457200">
              <a:lnSpc>
                <a:spcPct val="100000"/>
              </a:lnSpc>
              <a:buClr>
                <a:srgbClr val="90C226"/>
              </a:buClr>
              <a:buSzPct val="80000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Title Text"/>
          <p:cNvSpPr txBox="1">
            <a:spLocks noGrp="1"/>
          </p:cNvSpPr>
          <p:nvPr>
            <p:ph type="title"/>
          </p:nvPr>
        </p:nvSpPr>
        <p:spPr>
          <a:xfrm>
            <a:off x="677333" y="609600"/>
            <a:ext cx="8596670" cy="1320800"/>
          </a:xfrm>
          <a:prstGeom prst="rect">
            <a:avLst/>
          </a:prstGeom>
        </p:spPr>
        <p:txBody>
          <a:bodyPr lIns="45719" tIns="45719" rIns="45719" bIns="45719" anchor="t">
            <a:normAutofit/>
          </a:bodyPr>
          <a:lstStyle>
            <a:lvl1pPr defTabSz="457200">
              <a:lnSpc>
                <a:spcPct val="100000"/>
              </a:lnSpc>
              <a:defRPr sz="3600" b="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57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5744" y="2160983"/>
            <a:ext cx="4185624" cy="576263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457200">
              <a:lnSpc>
                <a:spcPct val="100000"/>
              </a:lnSpc>
              <a:defRPr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457200" defTabSz="457200">
              <a:lnSpc>
                <a:spcPct val="100000"/>
              </a:lnSpc>
              <a:defRPr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400" defTabSz="457200">
              <a:lnSpc>
                <a:spcPct val="100000"/>
              </a:lnSpc>
              <a:buSzTx/>
              <a:buNone/>
              <a:defRPr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1371600" defTabSz="457200">
              <a:lnSpc>
                <a:spcPct val="100000"/>
              </a:lnSpc>
              <a:defRPr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800" defTabSz="457200">
              <a:lnSpc>
                <a:spcPct val="100000"/>
              </a:lnSpc>
              <a:buSzTx/>
              <a:buNone/>
              <a:defRPr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4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5088382" y="2160983"/>
            <a:ext cx="4185619" cy="576263"/>
          </a:xfrm>
          <a:prstGeom prst="rect">
            <a:avLst/>
          </a:prstGeom>
        </p:spPr>
        <p:txBody>
          <a:bodyPr anchor="b">
            <a:normAutofit/>
          </a:bodyPr>
          <a:lstStyle/>
          <a:p>
            <a:pPr defTabSz="457200">
              <a:lnSpc>
                <a:spcPct val="100000"/>
              </a:lnSpc>
              <a:defRPr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57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Title Text"/>
          <p:cNvSpPr txBox="1">
            <a:spLocks noGrp="1"/>
          </p:cNvSpPr>
          <p:nvPr>
            <p:ph type="title"/>
          </p:nvPr>
        </p:nvSpPr>
        <p:spPr>
          <a:xfrm>
            <a:off x="677333" y="1498603"/>
            <a:ext cx="3854529" cy="1278467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defTabSz="457200">
              <a:lnSpc>
                <a:spcPct val="100000"/>
              </a:lnSpc>
              <a:defRPr b="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59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4760460" y="514923"/>
            <a:ext cx="4513543" cy="5526439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defTabSz="457200">
              <a:lnSpc>
                <a:spcPct val="100000"/>
              </a:lnSpc>
              <a:buClr>
                <a:srgbClr val="90C226"/>
              </a:buClr>
              <a:buSzPct val="80000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778668" indent="-321468" defTabSz="457200">
              <a:lnSpc>
                <a:spcPct val="100000"/>
              </a:lnSpc>
              <a:buClr>
                <a:srgbClr val="90C226"/>
              </a:buClr>
              <a:buSzPct val="80000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208314" indent="-293914" defTabSz="457200">
              <a:lnSpc>
                <a:spcPct val="100000"/>
              </a:lnSpc>
              <a:buClr>
                <a:srgbClr val="90C226"/>
              </a:buClr>
              <a:buSzPct val="80000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714500" indent="-342900" defTabSz="457200">
              <a:lnSpc>
                <a:spcPct val="100000"/>
              </a:lnSpc>
              <a:buClr>
                <a:srgbClr val="90C226"/>
              </a:buClr>
              <a:buSzPct val="80000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171700" indent="-342900" defTabSz="457200">
              <a:lnSpc>
                <a:spcPct val="100000"/>
              </a:lnSpc>
              <a:buClr>
                <a:srgbClr val="90C226"/>
              </a:buClr>
              <a:buSzPct val="80000"/>
              <a:buChar char=""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9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677334" y="2777069"/>
            <a:ext cx="3854528" cy="2584450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defRPr sz="1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6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Title Text"/>
          <p:cNvSpPr txBox="1">
            <a:spLocks noGrp="1"/>
          </p:cNvSpPr>
          <p:nvPr>
            <p:ph type="title"/>
          </p:nvPr>
        </p:nvSpPr>
        <p:spPr>
          <a:xfrm>
            <a:off x="677333" y="4800600"/>
            <a:ext cx="8596668" cy="566738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defTabSz="457200">
              <a:lnSpc>
                <a:spcPct val="100000"/>
              </a:lnSpc>
              <a:defRPr sz="2400" b="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608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677333" y="609600"/>
            <a:ext cx="8596670" cy="384571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60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7333" y="5367337"/>
            <a:ext cx="8596668" cy="674025"/>
          </a:xfrm>
          <a:prstGeom prst="rect">
            <a:avLst/>
          </a:prstGeom>
        </p:spPr>
        <p:txBody>
          <a:bodyPr>
            <a:normAutofit/>
          </a:bodyPr>
          <a:lstStyle>
            <a:lvl1pPr defTabSz="457200">
              <a:lnSpc>
                <a:spcPct val="100000"/>
              </a:lnSpc>
              <a:defRPr sz="12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457200" defTabSz="457200">
              <a:lnSpc>
                <a:spcPct val="100000"/>
              </a:lnSpc>
              <a:defRPr sz="12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400" defTabSz="457200">
              <a:lnSpc>
                <a:spcPct val="100000"/>
              </a:lnSpc>
              <a:buSzTx/>
              <a:buNone/>
              <a:defRPr sz="12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1371600" defTabSz="457200">
              <a:lnSpc>
                <a:spcPct val="100000"/>
              </a:lnSpc>
              <a:defRPr sz="12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800" defTabSz="457200">
              <a:lnSpc>
                <a:spcPct val="100000"/>
              </a:lnSpc>
              <a:buSzTx/>
              <a:buNone/>
              <a:defRPr sz="12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Title Text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9" cy="3403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defTabSz="457200">
              <a:lnSpc>
                <a:spcPct val="100000"/>
              </a:lnSpc>
              <a:defRPr sz="4400" b="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6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7335" y="4470400"/>
            <a:ext cx="8596669" cy="1570962"/>
          </a:xfrm>
          <a:prstGeom prst="rect">
            <a:avLst/>
          </a:prstGeom>
        </p:spPr>
        <p:txBody>
          <a:bodyPr anchor="ctr">
            <a:normAutofit/>
          </a:bodyPr>
          <a:lstStyle>
            <a:lvl1pPr defTabSz="457200">
              <a:lnSpc>
                <a:spcPct val="100000"/>
              </a:lnSpc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457200" defTabSz="457200">
              <a:lnSpc>
                <a:spcPct val="100000"/>
              </a:lnSpc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400" defTabSz="457200">
              <a:lnSpc>
                <a:spcPct val="100000"/>
              </a:lnSpc>
              <a:buSzTx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1371600" defTabSz="457200">
              <a:lnSpc>
                <a:spcPct val="100000"/>
              </a:lnSpc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800" defTabSz="457200">
              <a:lnSpc>
                <a:spcPct val="100000"/>
              </a:lnSpc>
              <a:buSzTx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 02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Body Level One…"/>
          <p:cNvSpPr txBox="1">
            <a:spLocks noGrp="1"/>
          </p:cNvSpPr>
          <p:nvPr>
            <p:ph type="body" idx="1"/>
          </p:nvPr>
        </p:nvSpPr>
        <p:spPr>
          <a:xfrm>
            <a:off x="703728" y="662400"/>
            <a:ext cx="10515601" cy="51598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buChar char="•"/>
              <a:defRPr>
                <a:solidFill>
                  <a:schemeClr val="accent1"/>
                </a:solidFill>
              </a:defRPr>
            </a:lvl3pPr>
            <a:lvl4pPr indent="268288"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7300" y="6550932"/>
            <a:ext cx="154311" cy="13426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140" name="00/ Titre de la partie"/>
          <p:cNvSpPr txBox="1">
            <a:spLocks noGrp="1"/>
          </p:cNvSpPr>
          <p:nvPr>
            <p:ph type="title" hasCustomPrompt="1"/>
          </p:nvPr>
        </p:nvSpPr>
        <p:spPr>
          <a:xfrm>
            <a:off x="0" y="210667"/>
            <a:ext cx="2645873" cy="349703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00/ Titre de la partie</a:t>
            </a:r>
          </a:p>
        </p:txBody>
      </p:sp>
      <p:pic>
        <p:nvPicPr>
          <p:cNvPr id="141" name="Image 7" descr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Title Text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defTabSz="457200">
              <a:lnSpc>
                <a:spcPct val="100000"/>
              </a:lnSpc>
              <a:defRPr sz="4400" b="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6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366138" y="3632200"/>
            <a:ext cx="7224526" cy="381000"/>
          </a:xfrm>
          <a:prstGeom prst="rect">
            <a:avLst/>
          </a:prstGeom>
        </p:spPr>
        <p:txBody>
          <a:bodyPr anchor="ctr">
            <a:normAutofit/>
          </a:bodyPr>
          <a:lstStyle>
            <a:lvl1pPr defTabSz="457200">
              <a:lnSpc>
                <a:spcPct val="100000"/>
              </a:lnSpc>
              <a:defRPr sz="16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457200" defTabSz="457200">
              <a:lnSpc>
                <a:spcPct val="100000"/>
              </a:lnSpc>
              <a:defRPr sz="16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400" defTabSz="457200">
              <a:lnSpc>
                <a:spcPct val="100000"/>
              </a:lnSpc>
              <a:buSzTx/>
              <a:buNone/>
              <a:defRPr sz="16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1371600" defTabSz="457200">
              <a:lnSpc>
                <a:spcPct val="100000"/>
              </a:lnSpc>
              <a:defRPr sz="16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800" defTabSz="457200">
              <a:lnSpc>
                <a:spcPct val="100000"/>
              </a:lnSpc>
              <a:buSzTx/>
              <a:buNone/>
              <a:defRPr sz="16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28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677334" y="4470400"/>
            <a:ext cx="8596670" cy="1570963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defTabSz="457200">
              <a:lnSpc>
                <a:spcPct val="100000"/>
              </a:lnSpc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6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630" name="TextBox 19"/>
          <p:cNvSpPr txBox="1"/>
          <p:nvPr/>
        </p:nvSpPr>
        <p:spPr>
          <a:xfrm>
            <a:off x="587589" y="469465"/>
            <a:ext cx="51816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</a:t>
            </a:r>
          </a:p>
        </p:txBody>
      </p:sp>
      <p:sp>
        <p:nvSpPr>
          <p:cNvPr id="631" name="TextBox 21"/>
          <p:cNvSpPr txBox="1"/>
          <p:nvPr/>
        </p:nvSpPr>
        <p:spPr>
          <a:xfrm>
            <a:off x="8938730" y="2565643"/>
            <a:ext cx="51816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”</a:t>
            </a:r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Title Text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9" cy="2595461"/>
          </a:xfrm>
          <a:prstGeom prst="rect">
            <a:avLst/>
          </a:prstGeom>
        </p:spPr>
        <p:txBody>
          <a:bodyPr lIns="45719" tIns="45719" rIns="45719" bIns="45719" anchor="b">
            <a:normAutofit/>
          </a:bodyPr>
          <a:lstStyle>
            <a:lvl1pPr defTabSz="457200">
              <a:lnSpc>
                <a:spcPct val="100000"/>
              </a:lnSpc>
              <a:defRPr sz="4400" b="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6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7335" y="4527448"/>
            <a:ext cx="8596669" cy="1513915"/>
          </a:xfrm>
          <a:prstGeom prst="rect">
            <a:avLst/>
          </a:prstGeom>
        </p:spPr>
        <p:txBody>
          <a:bodyPr>
            <a:normAutofit/>
          </a:bodyPr>
          <a:lstStyle>
            <a:lvl1pPr defTabSz="457200">
              <a:lnSpc>
                <a:spcPct val="100000"/>
              </a:lnSpc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457200" defTabSz="457200">
              <a:lnSpc>
                <a:spcPct val="100000"/>
              </a:lnSpc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400" defTabSz="457200">
              <a:lnSpc>
                <a:spcPct val="100000"/>
              </a:lnSpc>
              <a:buSzTx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1371600" defTabSz="457200">
              <a:lnSpc>
                <a:spcPct val="100000"/>
              </a:lnSpc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800" defTabSz="457200">
              <a:lnSpc>
                <a:spcPct val="100000"/>
              </a:lnSpc>
              <a:buSzTx/>
              <a:buNone/>
              <a:defRPr sz="18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Title Text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defTabSz="457200">
              <a:lnSpc>
                <a:spcPct val="100000"/>
              </a:lnSpc>
              <a:defRPr sz="4400" b="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6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457200">
              <a:lnSpc>
                <a:spcPct val="100000"/>
              </a:lnSpc>
              <a:defRPr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457200" defTabSz="457200">
              <a:lnSpc>
                <a:spcPct val="100000"/>
              </a:lnSpc>
              <a:defRPr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400" defTabSz="457200">
              <a:lnSpc>
                <a:spcPct val="100000"/>
              </a:lnSpc>
              <a:buSzTx/>
              <a:buNone/>
              <a:defRPr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1371600" defTabSz="457200">
              <a:lnSpc>
                <a:spcPct val="100000"/>
              </a:lnSpc>
              <a:defRPr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800" defTabSz="457200">
              <a:lnSpc>
                <a:spcPct val="100000"/>
              </a:lnSpc>
              <a:buSzTx/>
              <a:buNone/>
              <a:defRPr sz="2400">
                <a:solidFill>
                  <a:srgbClr val="404040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49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defRPr sz="1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6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651" name="TextBox 23"/>
          <p:cNvSpPr txBox="1"/>
          <p:nvPr/>
        </p:nvSpPr>
        <p:spPr>
          <a:xfrm>
            <a:off x="587589" y="469465"/>
            <a:ext cx="51816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“</a:t>
            </a:r>
          </a:p>
        </p:txBody>
      </p:sp>
      <p:sp>
        <p:nvSpPr>
          <p:cNvPr id="652" name="TextBox 24"/>
          <p:cNvSpPr txBox="1"/>
          <p:nvPr/>
        </p:nvSpPr>
        <p:spPr>
          <a:xfrm>
            <a:off x="8938730" y="2565643"/>
            <a:ext cx="518161" cy="12266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sz="8000">
                <a:solidFill>
                  <a:srgbClr val="C0E474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”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Title Text"/>
          <p:cNvSpPr txBox="1">
            <a:spLocks noGrp="1"/>
          </p:cNvSpPr>
          <p:nvPr>
            <p:ph type="title"/>
          </p:nvPr>
        </p:nvSpPr>
        <p:spPr>
          <a:xfrm>
            <a:off x="685798" y="609600"/>
            <a:ext cx="8588204" cy="3022600"/>
          </a:xfrm>
          <a:prstGeom prst="rect">
            <a:avLst/>
          </a:prstGeom>
        </p:spPr>
        <p:txBody>
          <a:bodyPr lIns="45719" tIns="45719" rIns="45719" bIns="45719">
            <a:normAutofit/>
          </a:bodyPr>
          <a:lstStyle>
            <a:lvl1pPr defTabSz="457200">
              <a:lnSpc>
                <a:spcPct val="100000"/>
              </a:lnSpc>
              <a:defRPr sz="4400" b="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r>
              <a:t>Title Text</a:t>
            </a:r>
          </a:p>
        </p:txBody>
      </p:sp>
      <p:sp>
        <p:nvSpPr>
          <p:cNvPr id="66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77332" y="4013200"/>
            <a:ext cx="8596670" cy="514249"/>
          </a:xfrm>
          <a:prstGeom prst="rect">
            <a:avLst/>
          </a:prstGeom>
        </p:spPr>
        <p:txBody>
          <a:bodyPr anchor="b">
            <a:normAutofit/>
          </a:bodyPr>
          <a:lstStyle>
            <a:lvl1pPr defTabSz="457200">
              <a:lnSpc>
                <a:spcPct val="100000"/>
              </a:lnSpc>
              <a:defRPr sz="24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indent="457200" defTabSz="457200">
              <a:lnSpc>
                <a:spcPct val="100000"/>
              </a:lnSpc>
              <a:defRPr sz="24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914400" defTabSz="457200">
              <a:lnSpc>
                <a:spcPct val="100000"/>
              </a:lnSpc>
              <a:buSzTx/>
              <a:buNone/>
              <a:defRPr sz="24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indent="1371600" defTabSz="457200">
              <a:lnSpc>
                <a:spcPct val="100000"/>
              </a:lnSpc>
              <a:defRPr sz="24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1828800" defTabSz="457200">
              <a:lnSpc>
                <a:spcPct val="100000"/>
              </a:lnSpc>
              <a:buSzTx/>
              <a:buNone/>
              <a:defRPr sz="24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61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677334" y="4527448"/>
            <a:ext cx="8596670" cy="1513915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defRPr sz="1800">
                <a:solidFill>
                  <a:srgbClr val="808080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endParaRPr/>
          </a:p>
        </p:txBody>
      </p:sp>
      <p:sp>
        <p:nvSpPr>
          <p:cNvPr id="6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Title Text"/>
          <p:cNvSpPr txBox="1">
            <a:spLocks noGrp="1"/>
          </p:cNvSpPr>
          <p:nvPr>
            <p:ph type="title"/>
          </p:nvPr>
        </p:nvSpPr>
        <p:spPr>
          <a:xfrm>
            <a:off x="609601" y="274638"/>
            <a:ext cx="9422837" cy="1143001"/>
          </a:xfrm>
          <a:prstGeom prst="rect">
            <a:avLst/>
          </a:prstGeom>
        </p:spPr>
        <p:txBody>
          <a:bodyPr lIns="60959" tIns="60959" rIns="60959" bIns="60959">
            <a:normAutofit/>
          </a:bodyPr>
          <a:lstStyle>
            <a:lvl1pPr algn="ctr" defTabSz="1219200">
              <a:lnSpc>
                <a:spcPct val="100000"/>
              </a:lnSpc>
              <a:defRPr sz="5200" b="0">
                <a:latin typeface="ESCMID Conduit ITC Bold"/>
                <a:ea typeface="ESCMID Conduit ITC Bold"/>
                <a:cs typeface="ESCMID Conduit ITC Bold"/>
                <a:sym typeface="ESCMID Conduit ITC Bold"/>
              </a:defRPr>
            </a:lvl1pPr>
          </a:lstStyle>
          <a:p>
            <a:r>
              <a:t>Title Text</a:t>
            </a:r>
          </a:p>
        </p:txBody>
      </p:sp>
      <p:sp>
        <p:nvSpPr>
          <p:cNvPr id="679" name="Body Level One…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9710871" cy="4565104"/>
          </a:xfrm>
          <a:prstGeom prst="rect">
            <a:avLst/>
          </a:prstGeom>
        </p:spPr>
        <p:txBody>
          <a:bodyPr lIns="60959" tIns="60959" rIns="60959" bIns="60959">
            <a:normAutofit/>
          </a:bodyPr>
          <a:lstStyle>
            <a:lvl1pPr marL="440871" indent="-440871" defTabSz="1219200">
              <a:lnSpc>
                <a:spcPct val="100000"/>
              </a:lnSpc>
              <a:spcBef>
                <a:spcPts val="800"/>
              </a:spcBef>
              <a:buSzPct val="100000"/>
              <a:buFont typeface="Arial"/>
              <a:buChar char="•"/>
              <a:defRPr>
                <a:solidFill>
                  <a:srgbClr val="000000"/>
                </a:solidFill>
                <a:latin typeface="ESCMID Conduit ITC Light"/>
                <a:ea typeface="ESCMID Conduit ITC Light"/>
                <a:cs typeface="ESCMID Conduit ITC Light"/>
                <a:sym typeface="ESCMID Conduit ITC Light"/>
              </a:defRPr>
            </a:lvl1pPr>
            <a:lvl2pPr marL="885825" indent="-428625" defTabSz="1219200">
              <a:lnSpc>
                <a:spcPct val="100000"/>
              </a:lnSpc>
              <a:spcBef>
                <a:spcPts val="800"/>
              </a:spcBef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ESCMID Conduit ITC Light"/>
                <a:ea typeface="ESCMID Conduit ITC Light"/>
                <a:cs typeface="ESCMID Conduit ITC Light"/>
                <a:sym typeface="ESCMID Conduit ITC Light"/>
              </a:defRPr>
            </a:lvl2pPr>
            <a:lvl3pPr marL="1325879" indent="-411479" defTabSz="1219200">
              <a:lnSpc>
                <a:spcPct val="100000"/>
              </a:lnSpc>
              <a:spcBef>
                <a:spcPts val="800"/>
              </a:spcBef>
              <a:buFont typeface="Arial"/>
              <a:buChar char="•"/>
              <a:defRPr>
                <a:solidFill>
                  <a:srgbClr val="000000"/>
                </a:solidFill>
                <a:latin typeface="ESCMID Conduit ITC Light"/>
                <a:ea typeface="ESCMID Conduit ITC Light"/>
                <a:cs typeface="ESCMID Conduit ITC Light"/>
                <a:sym typeface="ESCMID Conduit ITC Light"/>
              </a:defRPr>
            </a:lvl3pPr>
            <a:lvl4pPr marL="1828800" indent="-457200" defTabSz="1219200">
              <a:lnSpc>
                <a:spcPct val="100000"/>
              </a:lnSpc>
              <a:spcBef>
                <a:spcPts val="800"/>
              </a:spcBef>
              <a:buSzPct val="100000"/>
              <a:buFont typeface="Arial"/>
              <a:buChar char="–"/>
              <a:defRPr>
                <a:solidFill>
                  <a:srgbClr val="000000"/>
                </a:solidFill>
                <a:latin typeface="ESCMID Conduit ITC Light"/>
                <a:ea typeface="ESCMID Conduit ITC Light"/>
                <a:cs typeface="ESCMID Conduit ITC Light"/>
                <a:sym typeface="ESCMID Conduit ITC Light"/>
              </a:defRPr>
            </a:lvl4pPr>
            <a:lvl5pPr marL="2286000" indent="-457200" defTabSz="1219200">
              <a:lnSpc>
                <a:spcPct val="100000"/>
              </a:lnSpc>
              <a:spcBef>
                <a:spcPts val="800"/>
              </a:spcBef>
              <a:buFont typeface="Arial"/>
              <a:buChar char="»"/>
              <a:defRPr>
                <a:solidFill>
                  <a:srgbClr val="000000"/>
                </a:solidFill>
                <a:latin typeface="ESCMID Conduit ITC Light"/>
                <a:ea typeface="ESCMID Conduit ITC Light"/>
                <a:cs typeface="ESCMID Conduit ITC Light"/>
                <a:sym typeface="ESCMID Conduit ITC Ligh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07152" y="5806216"/>
            <a:ext cx="360641" cy="363221"/>
          </a:xfrm>
          <a:prstGeom prst="rect">
            <a:avLst/>
          </a:prstGeom>
        </p:spPr>
        <p:txBody>
          <a:bodyPr lIns="60959" tIns="60959" rIns="60959" bIns="60959"/>
          <a:lstStyle>
            <a:lvl1pPr algn="ctr" defTabSz="1219200">
              <a:defRPr sz="1600">
                <a:solidFill>
                  <a:srgbClr val="000000"/>
                </a:solidFill>
                <a:latin typeface="ESCMID Conduit ITC Light"/>
                <a:ea typeface="ESCMID Conduit ITC Light"/>
                <a:cs typeface="ESCMID Conduit ITC Light"/>
                <a:sym typeface="ESCMID Conduit ITC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 02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Body Level One…"/>
          <p:cNvSpPr txBox="1">
            <a:spLocks noGrp="1"/>
          </p:cNvSpPr>
          <p:nvPr>
            <p:ph type="body" idx="1"/>
          </p:nvPr>
        </p:nvSpPr>
        <p:spPr>
          <a:xfrm>
            <a:off x="703728" y="662400"/>
            <a:ext cx="10515601" cy="51598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buChar char="•"/>
              <a:defRPr>
                <a:solidFill>
                  <a:schemeClr val="accent1"/>
                </a:solidFill>
              </a:defRPr>
            </a:lvl3pPr>
            <a:lvl4pPr indent="268288"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7301" y="6550932"/>
            <a:ext cx="154310" cy="134269"/>
          </a:xfrm>
          <a:prstGeom prst="rect">
            <a:avLst/>
          </a:prstGeom>
        </p:spPr>
        <p:txBody>
          <a:bodyPr lIns="0" tIns="0" rIns="0" bIns="0"/>
          <a:lstStyle>
            <a:lvl1pPr algn="ctr" defTabSz="914400">
              <a:defRPr sz="11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689" name="00/ Titre de la partie"/>
          <p:cNvSpPr txBox="1">
            <a:spLocks noGrp="1"/>
          </p:cNvSpPr>
          <p:nvPr>
            <p:ph type="title" hasCustomPrompt="1"/>
          </p:nvPr>
        </p:nvSpPr>
        <p:spPr>
          <a:xfrm>
            <a:off x="0" y="210667"/>
            <a:ext cx="2645873" cy="349703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00/ Titre de la partie</a:t>
            </a:r>
          </a:p>
        </p:txBody>
      </p:sp>
      <p:pic>
        <p:nvPicPr>
          <p:cNvPr id="690" name="Image 7" descr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03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Body Level One…"/>
          <p:cNvSpPr txBox="1">
            <a:spLocks noGrp="1"/>
          </p:cNvSpPr>
          <p:nvPr>
            <p:ph type="body" idx="1"/>
          </p:nvPr>
        </p:nvSpPr>
        <p:spPr>
          <a:xfrm>
            <a:off x="703728" y="662400"/>
            <a:ext cx="10515601" cy="51598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solidFill>
                  <a:schemeClr val="accent4"/>
                </a:solidFill>
              </a:defRPr>
            </a:lvl1pPr>
            <a:lvl2pPr>
              <a:defRPr>
                <a:solidFill>
                  <a:schemeClr val="accent4"/>
                </a:solidFill>
              </a:defRPr>
            </a:lvl2pPr>
            <a:lvl3pPr>
              <a:buChar char="•"/>
              <a:defRPr>
                <a:solidFill>
                  <a:schemeClr val="accent4"/>
                </a:solidFill>
              </a:defRPr>
            </a:lvl3pPr>
            <a:lvl4pPr indent="268288">
              <a:defRPr>
                <a:solidFill>
                  <a:schemeClr val="accent4"/>
                </a:solidFill>
              </a:defRPr>
            </a:lvl4pPr>
            <a:lvl5pPr>
              <a:defRPr>
                <a:solidFill>
                  <a:schemeClr val="accent4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7301" y="6550932"/>
            <a:ext cx="154310" cy="13426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151" name="00/ Titre de la partie"/>
          <p:cNvSpPr txBox="1">
            <a:spLocks noGrp="1"/>
          </p:cNvSpPr>
          <p:nvPr>
            <p:ph type="title" hasCustomPrompt="1"/>
          </p:nvPr>
        </p:nvSpPr>
        <p:spPr>
          <a:xfrm>
            <a:off x="0" y="210667"/>
            <a:ext cx="2645873" cy="349703"/>
          </a:xfrm>
          <a:prstGeom prst="rect">
            <a:avLst/>
          </a:prstGeom>
          <a:solidFill>
            <a:schemeClr val="accent4"/>
          </a:solidFill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00/ Titre de la partie</a:t>
            </a:r>
          </a:p>
        </p:txBody>
      </p:sp>
      <p:sp>
        <p:nvSpPr>
          <p:cNvPr id="152" name="Rectangle 1"/>
          <p:cNvSpPr/>
          <p:nvPr/>
        </p:nvSpPr>
        <p:spPr>
          <a:xfrm>
            <a:off x="67376" y="6131292"/>
            <a:ext cx="2040558" cy="7267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53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04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Body Level One…"/>
          <p:cNvSpPr txBox="1">
            <a:spLocks noGrp="1"/>
          </p:cNvSpPr>
          <p:nvPr>
            <p:ph type="body" idx="1"/>
          </p:nvPr>
        </p:nvSpPr>
        <p:spPr>
          <a:xfrm>
            <a:off x="703728" y="662400"/>
            <a:ext cx="10515601" cy="51598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buChar char="•"/>
              <a:defRPr>
                <a:solidFill>
                  <a:schemeClr val="accent3"/>
                </a:solidFill>
              </a:defRPr>
            </a:lvl3pPr>
            <a:lvl4pPr indent="268288"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7300" y="6550932"/>
            <a:ext cx="154311" cy="13426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163" name="00/ Titre de la partie"/>
          <p:cNvSpPr txBox="1">
            <a:spLocks noGrp="1"/>
          </p:cNvSpPr>
          <p:nvPr>
            <p:ph type="title" hasCustomPrompt="1"/>
          </p:nvPr>
        </p:nvSpPr>
        <p:spPr>
          <a:xfrm>
            <a:off x="0" y="210667"/>
            <a:ext cx="2645873" cy="349703"/>
          </a:xfrm>
          <a:prstGeom prst="rect">
            <a:avLst/>
          </a:prstGeom>
          <a:solidFill>
            <a:schemeClr val="accent3"/>
          </a:solidFill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00/ Titre de la partie</a:t>
            </a:r>
          </a:p>
        </p:txBody>
      </p:sp>
      <p:sp>
        <p:nvSpPr>
          <p:cNvPr id="164" name="Rectangle 1"/>
          <p:cNvSpPr/>
          <p:nvPr/>
        </p:nvSpPr>
        <p:spPr>
          <a:xfrm>
            <a:off x="67376" y="6131292"/>
            <a:ext cx="2040558" cy="7267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65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05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Body Level One…"/>
          <p:cNvSpPr txBox="1">
            <a:spLocks noGrp="1"/>
          </p:cNvSpPr>
          <p:nvPr>
            <p:ph type="body" idx="1"/>
          </p:nvPr>
        </p:nvSpPr>
        <p:spPr>
          <a:xfrm>
            <a:off x="703728" y="662400"/>
            <a:ext cx="10515601" cy="51598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solidFill>
                  <a:schemeClr val="accent5"/>
                </a:solidFill>
              </a:defRPr>
            </a:lvl1pPr>
            <a:lvl2pPr>
              <a:defRPr>
                <a:solidFill>
                  <a:schemeClr val="accent5"/>
                </a:solidFill>
              </a:defRPr>
            </a:lvl2pPr>
            <a:lvl3pPr>
              <a:buChar char="•"/>
              <a:defRPr>
                <a:solidFill>
                  <a:schemeClr val="accent5"/>
                </a:solidFill>
              </a:defRPr>
            </a:lvl3pPr>
            <a:lvl4pPr indent="268288">
              <a:defRPr>
                <a:solidFill>
                  <a:schemeClr val="accent5"/>
                </a:solidFill>
              </a:defRPr>
            </a:lvl4pPr>
            <a:lvl5pPr>
              <a:defRPr>
                <a:solidFill>
                  <a:schemeClr val="accent5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7300" y="6550932"/>
            <a:ext cx="154311" cy="13426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175" name="00/ Titre de la partie"/>
          <p:cNvSpPr txBox="1">
            <a:spLocks noGrp="1"/>
          </p:cNvSpPr>
          <p:nvPr>
            <p:ph type="title" hasCustomPrompt="1"/>
          </p:nvPr>
        </p:nvSpPr>
        <p:spPr>
          <a:xfrm>
            <a:off x="0" y="210667"/>
            <a:ext cx="2645873" cy="349703"/>
          </a:xfrm>
          <a:prstGeom prst="rect">
            <a:avLst/>
          </a:prstGeom>
          <a:solidFill>
            <a:schemeClr val="accent5"/>
          </a:solidFill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00/ Titre de la partie</a:t>
            </a:r>
          </a:p>
        </p:txBody>
      </p:sp>
      <p:sp>
        <p:nvSpPr>
          <p:cNvPr id="176" name="Rectangle 1"/>
          <p:cNvSpPr/>
          <p:nvPr/>
        </p:nvSpPr>
        <p:spPr>
          <a:xfrm>
            <a:off x="67376" y="6131292"/>
            <a:ext cx="2040558" cy="7267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77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06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Body Level One…"/>
          <p:cNvSpPr txBox="1">
            <a:spLocks noGrp="1"/>
          </p:cNvSpPr>
          <p:nvPr>
            <p:ph type="body" idx="1"/>
          </p:nvPr>
        </p:nvSpPr>
        <p:spPr>
          <a:xfrm>
            <a:off x="703728" y="662400"/>
            <a:ext cx="10515601" cy="51598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solidFill>
                  <a:schemeClr val="accent2"/>
                </a:solidFill>
              </a:defRPr>
            </a:lvl1pPr>
            <a:lvl2pPr>
              <a:defRPr>
                <a:solidFill>
                  <a:schemeClr val="accent2"/>
                </a:solidFill>
              </a:defRPr>
            </a:lvl2pPr>
            <a:lvl3pPr>
              <a:buChar char="•"/>
              <a:defRPr>
                <a:solidFill>
                  <a:schemeClr val="accent2"/>
                </a:solidFill>
              </a:defRPr>
            </a:lvl3pPr>
            <a:lvl4pPr indent="268288">
              <a:defRPr>
                <a:solidFill>
                  <a:schemeClr val="accent2"/>
                </a:solidFill>
              </a:defRPr>
            </a:lvl4pPr>
            <a:lvl5pPr>
              <a:defRPr>
                <a:solidFill>
                  <a:schemeClr val="accent2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7301" y="6550932"/>
            <a:ext cx="154310" cy="13426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187" name="00/ Titre de la partie"/>
          <p:cNvSpPr txBox="1">
            <a:spLocks noGrp="1"/>
          </p:cNvSpPr>
          <p:nvPr>
            <p:ph type="title" hasCustomPrompt="1"/>
          </p:nvPr>
        </p:nvSpPr>
        <p:spPr>
          <a:xfrm>
            <a:off x="0" y="210667"/>
            <a:ext cx="2645873" cy="349703"/>
          </a:xfrm>
          <a:prstGeom prst="rect">
            <a:avLst/>
          </a:prstGeom>
          <a:solidFill>
            <a:schemeClr val="accent2"/>
          </a:solidFill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00/ Titre de la partie</a:t>
            </a:r>
          </a:p>
        </p:txBody>
      </p:sp>
      <p:sp>
        <p:nvSpPr>
          <p:cNvPr id="188" name="Rectangle 1"/>
          <p:cNvSpPr/>
          <p:nvPr/>
        </p:nvSpPr>
        <p:spPr>
          <a:xfrm>
            <a:off x="67376" y="6131292"/>
            <a:ext cx="2040558" cy="7267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89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07 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Body Level One…"/>
          <p:cNvSpPr txBox="1">
            <a:spLocks noGrp="1"/>
          </p:cNvSpPr>
          <p:nvPr>
            <p:ph type="body" idx="1"/>
          </p:nvPr>
        </p:nvSpPr>
        <p:spPr>
          <a:xfrm>
            <a:off x="703728" y="662400"/>
            <a:ext cx="10515601" cy="515986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buChar char="•"/>
              <a:defRPr>
                <a:solidFill>
                  <a:schemeClr val="accent6"/>
                </a:solidFill>
              </a:defRPr>
            </a:lvl3pPr>
            <a:lvl4pPr indent="268288"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7301" y="6550932"/>
            <a:ext cx="154310" cy="13426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199" name="00/ Titre de la partie"/>
          <p:cNvSpPr txBox="1">
            <a:spLocks noGrp="1"/>
          </p:cNvSpPr>
          <p:nvPr>
            <p:ph type="title" hasCustomPrompt="1"/>
          </p:nvPr>
        </p:nvSpPr>
        <p:spPr>
          <a:xfrm>
            <a:off x="0" y="210667"/>
            <a:ext cx="2645873" cy="349703"/>
          </a:xfrm>
          <a:prstGeom prst="rect">
            <a:avLst/>
          </a:prstGeom>
          <a:solidFill>
            <a:schemeClr val="accent6"/>
          </a:solidFill>
        </p:spPr>
        <p:txBody>
          <a:bodyPr>
            <a:norm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00/ Titre de la partie</a:t>
            </a:r>
          </a:p>
        </p:txBody>
      </p:sp>
      <p:sp>
        <p:nvSpPr>
          <p:cNvPr id="200" name="Rectangle 1"/>
          <p:cNvSpPr/>
          <p:nvPr/>
        </p:nvSpPr>
        <p:spPr>
          <a:xfrm>
            <a:off x="67376" y="6131292"/>
            <a:ext cx="2040558" cy="72670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1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Image 3" descr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Rectangle 8"/>
          <p:cNvSpPr/>
          <p:nvPr/>
        </p:nvSpPr>
        <p:spPr>
          <a:xfrm>
            <a:off x="-2" y="-2"/>
            <a:ext cx="12192001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0" name="Title Text"/>
          <p:cNvSpPr txBox="1">
            <a:spLocks noGrp="1"/>
          </p:cNvSpPr>
          <p:nvPr>
            <p:ph type="title"/>
          </p:nvPr>
        </p:nvSpPr>
        <p:spPr>
          <a:xfrm>
            <a:off x="4026877" y="2246251"/>
            <a:ext cx="7515391" cy="73750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1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4026877" y="3042162"/>
            <a:ext cx="7515391" cy="48013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0"/>
              </a:spcBef>
              <a:defRPr sz="2800">
                <a:solidFill>
                  <a:srgbClr val="FFFFFF"/>
                </a:solidFill>
              </a:defRPr>
            </a:lvl1pPr>
            <a:lvl2pPr indent="457200">
              <a:spcBef>
                <a:spcPts val="0"/>
              </a:spcBef>
              <a:defRPr sz="2800"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3pPr>
            <a:lvl4pPr indent="1371600">
              <a:spcBef>
                <a:spcPts val="0"/>
              </a:spcBef>
              <a:defRPr sz="2800"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SzTx/>
              <a:buNone/>
              <a:defRPr sz="28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667301" y="6550932"/>
            <a:ext cx="154310" cy="134269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1100">
                <a:solidFill>
                  <a:srgbClr val="00BCDD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pic>
        <p:nvPicPr>
          <p:cNvPr id="213" name="Image 4" descr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10" y="6087250"/>
            <a:ext cx="720000" cy="718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6"/>
          <p:cNvGrpSpPr/>
          <p:nvPr/>
        </p:nvGrpSpPr>
        <p:grpSpPr>
          <a:xfrm>
            <a:off x="-1" y="-8467"/>
            <a:ext cx="12192001" cy="6866468"/>
            <a:chOff x="0" y="0"/>
            <a:chExt cx="12192000" cy="6866467"/>
          </a:xfrm>
        </p:grpSpPr>
        <p:sp>
          <p:nvSpPr>
            <p:cNvPr id="2" name="Straight Connector 19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3" name="Straight Connector 20"/>
            <p:cNvSpPr/>
            <p:nvPr/>
          </p:nvSpPr>
          <p:spPr>
            <a:xfrm flipH="1">
              <a:off x="7425266" y="3689880"/>
              <a:ext cx="4763559" cy="3176587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" name="Rectangle 23"/>
            <p:cNvSpPr/>
            <p:nvPr/>
          </p:nvSpPr>
          <p:spPr>
            <a:xfrm>
              <a:off x="9181476" y="0"/>
              <a:ext cx="300734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5" name="Rectangle 25"/>
            <p:cNvSpPr/>
            <p:nvPr/>
          </p:nvSpPr>
          <p:spPr>
            <a:xfrm>
              <a:off x="9603441" y="0"/>
              <a:ext cx="2588559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6" name="Isosceles Triangle 23"/>
            <p:cNvSpPr/>
            <p:nvPr/>
          </p:nvSpPr>
          <p:spPr>
            <a:xfrm>
              <a:off x="8932333" y="3056466"/>
              <a:ext cx="3259667" cy="3810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7" name="Rectangle 27"/>
            <p:cNvSpPr/>
            <p:nvPr/>
          </p:nvSpPr>
          <p:spPr>
            <a:xfrm>
              <a:off x="9334500" y="0"/>
              <a:ext cx="2854326" cy="686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8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9" name="Rectangle 29"/>
            <p:cNvSpPr/>
            <p:nvPr/>
          </p:nvSpPr>
          <p:spPr>
            <a:xfrm>
              <a:off x="10938998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0" name="Isosceles Triangle 27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11" name="Isosceles Triangle 28"/>
            <p:cNvSpPr/>
            <p:nvPr/>
          </p:nvSpPr>
          <p:spPr>
            <a:xfrm>
              <a:off x="-1" y="4021666"/>
              <a:ext cx="448734" cy="2844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49981" y="6114704"/>
            <a:ext cx="224022" cy="2184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900">
                <a:solidFill>
                  <a:srgbClr val="90C226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fld id="{86CB4B4D-7CA3-9044-876B-883B54F8677D}" type="slidenum">
              <a:t>‹N°›</a:t>
            </a:fld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36000" tIns="36000" rIns="36000" bIns="36000" anchor="ctr"/>
          <a:lstStyle/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/>
          <a:lstStyle>
            <a:lvl3pPr>
              <a:buBlip>
                <a:blip r:embed="rId37"/>
              </a:buBlip>
            </a:lvl3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5" r:id="rId26"/>
    <p:sldLayoutId id="2147483676" r:id="rId27"/>
    <p:sldLayoutId id="2147483677" r:id="rId28"/>
    <p:sldLayoutId id="2147483678" r:id="rId29"/>
    <p:sldLayoutId id="2147483679" r:id="rId30"/>
    <p:sldLayoutId id="2147483680" r:id="rId31"/>
    <p:sldLayoutId id="2147483681" r:id="rId32"/>
    <p:sldLayoutId id="2147483682" r:id="rId33"/>
    <p:sldLayoutId id="2147483684" r:id="rId34"/>
    <p:sldLayoutId id="2147483685" r:id="rId35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0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B0D4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B0D4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542926" marR="0" indent="-542926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Blip>
          <a:blip r:embed="rId37"/>
        </a:buBlip>
        <a:tabLst/>
        <a:defRPr sz="3600" b="0" i="0" u="none" strike="noStrike" cap="none" spc="0" baseline="0">
          <a:solidFill>
            <a:srgbClr val="00B0D4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271462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600" b="0" i="0" u="none" strike="noStrike" cap="none" spc="0" baseline="0">
          <a:solidFill>
            <a:srgbClr val="00B0D4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969509" marR="0" indent="-698047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‒"/>
        <a:tabLst/>
        <a:defRPr sz="3600" b="0" i="0" u="none" strike="noStrike" cap="none" spc="0" baseline="0">
          <a:solidFill>
            <a:srgbClr val="00B0D4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2743200" marR="0" indent="-457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solidFill>
            <a:srgbClr val="00B0D4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3200400" marR="0" indent="-457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solidFill>
            <a:srgbClr val="00B0D4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3657600" marR="0" indent="-457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solidFill>
            <a:srgbClr val="00B0D4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4114800" marR="0" indent="-4572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600" b="0" i="0" u="none" strike="noStrike" cap="none" spc="0" baseline="0">
          <a:solidFill>
            <a:srgbClr val="00B0D4"/>
          </a:solidFill>
          <a:uFillTx/>
          <a:latin typeface="Calibri Light"/>
          <a:ea typeface="Calibri Light"/>
          <a:cs typeface="Calibri Light"/>
          <a:sym typeface="Calibri Light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Trebuchet M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68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lfa.org/" TargetMode="External"/><Relationship Id="rId2" Type="http://schemas.openxmlformats.org/officeDocument/2006/relationships/hyperlink" Target="mailto:contact@aalfa.or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3" Type="http://schemas.openxmlformats.org/officeDocument/2006/relationships/image" Target="../media/image19.png"/><Relationship Id="rId21" Type="http://schemas.openxmlformats.org/officeDocument/2006/relationships/image" Target="../media/image37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23" Type="http://schemas.openxmlformats.org/officeDocument/2006/relationships/image" Target="../media/image39.png"/><Relationship Id="rId10" Type="http://schemas.openxmlformats.org/officeDocument/2006/relationships/image" Target="../media/image26.png"/><Relationship Id="rId19" Type="http://schemas.openxmlformats.org/officeDocument/2006/relationships/image" Target="../media/image35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Relationship Id="rId22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8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openxmlformats.org/officeDocument/2006/relationships/image" Target="../media/image37.png"/><Relationship Id="rId2" Type="http://schemas.openxmlformats.org/officeDocument/2006/relationships/image" Target="../media/image40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36.png"/><Relationship Id="rId15" Type="http://schemas.openxmlformats.org/officeDocument/2006/relationships/image" Target="../media/image27.png"/><Relationship Id="rId10" Type="http://schemas.openxmlformats.org/officeDocument/2006/relationships/image" Target="../media/image47.png"/><Relationship Id="rId4" Type="http://schemas.openxmlformats.org/officeDocument/2006/relationships/image" Target="../media/image42.jpeg"/><Relationship Id="rId9" Type="http://schemas.openxmlformats.org/officeDocument/2006/relationships/image" Target="../media/image46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Titre 1"/>
          <p:cNvSpPr txBox="1">
            <a:spLocks noGrp="1"/>
          </p:cNvSpPr>
          <p:nvPr>
            <p:ph type="ctrTitle"/>
          </p:nvPr>
        </p:nvSpPr>
        <p:spPr>
          <a:xfrm>
            <a:off x="5612060" y="1924018"/>
            <a:ext cx="5943601" cy="737502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Mini-</a:t>
            </a:r>
            <a:r>
              <a:rPr lang="fr-FR" dirty="0" err="1"/>
              <a:t>Lab</a:t>
            </a:r>
            <a:endParaRPr dirty="0"/>
          </a:p>
        </p:txBody>
      </p:sp>
      <p:sp>
        <p:nvSpPr>
          <p:cNvPr id="730" name="Sous-titre 2"/>
          <p:cNvSpPr txBox="1">
            <a:spLocks noGrp="1"/>
          </p:cNvSpPr>
          <p:nvPr>
            <p:ph type="subTitle" sz="quarter" idx="1"/>
          </p:nvPr>
        </p:nvSpPr>
        <p:spPr>
          <a:xfrm>
            <a:off x="5610654" y="2661519"/>
            <a:ext cx="6451982" cy="75713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dirty="0"/>
              <a:t>Accessible &amp; Affordable Laboratory solutions For All</a:t>
            </a:r>
            <a:endParaRPr lang="fr-FR" dirty="0"/>
          </a:p>
          <a:p>
            <a:r>
              <a:rPr lang="fr-FR" dirty="0"/>
              <a:t>Jean-baptiste Ronat, MPH, PhD</a:t>
            </a:r>
            <a:endParaRPr dirty="0"/>
          </a:p>
        </p:txBody>
      </p:sp>
      <p:sp>
        <p:nvSpPr>
          <p:cNvPr id="7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Espace réservé du numéro de diapositive 2"/>
          <p:cNvSpPr txBox="1">
            <a:spLocks noGrp="1"/>
          </p:cNvSpPr>
          <p:nvPr>
            <p:ph type="sldNum" sz="quarter" idx="2"/>
          </p:nvPr>
        </p:nvSpPr>
        <p:spPr>
          <a:xfrm>
            <a:off x="11667300" y="6550932"/>
            <a:ext cx="154311" cy="134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44546A"/>
                </a:solidFill>
              </a:defRPr>
            </a:lvl1pPr>
          </a:lstStyle>
          <a:p>
            <a:fld id="{86CB4B4D-7CA3-9044-876B-883B54F8677D}" type="slidenum">
              <a:rPr/>
              <a:t>10</a:t>
            </a:fld>
            <a:endParaRPr/>
          </a:p>
        </p:txBody>
      </p:sp>
      <p:sp>
        <p:nvSpPr>
          <p:cNvPr id="1330" name="Titre 3"/>
          <p:cNvSpPr txBox="1">
            <a:spLocks noGrp="1"/>
          </p:cNvSpPr>
          <p:nvPr>
            <p:ph type="title"/>
          </p:nvPr>
        </p:nvSpPr>
        <p:spPr>
          <a:xfrm>
            <a:off x="0" y="210667"/>
            <a:ext cx="5109623" cy="349703"/>
          </a:xfrm>
          <a:prstGeom prst="rect">
            <a:avLst/>
          </a:prstGeom>
        </p:spPr>
        <p:txBody>
          <a:bodyPr/>
          <a:lstStyle/>
          <a:p>
            <a:r>
              <a:t>Overview of Mini-Lab activity* on MSF sites</a:t>
            </a:r>
          </a:p>
        </p:txBody>
      </p:sp>
      <p:sp>
        <p:nvSpPr>
          <p:cNvPr id="1331" name="Espace réservé du numéro de diapositive 3"/>
          <p:cNvSpPr txBox="1"/>
          <p:nvPr/>
        </p:nvSpPr>
        <p:spPr>
          <a:xfrm>
            <a:off x="8590663" y="6156790"/>
            <a:ext cx="683340" cy="134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100">
                <a:solidFill>
                  <a:srgbClr val="FFFFFF"/>
                </a:solidFill>
              </a:defRPr>
            </a:lvl1pPr>
          </a:lstStyle>
          <a:p>
            <a:r>
              <a:t>8</a:t>
            </a:r>
          </a:p>
        </p:txBody>
      </p:sp>
      <p:graphicFrame>
        <p:nvGraphicFramePr>
          <p:cNvPr id="1332" name="Tableau 5"/>
          <p:cNvGraphicFramePr/>
          <p:nvPr/>
        </p:nvGraphicFramePr>
        <p:xfrm>
          <a:off x="6245280" y="3613608"/>
          <a:ext cx="5572127" cy="2788505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10399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0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11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1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1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767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411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19104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200">
                          <a:sym typeface="Calibri Light"/>
                        </a:rPr>
                        <a:t>Mini-Lab PROJECT</a:t>
                      </a:r>
                    </a:p>
                  </a:txBody>
                  <a:tcPr marL="7620" marR="7620" marT="7620" marB="7620" horzOverflow="overflow">
                    <a:lnL w="12700">
                      <a:solidFill>
                        <a:schemeClr val="accent2"/>
                      </a:solidFill>
                    </a:lnL>
                    <a:solidFill>
                      <a:srgbClr val="9AAEC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200">
                          <a:sym typeface="Calibri Light"/>
                        </a:rPr>
                        <a:t>Opening date of activities</a:t>
                      </a:r>
                    </a:p>
                  </a:txBody>
                  <a:tcPr marL="7620" marR="7620" marT="7620" marB="7620" horzOverflow="overflow">
                    <a:solidFill>
                      <a:srgbClr val="9AAEC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200">
                          <a:sym typeface="Calibri Light"/>
                        </a:rPr>
                        <a:t>Nb of patients sampled</a:t>
                      </a:r>
                    </a:p>
                  </a:txBody>
                  <a:tcPr marL="7620" marR="7620" marT="7620" marB="7620" horzOverflow="overflow">
                    <a:solidFill>
                      <a:srgbClr val="9AAEC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Nb of positive blood cultures</a:t>
                      </a:r>
                    </a:p>
                  </a:txBody>
                  <a:tcPr marL="6350" marR="6350" marT="6350" marB="6350" anchor="ctr" horzOverflow="overflow">
                    <a:solidFill>
                      <a:srgbClr val="9AAEC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% of blood culture positivity</a:t>
                      </a:r>
                    </a:p>
                  </a:txBody>
                  <a:tcPr marL="6350" marR="6350" marT="6350" marB="6350" anchor="ctr" horzOverflow="overflow">
                    <a:solidFill>
                      <a:srgbClr val="9AAEC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200">
                          <a:sym typeface="Calibri Light"/>
                        </a:rPr>
                        <a:t>Nb of pathogens isolated</a:t>
                      </a:r>
                    </a:p>
                  </a:txBody>
                  <a:tcPr marL="7620" marR="7620" marT="7620" marB="7620" horzOverflow="overflow">
                    <a:solidFill>
                      <a:srgbClr val="9AAECD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200">
                          <a:sym typeface="Calibri Light"/>
                        </a:rPr>
                        <a:t>Nb of isolated 
MDRO</a:t>
                      </a:r>
                    </a:p>
                  </a:txBody>
                  <a:tcPr marL="7620" marR="7620" marT="7620" marB="7620" horzOverflow="overflow">
                    <a:lnR w="12700">
                      <a:solidFill>
                        <a:schemeClr val="accent2"/>
                      </a:solidFill>
                    </a:lnR>
                    <a:solidFill>
                      <a:srgbClr val="9AAE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104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200">
                          <a:sym typeface="Calibri Light"/>
                        </a:rPr>
                        <a:t>Carnot, CAR</a:t>
                      </a:r>
                    </a:p>
                  </a:txBody>
                  <a:tcPr marL="7620" marR="7620" marT="7620" marB="7620" anchor="ctr" horzOverflow="overflow">
                    <a:lnL w="12700">
                      <a:solidFill>
                        <a:schemeClr val="accent2"/>
                      </a:solidFill>
                    </a:lnL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200">
                          <a:sym typeface="Calibri Light"/>
                        </a:rPr>
                        <a:t>August 2021</a:t>
                      </a:r>
                    </a:p>
                  </a:txBody>
                  <a:tcPr marL="7620" marR="7620" marT="7620" marB="762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5168</a:t>
                      </a:r>
                    </a:p>
                  </a:txBody>
                  <a:tcPr marL="6350" marR="6350" marT="6350" marB="635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746</a:t>
                      </a:r>
                    </a:p>
                  </a:txBody>
                  <a:tcPr marL="6350" marR="6350" marT="6350" marB="635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13,4%</a:t>
                      </a:r>
                    </a:p>
                  </a:txBody>
                  <a:tcPr marL="6350" marR="6350" marT="6350" marB="635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768</a:t>
                      </a:r>
                    </a:p>
                  </a:txBody>
                  <a:tcPr marL="6350" marR="6350" marT="6350" marB="635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162</a:t>
                      </a:r>
                    </a:p>
                  </a:txBody>
                  <a:tcPr marL="6350" marR="6350" marT="6350" marB="6350" anchor="ctr" horzOverflow="overflow">
                    <a:lnR w="12700">
                      <a:solidFill>
                        <a:schemeClr val="accent2"/>
                      </a:solidFill>
                    </a:lnR>
                    <a:solidFill>
                      <a:srgbClr val="EBE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104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200">
                          <a:sym typeface="Calibri Light"/>
                        </a:rPr>
                        <a:t>Aweil, South Sudan</a:t>
                      </a:r>
                    </a:p>
                  </a:txBody>
                  <a:tcPr marL="7620" marR="7620" marT="7620" marB="7620" anchor="ctr" horzOverflow="overflow">
                    <a:lnL w="12700">
                      <a:solidFill>
                        <a:schemeClr val="accent2"/>
                      </a:solidFill>
                    </a:lnL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200">
                          <a:sym typeface="Calibri Light"/>
                        </a:rPr>
                        <a:t>June 2022</a:t>
                      </a:r>
                    </a:p>
                  </a:txBody>
                  <a:tcPr marL="7620" marR="7620" marT="7620" marB="762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2905</a:t>
                      </a:r>
                    </a:p>
                  </a:txBody>
                  <a:tcPr marL="6350" marR="6350" marT="6350" marB="635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205</a:t>
                      </a:r>
                    </a:p>
                  </a:txBody>
                  <a:tcPr marL="6350" marR="6350" marT="6350" marB="635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6,7%</a:t>
                      </a:r>
                    </a:p>
                  </a:txBody>
                  <a:tcPr marL="6350" marR="6350" marT="6350" marB="635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205</a:t>
                      </a:r>
                    </a:p>
                  </a:txBody>
                  <a:tcPr marL="6350" marR="6350" marT="6350" marB="635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44</a:t>
                      </a:r>
                    </a:p>
                  </a:txBody>
                  <a:tcPr marL="6350" marR="6350" marT="6350" marB="6350" anchor="ctr" horzOverflow="overflow">
                    <a:lnR w="12700">
                      <a:solidFill>
                        <a:schemeClr val="accent2"/>
                      </a:solidFill>
                    </a:lnR>
                    <a:solidFill>
                      <a:srgbClr val="EBE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104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200">
                          <a:sym typeface="Calibri Light"/>
                        </a:rPr>
                        <a:t>Mosul, Irak</a:t>
                      </a:r>
                    </a:p>
                  </a:txBody>
                  <a:tcPr marL="7620" marR="7620" marT="7620" marB="7620" anchor="ctr" horzOverflow="overflow">
                    <a:lnL w="12700">
                      <a:solidFill>
                        <a:schemeClr val="accent2"/>
                      </a:solidFill>
                    </a:lnL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200">
                          <a:sym typeface="Calibri Light"/>
                        </a:rPr>
                        <a:t>December 2022</a:t>
                      </a:r>
                    </a:p>
                  </a:txBody>
                  <a:tcPr marL="7620" marR="7620" marT="7620" marB="762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924</a:t>
                      </a:r>
                    </a:p>
                  </a:txBody>
                  <a:tcPr marL="6350" marR="6350" marT="6350" marB="635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51</a:t>
                      </a:r>
                    </a:p>
                  </a:txBody>
                  <a:tcPr marL="6350" marR="6350" marT="6350" marB="635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5,3%</a:t>
                      </a:r>
                    </a:p>
                  </a:txBody>
                  <a:tcPr marL="6350" marR="6350" marT="6350" marB="635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52</a:t>
                      </a:r>
                    </a:p>
                  </a:txBody>
                  <a:tcPr marL="6350" marR="6350" marT="6350" marB="635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41</a:t>
                      </a:r>
                    </a:p>
                  </a:txBody>
                  <a:tcPr marL="6350" marR="6350" marT="6350" marB="6350" anchor="ctr" horzOverflow="overflow">
                    <a:lnR w="12700">
                      <a:solidFill>
                        <a:schemeClr val="accent2"/>
                      </a:solidFill>
                    </a:lnR>
                    <a:solidFill>
                      <a:srgbClr val="EBE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104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200">
                          <a:sym typeface="Calibri Light"/>
                        </a:rPr>
                        <a:t>Maiduguri, Nigeria</a:t>
                      </a:r>
                    </a:p>
                  </a:txBody>
                  <a:tcPr marL="7620" marR="7620" marT="7620" marB="7620" anchor="ctr" horzOverflow="overflow">
                    <a:lnL w="12700">
                      <a:solidFill>
                        <a:schemeClr val="accent2"/>
                      </a:solidFill>
                    </a:lnL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200">
                          <a:sym typeface="Calibri Light"/>
                        </a:rPr>
                        <a:t>January 2023</a:t>
                      </a:r>
                    </a:p>
                  </a:txBody>
                  <a:tcPr marL="7620" marR="7620" marT="7620" marB="762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2681</a:t>
                      </a:r>
                    </a:p>
                  </a:txBody>
                  <a:tcPr marL="6350" marR="6350" marT="6350" marB="635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595</a:t>
                      </a:r>
                    </a:p>
                  </a:txBody>
                  <a:tcPr marL="6350" marR="6350" marT="6350" marB="635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21,0%</a:t>
                      </a:r>
                    </a:p>
                  </a:txBody>
                  <a:tcPr marL="6350" marR="6350" marT="6350" marB="635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621</a:t>
                      </a:r>
                    </a:p>
                  </a:txBody>
                  <a:tcPr marL="6350" marR="6350" marT="6350" marB="635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505</a:t>
                      </a:r>
                    </a:p>
                  </a:txBody>
                  <a:tcPr marL="6350" marR="6350" marT="6350" marB="6350" anchor="ctr" horzOverflow="overflow">
                    <a:lnR w="12700">
                      <a:solidFill>
                        <a:schemeClr val="accent2"/>
                      </a:solidFill>
                    </a:lnR>
                    <a:solidFill>
                      <a:srgbClr val="EBE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1049"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200">
                          <a:sym typeface="Calibri Light"/>
                        </a:rPr>
                        <a:t>Rutshuru, DRC</a:t>
                      </a:r>
                    </a:p>
                  </a:txBody>
                  <a:tcPr marL="7620" marR="7620" marT="7620" marB="7620" anchor="ctr" horzOverflow="overflow">
                    <a:lnL w="12700">
                      <a:solidFill>
                        <a:schemeClr val="accent2"/>
                      </a:solidFill>
                    </a:lnL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200">
                          <a:sym typeface="Calibri Light"/>
                        </a:rPr>
                        <a:t>June 2023</a:t>
                      </a:r>
                    </a:p>
                  </a:txBody>
                  <a:tcPr marL="7620" marR="7620" marT="7620" marB="762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823</a:t>
                      </a:r>
                    </a:p>
                  </a:txBody>
                  <a:tcPr marL="6350" marR="6350" marT="6350" marB="635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111</a:t>
                      </a:r>
                    </a:p>
                  </a:txBody>
                  <a:tcPr marL="6350" marR="6350" marT="6350" marB="635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11,9%</a:t>
                      </a:r>
                    </a:p>
                  </a:txBody>
                  <a:tcPr marL="6350" marR="6350" marT="6350" marB="635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109</a:t>
                      </a:r>
                    </a:p>
                  </a:txBody>
                  <a:tcPr marL="6350" marR="6350" marT="6350" marB="6350" anchor="ctr" horzOverflow="overflow">
                    <a:solidFill>
                      <a:srgbClr val="EBEFF5"/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914400">
                        <a:defRPr sz="1800"/>
                      </a:pPr>
                      <a:r>
                        <a:rPr sz="1100">
                          <a:latin typeface="+mn-lt"/>
                          <a:ea typeface="+mn-ea"/>
                          <a:cs typeface="+mn-cs"/>
                          <a:sym typeface="Calibri"/>
                        </a:rPr>
                        <a:t>30</a:t>
                      </a:r>
                    </a:p>
                  </a:txBody>
                  <a:tcPr marL="6350" marR="6350" marT="6350" marB="6350" anchor="ctr" horzOverflow="overflow">
                    <a:lnR w="12700">
                      <a:solidFill>
                        <a:schemeClr val="accent2"/>
                      </a:solidFill>
                    </a:lnR>
                    <a:solidFill>
                      <a:srgbClr val="EBE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33" name="ZoneTexte 6"/>
          <p:cNvSpPr txBox="1"/>
          <p:nvPr/>
        </p:nvSpPr>
        <p:spPr>
          <a:xfrm>
            <a:off x="530493" y="588827"/>
            <a:ext cx="5229050" cy="25103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 sz="1400">
                <a:solidFill>
                  <a:srgbClr val="2F5597"/>
                </a:solidFill>
              </a:defRPr>
            </a:pPr>
            <a:endParaRPr/>
          </a:p>
          <a:p>
            <a:pPr marL="285750" indent="-285750" defTabSz="914400">
              <a:buSzPct val="100000"/>
              <a:buChar char="→"/>
              <a:defRPr sz="1600" b="1">
                <a:solidFill>
                  <a:srgbClr val="8FAADC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13 500 blood cultures </a:t>
            </a:r>
            <a:r>
              <a:rPr b="0">
                <a:solidFill>
                  <a:srgbClr val="2F5597"/>
                </a:solidFill>
                <a:latin typeface="Calibri Light"/>
                <a:ea typeface="Calibri Light"/>
                <a:cs typeface="Calibri Light"/>
                <a:sym typeface="Calibri Light"/>
              </a:rPr>
              <a:t>analysed and more than </a:t>
            </a:r>
            <a:r>
              <a:t>12 500 patients</a:t>
            </a:r>
            <a:r>
              <a:rPr b="0">
                <a:solidFill>
                  <a:srgbClr val="2F5597"/>
                </a:solidFill>
                <a:latin typeface="Calibri Light"/>
                <a:ea typeface="Calibri Light"/>
                <a:cs typeface="Calibri Light"/>
                <a:sym typeface="Calibri Light"/>
              </a:rPr>
              <a:t> benefited from it</a:t>
            </a:r>
          </a:p>
          <a:p>
            <a:pPr defTabSz="914400">
              <a:defRPr sz="1400">
                <a:solidFill>
                  <a:srgbClr val="2F5597"/>
                </a:solidFill>
              </a:defRPr>
            </a:pPr>
            <a:endParaRPr b="0">
              <a:solidFill>
                <a:srgbClr val="2F5597"/>
              </a:solidFill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85750" indent="-285750" defTabSz="914400">
              <a:buSzPct val="100000"/>
              <a:buChar char="→"/>
              <a:defRPr sz="1600">
                <a:solidFill>
                  <a:srgbClr val="2F5597"/>
                </a:solidFill>
              </a:defRPr>
            </a:pPr>
            <a:r>
              <a:t>With </a:t>
            </a:r>
            <a:r>
              <a:rPr b="1">
                <a:solidFill>
                  <a:srgbClr val="95B4E6"/>
                </a:solidFill>
                <a:latin typeface="+mn-lt"/>
                <a:ea typeface="+mn-ea"/>
                <a:cs typeface="+mn-cs"/>
                <a:sym typeface="Calibri"/>
              </a:rPr>
              <a:t>% of blood culture positivity </a:t>
            </a:r>
            <a:r>
              <a:t>between </a:t>
            </a:r>
            <a:r>
              <a:rPr b="1">
                <a:solidFill>
                  <a:srgbClr val="95B4E6"/>
                </a:solidFill>
                <a:latin typeface="+mn-lt"/>
                <a:ea typeface="+mn-ea"/>
                <a:cs typeface="+mn-cs"/>
                <a:sym typeface="Calibri"/>
              </a:rPr>
              <a:t>5% and 21%</a:t>
            </a:r>
          </a:p>
          <a:p>
            <a:pPr marL="285750" indent="-285750" defTabSz="914400">
              <a:buSzPct val="100000"/>
              <a:buChar char="→"/>
              <a:defRPr sz="1600">
                <a:solidFill>
                  <a:srgbClr val="2F5597"/>
                </a:solidFill>
              </a:defRPr>
            </a:pPr>
            <a:endParaRPr b="1">
              <a:solidFill>
                <a:srgbClr val="95B4E6"/>
              </a:solidFill>
              <a:latin typeface="+mn-lt"/>
              <a:ea typeface="+mn-ea"/>
              <a:cs typeface="+mn-cs"/>
              <a:sym typeface="Calibri"/>
            </a:endParaRPr>
          </a:p>
          <a:p>
            <a:pPr marL="285750" indent="-285750" defTabSz="914400">
              <a:buSzPct val="100000"/>
              <a:buChar char="→"/>
              <a:defRPr sz="1600" b="1">
                <a:solidFill>
                  <a:srgbClr val="95B4E6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1750 pathogenic bacteria </a:t>
            </a:r>
            <a:r>
              <a:rPr b="0">
                <a:solidFill>
                  <a:srgbClr val="2F5597"/>
                </a:solidFill>
                <a:latin typeface="Calibri Light"/>
                <a:ea typeface="Calibri Light"/>
                <a:cs typeface="Calibri Light"/>
                <a:sym typeface="Calibri Light"/>
              </a:rPr>
              <a:t>isolated</a:t>
            </a:r>
          </a:p>
          <a:p>
            <a:pPr defTabSz="914400">
              <a:defRPr sz="1400">
                <a:solidFill>
                  <a:srgbClr val="2F5597"/>
                </a:solidFill>
              </a:defRPr>
            </a:pPr>
            <a:endParaRPr b="0">
              <a:solidFill>
                <a:srgbClr val="2F5597"/>
              </a:solidFill>
              <a:latin typeface="Calibri Light"/>
              <a:ea typeface="Calibri Light"/>
              <a:cs typeface="Calibri Light"/>
              <a:sym typeface="Calibri Light"/>
            </a:endParaRPr>
          </a:p>
          <a:p>
            <a:pPr marL="285750" indent="-285750" defTabSz="914400">
              <a:buSzPct val="100000"/>
              <a:buChar char="→"/>
              <a:defRPr sz="1600">
                <a:solidFill>
                  <a:srgbClr val="2F5597"/>
                </a:solidFill>
              </a:defRPr>
            </a:pPr>
            <a:r>
              <a:t>The</a:t>
            </a:r>
            <a:r>
              <a:rPr b="1">
                <a:solidFill>
                  <a:srgbClr val="8FAADC"/>
                </a:solidFill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 b="1">
                <a:solidFill>
                  <a:srgbClr val="95B4E6"/>
                </a:solidFill>
                <a:latin typeface="+mn-lt"/>
                <a:ea typeface="+mn-ea"/>
                <a:cs typeface="+mn-cs"/>
                <a:sym typeface="Calibri"/>
              </a:rPr>
              <a:t>% of Multi Drug Resistant Organisms (MDRO) </a:t>
            </a:r>
            <a:r>
              <a:t>isolated varied between </a:t>
            </a:r>
            <a:r>
              <a:rPr b="1">
                <a:solidFill>
                  <a:srgbClr val="95B4E6"/>
                </a:solidFill>
                <a:latin typeface="+mn-lt"/>
                <a:ea typeface="+mn-ea"/>
                <a:cs typeface="+mn-cs"/>
                <a:sym typeface="Calibri"/>
              </a:rPr>
              <a:t>20% and 80%, </a:t>
            </a:r>
            <a:r>
              <a:t>depending on the context</a:t>
            </a:r>
          </a:p>
        </p:txBody>
      </p:sp>
      <p:sp>
        <p:nvSpPr>
          <p:cNvPr id="1334" name="ZoneTexte 7"/>
          <p:cNvSpPr txBox="1"/>
          <p:nvPr/>
        </p:nvSpPr>
        <p:spPr>
          <a:xfrm>
            <a:off x="7378300" y="6452416"/>
            <a:ext cx="4158383" cy="280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 u="sng"/>
            </a:lvl1pPr>
          </a:lstStyle>
          <a:p>
            <a:r>
              <a:t>Unpublished data - Restricted / Confidential use only </a:t>
            </a:r>
          </a:p>
        </p:txBody>
      </p:sp>
      <p:sp>
        <p:nvSpPr>
          <p:cNvPr id="1335" name="ZoneTexte 1"/>
          <p:cNvSpPr txBox="1"/>
          <p:nvPr/>
        </p:nvSpPr>
        <p:spPr>
          <a:xfrm>
            <a:off x="9319722" y="49411"/>
            <a:ext cx="2752561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2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* Activity from opening to December 2023</a:t>
            </a:r>
          </a:p>
        </p:txBody>
      </p:sp>
      <p:graphicFrame>
        <p:nvGraphicFramePr>
          <p:cNvPr id="1336" name="Chart 2"/>
          <p:cNvGraphicFramePr/>
          <p:nvPr/>
        </p:nvGraphicFramePr>
        <p:xfrm>
          <a:off x="379434" y="3575449"/>
          <a:ext cx="5664991" cy="26131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37" name="Chart 1"/>
          <p:cNvGraphicFramePr/>
          <p:nvPr/>
        </p:nvGraphicFramePr>
        <p:xfrm>
          <a:off x="5431225" y="610150"/>
          <a:ext cx="6384810" cy="2728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9955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0" name="Rectangle 135"/>
          <p:cNvGrpSpPr/>
          <p:nvPr/>
        </p:nvGrpSpPr>
        <p:grpSpPr>
          <a:xfrm>
            <a:off x="0" y="349744"/>
            <a:ext cx="2903747" cy="5606331"/>
            <a:chOff x="0" y="0"/>
            <a:chExt cx="2903746" cy="5606329"/>
          </a:xfrm>
        </p:grpSpPr>
        <p:sp>
          <p:nvSpPr>
            <p:cNvPr id="1218" name="Rectangle"/>
            <p:cNvSpPr/>
            <p:nvPr/>
          </p:nvSpPr>
          <p:spPr>
            <a:xfrm>
              <a:off x="0" y="-1"/>
              <a:ext cx="2903747" cy="5606331"/>
            </a:xfrm>
            <a:prstGeom prst="rect">
              <a:avLst/>
            </a:prstGeom>
            <a:solidFill>
              <a:srgbClr val="EBEF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/>
              <a:endParaRPr/>
            </a:p>
          </p:txBody>
        </p:sp>
        <p:sp>
          <p:nvSpPr>
            <p:cNvPr id="1219" name="Validated by MSF in 2022…"/>
            <p:cNvSpPr txBox="1"/>
            <p:nvPr/>
          </p:nvSpPr>
          <p:spPr>
            <a:xfrm>
              <a:off x="45720" y="380969"/>
              <a:ext cx="2812307" cy="4844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marL="285750" indent="-285750" defTabSz="914400">
                <a:buSzPct val="100000"/>
                <a:buChar char="▪"/>
                <a:defRPr sz="1700" b="1">
                  <a:solidFill>
                    <a:schemeClr val="accent3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Validated</a:t>
              </a:r>
              <a:r>
                <a:rPr b="0">
                  <a:solidFill>
                    <a:srgbClr val="54A021"/>
                  </a:solidFill>
                  <a:latin typeface="Calibri Light"/>
                  <a:ea typeface="Calibri Light"/>
                  <a:cs typeface="Calibri Light"/>
                  <a:sym typeface="Calibri Light"/>
                </a:rPr>
                <a:t> </a:t>
              </a:r>
              <a:r>
                <a:rPr b="0">
                  <a:solidFill>
                    <a:srgbClr val="000000"/>
                  </a:solidFill>
                  <a:latin typeface="Calibri Light"/>
                  <a:ea typeface="Calibri Light"/>
                  <a:cs typeface="Calibri Light"/>
                  <a:sym typeface="Calibri Light"/>
                </a:rPr>
                <a:t>by MSF in 2022</a:t>
              </a:r>
            </a:p>
            <a:p>
              <a:pPr defTabSz="914400">
                <a:defRPr sz="1700"/>
              </a:pPr>
              <a:endPara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endParaRPr>
            </a:p>
            <a:p>
              <a:pPr marL="285750" indent="-285750" defTabSz="914400">
                <a:buSzPct val="100000"/>
                <a:buChar char="▪"/>
                <a:defRPr sz="1700" b="1">
                  <a:solidFill>
                    <a:schemeClr val="accent3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10 Mini-Labs </a:t>
              </a:r>
              <a:r>
                <a:rPr b="0">
                  <a:solidFill>
                    <a:srgbClr val="000000"/>
                  </a:solidFill>
                  <a:latin typeface="Calibri Light"/>
                  <a:ea typeface="Calibri Light"/>
                  <a:cs typeface="Calibri Light"/>
                  <a:sym typeface="Calibri Light"/>
                </a:rPr>
                <a:t>have been deployed since</a:t>
              </a:r>
            </a:p>
            <a:p>
              <a:pPr defTabSz="914400">
                <a:defRPr sz="1700"/>
              </a:pPr>
              <a:endPara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endParaRPr>
            </a:p>
            <a:p>
              <a:pPr marL="285750" indent="-285750" defTabSz="914400">
                <a:buSzPct val="100000"/>
                <a:buChar char="▪"/>
                <a:defRPr sz="1700"/>
              </a:pPr>
              <a:r>
                <a:t>Approximately </a:t>
              </a:r>
              <a:r>
                <a:rPr b="1">
                  <a:solidFill>
                    <a:schemeClr val="accent3"/>
                  </a:solidFill>
                  <a:latin typeface="+mn-lt"/>
                  <a:ea typeface="+mn-ea"/>
                  <a:cs typeface="+mn-cs"/>
                  <a:sym typeface="Calibri"/>
                </a:rPr>
                <a:t>11 000 patients living in remote areas </a:t>
              </a:r>
              <a:r>
                <a:t>have</a:t>
              </a:r>
              <a:r>
                <a:rPr>
                  <a:solidFill>
                    <a:srgbClr val="54A021"/>
                  </a:solidFill>
                </a:rPr>
                <a:t> </a:t>
              </a:r>
              <a:r>
                <a:t>benefited from a blood culture </a:t>
              </a:r>
            </a:p>
            <a:p>
              <a:pPr defTabSz="914400">
                <a:defRPr sz="1700"/>
              </a:pPr>
              <a:endParaRPr/>
            </a:p>
            <a:p>
              <a:pPr marL="285750" indent="-285750" defTabSz="914400">
                <a:buSzPct val="100000"/>
                <a:buChar char="▪"/>
                <a:defRPr sz="1700" b="1">
                  <a:solidFill>
                    <a:schemeClr val="accent3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12%</a:t>
              </a:r>
              <a:r>
                <a:rPr b="0">
                  <a:solidFill>
                    <a:srgbClr val="000000"/>
                  </a:solidFill>
                  <a:latin typeface="Calibri Light"/>
                  <a:ea typeface="Calibri Light"/>
                  <a:cs typeface="Calibri Light"/>
                  <a:sym typeface="Calibri Light"/>
                </a:rPr>
                <a:t> </a:t>
              </a:r>
              <a:r>
                <a:t>positivity rate </a:t>
              </a:r>
              <a:r>
                <a:rPr b="0">
                  <a:solidFill>
                    <a:srgbClr val="000000"/>
                  </a:solidFill>
                  <a:latin typeface="Calibri Light"/>
                  <a:ea typeface="Calibri Light"/>
                  <a:cs typeface="Calibri Light"/>
                  <a:sym typeface="Calibri Light"/>
                </a:rPr>
                <a:t>observed</a:t>
              </a:r>
            </a:p>
            <a:p>
              <a:pPr defTabSz="914400">
                <a:defRPr sz="1700"/>
              </a:pPr>
              <a:endParaRPr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endParaRPr>
            </a:p>
            <a:p>
              <a:pPr marL="285750" indent="-285750" defTabSz="914400">
                <a:buSzPct val="100000"/>
                <a:buChar char="▪"/>
                <a:defRPr sz="1700"/>
              </a:pPr>
              <a:r>
                <a:t>Between </a:t>
              </a:r>
              <a:r>
                <a:rPr b="1">
                  <a:solidFill>
                    <a:schemeClr val="accent3"/>
                  </a:solidFill>
                  <a:latin typeface="+mn-lt"/>
                  <a:ea typeface="+mn-ea"/>
                  <a:cs typeface="+mn-cs"/>
                  <a:sym typeface="Calibri"/>
                </a:rPr>
                <a:t>20% and 80%, </a:t>
              </a:r>
              <a:r>
                <a:t>location dependent,</a:t>
              </a:r>
              <a:r>
                <a:rPr b="1">
                  <a:solidFill>
                    <a:schemeClr val="accent3"/>
                  </a:solidFill>
                  <a:latin typeface="+mn-lt"/>
                  <a:ea typeface="+mn-ea"/>
                  <a:cs typeface="+mn-cs"/>
                  <a:sym typeface="Calibri"/>
                </a:rPr>
                <a:t> </a:t>
              </a:r>
              <a:r>
                <a:t>of detected bacteria were </a:t>
              </a:r>
              <a:r>
                <a:rPr b="1">
                  <a:solidFill>
                    <a:schemeClr val="accent3"/>
                  </a:solidFill>
                  <a:latin typeface="+mn-lt"/>
                  <a:ea typeface="+mn-ea"/>
                  <a:cs typeface="+mn-cs"/>
                  <a:sym typeface="Calibri"/>
                </a:rPr>
                <a:t>Multi Drug Resistant </a:t>
              </a:r>
              <a:r>
                <a:t>(MDR)</a:t>
              </a:r>
            </a:p>
          </p:txBody>
        </p:sp>
      </p:grpSp>
      <p:sp>
        <p:nvSpPr>
          <p:cNvPr id="1221" name="Espace réservé du numéro de diapositive 2"/>
          <p:cNvSpPr txBox="1">
            <a:spLocks noGrp="1"/>
          </p:cNvSpPr>
          <p:nvPr>
            <p:ph type="sldNum" sz="quarter" idx="2"/>
          </p:nvPr>
        </p:nvSpPr>
        <p:spPr>
          <a:xfrm>
            <a:off x="11667300" y="6550932"/>
            <a:ext cx="154311" cy="134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44546A"/>
                </a:solidFill>
              </a:defRPr>
            </a:lvl1pPr>
          </a:lstStyle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1222" name="Titre 3"/>
          <p:cNvSpPr txBox="1">
            <a:spLocks noGrp="1"/>
          </p:cNvSpPr>
          <p:nvPr>
            <p:ph type="title"/>
          </p:nvPr>
        </p:nvSpPr>
        <p:spPr>
          <a:xfrm>
            <a:off x="-1" y="210667"/>
            <a:ext cx="3858449" cy="349703"/>
          </a:xfrm>
          <a:prstGeom prst="rect">
            <a:avLst/>
          </a:prstGeom>
        </p:spPr>
        <p:txBody>
          <a:bodyPr/>
          <a:lstStyle/>
          <a:p>
            <a:r>
              <a:t>The Mini-Lab: A SUCCESS STORY</a:t>
            </a:r>
          </a:p>
        </p:txBody>
      </p:sp>
      <p:grpSp>
        <p:nvGrpSpPr>
          <p:cNvPr id="1264" name="Google Shape;287;p19"/>
          <p:cNvGrpSpPr/>
          <p:nvPr/>
        </p:nvGrpSpPr>
        <p:grpSpPr>
          <a:xfrm>
            <a:off x="2863442" y="638408"/>
            <a:ext cx="9388535" cy="6789890"/>
            <a:chOff x="0" y="0"/>
            <a:chExt cx="9388533" cy="6789888"/>
          </a:xfrm>
        </p:grpSpPr>
        <p:sp>
          <p:nvSpPr>
            <p:cNvPr id="1223" name="Google Shape;289;p19"/>
            <p:cNvSpPr/>
            <p:nvPr/>
          </p:nvSpPr>
          <p:spPr>
            <a:xfrm>
              <a:off x="861201" y="0"/>
              <a:ext cx="7295757" cy="55419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6" h="21600" extrusionOk="0">
                  <a:moveTo>
                    <a:pt x="6430" y="1922"/>
                  </a:moveTo>
                  <a:cubicBezTo>
                    <a:pt x="6458" y="1922"/>
                    <a:pt x="6474" y="1934"/>
                    <a:pt x="6476" y="1972"/>
                  </a:cubicBezTo>
                  <a:cubicBezTo>
                    <a:pt x="6476" y="2010"/>
                    <a:pt x="6469" y="2032"/>
                    <a:pt x="6451" y="2032"/>
                  </a:cubicBezTo>
                  <a:cubicBezTo>
                    <a:pt x="6445" y="2032"/>
                    <a:pt x="6437" y="2029"/>
                    <a:pt x="6429" y="2023"/>
                  </a:cubicBezTo>
                  <a:cubicBezTo>
                    <a:pt x="6401" y="2008"/>
                    <a:pt x="6376" y="1987"/>
                    <a:pt x="6352" y="1966"/>
                  </a:cubicBezTo>
                  <a:lnTo>
                    <a:pt x="6406" y="1924"/>
                  </a:lnTo>
                  <a:cubicBezTo>
                    <a:pt x="6414" y="1923"/>
                    <a:pt x="6422" y="1922"/>
                    <a:pt x="6430" y="1922"/>
                  </a:cubicBezTo>
                  <a:close/>
                  <a:moveTo>
                    <a:pt x="6097" y="1924"/>
                  </a:moveTo>
                  <a:cubicBezTo>
                    <a:pt x="6101" y="1924"/>
                    <a:pt x="6106" y="1925"/>
                    <a:pt x="6111" y="1927"/>
                  </a:cubicBezTo>
                  <a:cubicBezTo>
                    <a:pt x="6148" y="1942"/>
                    <a:pt x="6213" y="1939"/>
                    <a:pt x="6200" y="2029"/>
                  </a:cubicBezTo>
                  <a:cubicBezTo>
                    <a:pt x="6195" y="2065"/>
                    <a:pt x="6216" y="2132"/>
                    <a:pt x="6163" y="2144"/>
                  </a:cubicBezTo>
                  <a:cubicBezTo>
                    <a:pt x="6114" y="2123"/>
                    <a:pt x="6077" y="2065"/>
                    <a:pt x="6073" y="1996"/>
                  </a:cubicBezTo>
                  <a:cubicBezTo>
                    <a:pt x="6071" y="1963"/>
                    <a:pt x="6071" y="1924"/>
                    <a:pt x="6097" y="1924"/>
                  </a:cubicBezTo>
                  <a:close/>
                  <a:moveTo>
                    <a:pt x="4940" y="2002"/>
                  </a:moveTo>
                  <a:cubicBezTo>
                    <a:pt x="4956" y="2002"/>
                    <a:pt x="4974" y="2032"/>
                    <a:pt x="5003" y="2062"/>
                  </a:cubicBezTo>
                  <a:cubicBezTo>
                    <a:pt x="4967" y="2104"/>
                    <a:pt x="4931" y="2147"/>
                    <a:pt x="4890" y="2186"/>
                  </a:cubicBezTo>
                  <a:cubicBezTo>
                    <a:pt x="4598" y="2426"/>
                    <a:pt x="4593" y="2762"/>
                    <a:pt x="4879" y="2999"/>
                  </a:cubicBezTo>
                  <a:cubicBezTo>
                    <a:pt x="4920" y="3032"/>
                    <a:pt x="4949" y="3062"/>
                    <a:pt x="4940" y="3140"/>
                  </a:cubicBezTo>
                  <a:cubicBezTo>
                    <a:pt x="4933" y="3218"/>
                    <a:pt x="4913" y="3230"/>
                    <a:pt x="4861" y="3254"/>
                  </a:cubicBezTo>
                  <a:cubicBezTo>
                    <a:pt x="4731" y="3320"/>
                    <a:pt x="4697" y="3470"/>
                    <a:pt x="4706" y="3638"/>
                  </a:cubicBezTo>
                  <a:cubicBezTo>
                    <a:pt x="4713" y="3765"/>
                    <a:pt x="4693" y="3846"/>
                    <a:pt x="4633" y="3846"/>
                  </a:cubicBezTo>
                  <a:cubicBezTo>
                    <a:pt x="4608" y="3846"/>
                    <a:pt x="4575" y="3831"/>
                    <a:pt x="4534" y="3800"/>
                  </a:cubicBezTo>
                  <a:cubicBezTo>
                    <a:pt x="4514" y="3786"/>
                    <a:pt x="4492" y="3778"/>
                    <a:pt x="4470" y="3778"/>
                  </a:cubicBezTo>
                  <a:cubicBezTo>
                    <a:pt x="4448" y="3778"/>
                    <a:pt x="4425" y="3786"/>
                    <a:pt x="4405" y="3803"/>
                  </a:cubicBezTo>
                  <a:cubicBezTo>
                    <a:pt x="4281" y="3885"/>
                    <a:pt x="4145" y="3927"/>
                    <a:pt x="4007" y="3927"/>
                  </a:cubicBezTo>
                  <a:cubicBezTo>
                    <a:pt x="3968" y="3927"/>
                    <a:pt x="3929" y="3924"/>
                    <a:pt x="3891" y="3917"/>
                  </a:cubicBezTo>
                  <a:cubicBezTo>
                    <a:pt x="3859" y="3911"/>
                    <a:pt x="3839" y="3926"/>
                    <a:pt x="3848" y="3866"/>
                  </a:cubicBezTo>
                  <a:lnTo>
                    <a:pt x="3848" y="3869"/>
                  </a:lnTo>
                  <a:cubicBezTo>
                    <a:pt x="3857" y="3818"/>
                    <a:pt x="3868" y="3800"/>
                    <a:pt x="3918" y="3791"/>
                  </a:cubicBezTo>
                  <a:cubicBezTo>
                    <a:pt x="4068" y="3764"/>
                    <a:pt x="4242" y="3728"/>
                    <a:pt x="4310" y="3536"/>
                  </a:cubicBezTo>
                  <a:cubicBezTo>
                    <a:pt x="4371" y="3359"/>
                    <a:pt x="4378" y="3158"/>
                    <a:pt x="4516" y="3032"/>
                  </a:cubicBezTo>
                  <a:cubicBezTo>
                    <a:pt x="4557" y="2990"/>
                    <a:pt x="4523" y="2924"/>
                    <a:pt x="4482" y="2882"/>
                  </a:cubicBezTo>
                  <a:cubicBezTo>
                    <a:pt x="4292" y="2681"/>
                    <a:pt x="4383" y="2531"/>
                    <a:pt x="4539" y="2405"/>
                  </a:cubicBezTo>
                  <a:cubicBezTo>
                    <a:pt x="4639" y="2324"/>
                    <a:pt x="4752" y="2273"/>
                    <a:pt x="4790" y="2095"/>
                  </a:cubicBezTo>
                  <a:cubicBezTo>
                    <a:pt x="4808" y="2011"/>
                    <a:pt x="4881" y="2005"/>
                    <a:pt x="4940" y="2002"/>
                  </a:cubicBezTo>
                  <a:close/>
                  <a:moveTo>
                    <a:pt x="6073" y="5569"/>
                  </a:moveTo>
                  <a:cubicBezTo>
                    <a:pt x="6131" y="5569"/>
                    <a:pt x="6194" y="5639"/>
                    <a:pt x="6216" y="5745"/>
                  </a:cubicBezTo>
                  <a:cubicBezTo>
                    <a:pt x="6238" y="5862"/>
                    <a:pt x="6282" y="5944"/>
                    <a:pt x="6351" y="5944"/>
                  </a:cubicBezTo>
                  <a:cubicBezTo>
                    <a:pt x="6372" y="5944"/>
                    <a:pt x="6396" y="5936"/>
                    <a:pt x="6422" y="5919"/>
                  </a:cubicBezTo>
                  <a:cubicBezTo>
                    <a:pt x="6506" y="5864"/>
                    <a:pt x="6584" y="5840"/>
                    <a:pt x="6659" y="5840"/>
                  </a:cubicBezTo>
                  <a:cubicBezTo>
                    <a:pt x="6819" y="5840"/>
                    <a:pt x="6960" y="5950"/>
                    <a:pt x="7099" y="6093"/>
                  </a:cubicBezTo>
                  <a:cubicBezTo>
                    <a:pt x="7124" y="6117"/>
                    <a:pt x="7149" y="6147"/>
                    <a:pt x="7169" y="6180"/>
                  </a:cubicBezTo>
                  <a:cubicBezTo>
                    <a:pt x="7219" y="6261"/>
                    <a:pt x="7369" y="6264"/>
                    <a:pt x="7321" y="6412"/>
                  </a:cubicBezTo>
                  <a:lnTo>
                    <a:pt x="7321" y="6415"/>
                  </a:lnTo>
                  <a:cubicBezTo>
                    <a:pt x="7299" y="6487"/>
                    <a:pt x="7247" y="6498"/>
                    <a:pt x="7190" y="6498"/>
                  </a:cubicBezTo>
                  <a:cubicBezTo>
                    <a:pt x="7164" y="6498"/>
                    <a:pt x="7137" y="6496"/>
                    <a:pt x="7112" y="6496"/>
                  </a:cubicBezTo>
                  <a:cubicBezTo>
                    <a:pt x="7098" y="6496"/>
                    <a:pt x="7085" y="6496"/>
                    <a:pt x="7072" y="6499"/>
                  </a:cubicBezTo>
                  <a:cubicBezTo>
                    <a:pt x="7053" y="6501"/>
                    <a:pt x="7035" y="6502"/>
                    <a:pt x="7016" y="6502"/>
                  </a:cubicBezTo>
                  <a:cubicBezTo>
                    <a:pt x="6924" y="6502"/>
                    <a:pt x="6834" y="6471"/>
                    <a:pt x="6752" y="6412"/>
                  </a:cubicBezTo>
                  <a:cubicBezTo>
                    <a:pt x="6667" y="6346"/>
                    <a:pt x="6582" y="6325"/>
                    <a:pt x="6496" y="6325"/>
                  </a:cubicBezTo>
                  <a:cubicBezTo>
                    <a:pt x="6344" y="6325"/>
                    <a:pt x="6192" y="6392"/>
                    <a:pt x="6040" y="6392"/>
                  </a:cubicBezTo>
                  <a:cubicBezTo>
                    <a:pt x="6008" y="6392"/>
                    <a:pt x="5976" y="6389"/>
                    <a:pt x="5944" y="6382"/>
                  </a:cubicBezTo>
                  <a:cubicBezTo>
                    <a:pt x="5821" y="6354"/>
                    <a:pt x="5778" y="6271"/>
                    <a:pt x="5794" y="6120"/>
                  </a:cubicBezTo>
                  <a:cubicBezTo>
                    <a:pt x="5817" y="5919"/>
                    <a:pt x="5907" y="5751"/>
                    <a:pt x="6003" y="5613"/>
                  </a:cubicBezTo>
                  <a:cubicBezTo>
                    <a:pt x="6023" y="5583"/>
                    <a:pt x="6048" y="5569"/>
                    <a:pt x="6073" y="5569"/>
                  </a:cubicBezTo>
                  <a:close/>
                  <a:moveTo>
                    <a:pt x="8401" y="5448"/>
                  </a:moveTo>
                  <a:cubicBezTo>
                    <a:pt x="8441" y="5448"/>
                    <a:pt x="8483" y="5460"/>
                    <a:pt x="8529" y="5487"/>
                  </a:cubicBezTo>
                  <a:cubicBezTo>
                    <a:pt x="8574" y="5517"/>
                    <a:pt x="8581" y="5601"/>
                    <a:pt x="8543" y="5643"/>
                  </a:cubicBezTo>
                  <a:cubicBezTo>
                    <a:pt x="8336" y="5916"/>
                    <a:pt x="8352" y="6093"/>
                    <a:pt x="8577" y="6354"/>
                  </a:cubicBezTo>
                  <a:cubicBezTo>
                    <a:pt x="8753" y="6568"/>
                    <a:pt x="8821" y="6868"/>
                    <a:pt x="8880" y="7162"/>
                  </a:cubicBezTo>
                  <a:cubicBezTo>
                    <a:pt x="8900" y="7260"/>
                    <a:pt x="8860" y="7293"/>
                    <a:pt x="8778" y="7293"/>
                  </a:cubicBezTo>
                  <a:cubicBezTo>
                    <a:pt x="8768" y="7293"/>
                    <a:pt x="8756" y="7292"/>
                    <a:pt x="8744" y="7291"/>
                  </a:cubicBezTo>
                  <a:cubicBezTo>
                    <a:pt x="8658" y="7132"/>
                    <a:pt x="8364" y="7264"/>
                    <a:pt x="8400" y="6799"/>
                  </a:cubicBezTo>
                  <a:lnTo>
                    <a:pt x="8400" y="6805"/>
                  </a:lnTo>
                  <a:cubicBezTo>
                    <a:pt x="8418" y="6580"/>
                    <a:pt x="8212" y="6304"/>
                    <a:pt x="8076" y="6087"/>
                  </a:cubicBezTo>
                  <a:cubicBezTo>
                    <a:pt x="7972" y="5922"/>
                    <a:pt x="7985" y="5781"/>
                    <a:pt x="8076" y="5676"/>
                  </a:cubicBezTo>
                  <a:cubicBezTo>
                    <a:pt x="8169" y="5567"/>
                    <a:pt x="8273" y="5448"/>
                    <a:pt x="8401" y="5448"/>
                  </a:cubicBezTo>
                  <a:close/>
                  <a:moveTo>
                    <a:pt x="3963" y="5812"/>
                  </a:moveTo>
                  <a:cubicBezTo>
                    <a:pt x="3985" y="5812"/>
                    <a:pt x="4007" y="5842"/>
                    <a:pt x="4013" y="5856"/>
                  </a:cubicBezTo>
                  <a:cubicBezTo>
                    <a:pt x="4122" y="6099"/>
                    <a:pt x="4339" y="6123"/>
                    <a:pt x="4489" y="6292"/>
                  </a:cubicBezTo>
                  <a:cubicBezTo>
                    <a:pt x="4684" y="6511"/>
                    <a:pt x="4693" y="6835"/>
                    <a:pt x="4813" y="7090"/>
                  </a:cubicBezTo>
                  <a:cubicBezTo>
                    <a:pt x="4851" y="7171"/>
                    <a:pt x="4863" y="7291"/>
                    <a:pt x="4915" y="7342"/>
                  </a:cubicBezTo>
                  <a:cubicBezTo>
                    <a:pt x="4972" y="7398"/>
                    <a:pt x="5060" y="7506"/>
                    <a:pt x="5123" y="7506"/>
                  </a:cubicBezTo>
                  <a:cubicBezTo>
                    <a:pt x="5145" y="7506"/>
                    <a:pt x="5164" y="7493"/>
                    <a:pt x="5178" y="7459"/>
                  </a:cubicBezTo>
                  <a:cubicBezTo>
                    <a:pt x="5225" y="7342"/>
                    <a:pt x="5343" y="7171"/>
                    <a:pt x="5253" y="6979"/>
                  </a:cubicBezTo>
                  <a:cubicBezTo>
                    <a:pt x="5221" y="6913"/>
                    <a:pt x="5130" y="6811"/>
                    <a:pt x="5219" y="6757"/>
                  </a:cubicBezTo>
                  <a:cubicBezTo>
                    <a:pt x="5259" y="6733"/>
                    <a:pt x="5316" y="6652"/>
                    <a:pt x="5370" y="6652"/>
                  </a:cubicBezTo>
                  <a:cubicBezTo>
                    <a:pt x="5410" y="6652"/>
                    <a:pt x="5449" y="6696"/>
                    <a:pt x="5479" y="6841"/>
                  </a:cubicBezTo>
                  <a:cubicBezTo>
                    <a:pt x="5546" y="7155"/>
                    <a:pt x="5673" y="7525"/>
                    <a:pt x="5973" y="7525"/>
                  </a:cubicBezTo>
                  <a:cubicBezTo>
                    <a:pt x="5988" y="7525"/>
                    <a:pt x="6003" y="7524"/>
                    <a:pt x="6018" y="7522"/>
                  </a:cubicBezTo>
                  <a:cubicBezTo>
                    <a:pt x="6029" y="7521"/>
                    <a:pt x="6039" y="7520"/>
                    <a:pt x="6049" y="7520"/>
                  </a:cubicBezTo>
                  <a:cubicBezTo>
                    <a:pt x="6176" y="7520"/>
                    <a:pt x="6299" y="7607"/>
                    <a:pt x="6425" y="7607"/>
                  </a:cubicBezTo>
                  <a:cubicBezTo>
                    <a:pt x="6487" y="7607"/>
                    <a:pt x="6549" y="7587"/>
                    <a:pt x="6612" y="7525"/>
                  </a:cubicBezTo>
                  <a:cubicBezTo>
                    <a:pt x="6638" y="7501"/>
                    <a:pt x="6655" y="7491"/>
                    <a:pt x="6668" y="7491"/>
                  </a:cubicBezTo>
                  <a:cubicBezTo>
                    <a:pt x="6708" y="7491"/>
                    <a:pt x="6690" y="7596"/>
                    <a:pt x="6694" y="7651"/>
                  </a:cubicBezTo>
                  <a:cubicBezTo>
                    <a:pt x="6734" y="7900"/>
                    <a:pt x="6603" y="8098"/>
                    <a:pt x="6574" y="8326"/>
                  </a:cubicBezTo>
                  <a:cubicBezTo>
                    <a:pt x="6569" y="8361"/>
                    <a:pt x="6524" y="8414"/>
                    <a:pt x="6499" y="8414"/>
                  </a:cubicBezTo>
                  <a:cubicBezTo>
                    <a:pt x="6498" y="8414"/>
                    <a:pt x="6497" y="8414"/>
                    <a:pt x="6497" y="8414"/>
                  </a:cubicBezTo>
                  <a:cubicBezTo>
                    <a:pt x="6430" y="8404"/>
                    <a:pt x="6363" y="8401"/>
                    <a:pt x="6295" y="8401"/>
                  </a:cubicBezTo>
                  <a:cubicBezTo>
                    <a:pt x="6169" y="8401"/>
                    <a:pt x="6042" y="8412"/>
                    <a:pt x="5916" y="8412"/>
                  </a:cubicBezTo>
                  <a:cubicBezTo>
                    <a:pt x="5677" y="8412"/>
                    <a:pt x="5441" y="8374"/>
                    <a:pt x="5225" y="8155"/>
                  </a:cubicBezTo>
                  <a:cubicBezTo>
                    <a:pt x="5186" y="8115"/>
                    <a:pt x="5139" y="8097"/>
                    <a:pt x="5091" y="8097"/>
                  </a:cubicBezTo>
                  <a:cubicBezTo>
                    <a:pt x="4952" y="8097"/>
                    <a:pt x="4803" y="8246"/>
                    <a:pt x="4788" y="8438"/>
                  </a:cubicBezTo>
                  <a:cubicBezTo>
                    <a:pt x="4784" y="8501"/>
                    <a:pt x="4761" y="8584"/>
                    <a:pt x="4726" y="8584"/>
                  </a:cubicBezTo>
                  <a:cubicBezTo>
                    <a:pt x="4718" y="8584"/>
                    <a:pt x="4709" y="8580"/>
                    <a:pt x="4700" y="8570"/>
                  </a:cubicBezTo>
                  <a:cubicBezTo>
                    <a:pt x="4575" y="8438"/>
                    <a:pt x="4401" y="8471"/>
                    <a:pt x="4283" y="8293"/>
                  </a:cubicBezTo>
                  <a:cubicBezTo>
                    <a:pt x="4176" y="8131"/>
                    <a:pt x="3988" y="8125"/>
                    <a:pt x="3827" y="8080"/>
                  </a:cubicBezTo>
                  <a:cubicBezTo>
                    <a:pt x="3728" y="8053"/>
                    <a:pt x="3583" y="8062"/>
                    <a:pt x="3682" y="7807"/>
                  </a:cubicBezTo>
                  <a:cubicBezTo>
                    <a:pt x="3737" y="7669"/>
                    <a:pt x="3744" y="7468"/>
                    <a:pt x="3676" y="7339"/>
                  </a:cubicBezTo>
                  <a:cubicBezTo>
                    <a:pt x="3638" y="7269"/>
                    <a:pt x="3588" y="7246"/>
                    <a:pt x="3531" y="7246"/>
                  </a:cubicBezTo>
                  <a:cubicBezTo>
                    <a:pt x="3481" y="7246"/>
                    <a:pt x="3425" y="7264"/>
                    <a:pt x="3367" y="7282"/>
                  </a:cubicBezTo>
                  <a:cubicBezTo>
                    <a:pt x="3280" y="7310"/>
                    <a:pt x="3191" y="7317"/>
                    <a:pt x="3101" y="7317"/>
                  </a:cubicBezTo>
                  <a:cubicBezTo>
                    <a:pt x="3027" y="7317"/>
                    <a:pt x="2953" y="7312"/>
                    <a:pt x="2878" y="7312"/>
                  </a:cubicBezTo>
                  <a:cubicBezTo>
                    <a:pt x="2783" y="7312"/>
                    <a:pt x="2688" y="7319"/>
                    <a:pt x="2593" y="7351"/>
                  </a:cubicBezTo>
                  <a:cubicBezTo>
                    <a:pt x="2466" y="7396"/>
                    <a:pt x="2339" y="7444"/>
                    <a:pt x="2239" y="7534"/>
                  </a:cubicBezTo>
                  <a:cubicBezTo>
                    <a:pt x="2177" y="7590"/>
                    <a:pt x="2115" y="7607"/>
                    <a:pt x="2054" y="7607"/>
                  </a:cubicBezTo>
                  <a:cubicBezTo>
                    <a:pt x="1974" y="7607"/>
                    <a:pt x="1895" y="7579"/>
                    <a:pt x="1815" y="7579"/>
                  </a:cubicBezTo>
                  <a:cubicBezTo>
                    <a:pt x="1811" y="7579"/>
                    <a:pt x="1806" y="7579"/>
                    <a:pt x="1802" y="7579"/>
                  </a:cubicBezTo>
                  <a:cubicBezTo>
                    <a:pt x="1788" y="7576"/>
                    <a:pt x="1775" y="7567"/>
                    <a:pt x="1763" y="7549"/>
                  </a:cubicBezTo>
                  <a:cubicBezTo>
                    <a:pt x="1778" y="7497"/>
                    <a:pt x="1813" y="7488"/>
                    <a:pt x="1846" y="7488"/>
                  </a:cubicBezTo>
                  <a:cubicBezTo>
                    <a:pt x="1853" y="7488"/>
                    <a:pt x="1861" y="7489"/>
                    <a:pt x="1868" y="7489"/>
                  </a:cubicBezTo>
                  <a:cubicBezTo>
                    <a:pt x="1882" y="7490"/>
                    <a:pt x="1897" y="7491"/>
                    <a:pt x="1911" y="7491"/>
                  </a:cubicBezTo>
                  <a:cubicBezTo>
                    <a:pt x="2129" y="7491"/>
                    <a:pt x="2293" y="7323"/>
                    <a:pt x="2348" y="7081"/>
                  </a:cubicBezTo>
                  <a:cubicBezTo>
                    <a:pt x="2425" y="6760"/>
                    <a:pt x="2665" y="6649"/>
                    <a:pt x="2753" y="6442"/>
                  </a:cubicBezTo>
                  <a:cubicBezTo>
                    <a:pt x="2844" y="6229"/>
                    <a:pt x="2922" y="6172"/>
                    <a:pt x="3028" y="6172"/>
                  </a:cubicBezTo>
                  <a:cubicBezTo>
                    <a:pt x="3070" y="6172"/>
                    <a:pt x="3117" y="6181"/>
                    <a:pt x="3170" y="6192"/>
                  </a:cubicBezTo>
                  <a:cubicBezTo>
                    <a:pt x="3173" y="6193"/>
                    <a:pt x="3176" y="6193"/>
                    <a:pt x="3179" y="6193"/>
                  </a:cubicBezTo>
                  <a:cubicBezTo>
                    <a:pt x="3223" y="6193"/>
                    <a:pt x="3282" y="6129"/>
                    <a:pt x="3327" y="6084"/>
                  </a:cubicBezTo>
                  <a:cubicBezTo>
                    <a:pt x="3381" y="6032"/>
                    <a:pt x="3422" y="6004"/>
                    <a:pt x="3457" y="6004"/>
                  </a:cubicBezTo>
                  <a:cubicBezTo>
                    <a:pt x="3510" y="6004"/>
                    <a:pt x="3546" y="6067"/>
                    <a:pt x="3587" y="6204"/>
                  </a:cubicBezTo>
                  <a:cubicBezTo>
                    <a:pt x="3651" y="6421"/>
                    <a:pt x="3836" y="6526"/>
                    <a:pt x="3995" y="6628"/>
                  </a:cubicBezTo>
                  <a:cubicBezTo>
                    <a:pt x="4095" y="6691"/>
                    <a:pt x="4228" y="6748"/>
                    <a:pt x="4222" y="6898"/>
                  </a:cubicBezTo>
                  <a:cubicBezTo>
                    <a:pt x="4210" y="7078"/>
                    <a:pt x="4065" y="7042"/>
                    <a:pt x="3963" y="7054"/>
                  </a:cubicBezTo>
                  <a:cubicBezTo>
                    <a:pt x="3911" y="7060"/>
                    <a:pt x="3843" y="7051"/>
                    <a:pt x="3827" y="7144"/>
                  </a:cubicBezTo>
                  <a:cubicBezTo>
                    <a:pt x="3812" y="7237"/>
                    <a:pt x="3875" y="7264"/>
                    <a:pt x="3920" y="7300"/>
                  </a:cubicBezTo>
                  <a:cubicBezTo>
                    <a:pt x="3988" y="7353"/>
                    <a:pt x="4064" y="7457"/>
                    <a:pt x="4134" y="7457"/>
                  </a:cubicBezTo>
                  <a:cubicBezTo>
                    <a:pt x="4155" y="7457"/>
                    <a:pt x="4177" y="7447"/>
                    <a:pt x="4197" y="7423"/>
                  </a:cubicBezTo>
                  <a:cubicBezTo>
                    <a:pt x="4310" y="7288"/>
                    <a:pt x="4380" y="7084"/>
                    <a:pt x="4462" y="6904"/>
                  </a:cubicBezTo>
                  <a:cubicBezTo>
                    <a:pt x="4472" y="6880"/>
                    <a:pt x="4433" y="6830"/>
                    <a:pt x="4474" y="6830"/>
                  </a:cubicBezTo>
                  <a:cubicBezTo>
                    <a:pt x="4480" y="6830"/>
                    <a:pt x="4489" y="6832"/>
                    <a:pt x="4500" y="6835"/>
                  </a:cubicBezTo>
                  <a:cubicBezTo>
                    <a:pt x="4511" y="6838"/>
                    <a:pt x="4521" y="6839"/>
                    <a:pt x="4530" y="6839"/>
                  </a:cubicBezTo>
                  <a:cubicBezTo>
                    <a:pt x="4600" y="6839"/>
                    <a:pt x="4599" y="6741"/>
                    <a:pt x="4571" y="6688"/>
                  </a:cubicBezTo>
                  <a:cubicBezTo>
                    <a:pt x="4500" y="6562"/>
                    <a:pt x="4466" y="6367"/>
                    <a:pt x="4337" y="6334"/>
                  </a:cubicBezTo>
                  <a:cubicBezTo>
                    <a:pt x="4165" y="6288"/>
                    <a:pt x="4079" y="6114"/>
                    <a:pt x="3966" y="5976"/>
                  </a:cubicBezTo>
                  <a:cubicBezTo>
                    <a:pt x="3932" y="5934"/>
                    <a:pt x="3907" y="5889"/>
                    <a:pt x="3934" y="5835"/>
                  </a:cubicBezTo>
                  <a:cubicBezTo>
                    <a:pt x="3942" y="5818"/>
                    <a:pt x="3953" y="5812"/>
                    <a:pt x="3963" y="5812"/>
                  </a:cubicBezTo>
                  <a:close/>
                  <a:moveTo>
                    <a:pt x="8568" y="8792"/>
                  </a:moveTo>
                  <a:cubicBezTo>
                    <a:pt x="8608" y="8792"/>
                    <a:pt x="8640" y="8836"/>
                    <a:pt x="8665" y="8894"/>
                  </a:cubicBezTo>
                  <a:cubicBezTo>
                    <a:pt x="8800" y="9191"/>
                    <a:pt x="8953" y="9448"/>
                    <a:pt x="9207" y="9448"/>
                  </a:cubicBezTo>
                  <a:cubicBezTo>
                    <a:pt x="9268" y="9448"/>
                    <a:pt x="9334" y="9433"/>
                    <a:pt x="9408" y="9401"/>
                  </a:cubicBezTo>
                  <a:cubicBezTo>
                    <a:pt x="9411" y="9399"/>
                    <a:pt x="9415" y="9398"/>
                    <a:pt x="9419" y="9398"/>
                  </a:cubicBezTo>
                  <a:cubicBezTo>
                    <a:pt x="9441" y="9398"/>
                    <a:pt x="9469" y="9424"/>
                    <a:pt x="9492" y="9434"/>
                  </a:cubicBezTo>
                  <a:cubicBezTo>
                    <a:pt x="9467" y="9449"/>
                    <a:pt x="9444" y="9470"/>
                    <a:pt x="9424" y="9494"/>
                  </a:cubicBezTo>
                  <a:lnTo>
                    <a:pt x="9424" y="9497"/>
                  </a:lnTo>
                  <a:cubicBezTo>
                    <a:pt x="9334" y="9667"/>
                    <a:pt x="9249" y="9844"/>
                    <a:pt x="9069" y="9844"/>
                  </a:cubicBezTo>
                  <a:cubicBezTo>
                    <a:pt x="9058" y="9844"/>
                    <a:pt x="9046" y="9844"/>
                    <a:pt x="9034" y="9842"/>
                  </a:cubicBezTo>
                  <a:cubicBezTo>
                    <a:pt x="9009" y="9830"/>
                    <a:pt x="8964" y="9821"/>
                    <a:pt x="8964" y="9803"/>
                  </a:cubicBezTo>
                  <a:cubicBezTo>
                    <a:pt x="8939" y="9416"/>
                    <a:pt x="8624" y="9302"/>
                    <a:pt x="8529" y="8984"/>
                  </a:cubicBezTo>
                  <a:cubicBezTo>
                    <a:pt x="8511" y="8924"/>
                    <a:pt x="8452" y="8846"/>
                    <a:pt x="8536" y="8801"/>
                  </a:cubicBezTo>
                  <a:cubicBezTo>
                    <a:pt x="8547" y="8795"/>
                    <a:pt x="8558" y="8792"/>
                    <a:pt x="8568" y="8792"/>
                  </a:cubicBezTo>
                  <a:close/>
                  <a:moveTo>
                    <a:pt x="6558" y="9152"/>
                  </a:moveTo>
                  <a:cubicBezTo>
                    <a:pt x="6626" y="9185"/>
                    <a:pt x="6737" y="9194"/>
                    <a:pt x="6755" y="9251"/>
                  </a:cubicBezTo>
                  <a:cubicBezTo>
                    <a:pt x="6893" y="9698"/>
                    <a:pt x="7244" y="9980"/>
                    <a:pt x="7294" y="10494"/>
                  </a:cubicBezTo>
                  <a:cubicBezTo>
                    <a:pt x="7312" y="10671"/>
                    <a:pt x="7453" y="10734"/>
                    <a:pt x="7523" y="10869"/>
                  </a:cubicBezTo>
                  <a:cubicBezTo>
                    <a:pt x="7711" y="11229"/>
                    <a:pt x="7818" y="11628"/>
                    <a:pt x="7904" y="12042"/>
                  </a:cubicBezTo>
                  <a:cubicBezTo>
                    <a:pt x="7611" y="11748"/>
                    <a:pt x="7360" y="11403"/>
                    <a:pt x="7192" y="10965"/>
                  </a:cubicBezTo>
                  <a:cubicBezTo>
                    <a:pt x="7174" y="10920"/>
                    <a:pt x="7149" y="10875"/>
                    <a:pt x="7149" y="10830"/>
                  </a:cubicBezTo>
                  <a:cubicBezTo>
                    <a:pt x="7147" y="10232"/>
                    <a:pt x="6773" y="9854"/>
                    <a:pt x="6648" y="9326"/>
                  </a:cubicBezTo>
                  <a:cubicBezTo>
                    <a:pt x="6635" y="9263"/>
                    <a:pt x="6589" y="9212"/>
                    <a:pt x="6558" y="9152"/>
                  </a:cubicBezTo>
                  <a:close/>
                  <a:moveTo>
                    <a:pt x="11472" y="0"/>
                  </a:moveTo>
                  <a:cubicBezTo>
                    <a:pt x="11346" y="0"/>
                    <a:pt x="11179" y="175"/>
                    <a:pt x="11010" y="196"/>
                  </a:cubicBezTo>
                  <a:cubicBezTo>
                    <a:pt x="10921" y="204"/>
                    <a:pt x="10834" y="262"/>
                    <a:pt x="10747" y="262"/>
                  </a:cubicBezTo>
                  <a:cubicBezTo>
                    <a:pt x="10741" y="262"/>
                    <a:pt x="10735" y="262"/>
                    <a:pt x="10729" y="262"/>
                  </a:cubicBezTo>
                  <a:cubicBezTo>
                    <a:pt x="10725" y="261"/>
                    <a:pt x="10721" y="261"/>
                    <a:pt x="10717" y="261"/>
                  </a:cubicBezTo>
                  <a:cubicBezTo>
                    <a:pt x="10475" y="261"/>
                    <a:pt x="10327" y="586"/>
                    <a:pt x="10091" y="586"/>
                  </a:cubicBezTo>
                  <a:cubicBezTo>
                    <a:pt x="10077" y="586"/>
                    <a:pt x="10063" y="585"/>
                    <a:pt x="10049" y="583"/>
                  </a:cubicBezTo>
                  <a:cubicBezTo>
                    <a:pt x="10036" y="581"/>
                    <a:pt x="10023" y="579"/>
                    <a:pt x="10011" y="579"/>
                  </a:cubicBezTo>
                  <a:cubicBezTo>
                    <a:pt x="9958" y="579"/>
                    <a:pt x="9919" y="606"/>
                    <a:pt x="9895" y="709"/>
                  </a:cubicBezTo>
                  <a:cubicBezTo>
                    <a:pt x="9881" y="774"/>
                    <a:pt x="9788" y="865"/>
                    <a:pt x="9739" y="865"/>
                  </a:cubicBezTo>
                  <a:cubicBezTo>
                    <a:pt x="9734" y="865"/>
                    <a:pt x="9729" y="864"/>
                    <a:pt x="9725" y="862"/>
                  </a:cubicBezTo>
                  <a:cubicBezTo>
                    <a:pt x="9627" y="819"/>
                    <a:pt x="9556" y="797"/>
                    <a:pt x="9510" y="797"/>
                  </a:cubicBezTo>
                  <a:cubicBezTo>
                    <a:pt x="9402" y="797"/>
                    <a:pt x="9431" y="915"/>
                    <a:pt x="9578" y="1150"/>
                  </a:cubicBezTo>
                  <a:cubicBezTo>
                    <a:pt x="9585" y="1162"/>
                    <a:pt x="9574" y="1195"/>
                    <a:pt x="9571" y="1216"/>
                  </a:cubicBezTo>
                  <a:cubicBezTo>
                    <a:pt x="9562" y="1210"/>
                    <a:pt x="9546" y="1207"/>
                    <a:pt x="9540" y="1195"/>
                  </a:cubicBezTo>
                  <a:cubicBezTo>
                    <a:pt x="9492" y="1108"/>
                    <a:pt x="9419" y="1027"/>
                    <a:pt x="9406" y="928"/>
                  </a:cubicBezTo>
                  <a:cubicBezTo>
                    <a:pt x="9385" y="787"/>
                    <a:pt x="9372" y="667"/>
                    <a:pt x="9247" y="634"/>
                  </a:cubicBezTo>
                  <a:cubicBezTo>
                    <a:pt x="9225" y="628"/>
                    <a:pt x="9204" y="625"/>
                    <a:pt x="9185" y="625"/>
                  </a:cubicBezTo>
                  <a:cubicBezTo>
                    <a:pt x="9031" y="625"/>
                    <a:pt x="8970" y="803"/>
                    <a:pt x="8894" y="958"/>
                  </a:cubicBezTo>
                  <a:cubicBezTo>
                    <a:pt x="8835" y="1078"/>
                    <a:pt x="8898" y="1135"/>
                    <a:pt x="8948" y="1204"/>
                  </a:cubicBezTo>
                  <a:cubicBezTo>
                    <a:pt x="8957" y="1216"/>
                    <a:pt x="8964" y="1231"/>
                    <a:pt x="8971" y="1246"/>
                  </a:cubicBezTo>
                  <a:cubicBezTo>
                    <a:pt x="8960" y="1248"/>
                    <a:pt x="8948" y="1250"/>
                    <a:pt x="8937" y="1250"/>
                  </a:cubicBezTo>
                  <a:cubicBezTo>
                    <a:pt x="8932" y="1250"/>
                    <a:pt x="8928" y="1250"/>
                    <a:pt x="8923" y="1249"/>
                  </a:cubicBezTo>
                  <a:cubicBezTo>
                    <a:pt x="8771" y="1220"/>
                    <a:pt x="8618" y="1162"/>
                    <a:pt x="8464" y="1162"/>
                  </a:cubicBezTo>
                  <a:cubicBezTo>
                    <a:pt x="8460" y="1162"/>
                    <a:pt x="8456" y="1162"/>
                    <a:pt x="8452" y="1162"/>
                  </a:cubicBezTo>
                  <a:cubicBezTo>
                    <a:pt x="8405" y="1162"/>
                    <a:pt x="8316" y="1076"/>
                    <a:pt x="8254" y="1076"/>
                  </a:cubicBezTo>
                  <a:cubicBezTo>
                    <a:pt x="8206" y="1076"/>
                    <a:pt x="8174" y="1127"/>
                    <a:pt x="8189" y="1309"/>
                  </a:cubicBezTo>
                  <a:cubicBezTo>
                    <a:pt x="8189" y="1321"/>
                    <a:pt x="8135" y="1339"/>
                    <a:pt x="8103" y="1354"/>
                  </a:cubicBezTo>
                  <a:cubicBezTo>
                    <a:pt x="8050" y="1381"/>
                    <a:pt x="7996" y="1390"/>
                    <a:pt x="7940" y="1390"/>
                  </a:cubicBezTo>
                  <a:cubicBezTo>
                    <a:pt x="7846" y="1390"/>
                    <a:pt x="7750" y="1365"/>
                    <a:pt x="7655" y="1365"/>
                  </a:cubicBezTo>
                  <a:cubicBezTo>
                    <a:pt x="7580" y="1365"/>
                    <a:pt x="7506" y="1381"/>
                    <a:pt x="7435" y="1438"/>
                  </a:cubicBezTo>
                  <a:cubicBezTo>
                    <a:pt x="7376" y="1495"/>
                    <a:pt x="7319" y="1552"/>
                    <a:pt x="7258" y="1609"/>
                  </a:cubicBezTo>
                  <a:cubicBezTo>
                    <a:pt x="7236" y="1629"/>
                    <a:pt x="7203" y="1654"/>
                    <a:pt x="7178" y="1654"/>
                  </a:cubicBezTo>
                  <a:cubicBezTo>
                    <a:pt x="7161" y="1654"/>
                    <a:pt x="7148" y="1643"/>
                    <a:pt x="7145" y="1612"/>
                  </a:cubicBezTo>
                  <a:cubicBezTo>
                    <a:pt x="7124" y="1434"/>
                    <a:pt x="7044" y="1390"/>
                    <a:pt x="6957" y="1390"/>
                  </a:cubicBezTo>
                  <a:cubicBezTo>
                    <a:pt x="6927" y="1390"/>
                    <a:pt x="6896" y="1395"/>
                    <a:pt x="6866" y="1402"/>
                  </a:cubicBezTo>
                  <a:cubicBezTo>
                    <a:pt x="6741" y="1435"/>
                    <a:pt x="6809" y="1603"/>
                    <a:pt x="6793" y="1711"/>
                  </a:cubicBezTo>
                  <a:cubicBezTo>
                    <a:pt x="6775" y="1843"/>
                    <a:pt x="6669" y="1753"/>
                    <a:pt x="6623" y="1831"/>
                  </a:cubicBezTo>
                  <a:cubicBezTo>
                    <a:pt x="6617" y="1842"/>
                    <a:pt x="6612" y="1847"/>
                    <a:pt x="6608" y="1847"/>
                  </a:cubicBezTo>
                  <a:cubicBezTo>
                    <a:pt x="6598" y="1847"/>
                    <a:pt x="6596" y="1818"/>
                    <a:pt x="6601" y="1792"/>
                  </a:cubicBezTo>
                  <a:cubicBezTo>
                    <a:pt x="6628" y="1561"/>
                    <a:pt x="6521" y="1483"/>
                    <a:pt x="6376" y="1417"/>
                  </a:cubicBezTo>
                  <a:cubicBezTo>
                    <a:pt x="6086" y="1285"/>
                    <a:pt x="5776" y="1246"/>
                    <a:pt x="5495" y="1054"/>
                  </a:cubicBezTo>
                  <a:cubicBezTo>
                    <a:pt x="5400" y="989"/>
                    <a:pt x="5293" y="961"/>
                    <a:pt x="5186" y="961"/>
                  </a:cubicBezTo>
                  <a:cubicBezTo>
                    <a:pt x="5098" y="961"/>
                    <a:pt x="5011" y="980"/>
                    <a:pt x="4929" y="1012"/>
                  </a:cubicBezTo>
                  <a:cubicBezTo>
                    <a:pt x="4661" y="1117"/>
                    <a:pt x="4373" y="1129"/>
                    <a:pt x="4131" y="1327"/>
                  </a:cubicBezTo>
                  <a:cubicBezTo>
                    <a:pt x="4036" y="1402"/>
                    <a:pt x="3766" y="1267"/>
                    <a:pt x="3900" y="1642"/>
                  </a:cubicBezTo>
                  <a:cubicBezTo>
                    <a:pt x="3907" y="1663"/>
                    <a:pt x="3868" y="1711"/>
                    <a:pt x="3852" y="1750"/>
                  </a:cubicBezTo>
                  <a:cubicBezTo>
                    <a:pt x="3694" y="2156"/>
                    <a:pt x="3376" y="2297"/>
                    <a:pt x="3114" y="2528"/>
                  </a:cubicBezTo>
                  <a:cubicBezTo>
                    <a:pt x="2892" y="2720"/>
                    <a:pt x="3016" y="2972"/>
                    <a:pt x="3086" y="3167"/>
                  </a:cubicBezTo>
                  <a:cubicBezTo>
                    <a:pt x="3127" y="3279"/>
                    <a:pt x="3211" y="3342"/>
                    <a:pt x="3297" y="3342"/>
                  </a:cubicBezTo>
                  <a:cubicBezTo>
                    <a:pt x="3347" y="3342"/>
                    <a:pt x="3397" y="3320"/>
                    <a:pt x="3440" y="3275"/>
                  </a:cubicBezTo>
                  <a:cubicBezTo>
                    <a:pt x="3507" y="3208"/>
                    <a:pt x="3557" y="3179"/>
                    <a:pt x="3595" y="3179"/>
                  </a:cubicBezTo>
                  <a:cubicBezTo>
                    <a:pt x="3677" y="3179"/>
                    <a:pt x="3706" y="3307"/>
                    <a:pt x="3732" y="3464"/>
                  </a:cubicBezTo>
                  <a:cubicBezTo>
                    <a:pt x="3737" y="3512"/>
                    <a:pt x="3739" y="3560"/>
                    <a:pt x="3737" y="3608"/>
                  </a:cubicBezTo>
                  <a:cubicBezTo>
                    <a:pt x="3709" y="3569"/>
                    <a:pt x="3666" y="3542"/>
                    <a:pt x="3653" y="3494"/>
                  </a:cubicBezTo>
                  <a:cubicBezTo>
                    <a:pt x="3624" y="3382"/>
                    <a:pt x="3588" y="3340"/>
                    <a:pt x="3546" y="3340"/>
                  </a:cubicBezTo>
                  <a:cubicBezTo>
                    <a:pt x="3505" y="3340"/>
                    <a:pt x="3458" y="3380"/>
                    <a:pt x="3406" y="3434"/>
                  </a:cubicBezTo>
                  <a:cubicBezTo>
                    <a:pt x="3299" y="3539"/>
                    <a:pt x="3340" y="3692"/>
                    <a:pt x="3363" y="3803"/>
                  </a:cubicBezTo>
                  <a:cubicBezTo>
                    <a:pt x="3406" y="4010"/>
                    <a:pt x="3320" y="4067"/>
                    <a:pt x="3207" y="4103"/>
                  </a:cubicBezTo>
                  <a:cubicBezTo>
                    <a:pt x="3071" y="4142"/>
                    <a:pt x="2962" y="4215"/>
                    <a:pt x="2894" y="4389"/>
                  </a:cubicBezTo>
                  <a:cubicBezTo>
                    <a:pt x="2857" y="4479"/>
                    <a:pt x="2780" y="4523"/>
                    <a:pt x="2711" y="4523"/>
                  </a:cubicBezTo>
                  <a:cubicBezTo>
                    <a:pt x="2691" y="4523"/>
                    <a:pt x="2671" y="4519"/>
                    <a:pt x="2654" y="4512"/>
                  </a:cubicBezTo>
                  <a:cubicBezTo>
                    <a:pt x="2574" y="4479"/>
                    <a:pt x="2685" y="4410"/>
                    <a:pt x="2683" y="4341"/>
                  </a:cubicBezTo>
                  <a:cubicBezTo>
                    <a:pt x="2681" y="4262"/>
                    <a:pt x="2656" y="4191"/>
                    <a:pt x="2613" y="4139"/>
                  </a:cubicBezTo>
                  <a:cubicBezTo>
                    <a:pt x="2491" y="3959"/>
                    <a:pt x="2343" y="3770"/>
                    <a:pt x="2325" y="3530"/>
                  </a:cubicBezTo>
                  <a:cubicBezTo>
                    <a:pt x="2310" y="3335"/>
                    <a:pt x="2209" y="3112"/>
                    <a:pt x="2061" y="3112"/>
                  </a:cubicBezTo>
                  <a:cubicBezTo>
                    <a:pt x="2056" y="3112"/>
                    <a:pt x="2051" y="3113"/>
                    <a:pt x="2046" y="3113"/>
                  </a:cubicBezTo>
                  <a:cubicBezTo>
                    <a:pt x="1917" y="3122"/>
                    <a:pt x="1781" y="3194"/>
                    <a:pt x="1763" y="3338"/>
                  </a:cubicBezTo>
                  <a:cubicBezTo>
                    <a:pt x="1729" y="3548"/>
                    <a:pt x="1790" y="3770"/>
                    <a:pt x="1920" y="3902"/>
                  </a:cubicBezTo>
                  <a:cubicBezTo>
                    <a:pt x="2028" y="4013"/>
                    <a:pt x="2028" y="4022"/>
                    <a:pt x="1981" y="4079"/>
                  </a:cubicBezTo>
                  <a:cubicBezTo>
                    <a:pt x="1831" y="4259"/>
                    <a:pt x="1892" y="4536"/>
                    <a:pt x="1811" y="4755"/>
                  </a:cubicBezTo>
                  <a:cubicBezTo>
                    <a:pt x="1791" y="4808"/>
                    <a:pt x="1828" y="4832"/>
                    <a:pt x="1872" y="4832"/>
                  </a:cubicBezTo>
                  <a:cubicBezTo>
                    <a:pt x="1895" y="4832"/>
                    <a:pt x="1919" y="4826"/>
                    <a:pt x="1940" y="4815"/>
                  </a:cubicBezTo>
                  <a:cubicBezTo>
                    <a:pt x="2102" y="4732"/>
                    <a:pt x="2267" y="4675"/>
                    <a:pt x="2440" y="4675"/>
                  </a:cubicBezTo>
                  <a:cubicBezTo>
                    <a:pt x="2456" y="4675"/>
                    <a:pt x="2472" y="4676"/>
                    <a:pt x="2488" y="4677"/>
                  </a:cubicBezTo>
                  <a:lnTo>
                    <a:pt x="2543" y="4677"/>
                  </a:lnTo>
                  <a:cubicBezTo>
                    <a:pt x="2538" y="4689"/>
                    <a:pt x="2536" y="4713"/>
                    <a:pt x="2527" y="4716"/>
                  </a:cubicBezTo>
                  <a:cubicBezTo>
                    <a:pt x="2379" y="4791"/>
                    <a:pt x="2232" y="4887"/>
                    <a:pt x="2080" y="4935"/>
                  </a:cubicBezTo>
                  <a:cubicBezTo>
                    <a:pt x="1994" y="4962"/>
                    <a:pt x="1892" y="4938"/>
                    <a:pt x="1865" y="5073"/>
                  </a:cubicBezTo>
                  <a:cubicBezTo>
                    <a:pt x="1838" y="5211"/>
                    <a:pt x="1938" y="5244"/>
                    <a:pt x="2010" y="5298"/>
                  </a:cubicBezTo>
                  <a:cubicBezTo>
                    <a:pt x="2187" y="5439"/>
                    <a:pt x="2214" y="5643"/>
                    <a:pt x="2148" y="5889"/>
                  </a:cubicBezTo>
                  <a:cubicBezTo>
                    <a:pt x="2122" y="5992"/>
                    <a:pt x="2080" y="6020"/>
                    <a:pt x="2034" y="6020"/>
                  </a:cubicBezTo>
                  <a:cubicBezTo>
                    <a:pt x="1986" y="6020"/>
                    <a:pt x="1932" y="5990"/>
                    <a:pt x="1883" y="5985"/>
                  </a:cubicBezTo>
                  <a:cubicBezTo>
                    <a:pt x="1761" y="5974"/>
                    <a:pt x="1640" y="5940"/>
                    <a:pt x="1516" y="5940"/>
                  </a:cubicBezTo>
                  <a:cubicBezTo>
                    <a:pt x="1511" y="5940"/>
                    <a:pt x="1505" y="5940"/>
                    <a:pt x="1500" y="5940"/>
                  </a:cubicBezTo>
                  <a:cubicBezTo>
                    <a:pt x="1373" y="5943"/>
                    <a:pt x="1226" y="5982"/>
                    <a:pt x="1247" y="6210"/>
                  </a:cubicBezTo>
                  <a:cubicBezTo>
                    <a:pt x="1265" y="6438"/>
                    <a:pt x="1226" y="6634"/>
                    <a:pt x="1194" y="6850"/>
                  </a:cubicBezTo>
                  <a:cubicBezTo>
                    <a:pt x="1167" y="7021"/>
                    <a:pt x="1077" y="7318"/>
                    <a:pt x="1319" y="7375"/>
                  </a:cubicBezTo>
                  <a:cubicBezTo>
                    <a:pt x="1550" y="7426"/>
                    <a:pt x="1598" y="7498"/>
                    <a:pt x="1475" y="7762"/>
                  </a:cubicBezTo>
                  <a:cubicBezTo>
                    <a:pt x="1430" y="7867"/>
                    <a:pt x="1364" y="7957"/>
                    <a:pt x="1287" y="8020"/>
                  </a:cubicBezTo>
                  <a:cubicBezTo>
                    <a:pt x="1131" y="8140"/>
                    <a:pt x="1009" y="8293"/>
                    <a:pt x="1027" y="8570"/>
                  </a:cubicBezTo>
                  <a:cubicBezTo>
                    <a:pt x="1034" y="8678"/>
                    <a:pt x="1004" y="8807"/>
                    <a:pt x="925" y="8852"/>
                  </a:cubicBezTo>
                  <a:cubicBezTo>
                    <a:pt x="614" y="9035"/>
                    <a:pt x="431" y="9377"/>
                    <a:pt x="286" y="9755"/>
                  </a:cubicBezTo>
                  <a:cubicBezTo>
                    <a:pt x="170" y="10061"/>
                    <a:pt x="-47" y="10328"/>
                    <a:pt x="105" y="10749"/>
                  </a:cubicBezTo>
                  <a:cubicBezTo>
                    <a:pt x="191" y="10983"/>
                    <a:pt x="143" y="11253"/>
                    <a:pt x="46" y="11499"/>
                  </a:cubicBezTo>
                  <a:cubicBezTo>
                    <a:pt x="-63" y="11772"/>
                    <a:pt x="34" y="12240"/>
                    <a:pt x="216" y="12450"/>
                  </a:cubicBezTo>
                  <a:cubicBezTo>
                    <a:pt x="254" y="12495"/>
                    <a:pt x="286" y="12546"/>
                    <a:pt x="306" y="12607"/>
                  </a:cubicBezTo>
                  <a:cubicBezTo>
                    <a:pt x="465" y="13033"/>
                    <a:pt x="653" y="13426"/>
                    <a:pt x="970" y="13678"/>
                  </a:cubicBezTo>
                  <a:cubicBezTo>
                    <a:pt x="1045" y="13738"/>
                    <a:pt x="1124" y="13849"/>
                    <a:pt x="1201" y="13849"/>
                  </a:cubicBezTo>
                  <a:cubicBezTo>
                    <a:pt x="1217" y="13849"/>
                    <a:pt x="1233" y="13845"/>
                    <a:pt x="1249" y="13834"/>
                  </a:cubicBezTo>
                  <a:cubicBezTo>
                    <a:pt x="1618" y="13591"/>
                    <a:pt x="2053" y="13867"/>
                    <a:pt x="2413" y="13525"/>
                  </a:cubicBezTo>
                  <a:cubicBezTo>
                    <a:pt x="2471" y="13471"/>
                    <a:pt x="2551" y="13434"/>
                    <a:pt x="2632" y="13434"/>
                  </a:cubicBezTo>
                  <a:cubicBezTo>
                    <a:pt x="2731" y="13434"/>
                    <a:pt x="2832" y="13488"/>
                    <a:pt x="2894" y="13630"/>
                  </a:cubicBezTo>
                  <a:cubicBezTo>
                    <a:pt x="2957" y="13775"/>
                    <a:pt x="3023" y="13833"/>
                    <a:pt x="3121" y="13833"/>
                  </a:cubicBezTo>
                  <a:cubicBezTo>
                    <a:pt x="3142" y="13833"/>
                    <a:pt x="3166" y="13830"/>
                    <a:pt x="3191" y="13825"/>
                  </a:cubicBezTo>
                  <a:cubicBezTo>
                    <a:pt x="3214" y="13820"/>
                    <a:pt x="3236" y="13818"/>
                    <a:pt x="3256" y="13818"/>
                  </a:cubicBezTo>
                  <a:cubicBezTo>
                    <a:pt x="3440" y="13818"/>
                    <a:pt x="3512" y="14005"/>
                    <a:pt x="3472" y="14275"/>
                  </a:cubicBezTo>
                  <a:cubicBezTo>
                    <a:pt x="3435" y="14521"/>
                    <a:pt x="3313" y="14800"/>
                    <a:pt x="3417" y="15020"/>
                  </a:cubicBezTo>
                  <a:cubicBezTo>
                    <a:pt x="3537" y="15278"/>
                    <a:pt x="3676" y="15527"/>
                    <a:pt x="3766" y="15800"/>
                  </a:cubicBezTo>
                  <a:cubicBezTo>
                    <a:pt x="3925" y="16277"/>
                    <a:pt x="4040" y="16784"/>
                    <a:pt x="3841" y="17304"/>
                  </a:cubicBezTo>
                  <a:cubicBezTo>
                    <a:pt x="3714" y="17631"/>
                    <a:pt x="3689" y="17976"/>
                    <a:pt x="3809" y="18300"/>
                  </a:cubicBezTo>
                  <a:cubicBezTo>
                    <a:pt x="3936" y="18639"/>
                    <a:pt x="4031" y="18978"/>
                    <a:pt x="4065" y="19360"/>
                  </a:cubicBezTo>
                  <a:cubicBezTo>
                    <a:pt x="4095" y="19705"/>
                    <a:pt x="4092" y="20077"/>
                    <a:pt x="4312" y="20350"/>
                  </a:cubicBezTo>
                  <a:cubicBezTo>
                    <a:pt x="4437" y="20509"/>
                    <a:pt x="4471" y="20743"/>
                    <a:pt x="4528" y="20953"/>
                  </a:cubicBezTo>
                  <a:cubicBezTo>
                    <a:pt x="4577" y="21140"/>
                    <a:pt x="4466" y="21374"/>
                    <a:pt x="4636" y="21536"/>
                  </a:cubicBezTo>
                  <a:cubicBezTo>
                    <a:pt x="4684" y="21583"/>
                    <a:pt x="4729" y="21600"/>
                    <a:pt x="4772" y="21600"/>
                  </a:cubicBezTo>
                  <a:cubicBezTo>
                    <a:pt x="4884" y="21600"/>
                    <a:pt x="4987" y="21488"/>
                    <a:pt x="5099" y="21488"/>
                  </a:cubicBezTo>
                  <a:cubicBezTo>
                    <a:pt x="5101" y="21488"/>
                    <a:pt x="5103" y="21488"/>
                    <a:pt x="5105" y="21488"/>
                  </a:cubicBezTo>
                  <a:cubicBezTo>
                    <a:pt x="5119" y="21488"/>
                    <a:pt x="5133" y="21488"/>
                    <a:pt x="5146" y="21488"/>
                  </a:cubicBezTo>
                  <a:cubicBezTo>
                    <a:pt x="5829" y="21488"/>
                    <a:pt x="6183" y="20903"/>
                    <a:pt x="6460" y="20164"/>
                  </a:cubicBezTo>
                  <a:cubicBezTo>
                    <a:pt x="6517" y="20014"/>
                    <a:pt x="6456" y="19792"/>
                    <a:pt x="6601" y="19714"/>
                  </a:cubicBezTo>
                  <a:cubicBezTo>
                    <a:pt x="6854" y="19576"/>
                    <a:pt x="6911" y="19309"/>
                    <a:pt x="6845" y="19018"/>
                  </a:cubicBezTo>
                  <a:cubicBezTo>
                    <a:pt x="6748" y="18588"/>
                    <a:pt x="6925" y="18429"/>
                    <a:pt x="7172" y="18285"/>
                  </a:cubicBezTo>
                  <a:cubicBezTo>
                    <a:pt x="7512" y="18081"/>
                    <a:pt x="7731" y="17085"/>
                    <a:pt x="7537" y="16685"/>
                  </a:cubicBezTo>
                  <a:cubicBezTo>
                    <a:pt x="7380" y="16367"/>
                    <a:pt x="7423" y="16016"/>
                    <a:pt x="7468" y="15686"/>
                  </a:cubicBezTo>
                  <a:cubicBezTo>
                    <a:pt x="7530" y="15218"/>
                    <a:pt x="7795" y="14906"/>
                    <a:pt x="8046" y="14617"/>
                  </a:cubicBezTo>
                  <a:cubicBezTo>
                    <a:pt x="8538" y="14053"/>
                    <a:pt x="8860" y="13372"/>
                    <a:pt x="8998" y="12534"/>
                  </a:cubicBezTo>
                  <a:cubicBezTo>
                    <a:pt x="9019" y="12411"/>
                    <a:pt x="9019" y="12271"/>
                    <a:pt x="8901" y="12271"/>
                  </a:cubicBezTo>
                  <a:cubicBezTo>
                    <a:pt x="8893" y="12271"/>
                    <a:pt x="8885" y="12272"/>
                    <a:pt x="8876" y="12273"/>
                  </a:cubicBezTo>
                  <a:cubicBezTo>
                    <a:pt x="8742" y="12294"/>
                    <a:pt x="8610" y="12357"/>
                    <a:pt x="8479" y="12411"/>
                  </a:cubicBezTo>
                  <a:cubicBezTo>
                    <a:pt x="8323" y="12475"/>
                    <a:pt x="8223" y="12515"/>
                    <a:pt x="8153" y="12515"/>
                  </a:cubicBezTo>
                  <a:cubicBezTo>
                    <a:pt x="8030" y="12515"/>
                    <a:pt x="7996" y="12391"/>
                    <a:pt x="7905" y="12047"/>
                  </a:cubicBezTo>
                  <a:cubicBezTo>
                    <a:pt x="7958" y="12113"/>
                    <a:pt x="7996" y="12231"/>
                    <a:pt x="8076" y="12231"/>
                  </a:cubicBezTo>
                  <a:cubicBezTo>
                    <a:pt x="8089" y="12231"/>
                    <a:pt x="8105" y="12227"/>
                    <a:pt x="8121" y="12219"/>
                  </a:cubicBezTo>
                  <a:cubicBezTo>
                    <a:pt x="8318" y="12117"/>
                    <a:pt x="8506" y="11976"/>
                    <a:pt x="8708" y="11889"/>
                  </a:cubicBezTo>
                  <a:cubicBezTo>
                    <a:pt x="8939" y="11787"/>
                    <a:pt x="9080" y="11499"/>
                    <a:pt x="9297" y="11400"/>
                  </a:cubicBezTo>
                  <a:cubicBezTo>
                    <a:pt x="9601" y="11262"/>
                    <a:pt x="9995" y="10719"/>
                    <a:pt x="10013" y="10313"/>
                  </a:cubicBezTo>
                  <a:cubicBezTo>
                    <a:pt x="10011" y="10259"/>
                    <a:pt x="9995" y="10208"/>
                    <a:pt x="9968" y="10169"/>
                  </a:cubicBezTo>
                  <a:cubicBezTo>
                    <a:pt x="9891" y="10040"/>
                    <a:pt x="9807" y="9926"/>
                    <a:pt x="9678" y="9881"/>
                  </a:cubicBezTo>
                  <a:cubicBezTo>
                    <a:pt x="9603" y="9854"/>
                    <a:pt x="9558" y="9752"/>
                    <a:pt x="9576" y="9653"/>
                  </a:cubicBezTo>
                  <a:cubicBezTo>
                    <a:pt x="9580" y="9636"/>
                    <a:pt x="9586" y="9629"/>
                    <a:pt x="9594" y="9629"/>
                  </a:cubicBezTo>
                  <a:cubicBezTo>
                    <a:pt x="9618" y="9629"/>
                    <a:pt x="9657" y="9687"/>
                    <a:pt x="9691" y="9689"/>
                  </a:cubicBezTo>
                  <a:cubicBezTo>
                    <a:pt x="9818" y="9701"/>
                    <a:pt x="9945" y="9740"/>
                    <a:pt x="10072" y="9740"/>
                  </a:cubicBezTo>
                  <a:cubicBezTo>
                    <a:pt x="10077" y="9740"/>
                    <a:pt x="10081" y="9740"/>
                    <a:pt x="10086" y="9740"/>
                  </a:cubicBezTo>
                  <a:cubicBezTo>
                    <a:pt x="10128" y="9739"/>
                    <a:pt x="10170" y="9739"/>
                    <a:pt x="10212" y="9739"/>
                  </a:cubicBezTo>
                  <a:cubicBezTo>
                    <a:pt x="10606" y="9739"/>
                    <a:pt x="10969" y="9801"/>
                    <a:pt x="11184" y="10376"/>
                  </a:cubicBezTo>
                  <a:cubicBezTo>
                    <a:pt x="11230" y="10501"/>
                    <a:pt x="11343" y="10646"/>
                    <a:pt x="11476" y="10646"/>
                  </a:cubicBezTo>
                  <a:cubicBezTo>
                    <a:pt x="11494" y="10646"/>
                    <a:pt x="11513" y="10643"/>
                    <a:pt x="11531" y="10638"/>
                  </a:cubicBezTo>
                  <a:cubicBezTo>
                    <a:pt x="11551" y="10631"/>
                    <a:pt x="11567" y="10628"/>
                    <a:pt x="11580" y="10628"/>
                  </a:cubicBezTo>
                  <a:cubicBezTo>
                    <a:pt x="11630" y="10628"/>
                    <a:pt x="11630" y="10673"/>
                    <a:pt x="11635" y="10740"/>
                  </a:cubicBezTo>
                  <a:cubicBezTo>
                    <a:pt x="11715" y="11559"/>
                    <a:pt x="11998" y="12276"/>
                    <a:pt x="12279" y="12997"/>
                  </a:cubicBezTo>
                  <a:cubicBezTo>
                    <a:pt x="12324" y="13110"/>
                    <a:pt x="12376" y="13184"/>
                    <a:pt x="12431" y="13184"/>
                  </a:cubicBezTo>
                  <a:cubicBezTo>
                    <a:pt x="12478" y="13184"/>
                    <a:pt x="12527" y="13128"/>
                    <a:pt x="12573" y="12994"/>
                  </a:cubicBezTo>
                  <a:cubicBezTo>
                    <a:pt x="12605" y="12904"/>
                    <a:pt x="12660" y="12826"/>
                    <a:pt x="12705" y="12745"/>
                  </a:cubicBezTo>
                  <a:lnTo>
                    <a:pt x="12725" y="12718"/>
                  </a:lnTo>
                  <a:cubicBezTo>
                    <a:pt x="12814" y="12438"/>
                    <a:pt x="12793" y="12156"/>
                    <a:pt x="12764" y="11865"/>
                  </a:cubicBezTo>
                  <a:cubicBezTo>
                    <a:pt x="12755" y="11781"/>
                    <a:pt x="12732" y="11673"/>
                    <a:pt x="12811" y="11649"/>
                  </a:cubicBezTo>
                  <a:cubicBezTo>
                    <a:pt x="13020" y="11583"/>
                    <a:pt x="13083" y="11334"/>
                    <a:pt x="13199" y="11148"/>
                  </a:cubicBezTo>
                  <a:cubicBezTo>
                    <a:pt x="13326" y="10947"/>
                    <a:pt x="13459" y="10704"/>
                    <a:pt x="13604" y="10577"/>
                  </a:cubicBezTo>
                  <a:cubicBezTo>
                    <a:pt x="13681" y="10510"/>
                    <a:pt x="13801" y="10411"/>
                    <a:pt x="13925" y="10411"/>
                  </a:cubicBezTo>
                  <a:cubicBezTo>
                    <a:pt x="14023" y="10411"/>
                    <a:pt x="14123" y="10471"/>
                    <a:pt x="14207" y="10656"/>
                  </a:cubicBezTo>
                  <a:cubicBezTo>
                    <a:pt x="14307" y="10878"/>
                    <a:pt x="14486" y="11040"/>
                    <a:pt x="14493" y="11334"/>
                  </a:cubicBezTo>
                  <a:cubicBezTo>
                    <a:pt x="14495" y="11424"/>
                    <a:pt x="14463" y="11538"/>
                    <a:pt x="14561" y="11583"/>
                  </a:cubicBezTo>
                  <a:cubicBezTo>
                    <a:pt x="14598" y="11600"/>
                    <a:pt x="14636" y="11612"/>
                    <a:pt x="14673" y="11612"/>
                  </a:cubicBezTo>
                  <a:cubicBezTo>
                    <a:pt x="14722" y="11612"/>
                    <a:pt x="14769" y="11589"/>
                    <a:pt x="14810" y="11520"/>
                  </a:cubicBezTo>
                  <a:cubicBezTo>
                    <a:pt x="14823" y="11498"/>
                    <a:pt x="14844" y="11468"/>
                    <a:pt x="14865" y="11468"/>
                  </a:cubicBezTo>
                  <a:cubicBezTo>
                    <a:pt x="14878" y="11468"/>
                    <a:pt x="14892" y="11482"/>
                    <a:pt x="14903" y="11520"/>
                  </a:cubicBezTo>
                  <a:cubicBezTo>
                    <a:pt x="14955" y="11718"/>
                    <a:pt x="14989" y="11925"/>
                    <a:pt x="15052" y="12117"/>
                  </a:cubicBezTo>
                  <a:cubicBezTo>
                    <a:pt x="15181" y="12510"/>
                    <a:pt x="15007" y="12970"/>
                    <a:pt x="15258" y="13351"/>
                  </a:cubicBezTo>
                  <a:cubicBezTo>
                    <a:pt x="15440" y="13627"/>
                    <a:pt x="15456" y="14053"/>
                    <a:pt x="15657" y="14335"/>
                  </a:cubicBezTo>
                  <a:cubicBezTo>
                    <a:pt x="15723" y="14380"/>
                    <a:pt x="15786" y="14425"/>
                    <a:pt x="15852" y="14467"/>
                  </a:cubicBezTo>
                  <a:cubicBezTo>
                    <a:pt x="15872" y="14479"/>
                    <a:pt x="15893" y="14485"/>
                    <a:pt x="15912" y="14485"/>
                  </a:cubicBezTo>
                  <a:cubicBezTo>
                    <a:pt x="15957" y="14485"/>
                    <a:pt x="15991" y="14453"/>
                    <a:pt x="15977" y="14386"/>
                  </a:cubicBezTo>
                  <a:cubicBezTo>
                    <a:pt x="15909" y="14053"/>
                    <a:pt x="15931" y="13684"/>
                    <a:pt x="15666" y="13435"/>
                  </a:cubicBezTo>
                  <a:cubicBezTo>
                    <a:pt x="15462" y="13243"/>
                    <a:pt x="15308" y="12943"/>
                    <a:pt x="15338" y="12570"/>
                  </a:cubicBezTo>
                  <a:cubicBezTo>
                    <a:pt x="15346" y="12474"/>
                    <a:pt x="15265" y="12233"/>
                    <a:pt x="15368" y="12233"/>
                  </a:cubicBezTo>
                  <a:cubicBezTo>
                    <a:pt x="15402" y="12233"/>
                    <a:pt x="15457" y="12260"/>
                    <a:pt x="15542" y="12327"/>
                  </a:cubicBezTo>
                  <a:cubicBezTo>
                    <a:pt x="15696" y="12453"/>
                    <a:pt x="15852" y="12619"/>
                    <a:pt x="15900" y="12784"/>
                  </a:cubicBezTo>
                  <a:cubicBezTo>
                    <a:pt x="15945" y="12948"/>
                    <a:pt x="15989" y="13003"/>
                    <a:pt x="16034" y="13003"/>
                  </a:cubicBezTo>
                  <a:cubicBezTo>
                    <a:pt x="16097" y="13003"/>
                    <a:pt x="16160" y="12897"/>
                    <a:pt x="16228" y="12835"/>
                  </a:cubicBezTo>
                  <a:cubicBezTo>
                    <a:pt x="16264" y="12802"/>
                    <a:pt x="16289" y="12741"/>
                    <a:pt x="16328" y="12715"/>
                  </a:cubicBezTo>
                  <a:cubicBezTo>
                    <a:pt x="16554" y="12555"/>
                    <a:pt x="16616" y="12324"/>
                    <a:pt x="16554" y="11991"/>
                  </a:cubicBezTo>
                  <a:cubicBezTo>
                    <a:pt x="16496" y="11664"/>
                    <a:pt x="16364" y="11415"/>
                    <a:pt x="16181" y="11208"/>
                  </a:cubicBezTo>
                  <a:cubicBezTo>
                    <a:pt x="16011" y="11013"/>
                    <a:pt x="15970" y="10848"/>
                    <a:pt x="16135" y="10605"/>
                  </a:cubicBezTo>
                  <a:cubicBezTo>
                    <a:pt x="16189" y="10528"/>
                    <a:pt x="16238" y="10488"/>
                    <a:pt x="16287" y="10488"/>
                  </a:cubicBezTo>
                  <a:cubicBezTo>
                    <a:pt x="16318" y="10488"/>
                    <a:pt x="16347" y="10503"/>
                    <a:pt x="16378" y="10535"/>
                  </a:cubicBezTo>
                  <a:cubicBezTo>
                    <a:pt x="16457" y="10619"/>
                    <a:pt x="16432" y="10725"/>
                    <a:pt x="16342" y="10809"/>
                  </a:cubicBezTo>
                  <a:cubicBezTo>
                    <a:pt x="16276" y="10869"/>
                    <a:pt x="16253" y="10980"/>
                    <a:pt x="16332" y="11055"/>
                  </a:cubicBezTo>
                  <a:cubicBezTo>
                    <a:pt x="16384" y="11107"/>
                    <a:pt x="16438" y="11145"/>
                    <a:pt x="16492" y="11145"/>
                  </a:cubicBezTo>
                  <a:cubicBezTo>
                    <a:pt x="16540" y="11145"/>
                    <a:pt x="16588" y="11115"/>
                    <a:pt x="16632" y="11037"/>
                  </a:cubicBezTo>
                  <a:cubicBezTo>
                    <a:pt x="16679" y="10950"/>
                    <a:pt x="16752" y="10839"/>
                    <a:pt x="16650" y="10758"/>
                  </a:cubicBezTo>
                  <a:cubicBezTo>
                    <a:pt x="16509" y="10650"/>
                    <a:pt x="16593" y="10602"/>
                    <a:pt x="16666" y="10541"/>
                  </a:cubicBezTo>
                  <a:cubicBezTo>
                    <a:pt x="16989" y="10283"/>
                    <a:pt x="17434" y="10265"/>
                    <a:pt x="17597" y="9689"/>
                  </a:cubicBezTo>
                  <a:cubicBezTo>
                    <a:pt x="17676" y="9404"/>
                    <a:pt x="17780" y="9134"/>
                    <a:pt x="17749" y="8810"/>
                  </a:cubicBezTo>
                  <a:cubicBezTo>
                    <a:pt x="17705" y="8386"/>
                    <a:pt x="17497" y="8098"/>
                    <a:pt x="17309" y="7801"/>
                  </a:cubicBezTo>
                  <a:cubicBezTo>
                    <a:pt x="17214" y="7651"/>
                    <a:pt x="17225" y="7576"/>
                    <a:pt x="17345" y="7498"/>
                  </a:cubicBezTo>
                  <a:cubicBezTo>
                    <a:pt x="17391" y="7471"/>
                    <a:pt x="17427" y="7432"/>
                    <a:pt x="17422" y="7360"/>
                  </a:cubicBezTo>
                  <a:cubicBezTo>
                    <a:pt x="17420" y="7291"/>
                    <a:pt x="17382" y="7231"/>
                    <a:pt x="17332" y="7216"/>
                  </a:cubicBezTo>
                  <a:cubicBezTo>
                    <a:pt x="17273" y="7201"/>
                    <a:pt x="17206" y="7172"/>
                    <a:pt x="17151" y="7172"/>
                  </a:cubicBezTo>
                  <a:cubicBezTo>
                    <a:pt x="17129" y="7172"/>
                    <a:pt x="17108" y="7177"/>
                    <a:pt x="17091" y="7189"/>
                  </a:cubicBezTo>
                  <a:cubicBezTo>
                    <a:pt x="17069" y="7205"/>
                    <a:pt x="17049" y="7212"/>
                    <a:pt x="17032" y="7212"/>
                  </a:cubicBezTo>
                  <a:cubicBezTo>
                    <a:pt x="16949" y="7212"/>
                    <a:pt x="16915" y="7060"/>
                    <a:pt x="16842" y="7060"/>
                  </a:cubicBezTo>
                  <a:cubicBezTo>
                    <a:pt x="16833" y="7060"/>
                    <a:pt x="16825" y="7061"/>
                    <a:pt x="16815" y="7066"/>
                  </a:cubicBezTo>
                  <a:cubicBezTo>
                    <a:pt x="16854" y="7021"/>
                    <a:pt x="16894" y="6976"/>
                    <a:pt x="16931" y="6928"/>
                  </a:cubicBezTo>
                  <a:cubicBezTo>
                    <a:pt x="16942" y="6910"/>
                    <a:pt x="16951" y="6886"/>
                    <a:pt x="16956" y="6862"/>
                  </a:cubicBezTo>
                  <a:cubicBezTo>
                    <a:pt x="16968" y="6813"/>
                    <a:pt x="16989" y="6767"/>
                    <a:pt x="17028" y="6767"/>
                  </a:cubicBezTo>
                  <a:cubicBezTo>
                    <a:pt x="17032" y="6767"/>
                    <a:pt x="17037" y="6767"/>
                    <a:pt x="17042" y="6769"/>
                  </a:cubicBezTo>
                  <a:cubicBezTo>
                    <a:pt x="17089" y="6778"/>
                    <a:pt x="17076" y="6844"/>
                    <a:pt x="17080" y="6889"/>
                  </a:cubicBezTo>
                  <a:cubicBezTo>
                    <a:pt x="17098" y="7011"/>
                    <a:pt x="17132" y="7065"/>
                    <a:pt x="17181" y="7065"/>
                  </a:cubicBezTo>
                  <a:cubicBezTo>
                    <a:pt x="17215" y="7065"/>
                    <a:pt x="17256" y="7039"/>
                    <a:pt x="17302" y="6991"/>
                  </a:cubicBezTo>
                  <a:cubicBezTo>
                    <a:pt x="17351" y="6941"/>
                    <a:pt x="17401" y="6917"/>
                    <a:pt x="17447" y="6917"/>
                  </a:cubicBezTo>
                  <a:cubicBezTo>
                    <a:pt x="17531" y="6917"/>
                    <a:pt x="17602" y="6995"/>
                    <a:pt x="17629" y="7138"/>
                  </a:cubicBezTo>
                  <a:cubicBezTo>
                    <a:pt x="17638" y="7192"/>
                    <a:pt x="17669" y="7279"/>
                    <a:pt x="17694" y="7282"/>
                  </a:cubicBezTo>
                  <a:cubicBezTo>
                    <a:pt x="17878" y="7306"/>
                    <a:pt x="17916" y="7513"/>
                    <a:pt x="17957" y="7675"/>
                  </a:cubicBezTo>
                  <a:cubicBezTo>
                    <a:pt x="17999" y="7846"/>
                    <a:pt x="18057" y="7901"/>
                    <a:pt x="18123" y="7901"/>
                  </a:cubicBezTo>
                  <a:cubicBezTo>
                    <a:pt x="18191" y="7901"/>
                    <a:pt x="18267" y="7844"/>
                    <a:pt x="18340" y="7795"/>
                  </a:cubicBezTo>
                  <a:cubicBezTo>
                    <a:pt x="18530" y="7672"/>
                    <a:pt x="18369" y="7531"/>
                    <a:pt x="18335" y="7408"/>
                  </a:cubicBezTo>
                  <a:cubicBezTo>
                    <a:pt x="18317" y="7327"/>
                    <a:pt x="18258" y="7255"/>
                    <a:pt x="18204" y="7204"/>
                  </a:cubicBezTo>
                  <a:cubicBezTo>
                    <a:pt x="17993" y="7009"/>
                    <a:pt x="17984" y="6760"/>
                    <a:pt x="18070" y="6469"/>
                  </a:cubicBezTo>
                  <a:cubicBezTo>
                    <a:pt x="18100" y="6364"/>
                    <a:pt x="18129" y="6280"/>
                    <a:pt x="18190" y="6280"/>
                  </a:cubicBezTo>
                  <a:cubicBezTo>
                    <a:pt x="18216" y="6280"/>
                    <a:pt x="18249" y="6296"/>
                    <a:pt x="18290" y="6334"/>
                  </a:cubicBezTo>
                  <a:cubicBezTo>
                    <a:pt x="18308" y="6351"/>
                    <a:pt x="18328" y="6359"/>
                    <a:pt x="18347" y="6359"/>
                  </a:cubicBezTo>
                  <a:cubicBezTo>
                    <a:pt x="18379" y="6359"/>
                    <a:pt x="18411" y="6335"/>
                    <a:pt x="18435" y="6292"/>
                  </a:cubicBezTo>
                  <a:cubicBezTo>
                    <a:pt x="18630" y="5949"/>
                    <a:pt x="18666" y="5175"/>
                    <a:pt x="18508" y="4812"/>
                  </a:cubicBezTo>
                  <a:cubicBezTo>
                    <a:pt x="18487" y="4767"/>
                    <a:pt x="18437" y="4722"/>
                    <a:pt x="18476" y="4656"/>
                  </a:cubicBezTo>
                  <a:cubicBezTo>
                    <a:pt x="18505" y="4689"/>
                    <a:pt x="18544" y="4716"/>
                    <a:pt x="18564" y="4758"/>
                  </a:cubicBezTo>
                  <a:cubicBezTo>
                    <a:pt x="18684" y="5004"/>
                    <a:pt x="18800" y="5250"/>
                    <a:pt x="18913" y="5499"/>
                  </a:cubicBezTo>
                  <a:cubicBezTo>
                    <a:pt x="18946" y="5568"/>
                    <a:pt x="18982" y="5637"/>
                    <a:pt x="19042" y="5637"/>
                  </a:cubicBezTo>
                  <a:cubicBezTo>
                    <a:pt x="19052" y="5637"/>
                    <a:pt x="19063" y="5636"/>
                    <a:pt x="19074" y="5631"/>
                  </a:cubicBezTo>
                  <a:cubicBezTo>
                    <a:pt x="19122" y="5613"/>
                    <a:pt x="19187" y="5565"/>
                    <a:pt x="19201" y="5514"/>
                  </a:cubicBezTo>
                  <a:cubicBezTo>
                    <a:pt x="19226" y="5418"/>
                    <a:pt x="19144" y="5379"/>
                    <a:pt x="19099" y="5322"/>
                  </a:cubicBezTo>
                  <a:cubicBezTo>
                    <a:pt x="19054" y="5262"/>
                    <a:pt x="18934" y="5199"/>
                    <a:pt x="19015" y="5097"/>
                  </a:cubicBezTo>
                  <a:cubicBezTo>
                    <a:pt x="19108" y="4980"/>
                    <a:pt x="19040" y="4926"/>
                    <a:pt x="18997" y="4860"/>
                  </a:cubicBezTo>
                  <a:cubicBezTo>
                    <a:pt x="18938" y="4770"/>
                    <a:pt x="18863" y="4698"/>
                    <a:pt x="18804" y="4605"/>
                  </a:cubicBezTo>
                  <a:cubicBezTo>
                    <a:pt x="18614" y="4308"/>
                    <a:pt x="18333" y="4170"/>
                    <a:pt x="18152" y="4073"/>
                  </a:cubicBezTo>
                  <a:cubicBezTo>
                    <a:pt x="17930" y="3956"/>
                    <a:pt x="17683" y="4058"/>
                    <a:pt x="17479" y="3881"/>
                  </a:cubicBezTo>
                  <a:cubicBezTo>
                    <a:pt x="17456" y="3860"/>
                    <a:pt x="17391" y="3845"/>
                    <a:pt x="17425" y="3809"/>
                  </a:cubicBezTo>
                  <a:cubicBezTo>
                    <a:pt x="17560" y="3674"/>
                    <a:pt x="17531" y="3446"/>
                    <a:pt x="17613" y="3284"/>
                  </a:cubicBezTo>
                  <a:cubicBezTo>
                    <a:pt x="17661" y="3188"/>
                    <a:pt x="17968" y="3125"/>
                    <a:pt x="18213" y="3125"/>
                  </a:cubicBezTo>
                  <a:cubicBezTo>
                    <a:pt x="18335" y="3125"/>
                    <a:pt x="18441" y="3141"/>
                    <a:pt x="18492" y="3176"/>
                  </a:cubicBezTo>
                  <a:cubicBezTo>
                    <a:pt x="18543" y="3211"/>
                    <a:pt x="18597" y="3225"/>
                    <a:pt x="18650" y="3225"/>
                  </a:cubicBezTo>
                  <a:cubicBezTo>
                    <a:pt x="18727" y="3225"/>
                    <a:pt x="18803" y="3197"/>
                    <a:pt x="18875" y="3170"/>
                  </a:cubicBezTo>
                  <a:cubicBezTo>
                    <a:pt x="18972" y="3131"/>
                    <a:pt x="18857" y="3008"/>
                    <a:pt x="18875" y="2936"/>
                  </a:cubicBezTo>
                  <a:cubicBezTo>
                    <a:pt x="18895" y="2861"/>
                    <a:pt x="18847" y="2738"/>
                    <a:pt x="18922" y="2714"/>
                  </a:cubicBezTo>
                  <a:cubicBezTo>
                    <a:pt x="18934" y="2710"/>
                    <a:pt x="18946" y="2707"/>
                    <a:pt x="18958" y="2707"/>
                  </a:cubicBezTo>
                  <a:cubicBezTo>
                    <a:pt x="19014" y="2707"/>
                    <a:pt x="19069" y="2751"/>
                    <a:pt x="19119" y="2810"/>
                  </a:cubicBezTo>
                  <a:cubicBezTo>
                    <a:pt x="19172" y="2871"/>
                    <a:pt x="19233" y="2952"/>
                    <a:pt x="19291" y="2952"/>
                  </a:cubicBezTo>
                  <a:cubicBezTo>
                    <a:pt x="19333" y="2952"/>
                    <a:pt x="19374" y="2911"/>
                    <a:pt x="19409" y="2792"/>
                  </a:cubicBezTo>
                  <a:cubicBezTo>
                    <a:pt x="19418" y="2761"/>
                    <a:pt x="19432" y="2744"/>
                    <a:pt x="19450" y="2744"/>
                  </a:cubicBezTo>
                  <a:cubicBezTo>
                    <a:pt x="19460" y="2744"/>
                    <a:pt x="19472" y="2750"/>
                    <a:pt x="19484" y="2762"/>
                  </a:cubicBezTo>
                  <a:cubicBezTo>
                    <a:pt x="19518" y="2798"/>
                    <a:pt x="19518" y="2837"/>
                    <a:pt x="19498" y="2891"/>
                  </a:cubicBezTo>
                  <a:cubicBezTo>
                    <a:pt x="19439" y="3056"/>
                    <a:pt x="19337" y="3221"/>
                    <a:pt x="19337" y="3386"/>
                  </a:cubicBezTo>
                  <a:cubicBezTo>
                    <a:pt x="19332" y="3668"/>
                    <a:pt x="19434" y="3938"/>
                    <a:pt x="19607" y="4103"/>
                  </a:cubicBezTo>
                  <a:cubicBezTo>
                    <a:pt x="19765" y="4266"/>
                    <a:pt x="19949" y="4389"/>
                    <a:pt x="20073" y="4605"/>
                  </a:cubicBezTo>
                  <a:cubicBezTo>
                    <a:pt x="20107" y="4663"/>
                    <a:pt x="20143" y="4748"/>
                    <a:pt x="20204" y="4748"/>
                  </a:cubicBezTo>
                  <a:cubicBezTo>
                    <a:pt x="20218" y="4748"/>
                    <a:pt x="20233" y="4744"/>
                    <a:pt x="20250" y="4734"/>
                  </a:cubicBezTo>
                  <a:cubicBezTo>
                    <a:pt x="20341" y="4677"/>
                    <a:pt x="20348" y="4563"/>
                    <a:pt x="20339" y="4449"/>
                  </a:cubicBezTo>
                  <a:cubicBezTo>
                    <a:pt x="20318" y="4172"/>
                    <a:pt x="20372" y="3896"/>
                    <a:pt x="20225" y="3620"/>
                  </a:cubicBezTo>
                  <a:cubicBezTo>
                    <a:pt x="20137" y="3452"/>
                    <a:pt x="20098" y="3269"/>
                    <a:pt x="19919" y="3254"/>
                  </a:cubicBezTo>
                  <a:cubicBezTo>
                    <a:pt x="19872" y="3251"/>
                    <a:pt x="19858" y="3209"/>
                    <a:pt x="19851" y="3161"/>
                  </a:cubicBezTo>
                  <a:cubicBezTo>
                    <a:pt x="19842" y="3114"/>
                    <a:pt x="19855" y="3053"/>
                    <a:pt x="19896" y="3053"/>
                  </a:cubicBezTo>
                  <a:cubicBezTo>
                    <a:pt x="19897" y="3053"/>
                    <a:pt x="19898" y="3053"/>
                    <a:pt x="19899" y="3053"/>
                  </a:cubicBezTo>
                  <a:cubicBezTo>
                    <a:pt x="19903" y="3053"/>
                    <a:pt x="19908" y="3053"/>
                    <a:pt x="19912" y="3053"/>
                  </a:cubicBezTo>
                  <a:cubicBezTo>
                    <a:pt x="19997" y="3053"/>
                    <a:pt x="20079" y="2996"/>
                    <a:pt x="20165" y="2996"/>
                  </a:cubicBezTo>
                  <a:cubicBezTo>
                    <a:pt x="20201" y="2996"/>
                    <a:pt x="20239" y="3007"/>
                    <a:pt x="20277" y="3038"/>
                  </a:cubicBezTo>
                  <a:cubicBezTo>
                    <a:pt x="20311" y="3065"/>
                    <a:pt x="20342" y="3078"/>
                    <a:pt x="20369" y="3078"/>
                  </a:cubicBezTo>
                  <a:cubicBezTo>
                    <a:pt x="20423" y="3078"/>
                    <a:pt x="20465" y="3027"/>
                    <a:pt x="20490" y="2927"/>
                  </a:cubicBezTo>
                  <a:cubicBezTo>
                    <a:pt x="20531" y="2765"/>
                    <a:pt x="20647" y="2693"/>
                    <a:pt x="20739" y="2612"/>
                  </a:cubicBezTo>
                  <a:cubicBezTo>
                    <a:pt x="20754" y="2600"/>
                    <a:pt x="20772" y="2597"/>
                    <a:pt x="20792" y="2597"/>
                  </a:cubicBezTo>
                  <a:cubicBezTo>
                    <a:pt x="20809" y="2597"/>
                    <a:pt x="20827" y="2599"/>
                    <a:pt x="20844" y="2599"/>
                  </a:cubicBezTo>
                  <a:cubicBezTo>
                    <a:pt x="20888" y="2599"/>
                    <a:pt x="20928" y="2586"/>
                    <a:pt x="20939" y="2498"/>
                  </a:cubicBezTo>
                  <a:cubicBezTo>
                    <a:pt x="20955" y="2345"/>
                    <a:pt x="20846" y="2312"/>
                    <a:pt x="20769" y="2252"/>
                  </a:cubicBezTo>
                  <a:cubicBezTo>
                    <a:pt x="20739" y="2228"/>
                    <a:pt x="20696" y="2180"/>
                    <a:pt x="20699" y="2153"/>
                  </a:cubicBezTo>
                  <a:cubicBezTo>
                    <a:pt x="20706" y="2111"/>
                    <a:pt x="20729" y="2101"/>
                    <a:pt x="20754" y="2101"/>
                  </a:cubicBezTo>
                  <a:cubicBezTo>
                    <a:pt x="20771" y="2101"/>
                    <a:pt x="20789" y="2105"/>
                    <a:pt x="20803" y="2107"/>
                  </a:cubicBezTo>
                  <a:cubicBezTo>
                    <a:pt x="20975" y="2137"/>
                    <a:pt x="21131" y="2257"/>
                    <a:pt x="21310" y="2257"/>
                  </a:cubicBezTo>
                  <a:cubicBezTo>
                    <a:pt x="21383" y="2257"/>
                    <a:pt x="21412" y="2243"/>
                    <a:pt x="21440" y="2132"/>
                  </a:cubicBezTo>
                  <a:cubicBezTo>
                    <a:pt x="21537" y="1768"/>
                    <a:pt x="21349" y="1738"/>
                    <a:pt x="21177" y="1723"/>
                  </a:cubicBezTo>
                  <a:cubicBezTo>
                    <a:pt x="20943" y="1705"/>
                    <a:pt x="20710" y="1657"/>
                    <a:pt x="20484" y="1576"/>
                  </a:cubicBezTo>
                  <a:cubicBezTo>
                    <a:pt x="20038" y="1419"/>
                    <a:pt x="19602" y="1193"/>
                    <a:pt x="19136" y="1193"/>
                  </a:cubicBezTo>
                  <a:cubicBezTo>
                    <a:pt x="18981" y="1193"/>
                    <a:pt x="18822" y="1218"/>
                    <a:pt x="18659" y="1279"/>
                  </a:cubicBezTo>
                  <a:cubicBezTo>
                    <a:pt x="18613" y="1297"/>
                    <a:pt x="18561" y="1304"/>
                    <a:pt x="18506" y="1304"/>
                  </a:cubicBezTo>
                  <a:cubicBezTo>
                    <a:pt x="18355" y="1304"/>
                    <a:pt x="18181" y="1252"/>
                    <a:pt x="18025" y="1228"/>
                  </a:cubicBezTo>
                  <a:cubicBezTo>
                    <a:pt x="17737" y="1183"/>
                    <a:pt x="17475" y="968"/>
                    <a:pt x="17180" y="968"/>
                  </a:cubicBezTo>
                  <a:cubicBezTo>
                    <a:pt x="17143" y="968"/>
                    <a:pt x="17106" y="972"/>
                    <a:pt x="17069" y="979"/>
                  </a:cubicBezTo>
                  <a:cubicBezTo>
                    <a:pt x="17007" y="990"/>
                    <a:pt x="16944" y="999"/>
                    <a:pt x="16881" y="999"/>
                  </a:cubicBezTo>
                  <a:cubicBezTo>
                    <a:pt x="16788" y="999"/>
                    <a:pt x="16696" y="980"/>
                    <a:pt x="16611" y="919"/>
                  </a:cubicBezTo>
                  <a:cubicBezTo>
                    <a:pt x="16271" y="670"/>
                    <a:pt x="15848" y="835"/>
                    <a:pt x="15514" y="538"/>
                  </a:cubicBezTo>
                  <a:cubicBezTo>
                    <a:pt x="15490" y="515"/>
                    <a:pt x="15459" y="502"/>
                    <a:pt x="15427" y="502"/>
                  </a:cubicBezTo>
                  <a:cubicBezTo>
                    <a:pt x="15380" y="502"/>
                    <a:pt x="15332" y="530"/>
                    <a:pt x="15304" y="589"/>
                  </a:cubicBezTo>
                  <a:cubicBezTo>
                    <a:pt x="15243" y="715"/>
                    <a:pt x="15356" y="718"/>
                    <a:pt x="15399" y="775"/>
                  </a:cubicBezTo>
                  <a:cubicBezTo>
                    <a:pt x="15422" y="811"/>
                    <a:pt x="15428" y="859"/>
                    <a:pt x="15417" y="901"/>
                  </a:cubicBezTo>
                  <a:cubicBezTo>
                    <a:pt x="15403" y="937"/>
                    <a:pt x="15178" y="957"/>
                    <a:pt x="14981" y="957"/>
                  </a:cubicBezTo>
                  <a:cubicBezTo>
                    <a:pt x="14837" y="957"/>
                    <a:pt x="14709" y="946"/>
                    <a:pt x="14687" y="925"/>
                  </a:cubicBezTo>
                  <a:cubicBezTo>
                    <a:pt x="14522" y="766"/>
                    <a:pt x="14336" y="646"/>
                    <a:pt x="14139" y="571"/>
                  </a:cubicBezTo>
                  <a:cubicBezTo>
                    <a:pt x="14111" y="560"/>
                    <a:pt x="14084" y="555"/>
                    <a:pt x="14058" y="555"/>
                  </a:cubicBezTo>
                  <a:cubicBezTo>
                    <a:pt x="13932" y="555"/>
                    <a:pt x="13826" y="661"/>
                    <a:pt x="13715" y="661"/>
                  </a:cubicBezTo>
                  <a:cubicBezTo>
                    <a:pt x="13704" y="661"/>
                    <a:pt x="13693" y="660"/>
                    <a:pt x="13681" y="658"/>
                  </a:cubicBezTo>
                  <a:cubicBezTo>
                    <a:pt x="13321" y="589"/>
                    <a:pt x="12952" y="679"/>
                    <a:pt x="12623" y="271"/>
                  </a:cubicBezTo>
                  <a:cubicBezTo>
                    <a:pt x="12431" y="32"/>
                    <a:pt x="12166" y="9"/>
                    <a:pt x="11897" y="9"/>
                  </a:cubicBezTo>
                  <a:cubicBezTo>
                    <a:pt x="11831" y="9"/>
                    <a:pt x="11765" y="10"/>
                    <a:pt x="11699" y="10"/>
                  </a:cubicBezTo>
                  <a:cubicBezTo>
                    <a:pt x="11626" y="10"/>
                    <a:pt x="11553" y="8"/>
                    <a:pt x="11484" y="1"/>
                  </a:cubicBezTo>
                  <a:cubicBezTo>
                    <a:pt x="11480" y="0"/>
                    <a:pt x="11476" y="0"/>
                    <a:pt x="1147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24" name="Google Shape;290;p19"/>
            <p:cNvSpPr/>
            <p:nvPr/>
          </p:nvSpPr>
          <p:spPr>
            <a:xfrm>
              <a:off x="6832001" y="4746743"/>
              <a:ext cx="1909259" cy="1450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2" h="21600" extrusionOk="0">
                  <a:moveTo>
                    <a:pt x="13368" y="0"/>
                  </a:moveTo>
                  <a:cubicBezTo>
                    <a:pt x="13125" y="0"/>
                    <a:pt x="13055" y="247"/>
                    <a:pt x="13070" y="533"/>
                  </a:cubicBezTo>
                  <a:cubicBezTo>
                    <a:pt x="13120" y="1404"/>
                    <a:pt x="13238" y="2310"/>
                    <a:pt x="13246" y="3170"/>
                  </a:cubicBezTo>
                  <a:cubicBezTo>
                    <a:pt x="13255" y="3755"/>
                    <a:pt x="13524" y="4706"/>
                    <a:pt x="13070" y="4821"/>
                  </a:cubicBezTo>
                  <a:cubicBezTo>
                    <a:pt x="13015" y="4834"/>
                    <a:pt x="12959" y="4840"/>
                    <a:pt x="12903" y="4840"/>
                  </a:cubicBezTo>
                  <a:cubicBezTo>
                    <a:pt x="11997" y="4840"/>
                    <a:pt x="10926" y="3263"/>
                    <a:pt x="11084" y="2172"/>
                  </a:cubicBezTo>
                  <a:cubicBezTo>
                    <a:pt x="11181" y="1502"/>
                    <a:pt x="10976" y="873"/>
                    <a:pt x="10343" y="873"/>
                  </a:cubicBezTo>
                  <a:cubicBezTo>
                    <a:pt x="10316" y="873"/>
                    <a:pt x="10288" y="874"/>
                    <a:pt x="10260" y="877"/>
                  </a:cubicBezTo>
                  <a:cubicBezTo>
                    <a:pt x="10236" y="879"/>
                    <a:pt x="10212" y="880"/>
                    <a:pt x="10189" y="880"/>
                  </a:cubicBezTo>
                  <a:cubicBezTo>
                    <a:pt x="9731" y="880"/>
                    <a:pt x="9191" y="498"/>
                    <a:pt x="8716" y="498"/>
                  </a:cubicBezTo>
                  <a:cubicBezTo>
                    <a:pt x="8431" y="498"/>
                    <a:pt x="8170" y="635"/>
                    <a:pt x="7962" y="1072"/>
                  </a:cubicBezTo>
                  <a:cubicBezTo>
                    <a:pt x="7718" y="1576"/>
                    <a:pt x="7062" y="1874"/>
                    <a:pt x="7012" y="2677"/>
                  </a:cubicBezTo>
                  <a:cubicBezTo>
                    <a:pt x="6997" y="2939"/>
                    <a:pt x="6989" y="3062"/>
                    <a:pt x="6920" y="3062"/>
                  </a:cubicBezTo>
                  <a:cubicBezTo>
                    <a:pt x="6865" y="3062"/>
                    <a:pt x="6772" y="2985"/>
                    <a:pt x="6607" y="2837"/>
                  </a:cubicBezTo>
                  <a:cubicBezTo>
                    <a:pt x="6297" y="2550"/>
                    <a:pt x="6000" y="2396"/>
                    <a:pt x="5753" y="2396"/>
                  </a:cubicBezTo>
                  <a:cubicBezTo>
                    <a:pt x="5478" y="2396"/>
                    <a:pt x="5266" y="2587"/>
                    <a:pt x="5169" y="2998"/>
                  </a:cubicBezTo>
                  <a:cubicBezTo>
                    <a:pt x="4866" y="4202"/>
                    <a:pt x="3856" y="4787"/>
                    <a:pt x="3814" y="6231"/>
                  </a:cubicBezTo>
                  <a:cubicBezTo>
                    <a:pt x="3806" y="6736"/>
                    <a:pt x="3478" y="7045"/>
                    <a:pt x="3065" y="7218"/>
                  </a:cubicBezTo>
                  <a:cubicBezTo>
                    <a:pt x="2375" y="7505"/>
                    <a:pt x="1735" y="7871"/>
                    <a:pt x="1079" y="8215"/>
                  </a:cubicBezTo>
                  <a:cubicBezTo>
                    <a:pt x="103" y="8731"/>
                    <a:pt x="-385" y="11220"/>
                    <a:pt x="364" y="12618"/>
                  </a:cubicBezTo>
                  <a:cubicBezTo>
                    <a:pt x="995" y="13800"/>
                    <a:pt x="1138" y="14992"/>
                    <a:pt x="1559" y="16173"/>
                  </a:cubicBezTo>
                  <a:cubicBezTo>
                    <a:pt x="1803" y="16827"/>
                    <a:pt x="1769" y="17434"/>
                    <a:pt x="1441" y="17882"/>
                  </a:cubicBezTo>
                  <a:cubicBezTo>
                    <a:pt x="1248" y="18146"/>
                    <a:pt x="1324" y="18444"/>
                    <a:pt x="1635" y="18776"/>
                  </a:cubicBezTo>
                  <a:cubicBezTo>
                    <a:pt x="2059" y="19217"/>
                    <a:pt x="2451" y="19442"/>
                    <a:pt x="2804" y="19442"/>
                  </a:cubicBezTo>
                  <a:cubicBezTo>
                    <a:pt x="3067" y="19442"/>
                    <a:pt x="3309" y="19317"/>
                    <a:pt x="3528" y="19063"/>
                  </a:cubicBezTo>
                  <a:cubicBezTo>
                    <a:pt x="3871" y="18641"/>
                    <a:pt x="4310" y="18410"/>
                    <a:pt x="4764" y="18410"/>
                  </a:cubicBezTo>
                  <a:cubicBezTo>
                    <a:pt x="4879" y="18410"/>
                    <a:pt x="4995" y="18425"/>
                    <a:pt x="5110" y="18455"/>
                  </a:cubicBezTo>
                  <a:cubicBezTo>
                    <a:pt x="5175" y="18469"/>
                    <a:pt x="5239" y="18476"/>
                    <a:pt x="5300" y="18476"/>
                  </a:cubicBezTo>
                  <a:cubicBezTo>
                    <a:pt x="5489" y="18476"/>
                    <a:pt x="5654" y="18408"/>
                    <a:pt x="5774" y="18260"/>
                  </a:cubicBezTo>
                  <a:cubicBezTo>
                    <a:pt x="6700" y="17114"/>
                    <a:pt x="8072" y="16815"/>
                    <a:pt x="9376" y="16448"/>
                  </a:cubicBezTo>
                  <a:cubicBezTo>
                    <a:pt x="9473" y="16419"/>
                    <a:pt x="9579" y="16403"/>
                    <a:pt x="9690" y="16403"/>
                  </a:cubicBezTo>
                  <a:cubicBezTo>
                    <a:pt x="10143" y="16403"/>
                    <a:pt x="10674" y="16687"/>
                    <a:pt x="10991" y="17572"/>
                  </a:cubicBezTo>
                  <a:cubicBezTo>
                    <a:pt x="11139" y="17984"/>
                    <a:pt x="11230" y="18710"/>
                    <a:pt x="11828" y="18710"/>
                  </a:cubicBezTo>
                  <a:cubicBezTo>
                    <a:pt x="11846" y="18710"/>
                    <a:pt x="11865" y="18709"/>
                    <a:pt x="11883" y="18708"/>
                  </a:cubicBezTo>
                  <a:cubicBezTo>
                    <a:pt x="11956" y="18700"/>
                    <a:pt x="12009" y="18593"/>
                    <a:pt x="12076" y="18593"/>
                  </a:cubicBezTo>
                  <a:cubicBezTo>
                    <a:pt x="12111" y="18593"/>
                    <a:pt x="12149" y="18621"/>
                    <a:pt x="12195" y="18708"/>
                  </a:cubicBezTo>
                  <a:cubicBezTo>
                    <a:pt x="12237" y="18776"/>
                    <a:pt x="12161" y="18971"/>
                    <a:pt x="12086" y="19051"/>
                  </a:cubicBezTo>
                  <a:cubicBezTo>
                    <a:pt x="11942" y="19201"/>
                    <a:pt x="11740" y="19327"/>
                    <a:pt x="11925" y="19670"/>
                  </a:cubicBezTo>
                  <a:cubicBezTo>
                    <a:pt x="12035" y="19820"/>
                    <a:pt x="12178" y="19923"/>
                    <a:pt x="12330" y="19957"/>
                  </a:cubicBezTo>
                  <a:cubicBezTo>
                    <a:pt x="12358" y="19962"/>
                    <a:pt x="12386" y="19965"/>
                    <a:pt x="12412" y="19965"/>
                  </a:cubicBezTo>
                  <a:cubicBezTo>
                    <a:pt x="12620" y="19965"/>
                    <a:pt x="12764" y="19810"/>
                    <a:pt x="12809" y="19556"/>
                  </a:cubicBezTo>
                  <a:cubicBezTo>
                    <a:pt x="12817" y="19464"/>
                    <a:pt x="12809" y="19373"/>
                    <a:pt x="12776" y="19292"/>
                  </a:cubicBezTo>
                  <a:cubicBezTo>
                    <a:pt x="12750" y="19177"/>
                    <a:pt x="12757" y="19141"/>
                    <a:pt x="12781" y="19141"/>
                  </a:cubicBezTo>
                  <a:cubicBezTo>
                    <a:pt x="12813" y="19141"/>
                    <a:pt x="12871" y="19203"/>
                    <a:pt x="12918" y="19235"/>
                  </a:cubicBezTo>
                  <a:cubicBezTo>
                    <a:pt x="13163" y="19418"/>
                    <a:pt x="13474" y="19556"/>
                    <a:pt x="13331" y="19980"/>
                  </a:cubicBezTo>
                  <a:cubicBezTo>
                    <a:pt x="13222" y="20301"/>
                    <a:pt x="13305" y="20588"/>
                    <a:pt x="13642" y="20875"/>
                  </a:cubicBezTo>
                  <a:cubicBezTo>
                    <a:pt x="14319" y="21443"/>
                    <a:pt x="15015" y="21600"/>
                    <a:pt x="15633" y="21600"/>
                  </a:cubicBezTo>
                  <a:cubicBezTo>
                    <a:pt x="15937" y="21600"/>
                    <a:pt x="16222" y="21562"/>
                    <a:pt x="16478" y="21517"/>
                  </a:cubicBezTo>
                  <a:cubicBezTo>
                    <a:pt x="17471" y="21322"/>
                    <a:pt x="18750" y="21116"/>
                    <a:pt x="18750" y="19338"/>
                  </a:cubicBezTo>
                  <a:cubicBezTo>
                    <a:pt x="18750" y="19201"/>
                    <a:pt x="18868" y="19108"/>
                    <a:pt x="18892" y="18960"/>
                  </a:cubicBezTo>
                  <a:cubicBezTo>
                    <a:pt x="19103" y="17894"/>
                    <a:pt x="19970" y="17492"/>
                    <a:pt x="20306" y="16586"/>
                  </a:cubicBezTo>
                  <a:cubicBezTo>
                    <a:pt x="21148" y="14304"/>
                    <a:pt x="21215" y="11758"/>
                    <a:pt x="19204" y="9064"/>
                  </a:cubicBezTo>
                  <a:cubicBezTo>
                    <a:pt x="18581" y="8226"/>
                    <a:pt x="18135" y="7080"/>
                    <a:pt x="17294" y="6541"/>
                  </a:cubicBezTo>
                  <a:cubicBezTo>
                    <a:pt x="16410" y="5979"/>
                    <a:pt x="16209" y="5119"/>
                    <a:pt x="15931" y="4294"/>
                  </a:cubicBezTo>
                  <a:cubicBezTo>
                    <a:pt x="15872" y="3720"/>
                    <a:pt x="15687" y="3158"/>
                    <a:pt x="15300" y="2883"/>
                  </a:cubicBezTo>
                  <a:cubicBezTo>
                    <a:pt x="14542" y="2298"/>
                    <a:pt x="14357" y="1393"/>
                    <a:pt x="13937" y="624"/>
                  </a:cubicBezTo>
                  <a:cubicBezTo>
                    <a:pt x="13794" y="360"/>
                    <a:pt x="13709" y="51"/>
                    <a:pt x="13432" y="5"/>
                  </a:cubicBezTo>
                  <a:cubicBezTo>
                    <a:pt x="13409" y="1"/>
                    <a:pt x="13388" y="0"/>
                    <a:pt x="1336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25" name="Google Shape;291;p19"/>
            <p:cNvSpPr/>
            <p:nvPr/>
          </p:nvSpPr>
          <p:spPr>
            <a:xfrm>
              <a:off x="7752502" y="4239900"/>
              <a:ext cx="996893" cy="5557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5" h="21600" extrusionOk="0">
                  <a:moveTo>
                    <a:pt x="2605" y="0"/>
                  </a:moveTo>
                  <a:cubicBezTo>
                    <a:pt x="2482" y="0"/>
                    <a:pt x="2343" y="24"/>
                    <a:pt x="2187" y="78"/>
                  </a:cubicBezTo>
                  <a:cubicBezTo>
                    <a:pt x="1437" y="348"/>
                    <a:pt x="489" y="48"/>
                    <a:pt x="97" y="1604"/>
                  </a:cubicBezTo>
                  <a:cubicBezTo>
                    <a:pt x="-294" y="3161"/>
                    <a:pt x="587" y="3222"/>
                    <a:pt x="1028" y="3790"/>
                  </a:cubicBezTo>
                  <a:cubicBezTo>
                    <a:pt x="1126" y="3909"/>
                    <a:pt x="996" y="4448"/>
                    <a:pt x="1061" y="4747"/>
                  </a:cubicBezTo>
                  <a:cubicBezTo>
                    <a:pt x="1365" y="6273"/>
                    <a:pt x="1560" y="8461"/>
                    <a:pt x="2598" y="8461"/>
                  </a:cubicBezTo>
                  <a:cubicBezTo>
                    <a:pt x="2619" y="8461"/>
                    <a:pt x="2639" y="8461"/>
                    <a:pt x="2661" y="8459"/>
                  </a:cubicBezTo>
                  <a:cubicBezTo>
                    <a:pt x="2735" y="8451"/>
                    <a:pt x="2808" y="8447"/>
                    <a:pt x="2879" y="8447"/>
                  </a:cubicBezTo>
                  <a:cubicBezTo>
                    <a:pt x="4144" y="8447"/>
                    <a:pt x="5119" y="9646"/>
                    <a:pt x="6139" y="10524"/>
                  </a:cubicBezTo>
                  <a:cubicBezTo>
                    <a:pt x="6628" y="10943"/>
                    <a:pt x="7281" y="12680"/>
                    <a:pt x="6514" y="14206"/>
                  </a:cubicBezTo>
                  <a:cubicBezTo>
                    <a:pt x="6236" y="14774"/>
                    <a:pt x="6269" y="15432"/>
                    <a:pt x="6433" y="16092"/>
                  </a:cubicBezTo>
                  <a:cubicBezTo>
                    <a:pt x="6577" y="16648"/>
                    <a:pt x="6882" y="16989"/>
                    <a:pt x="7201" y="16989"/>
                  </a:cubicBezTo>
                  <a:cubicBezTo>
                    <a:pt x="7276" y="16989"/>
                    <a:pt x="7353" y="16970"/>
                    <a:pt x="7428" y="16929"/>
                  </a:cubicBezTo>
                  <a:cubicBezTo>
                    <a:pt x="7523" y="16894"/>
                    <a:pt x="7611" y="16877"/>
                    <a:pt x="7695" y="16877"/>
                  </a:cubicBezTo>
                  <a:cubicBezTo>
                    <a:pt x="8029" y="16877"/>
                    <a:pt x="8290" y="17145"/>
                    <a:pt x="8604" y="17528"/>
                  </a:cubicBezTo>
                  <a:cubicBezTo>
                    <a:pt x="9227" y="18304"/>
                    <a:pt x="10031" y="18682"/>
                    <a:pt x="10747" y="18682"/>
                  </a:cubicBezTo>
                  <a:cubicBezTo>
                    <a:pt x="11550" y="18682"/>
                    <a:pt x="12242" y="18207"/>
                    <a:pt x="12440" y="17289"/>
                  </a:cubicBezTo>
                  <a:cubicBezTo>
                    <a:pt x="12599" y="16562"/>
                    <a:pt x="12511" y="15611"/>
                    <a:pt x="13149" y="15611"/>
                  </a:cubicBezTo>
                  <a:cubicBezTo>
                    <a:pt x="13168" y="15611"/>
                    <a:pt x="13188" y="15611"/>
                    <a:pt x="13208" y="15612"/>
                  </a:cubicBezTo>
                  <a:cubicBezTo>
                    <a:pt x="13910" y="15673"/>
                    <a:pt x="14236" y="16480"/>
                    <a:pt x="14302" y="17557"/>
                  </a:cubicBezTo>
                  <a:cubicBezTo>
                    <a:pt x="14481" y="19892"/>
                    <a:pt x="15314" y="20701"/>
                    <a:pt x="16424" y="20762"/>
                  </a:cubicBezTo>
                  <a:cubicBezTo>
                    <a:pt x="16922" y="20762"/>
                    <a:pt x="17533" y="21600"/>
                    <a:pt x="18001" y="21600"/>
                  </a:cubicBezTo>
                  <a:cubicBezTo>
                    <a:pt x="18224" y="21600"/>
                    <a:pt x="18415" y="21409"/>
                    <a:pt x="18547" y="20850"/>
                  </a:cubicBezTo>
                  <a:cubicBezTo>
                    <a:pt x="18873" y="19414"/>
                    <a:pt x="17927" y="18008"/>
                    <a:pt x="17274" y="16899"/>
                  </a:cubicBezTo>
                  <a:cubicBezTo>
                    <a:pt x="16866" y="16212"/>
                    <a:pt x="16163" y="15283"/>
                    <a:pt x="16474" y="14326"/>
                  </a:cubicBezTo>
                  <a:cubicBezTo>
                    <a:pt x="16696" y="13654"/>
                    <a:pt x="16950" y="12464"/>
                    <a:pt x="17596" y="12464"/>
                  </a:cubicBezTo>
                  <a:cubicBezTo>
                    <a:pt x="17757" y="12464"/>
                    <a:pt x="17941" y="12536"/>
                    <a:pt x="18155" y="12710"/>
                  </a:cubicBezTo>
                  <a:cubicBezTo>
                    <a:pt x="18347" y="12865"/>
                    <a:pt x="18539" y="12933"/>
                    <a:pt x="18728" y="12933"/>
                  </a:cubicBezTo>
                  <a:cubicBezTo>
                    <a:pt x="19407" y="12933"/>
                    <a:pt x="20059" y="12070"/>
                    <a:pt x="20620" y="11391"/>
                  </a:cubicBezTo>
                  <a:cubicBezTo>
                    <a:pt x="21241" y="10643"/>
                    <a:pt x="21306" y="9088"/>
                    <a:pt x="20784" y="8040"/>
                  </a:cubicBezTo>
                  <a:cubicBezTo>
                    <a:pt x="20598" y="7662"/>
                    <a:pt x="20441" y="7515"/>
                    <a:pt x="20300" y="7515"/>
                  </a:cubicBezTo>
                  <a:cubicBezTo>
                    <a:pt x="19984" y="7515"/>
                    <a:pt x="19759" y="8267"/>
                    <a:pt x="19510" y="8849"/>
                  </a:cubicBezTo>
                  <a:cubicBezTo>
                    <a:pt x="19314" y="9237"/>
                    <a:pt x="19053" y="9476"/>
                    <a:pt x="18759" y="9536"/>
                  </a:cubicBezTo>
                  <a:cubicBezTo>
                    <a:pt x="18706" y="9545"/>
                    <a:pt x="18648" y="9549"/>
                    <a:pt x="18587" y="9549"/>
                  </a:cubicBezTo>
                  <a:cubicBezTo>
                    <a:pt x="17314" y="9549"/>
                    <a:pt x="14394" y="7824"/>
                    <a:pt x="13257" y="6454"/>
                  </a:cubicBezTo>
                  <a:cubicBezTo>
                    <a:pt x="12931" y="6034"/>
                    <a:pt x="12588" y="5705"/>
                    <a:pt x="12212" y="5435"/>
                  </a:cubicBezTo>
                  <a:cubicBezTo>
                    <a:pt x="10971" y="4657"/>
                    <a:pt x="9600" y="4268"/>
                    <a:pt x="8489" y="3071"/>
                  </a:cubicBezTo>
                  <a:cubicBezTo>
                    <a:pt x="7991" y="2524"/>
                    <a:pt x="7547" y="2288"/>
                    <a:pt x="7147" y="2288"/>
                  </a:cubicBezTo>
                  <a:cubicBezTo>
                    <a:pt x="6406" y="2288"/>
                    <a:pt x="5807" y="3093"/>
                    <a:pt x="5256" y="4238"/>
                  </a:cubicBezTo>
                  <a:cubicBezTo>
                    <a:pt x="4898" y="4997"/>
                    <a:pt x="4656" y="5302"/>
                    <a:pt x="4476" y="5302"/>
                  </a:cubicBezTo>
                  <a:cubicBezTo>
                    <a:pt x="4182" y="5302"/>
                    <a:pt x="4064" y="4477"/>
                    <a:pt x="3902" y="3490"/>
                  </a:cubicBezTo>
                  <a:cubicBezTo>
                    <a:pt x="3666" y="2061"/>
                    <a:pt x="3735" y="0"/>
                    <a:pt x="260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26" name="Google Shape;292;p19"/>
            <p:cNvSpPr/>
            <p:nvPr/>
          </p:nvSpPr>
          <p:spPr>
            <a:xfrm>
              <a:off x="6772109" y="3866475"/>
              <a:ext cx="486564" cy="567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1" h="21600" extrusionOk="0">
                  <a:moveTo>
                    <a:pt x="15529" y="0"/>
                  </a:moveTo>
                  <a:cubicBezTo>
                    <a:pt x="14539" y="0"/>
                    <a:pt x="13890" y="1075"/>
                    <a:pt x="13534" y="1891"/>
                  </a:cubicBezTo>
                  <a:cubicBezTo>
                    <a:pt x="12342" y="4439"/>
                    <a:pt x="9629" y="5701"/>
                    <a:pt x="7612" y="7546"/>
                  </a:cubicBezTo>
                  <a:cubicBezTo>
                    <a:pt x="6722" y="8336"/>
                    <a:pt x="5173" y="9681"/>
                    <a:pt x="4057" y="9681"/>
                  </a:cubicBezTo>
                  <a:cubicBezTo>
                    <a:pt x="3971" y="9681"/>
                    <a:pt x="3888" y="9672"/>
                    <a:pt x="3808" y="9657"/>
                  </a:cubicBezTo>
                  <a:cubicBezTo>
                    <a:pt x="3286" y="9549"/>
                    <a:pt x="2843" y="9499"/>
                    <a:pt x="2466" y="9499"/>
                  </a:cubicBezTo>
                  <a:cubicBezTo>
                    <a:pt x="190" y="9499"/>
                    <a:pt x="315" y="11292"/>
                    <a:pt x="3" y="12675"/>
                  </a:cubicBezTo>
                  <a:cubicBezTo>
                    <a:pt x="-95" y="15957"/>
                    <a:pt x="3014" y="19531"/>
                    <a:pt x="6157" y="20557"/>
                  </a:cubicBezTo>
                  <a:cubicBezTo>
                    <a:pt x="6867" y="20793"/>
                    <a:pt x="7596" y="20818"/>
                    <a:pt x="8305" y="20818"/>
                  </a:cubicBezTo>
                  <a:cubicBezTo>
                    <a:pt x="8494" y="20818"/>
                    <a:pt x="8682" y="20817"/>
                    <a:pt x="8867" y="20817"/>
                  </a:cubicBezTo>
                  <a:cubicBezTo>
                    <a:pt x="9539" y="20817"/>
                    <a:pt x="10181" y="20840"/>
                    <a:pt x="10755" y="21056"/>
                  </a:cubicBezTo>
                  <a:cubicBezTo>
                    <a:pt x="11687" y="21417"/>
                    <a:pt x="12458" y="21600"/>
                    <a:pt x="13102" y="21600"/>
                  </a:cubicBezTo>
                  <a:cubicBezTo>
                    <a:pt x="14600" y="21600"/>
                    <a:pt x="15395" y="20600"/>
                    <a:pt x="15883" y="18507"/>
                  </a:cubicBezTo>
                  <a:cubicBezTo>
                    <a:pt x="16312" y="16572"/>
                    <a:pt x="17271" y="13964"/>
                    <a:pt x="18925" y="13203"/>
                  </a:cubicBezTo>
                  <a:cubicBezTo>
                    <a:pt x="21472" y="12029"/>
                    <a:pt x="20150" y="11356"/>
                    <a:pt x="19487" y="10213"/>
                  </a:cubicBezTo>
                  <a:cubicBezTo>
                    <a:pt x="18628" y="8689"/>
                    <a:pt x="16742" y="7254"/>
                    <a:pt x="19156" y="5408"/>
                  </a:cubicBezTo>
                  <a:cubicBezTo>
                    <a:pt x="19819" y="4909"/>
                    <a:pt x="21505" y="4439"/>
                    <a:pt x="20678" y="3298"/>
                  </a:cubicBezTo>
                  <a:cubicBezTo>
                    <a:pt x="19554" y="1803"/>
                    <a:pt x="17901" y="485"/>
                    <a:pt x="15883" y="44"/>
                  </a:cubicBezTo>
                  <a:cubicBezTo>
                    <a:pt x="15760" y="15"/>
                    <a:pt x="15642" y="0"/>
                    <a:pt x="15529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27" name="Google Shape;293;p19"/>
            <p:cNvSpPr/>
            <p:nvPr/>
          </p:nvSpPr>
          <p:spPr>
            <a:xfrm>
              <a:off x="6147291" y="3930643"/>
              <a:ext cx="949578" cy="7676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9" h="21600" extrusionOk="0">
                  <a:moveTo>
                    <a:pt x="7259" y="5746"/>
                  </a:moveTo>
                  <a:cubicBezTo>
                    <a:pt x="7261" y="5750"/>
                    <a:pt x="7263" y="5754"/>
                    <a:pt x="7266" y="5758"/>
                  </a:cubicBezTo>
                  <a:cubicBezTo>
                    <a:pt x="7269" y="5761"/>
                    <a:pt x="7273" y="5764"/>
                    <a:pt x="7276" y="5768"/>
                  </a:cubicBezTo>
                  <a:lnTo>
                    <a:pt x="7259" y="5746"/>
                  </a:lnTo>
                  <a:close/>
                  <a:moveTo>
                    <a:pt x="1006" y="0"/>
                  </a:moveTo>
                  <a:cubicBezTo>
                    <a:pt x="707" y="0"/>
                    <a:pt x="444" y="105"/>
                    <a:pt x="214" y="394"/>
                  </a:cubicBezTo>
                  <a:cubicBezTo>
                    <a:pt x="-199" y="893"/>
                    <a:pt x="59" y="1413"/>
                    <a:pt x="369" y="1759"/>
                  </a:cubicBezTo>
                  <a:cubicBezTo>
                    <a:pt x="1627" y="3211"/>
                    <a:pt x="2729" y="4857"/>
                    <a:pt x="3659" y="6657"/>
                  </a:cubicBezTo>
                  <a:cubicBezTo>
                    <a:pt x="5675" y="10362"/>
                    <a:pt x="6725" y="15064"/>
                    <a:pt x="10428" y="16992"/>
                  </a:cubicBezTo>
                  <a:cubicBezTo>
                    <a:pt x="10480" y="17036"/>
                    <a:pt x="10498" y="17123"/>
                    <a:pt x="10498" y="17209"/>
                  </a:cubicBezTo>
                  <a:cubicBezTo>
                    <a:pt x="9774" y="19462"/>
                    <a:pt x="11341" y="19310"/>
                    <a:pt x="12237" y="19635"/>
                  </a:cubicBezTo>
                  <a:cubicBezTo>
                    <a:pt x="14683" y="20480"/>
                    <a:pt x="17163" y="21066"/>
                    <a:pt x="19696" y="21369"/>
                  </a:cubicBezTo>
                  <a:cubicBezTo>
                    <a:pt x="20010" y="21414"/>
                    <a:pt x="20350" y="21600"/>
                    <a:pt x="20636" y="21600"/>
                  </a:cubicBezTo>
                  <a:cubicBezTo>
                    <a:pt x="20898" y="21600"/>
                    <a:pt x="21112" y="21442"/>
                    <a:pt x="21212" y="20870"/>
                  </a:cubicBezTo>
                  <a:cubicBezTo>
                    <a:pt x="21401" y="19831"/>
                    <a:pt x="20574" y="19593"/>
                    <a:pt x="20039" y="19159"/>
                  </a:cubicBezTo>
                  <a:cubicBezTo>
                    <a:pt x="17870" y="17469"/>
                    <a:pt x="15251" y="17989"/>
                    <a:pt x="12961" y="16862"/>
                  </a:cubicBezTo>
                  <a:cubicBezTo>
                    <a:pt x="12860" y="16814"/>
                    <a:pt x="12743" y="16802"/>
                    <a:pt x="12621" y="16802"/>
                  </a:cubicBezTo>
                  <a:cubicBezTo>
                    <a:pt x="12484" y="16802"/>
                    <a:pt x="12341" y="16817"/>
                    <a:pt x="12207" y="16817"/>
                  </a:cubicBezTo>
                  <a:cubicBezTo>
                    <a:pt x="11922" y="16817"/>
                    <a:pt x="11680" y="16745"/>
                    <a:pt x="11634" y="16299"/>
                  </a:cubicBezTo>
                  <a:cubicBezTo>
                    <a:pt x="11530" y="15323"/>
                    <a:pt x="11376" y="14153"/>
                    <a:pt x="12168" y="13374"/>
                  </a:cubicBezTo>
                  <a:cubicBezTo>
                    <a:pt x="12736" y="12788"/>
                    <a:pt x="12564" y="12333"/>
                    <a:pt x="12237" y="11597"/>
                  </a:cubicBezTo>
                  <a:cubicBezTo>
                    <a:pt x="11669" y="10275"/>
                    <a:pt x="10118" y="10730"/>
                    <a:pt x="9843" y="9841"/>
                  </a:cubicBezTo>
                  <a:cubicBezTo>
                    <a:pt x="9311" y="8048"/>
                    <a:pt x="8127" y="7096"/>
                    <a:pt x="7266" y="5758"/>
                  </a:cubicBezTo>
                  <a:cubicBezTo>
                    <a:pt x="6770" y="5240"/>
                    <a:pt x="6291" y="4681"/>
                    <a:pt x="5760" y="4187"/>
                  </a:cubicBezTo>
                  <a:cubicBezTo>
                    <a:pt x="4348" y="2865"/>
                    <a:pt x="3470" y="655"/>
                    <a:pt x="1557" y="90"/>
                  </a:cubicBezTo>
                  <a:cubicBezTo>
                    <a:pt x="1362" y="35"/>
                    <a:pt x="1178" y="0"/>
                    <a:pt x="1006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28" name="Google Shape;294;p19"/>
            <p:cNvSpPr/>
            <p:nvPr/>
          </p:nvSpPr>
          <p:spPr>
            <a:xfrm>
              <a:off x="4107504" y="4760156"/>
              <a:ext cx="359830" cy="704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8" h="21600" extrusionOk="0">
                  <a:moveTo>
                    <a:pt x="16558" y="0"/>
                  </a:moveTo>
                  <a:cubicBezTo>
                    <a:pt x="15449" y="0"/>
                    <a:pt x="14997" y="496"/>
                    <a:pt x="14462" y="1039"/>
                  </a:cubicBezTo>
                  <a:cubicBezTo>
                    <a:pt x="12616" y="3021"/>
                    <a:pt x="11095" y="5192"/>
                    <a:pt x="6538" y="5736"/>
                  </a:cubicBezTo>
                  <a:cubicBezTo>
                    <a:pt x="4732" y="5924"/>
                    <a:pt x="3786" y="6680"/>
                    <a:pt x="3458" y="7836"/>
                  </a:cubicBezTo>
                  <a:cubicBezTo>
                    <a:pt x="2679" y="10362"/>
                    <a:pt x="3130" y="12935"/>
                    <a:pt x="626" y="15412"/>
                  </a:cubicBezTo>
                  <a:cubicBezTo>
                    <a:pt x="-1551" y="17631"/>
                    <a:pt x="2391" y="21596"/>
                    <a:pt x="5758" y="21596"/>
                  </a:cubicBezTo>
                  <a:cubicBezTo>
                    <a:pt x="5872" y="21599"/>
                    <a:pt x="5984" y="21600"/>
                    <a:pt x="6096" y="21600"/>
                  </a:cubicBezTo>
                  <a:cubicBezTo>
                    <a:pt x="9472" y="21600"/>
                    <a:pt x="10991" y="20223"/>
                    <a:pt x="11506" y="18669"/>
                  </a:cubicBezTo>
                  <a:cubicBezTo>
                    <a:pt x="12820" y="15153"/>
                    <a:pt x="15161" y="11849"/>
                    <a:pt x="17461" y="8544"/>
                  </a:cubicBezTo>
                  <a:cubicBezTo>
                    <a:pt x="19227" y="5972"/>
                    <a:pt x="20049" y="3612"/>
                    <a:pt x="17913" y="1063"/>
                  </a:cubicBezTo>
                  <a:cubicBezTo>
                    <a:pt x="17585" y="638"/>
                    <a:pt x="17708" y="25"/>
                    <a:pt x="1655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29" name="Google Shape;295;p19"/>
            <p:cNvSpPr/>
            <p:nvPr/>
          </p:nvSpPr>
          <p:spPr>
            <a:xfrm>
              <a:off x="7767445" y="1842759"/>
              <a:ext cx="426344" cy="745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19" h="21600" extrusionOk="0">
                  <a:moveTo>
                    <a:pt x="8294" y="0"/>
                  </a:moveTo>
                  <a:cubicBezTo>
                    <a:pt x="7805" y="0"/>
                    <a:pt x="7476" y="77"/>
                    <a:pt x="7593" y="278"/>
                  </a:cubicBezTo>
                  <a:cubicBezTo>
                    <a:pt x="8607" y="2107"/>
                    <a:pt x="6442" y="4473"/>
                    <a:pt x="9374" y="5812"/>
                  </a:cubicBezTo>
                  <a:cubicBezTo>
                    <a:pt x="11817" y="6927"/>
                    <a:pt x="11536" y="8555"/>
                    <a:pt x="12340" y="9872"/>
                  </a:cubicBezTo>
                  <a:cubicBezTo>
                    <a:pt x="12120" y="10595"/>
                    <a:pt x="12183" y="11699"/>
                    <a:pt x="11357" y="11699"/>
                  </a:cubicBezTo>
                  <a:cubicBezTo>
                    <a:pt x="11264" y="11699"/>
                    <a:pt x="11163" y="11686"/>
                    <a:pt x="11048" y="11657"/>
                  </a:cubicBezTo>
                  <a:cubicBezTo>
                    <a:pt x="10535" y="11526"/>
                    <a:pt x="10127" y="11469"/>
                    <a:pt x="9804" y="11469"/>
                  </a:cubicBezTo>
                  <a:cubicBezTo>
                    <a:pt x="8742" y="11469"/>
                    <a:pt x="8572" y="12084"/>
                    <a:pt x="8467" y="12750"/>
                  </a:cubicBezTo>
                  <a:cubicBezTo>
                    <a:pt x="8326" y="13599"/>
                    <a:pt x="7698" y="13888"/>
                    <a:pt x="6547" y="14067"/>
                  </a:cubicBezTo>
                  <a:cubicBezTo>
                    <a:pt x="-153" y="15071"/>
                    <a:pt x="-1619" y="17080"/>
                    <a:pt x="1731" y="20694"/>
                  </a:cubicBezTo>
                  <a:cubicBezTo>
                    <a:pt x="2084" y="21063"/>
                    <a:pt x="2288" y="21600"/>
                    <a:pt x="3128" y="21600"/>
                  </a:cubicBezTo>
                  <a:cubicBezTo>
                    <a:pt x="3205" y="21600"/>
                    <a:pt x="3286" y="21596"/>
                    <a:pt x="3371" y="21587"/>
                  </a:cubicBezTo>
                  <a:cubicBezTo>
                    <a:pt x="4453" y="21475"/>
                    <a:pt x="4837" y="20962"/>
                    <a:pt x="5047" y="20337"/>
                  </a:cubicBezTo>
                  <a:cubicBezTo>
                    <a:pt x="5257" y="19690"/>
                    <a:pt x="5047" y="19087"/>
                    <a:pt x="6476" y="18775"/>
                  </a:cubicBezTo>
                  <a:cubicBezTo>
                    <a:pt x="9792" y="18017"/>
                    <a:pt x="13002" y="17034"/>
                    <a:pt x="16284" y="16209"/>
                  </a:cubicBezTo>
                  <a:cubicBezTo>
                    <a:pt x="17156" y="16008"/>
                    <a:pt x="17853" y="15830"/>
                    <a:pt x="18168" y="15272"/>
                  </a:cubicBezTo>
                  <a:cubicBezTo>
                    <a:pt x="19179" y="13308"/>
                    <a:pt x="16284" y="7418"/>
                    <a:pt x="13735" y="6079"/>
                  </a:cubicBezTo>
                  <a:cubicBezTo>
                    <a:pt x="13317" y="5855"/>
                    <a:pt x="12130" y="5901"/>
                    <a:pt x="12548" y="5343"/>
                  </a:cubicBezTo>
                  <a:cubicBezTo>
                    <a:pt x="12681" y="5174"/>
                    <a:pt x="12851" y="5116"/>
                    <a:pt x="13045" y="5116"/>
                  </a:cubicBezTo>
                  <a:cubicBezTo>
                    <a:pt x="13461" y="5116"/>
                    <a:pt x="13980" y="5387"/>
                    <a:pt x="14434" y="5387"/>
                  </a:cubicBezTo>
                  <a:cubicBezTo>
                    <a:pt x="14493" y="5388"/>
                    <a:pt x="14553" y="5389"/>
                    <a:pt x="14614" y="5389"/>
                  </a:cubicBezTo>
                  <a:cubicBezTo>
                    <a:pt x="16570" y="5389"/>
                    <a:pt x="18398" y="4691"/>
                    <a:pt x="19109" y="3802"/>
                  </a:cubicBezTo>
                  <a:cubicBezTo>
                    <a:pt x="19981" y="2732"/>
                    <a:pt x="17958" y="2151"/>
                    <a:pt x="16528" y="2040"/>
                  </a:cubicBezTo>
                  <a:cubicBezTo>
                    <a:pt x="14153" y="1862"/>
                    <a:pt x="12374" y="1014"/>
                    <a:pt x="10420" y="322"/>
                  </a:cubicBezTo>
                  <a:cubicBezTo>
                    <a:pt x="9899" y="142"/>
                    <a:pt x="8952" y="0"/>
                    <a:pt x="8294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30" name="Google Shape;296;p19"/>
            <p:cNvSpPr/>
            <p:nvPr/>
          </p:nvSpPr>
          <p:spPr>
            <a:xfrm>
              <a:off x="8570009" y="5990276"/>
              <a:ext cx="818525" cy="6319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extrusionOk="0">
                  <a:moveTo>
                    <a:pt x="17736" y="0"/>
                  </a:moveTo>
                  <a:cubicBezTo>
                    <a:pt x="17646" y="0"/>
                    <a:pt x="17550" y="14"/>
                    <a:pt x="17447" y="43"/>
                  </a:cubicBezTo>
                  <a:cubicBezTo>
                    <a:pt x="16612" y="280"/>
                    <a:pt x="16691" y="1176"/>
                    <a:pt x="16850" y="1965"/>
                  </a:cubicBezTo>
                  <a:cubicBezTo>
                    <a:pt x="17308" y="4333"/>
                    <a:pt x="16831" y="6150"/>
                    <a:pt x="15199" y="7387"/>
                  </a:cubicBezTo>
                  <a:cubicBezTo>
                    <a:pt x="14680" y="7781"/>
                    <a:pt x="14461" y="8334"/>
                    <a:pt x="14740" y="9125"/>
                  </a:cubicBezTo>
                  <a:cubicBezTo>
                    <a:pt x="15038" y="10019"/>
                    <a:pt x="14461" y="10361"/>
                    <a:pt x="14103" y="10809"/>
                  </a:cubicBezTo>
                  <a:cubicBezTo>
                    <a:pt x="13986" y="10952"/>
                    <a:pt x="13862" y="11016"/>
                    <a:pt x="13744" y="11016"/>
                  </a:cubicBezTo>
                  <a:cubicBezTo>
                    <a:pt x="13560" y="11016"/>
                    <a:pt x="13388" y="10864"/>
                    <a:pt x="13267" y="10625"/>
                  </a:cubicBezTo>
                  <a:cubicBezTo>
                    <a:pt x="12973" y="10067"/>
                    <a:pt x="12688" y="9865"/>
                    <a:pt x="12406" y="9865"/>
                  </a:cubicBezTo>
                  <a:cubicBezTo>
                    <a:pt x="12022" y="9865"/>
                    <a:pt x="11639" y="10244"/>
                    <a:pt x="11237" y="10625"/>
                  </a:cubicBezTo>
                  <a:cubicBezTo>
                    <a:pt x="9824" y="12018"/>
                    <a:pt x="8688" y="13994"/>
                    <a:pt x="6956" y="14678"/>
                  </a:cubicBezTo>
                  <a:cubicBezTo>
                    <a:pt x="4647" y="15599"/>
                    <a:pt x="2796" y="17625"/>
                    <a:pt x="625" y="18863"/>
                  </a:cubicBezTo>
                  <a:cubicBezTo>
                    <a:pt x="-31" y="19232"/>
                    <a:pt x="-310" y="20126"/>
                    <a:pt x="487" y="20679"/>
                  </a:cubicBezTo>
                  <a:cubicBezTo>
                    <a:pt x="1144" y="21152"/>
                    <a:pt x="1920" y="21311"/>
                    <a:pt x="2697" y="21600"/>
                  </a:cubicBezTo>
                  <a:cubicBezTo>
                    <a:pt x="4089" y="21100"/>
                    <a:pt x="5384" y="20179"/>
                    <a:pt x="6478" y="18941"/>
                  </a:cubicBezTo>
                  <a:cubicBezTo>
                    <a:pt x="8709" y="16362"/>
                    <a:pt x="11375" y="14388"/>
                    <a:pt x="13925" y="12940"/>
                  </a:cubicBezTo>
                  <a:cubicBezTo>
                    <a:pt x="16273" y="11598"/>
                    <a:pt x="17945" y="9202"/>
                    <a:pt x="20214" y="7940"/>
                  </a:cubicBezTo>
                  <a:cubicBezTo>
                    <a:pt x="20772" y="7597"/>
                    <a:pt x="21290" y="6781"/>
                    <a:pt x="21130" y="5861"/>
                  </a:cubicBezTo>
                  <a:cubicBezTo>
                    <a:pt x="21046" y="5389"/>
                    <a:pt x="20888" y="5242"/>
                    <a:pt x="20700" y="5242"/>
                  </a:cubicBezTo>
                  <a:cubicBezTo>
                    <a:pt x="20447" y="5242"/>
                    <a:pt x="20139" y="5506"/>
                    <a:pt x="19877" y="5597"/>
                  </a:cubicBezTo>
                  <a:cubicBezTo>
                    <a:pt x="19834" y="5608"/>
                    <a:pt x="19792" y="5614"/>
                    <a:pt x="19753" y="5614"/>
                  </a:cubicBezTo>
                  <a:cubicBezTo>
                    <a:pt x="19511" y="5614"/>
                    <a:pt x="19331" y="5413"/>
                    <a:pt x="19399" y="5096"/>
                  </a:cubicBezTo>
                  <a:cubicBezTo>
                    <a:pt x="19716" y="3703"/>
                    <a:pt x="18841" y="2728"/>
                    <a:pt x="18761" y="1465"/>
                  </a:cubicBezTo>
                  <a:cubicBezTo>
                    <a:pt x="18727" y="702"/>
                    <a:pt x="18385" y="0"/>
                    <a:pt x="17736" y="0"/>
                  </a:cubicBez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31" name="Google Shape;297;p19"/>
            <p:cNvSpPr/>
            <p:nvPr/>
          </p:nvSpPr>
          <p:spPr>
            <a:xfrm>
              <a:off x="7523304" y="3199166"/>
              <a:ext cx="369156" cy="6869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10" h="21600" extrusionOk="0">
                  <a:moveTo>
                    <a:pt x="14599" y="13927"/>
                  </a:moveTo>
                  <a:cubicBezTo>
                    <a:pt x="14207" y="14743"/>
                    <a:pt x="13992" y="15645"/>
                    <a:pt x="12287" y="15837"/>
                  </a:cubicBezTo>
                  <a:cubicBezTo>
                    <a:pt x="12276" y="15839"/>
                    <a:pt x="12262" y="15839"/>
                    <a:pt x="12246" y="15839"/>
                  </a:cubicBezTo>
                  <a:cubicBezTo>
                    <a:pt x="11956" y="15839"/>
                    <a:pt x="11446" y="15616"/>
                    <a:pt x="11446" y="15547"/>
                  </a:cubicBezTo>
                  <a:cubicBezTo>
                    <a:pt x="11606" y="14388"/>
                    <a:pt x="13201" y="14216"/>
                    <a:pt x="14599" y="13927"/>
                  </a:cubicBezTo>
                  <a:close/>
                  <a:moveTo>
                    <a:pt x="4021" y="0"/>
                  </a:moveTo>
                  <a:cubicBezTo>
                    <a:pt x="3334" y="0"/>
                    <a:pt x="2544" y="129"/>
                    <a:pt x="1873" y="129"/>
                  </a:cubicBezTo>
                  <a:cubicBezTo>
                    <a:pt x="1790" y="129"/>
                    <a:pt x="1709" y="128"/>
                    <a:pt x="1628" y="122"/>
                  </a:cubicBezTo>
                  <a:cubicBezTo>
                    <a:pt x="1611" y="122"/>
                    <a:pt x="1595" y="122"/>
                    <a:pt x="1579" y="122"/>
                  </a:cubicBezTo>
                  <a:cubicBezTo>
                    <a:pt x="635" y="122"/>
                    <a:pt x="-248" y="785"/>
                    <a:pt x="65" y="1236"/>
                  </a:cubicBezTo>
                  <a:cubicBezTo>
                    <a:pt x="1468" y="3197"/>
                    <a:pt x="-1417" y="5571"/>
                    <a:pt x="1709" y="7387"/>
                  </a:cubicBezTo>
                  <a:cubicBezTo>
                    <a:pt x="2149" y="7629"/>
                    <a:pt x="1790" y="8355"/>
                    <a:pt x="2149" y="8743"/>
                  </a:cubicBezTo>
                  <a:cubicBezTo>
                    <a:pt x="2875" y="9439"/>
                    <a:pt x="3084" y="11052"/>
                    <a:pt x="4382" y="11052"/>
                  </a:cubicBezTo>
                  <a:cubicBezTo>
                    <a:pt x="4665" y="11052"/>
                    <a:pt x="4997" y="10978"/>
                    <a:pt x="5396" y="10801"/>
                  </a:cubicBezTo>
                  <a:cubicBezTo>
                    <a:pt x="6340" y="10382"/>
                    <a:pt x="7079" y="10235"/>
                    <a:pt x="7745" y="10235"/>
                  </a:cubicBezTo>
                  <a:cubicBezTo>
                    <a:pt x="8658" y="10235"/>
                    <a:pt x="9431" y="10514"/>
                    <a:pt x="10404" y="10752"/>
                  </a:cubicBezTo>
                  <a:cubicBezTo>
                    <a:pt x="11047" y="10922"/>
                    <a:pt x="11687" y="10995"/>
                    <a:pt x="11726" y="11454"/>
                  </a:cubicBezTo>
                  <a:cubicBezTo>
                    <a:pt x="11726" y="11624"/>
                    <a:pt x="11446" y="11770"/>
                    <a:pt x="11286" y="11914"/>
                  </a:cubicBezTo>
                  <a:cubicBezTo>
                    <a:pt x="10845" y="11746"/>
                    <a:pt x="10404" y="11576"/>
                    <a:pt x="9964" y="11358"/>
                  </a:cubicBezTo>
                  <a:cubicBezTo>
                    <a:pt x="9412" y="11024"/>
                    <a:pt x="8668" y="10843"/>
                    <a:pt x="7905" y="10843"/>
                  </a:cubicBezTo>
                  <a:cubicBezTo>
                    <a:pt x="7615" y="10843"/>
                    <a:pt x="7325" y="10869"/>
                    <a:pt x="7037" y="10922"/>
                  </a:cubicBezTo>
                  <a:cubicBezTo>
                    <a:pt x="5676" y="11139"/>
                    <a:pt x="6198" y="11866"/>
                    <a:pt x="6117" y="12399"/>
                  </a:cubicBezTo>
                  <a:cubicBezTo>
                    <a:pt x="5957" y="14021"/>
                    <a:pt x="9484" y="15789"/>
                    <a:pt x="9203" y="15983"/>
                  </a:cubicBezTo>
                  <a:cubicBezTo>
                    <a:pt x="5637" y="18452"/>
                    <a:pt x="8440" y="18501"/>
                    <a:pt x="11566" y="19276"/>
                  </a:cubicBezTo>
                  <a:cubicBezTo>
                    <a:pt x="12529" y="19542"/>
                    <a:pt x="13491" y="21358"/>
                    <a:pt x="15694" y="21576"/>
                  </a:cubicBezTo>
                  <a:cubicBezTo>
                    <a:pt x="15868" y="21592"/>
                    <a:pt x="16028" y="21600"/>
                    <a:pt x="16174" y="21600"/>
                  </a:cubicBezTo>
                  <a:cubicBezTo>
                    <a:pt x="18205" y="21600"/>
                    <a:pt x="17866" y="20122"/>
                    <a:pt x="18539" y="19445"/>
                  </a:cubicBezTo>
                  <a:cubicBezTo>
                    <a:pt x="20183" y="17775"/>
                    <a:pt x="18418" y="16152"/>
                    <a:pt x="17377" y="14603"/>
                  </a:cubicBezTo>
                  <a:cubicBezTo>
                    <a:pt x="17057" y="14091"/>
                    <a:pt x="16459" y="13747"/>
                    <a:pt x="15633" y="13747"/>
                  </a:cubicBezTo>
                  <a:cubicBezTo>
                    <a:pt x="15330" y="13747"/>
                    <a:pt x="14996" y="13793"/>
                    <a:pt x="14634" y="13894"/>
                  </a:cubicBezTo>
                  <a:cubicBezTo>
                    <a:pt x="15487" y="12710"/>
                    <a:pt x="17398" y="11086"/>
                    <a:pt x="15054" y="10413"/>
                  </a:cubicBezTo>
                  <a:cubicBezTo>
                    <a:pt x="12007" y="9566"/>
                    <a:pt x="11406" y="7072"/>
                    <a:pt x="7520" y="6902"/>
                  </a:cubicBezTo>
                  <a:cubicBezTo>
                    <a:pt x="6316" y="6854"/>
                    <a:pt x="5275" y="5837"/>
                    <a:pt x="6277" y="4796"/>
                  </a:cubicBezTo>
                  <a:cubicBezTo>
                    <a:pt x="7800" y="3246"/>
                    <a:pt x="6358" y="1817"/>
                    <a:pt x="5435" y="486"/>
                  </a:cubicBezTo>
                  <a:cubicBezTo>
                    <a:pt x="5152" y="101"/>
                    <a:pt x="4628" y="0"/>
                    <a:pt x="402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32" name="Google Shape;298;p19"/>
            <p:cNvSpPr/>
            <p:nvPr/>
          </p:nvSpPr>
          <p:spPr>
            <a:xfrm>
              <a:off x="7214811" y="4132641"/>
              <a:ext cx="311476" cy="40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67" h="21600" extrusionOk="0">
                  <a:moveTo>
                    <a:pt x="18163" y="0"/>
                  </a:moveTo>
                  <a:cubicBezTo>
                    <a:pt x="17767" y="0"/>
                    <a:pt x="17400" y="109"/>
                    <a:pt x="17132" y="366"/>
                  </a:cubicBezTo>
                  <a:cubicBezTo>
                    <a:pt x="16275" y="1147"/>
                    <a:pt x="15351" y="1406"/>
                    <a:pt x="14416" y="1406"/>
                  </a:cubicBezTo>
                  <a:cubicBezTo>
                    <a:pt x="13536" y="1406"/>
                    <a:pt x="12647" y="1178"/>
                    <a:pt x="11794" y="940"/>
                  </a:cubicBezTo>
                  <a:cubicBezTo>
                    <a:pt x="10552" y="575"/>
                    <a:pt x="9483" y="411"/>
                    <a:pt x="8556" y="411"/>
                  </a:cubicBezTo>
                  <a:cubicBezTo>
                    <a:pt x="4789" y="411"/>
                    <a:pt x="3349" y="3129"/>
                    <a:pt x="1974" y="6192"/>
                  </a:cubicBezTo>
                  <a:cubicBezTo>
                    <a:pt x="63" y="10336"/>
                    <a:pt x="-995" y="14398"/>
                    <a:pt x="1321" y="17476"/>
                  </a:cubicBezTo>
                  <a:cubicBezTo>
                    <a:pt x="1470" y="19855"/>
                    <a:pt x="1219" y="21332"/>
                    <a:pt x="3285" y="21579"/>
                  </a:cubicBezTo>
                  <a:cubicBezTo>
                    <a:pt x="3428" y="21593"/>
                    <a:pt x="3571" y="21600"/>
                    <a:pt x="3705" y="21600"/>
                  </a:cubicBezTo>
                  <a:cubicBezTo>
                    <a:pt x="5171" y="21600"/>
                    <a:pt x="6097" y="20805"/>
                    <a:pt x="6558" y="19527"/>
                  </a:cubicBezTo>
                  <a:cubicBezTo>
                    <a:pt x="6677" y="19173"/>
                    <a:pt x="6514" y="18385"/>
                    <a:pt x="7003" y="18385"/>
                  </a:cubicBezTo>
                  <a:cubicBezTo>
                    <a:pt x="7137" y="18385"/>
                    <a:pt x="7318" y="18444"/>
                    <a:pt x="7563" y="18585"/>
                  </a:cubicBezTo>
                  <a:cubicBezTo>
                    <a:pt x="8248" y="18983"/>
                    <a:pt x="8851" y="19142"/>
                    <a:pt x="9396" y="19142"/>
                  </a:cubicBezTo>
                  <a:cubicBezTo>
                    <a:pt x="10695" y="19142"/>
                    <a:pt x="11648" y="18228"/>
                    <a:pt x="12499" y="17476"/>
                  </a:cubicBezTo>
                  <a:cubicBezTo>
                    <a:pt x="13909" y="16246"/>
                    <a:pt x="12298" y="15096"/>
                    <a:pt x="11744" y="13864"/>
                  </a:cubicBezTo>
                  <a:cubicBezTo>
                    <a:pt x="11191" y="12634"/>
                    <a:pt x="9174" y="11278"/>
                    <a:pt x="11945" y="10089"/>
                  </a:cubicBezTo>
                  <a:cubicBezTo>
                    <a:pt x="13405" y="9474"/>
                    <a:pt x="15873" y="9146"/>
                    <a:pt x="14815" y="7259"/>
                  </a:cubicBezTo>
                  <a:cubicBezTo>
                    <a:pt x="14369" y="6442"/>
                    <a:pt x="13659" y="6211"/>
                    <a:pt x="12848" y="6211"/>
                  </a:cubicBezTo>
                  <a:cubicBezTo>
                    <a:pt x="11823" y="6211"/>
                    <a:pt x="10640" y="6579"/>
                    <a:pt x="9629" y="6601"/>
                  </a:cubicBezTo>
                  <a:cubicBezTo>
                    <a:pt x="8874" y="6684"/>
                    <a:pt x="8119" y="6767"/>
                    <a:pt x="7414" y="6931"/>
                  </a:cubicBezTo>
                  <a:cubicBezTo>
                    <a:pt x="7414" y="6520"/>
                    <a:pt x="7161" y="5905"/>
                    <a:pt x="7414" y="5782"/>
                  </a:cubicBezTo>
                  <a:cubicBezTo>
                    <a:pt x="8067" y="5371"/>
                    <a:pt x="8924" y="4837"/>
                    <a:pt x="9678" y="4837"/>
                  </a:cubicBezTo>
                  <a:cubicBezTo>
                    <a:pt x="11593" y="4879"/>
                    <a:pt x="13557" y="5371"/>
                    <a:pt x="15418" y="5371"/>
                  </a:cubicBezTo>
                  <a:cubicBezTo>
                    <a:pt x="17886" y="5371"/>
                    <a:pt x="18994" y="3687"/>
                    <a:pt x="20104" y="2211"/>
                  </a:cubicBezTo>
                  <a:cubicBezTo>
                    <a:pt x="20605" y="1636"/>
                    <a:pt x="20354" y="817"/>
                    <a:pt x="19649" y="446"/>
                  </a:cubicBezTo>
                  <a:cubicBezTo>
                    <a:pt x="19201" y="173"/>
                    <a:pt x="18659" y="0"/>
                    <a:pt x="1816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33" name="Google Shape;299;p19"/>
            <p:cNvSpPr/>
            <p:nvPr/>
          </p:nvSpPr>
          <p:spPr>
            <a:xfrm>
              <a:off x="3977266" y="390722"/>
              <a:ext cx="440069" cy="2904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5" h="21600" extrusionOk="0">
                  <a:moveTo>
                    <a:pt x="17630" y="0"/>
                  </a:moveTo>
                  <a:cubicBezTo>
                    <a:pt x="12750" y="2575"/>
                    <a:pt x="6866" y="971"/>
                    <a:pt x="2668" y="8532"/>
                  </a:cubicBezTo>
                  <a:cubicBezTo>
                    <a:pt x="47" y="13227"/>
                    <a:pt x="-993" y="17922"/>
                    <a:pt x="1160" y="19466"/>
                  </a:cubicBezTo>
                  <a:cubicBezTo>
                    <a:pt x="3276" y="20785"/>
                    <a:pt x="5537" y="21530"/>
                    <a:pt x="7833" y="21587"/>
                  </a:cubicBezTo>
                  <a:cubicBezTo>
                    <a:pt x="7939" y="21593"/>
                    <a:pt x="8047" y="21600"/>
                    <a:pt x="8153" y="21600"/>
                  </a:cubicBezTo>
                  <a:cubicBezTo>
                    <a:pt x="8799" y="21600"/>
                    <a:pt x="9411" y="21385"/>
                    <a:pt x="9627" y="20155"/>
                  </a:cubicBezTo>
                  <a:cubicBezTo>
                    <a:pt x="9879" y="18724"/>
                    <a:pt x="9162" y="18151"/>
                    <a:pt x="8479" y="17634"/>
                  </a:cubicBezTo>
                  <a:cubicBezTo>
                    <a:pt x="5429" y="15232"/>
                    <a:pt x="6542" y="12998"/>
                    <a:pt x="8552" y="10593"/>
                  </a:cubicBezTo>
                  <a:cubicBezTo>
                    <a:pt x="11421" y="7101"/>
                    <a:pt x="15047" y="7041"/>
                    <a:pt x="18240" y="4924"/>
                  </a:cubicBezTo>
                  <a:cubicBezTo>
                    <a:pt x="19137" y="4407"/>
                    <a:pt x="20607" y="5152"/>
                    <a:pt x="20499" y="2634"/>
                  </a:cubicBezTo>
                  <a:cubicBezTo>
                    <a:pt x="20393" y="113"/>
                    <a:pt x="18994" y="229"/>
                    <a:pt x="1763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34" name="Google Shape;300;p19"/>
            <p:cNvSpPr/>
            <p:nvPr/>
          </p:nvSpPr>
          <p:spPr>
            <a:xfrm>
              <a:off x="2686650" y="280209"/>
              <a:ext cx="429319" cy="158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5" h="21600" extrusionOk="0">
                  <a:moveTo>
                    <a:pt x="8362" y="0"/>
                  </a:moveTo>
                  <a:cubicBezTo>
                    <a:pt x="6290" y="0"/>
                    <a:pt x="4200" y="681"/>
                    <a:pt x="2132" y="785"/>
                  </a:cubicBezTo>
                  <a:cubicBezTo>
                    <a:pt x="1297" y="785"/>
                    <a:pt x="389" y="1314"/>
                    <a:pt x="84" y="3943"/>
                  </a:cubicBezTo>
                  <a:cubicBezTo>
                    <a:pt x="-181" y="6358"/>
                    <a:pt x="198" y="8883"/>
                    <a:pt x="994" y="10039"/>
                  </a:cubicBezTo>
                  <a:cubicBezTo>
                    <a:pt x="3080" y="13721"/>
                    <a:pt x="5277" y="16982"/>
                    <a:pt x="7436" y="20347"/>
                  </a:cubicBezTo>
                  <a:cubicBezTo>
                    <a:pt x="7965" y="21119"/>
                    <a:pt x="8456" y="21600"/>
                    <a:pt x="8916" y="21600"/>
                  </a:cubicBezTo>
                  <a:cubicBezTo>
                    <a:pt x="9576" y="21600"/>
                    <a:pt x="10175" y="20614"/>
                    <a:pt x="10734" y="18138"/>
                  </a:cubicBezTo>
                  <a:cubicBezTo>
                    <a:pt x="11227" y="16118"/>
                    <a:pt x="11903" y="12796"/>
                    <a:pt x="12824" y="12796"/>
                  </a:cubicBezTo>
                  <a:cubicBezTo>
                    <a:pt x="13102" y="12796"/>
                    <a:pt x="13403" y="13094"/>
                    <a:pt x="13727" y="13824"/>
                  </a:cubicBezTo>
                  <a:cubicBezTo>
                    <a:pt x="15128" y="17085"/>
                    <a:pt x="16643" y="17189"/>
                    <a:pt x="18161" y="17609"/>
                  </a:cubicBezTo>
                  <a:cubicBezTo>
                    <a:pt x="18650" y="17761"/>
                    <a:pt x="19266" y="18272"/>
                    <a:pt x="19812" y="18272"/>
                  </a:cubicBezTo>
                  <a:cubicBezTo>
                    <a:pt x="20408" y="18272"/>
                    <a:pt x="20919" y="17663"/>
                    <a:pt x="21077" y="15296"/>
                  </a:cubicBezTo>
                  <a:cubicBezTo>
                    <a:pt x="21419" y="10879"/>
                    <a:pt x="19864" y="10143"/>
                    <a:pt x="18766" y="8987"/>
                  </a:cubicBezTo>
                  <a:lnTo>
                    <a:pt x="14258" y="2994"/>
                  </a:lnTo>
                  <a:cubicBezTo>
                    <a:pt x="12326" y="627"/>
                    <a:pt x="10350" y="0"/>
                    <a:pt x="836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35" name="Google Shape;301;p19"/>
            <p:cNvSpPr/>
            <p:nvPr/>
          </p:nvSpPr>
          <p:spPr>
            <a:xfrm>
              <a:off x="1896373" y="1341754"/>
              <a:ext cx="196174" cy="206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3" h="21600" extrusionOk="0">
                  <a:moveTo>
                    <a:pt x="13222" y="0"/>
                  </a:moveTo>
                  <a:cubicBezTo>
                    <a:pt x="13152" y="0"/>
                    <a:pt x="13082" y="0"/>
                    <a:pt x="13013" y="0"/>
                  </a:cubicBezTo>
                  <a:cubicBezTo>
                    <a:pt x="7453" y="163"/>
                    <a:pt x="-607" y="11285"/>
                    <a:pt x="37" y="17730"/>
                  </a:cubicBezTo>
                  <a:cubicBezTo>
                    <a:pt x="37" y="19823"/>
                    <a:pt x="1730" y="21516"/>
                    <a:pt x="3824" y="21600"/>
                  </a:cubicBezTo>
                  <a:cubicBezTo>
                    <a:pt x="13176" y="21358"/>
                    <a:pt x="20993" y="14106"/>
                    <a:pt x="20513" y="6044"/>
                  </a:cubicBezTo>
                  <a:cubicBezTo>
                    <a:pt x="20275" y="2243"/>
                    <a:pt x="17154" y="0"/>
                    <a:pt x="1322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36" name="Google Shape;302;p19"/>
            <p:cNvSpPr/>
            <p:nvPr/>
          </p:nvSpPr>
          <p:spPr>
            <a:xfrm>
              <a:off x="7105424" y="4631418"/>
              <a:ext cx="372081" cy="1467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0" h="21600" extrusionOk="0">
                  <a:moveTo>
                    <a:pt x="20685" y="5462"/>
                  </a:moveTo>
                  <a:cubicBezTo>
                    <a:pt x="20675" y="5469"/>
                    <a:pt x="20665" y="5475"/>
                    <a:pt x="20657" y="5482"/>
                  </a:cubicBezTo>
                  <a:cubicBezTo>
                    <a:pt x="20652" y="5515"/>
                    <a:pt x="20645" y="5541"/>
                    <a:pt x="20640" y="5574"/>
                  </a:cubicBezTo>
                  <a:lnTo>
                    <a:pt x="20685" y="5462"/>
                  </a:lnTo>
                  <a:close/>
                  <a:moveTo>
                    <a:pt x="15742" y="0"/>
                  </a:moveTo>
                  <a:cubicBezTo>
                    <a:pt x="13197" y="0"/>
                    <a:pt x="10684" y="669"/>
                    <a:pt x="8376" y="3646"/>
                  </a:cubicBezTo>
                  <a:cubicBezTo>
                    <a:pt x="7785" y="4472"/>
                    <a:pt x="7504" y="4951"/>
                    <a:pt x="7273" y="4951"/>
                  </a:cubicBezTo>
                  <a:cubicBezTo>
                    <a:pt x="7032" y="4951"/>
                    <a:pt x="6849" y="4420"/>
                    <a:pt x="6425" y="3193"/>
                  </a:cubicBezTo>
                  <a:cubicBezTo>
                    <a:pt x="5708" y="1043"/>
                    <a:pt x="5001" y="262"/>
                    <a:pt x="4309" y="262"/>
                  </a:cubicBezTo>
                  <a:cubicBezTo>
                    <a:pt x="3032" y="262"/>
                    <a:pt x="1798" y="2898"/>
                    <a:pt x="617" y="4439"/>
                  </a:cubicBezTo>
                  <a:cubicBezTo>
                    <a:pt x="-411" y="5672"/>
                    <a:pt x="0" y="10564"/>
                    <a:pt x="723" y="10564"/>
                  </a:cubicBezTo>
                  <a:cubicBezTo>
                    <a:pt x="730" y="10564"/>
                    <a:pt x="740" y="10564"/>
                    <a:pt x="748" y="10564"/>
                  </a:cubicBezTo>
                  <a:cubicBezTo>
                    <a:pt x="888" y="10531"/>
                    <a:pt x="1023" y="10518"/>
                    <a:pt x="1156" y="10518"/>
                  </a:cubicBezTo>
                  <a:cubicBezTo>
                    <a:pt x="4341" y="10518"/>
                    <a:pt x="5879" y="18046"/>
                    <a:pt x="8376" y="20872"/>
                  </a:cubicBezTo>
                  <a:cubicBezTo>
                    <a:pt x="8780" y="21364"/>
                    <a:pt x="9164" y="21600"/>
                    <a:pt x="9507" y="21600"/>
                  </a:cubicBezTo>
                  <a:cubicBezTo>
                    <a:pt x="10596" y="21600"/>
                    <a:pt x="11293" y="19233"/>
                    <a:pt x="11062" y="15095"/>
                  </a:cubicBezTo>
                  <a:cubicBezTo>
                    <a:pt x="10932" y="12485"/>
                    <a:pt x="10977" y="11692"/>
                    <a:pt x="12060" y="11128"/>
                  </a:cubicBezTo>
                  <a:cubicBezTo>
                    <a:pt x="14955" y="9548"/>
                    <a:pt x="17806" y="7403"/>
                    <a:pt x="20657" y="5482"/>
                  </a:cubicBezTo>
                  <a:cubicBezTo>
                    <a:pt x="20993" y="3436"/>
                    <a:pt x="21189" y="361"/>
                    <a:pt x="20294" y="361"/>
                  </a:cubicBezTo>
                  <a:cubicBezTo>
                    <a:pt x="18789" y="236"/>
                    <a:pt x="17259" y="0"/>
                    <a:pt x="15742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37" name="Google Shape;303;p19"/>
            <p:cNvSpPr/>
            <p:nvPr/>
          </p:nvSpPr>
          <p:spPr>
            <a:xfrm>
              <a:off x="6466714" y="434615"/>
              <a:ext cx="457575" cy="976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4" h="21600" extrusionOk="0">
                  <a:moveTo>
                    <a:pt x="5364" y="0"/>
                  </a:moveTo>
                  <a:cubicBezTo>
                    <a:pt x="4509" y="1193"/>
                    <a:pt x="3940" y="2041"/>
                    <a:pt x="3370" y="2553"/>
                  </a:cubicBezTo>
                  <a:cubicBezTo>
                    <a:pt x="3201" y="2711"/>
                    <a:pt x="3011" y="2760"/>
                    <a:pt x="2811" y="2760"/>
                  </a:cubicBezTo>
                  <a:cubicBezTo>
                    <a:pt x="2403" y="2760"/>
                    <a:pt x="1950" y="2543"/>
                    <a:pt x="1530" y="2543"/>
                  </a:cubicBezTo>
                  <a:cubicBezTo>
                    <a:pt x="615" y="2543"/>
                    <a:pt x="-145" y="3608"/>
                    <a:pt x="24" y="10391"/>
                  </a:cubicBezTo>
                  <a:cubicBezTo>
                    <a:pt x="183" y="16464"/>
                    <a:pt x="1149" y="17568"/>
                    <a:pt x="2216" y="17568"/>
                  </a:cubicBezTo>
                  <a:cubicBezTo>
                    <a:pt x="2826" y="17568"/>
                    <a:pt x="3466" y="17203"/>
                    <a:pt x="4010" y="17203"/>
                  </a:cubicBezTo>
                  <a:cubicBezTo>
                    <a:pt x="6396" y="17036"/>
                    <a:pt x="8781" y="16010"/>
                    <a:pt x="11159" y="16010"/>
                  </a:cubicBezTo>
                  <a:cubicBezTo>
                    <a:pt x="13534" y="16010"/>
                    <a:pt x="15901" y="17036"/>
                    <a:pt x="18252" y="20949"/>
                  </a:cubicBezTo>
                  <a:cubicBezTo>
                    <a:pt x="18526" y="21393"/>
                    <a:pt x="18808" y="21600"/>
                    <a:pt x="19086" y="21600"/>
                  </a:cubicBezTo>
                  <a:cubicBezTo>
                    <a:pt x="20001" y="21600"/>
                    <a:pt x="20853" y="19264"/>
                    <a:pt x="21101" y="14817"/>
                  </a:cubicBezTo>
                  <a:cubicBezTo>
                    <a:pt x="21455" y="8005"/>
                    <a:pt x="19961" y="7325"/>
                    <a:pt x="18999" y="5964"/>
                  </a:cubicBezTo>
                  <a:cubicBezTo>
                    <a:pt x="17870" y="4190"/>
                    <a:pt x="16723" y="3638"/>
                    <a:pt x="15571" y="3638"/>
                  </a:cubicBezTo>
                  <a:cubicBezTo>
                    <a:pt x="13686" y="3638"/>
                    <a:pt x="11791" y="5107"/>
                    <a:pt x="9947" y="5107"/>
                  </a:cubicBezTo>
                  <a:cubicBezTo>
                    <a:pt x="8367" y="5107"/>
                    <a:pt x="6824" y="4022"/>
                    <a:pt x="5364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38" name="Google Shape;304;p19"/>
            <p:cNvSpPr/>
            <p:nvPr/>
          </p:nvSpPr>
          <p:spPr>
            <a:xfrm>
              <a:off x="7846307" y="6294720"/>
              <a:ext cx="206337" cy="173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extrusionOk="0">
                  <a:moveTo>
                    <a:pt x="16645" y="0"/>
                  </a:moveTo>
                  <a:cubicBezTo>
                    <a:pt x="14476" y="0"/>
                    <a:pt x="11813" y="2724"/>
                    <a:pt x="9699" y="2724"/>
                  </a:cubicBezTo>
                  <a:cubicBezTo>
                    <a:pt x="8793" y="2724"/>
                    <a:pt x="7986" y="2224"/>
                    <a:pt x="7363" y="799"/>
                  </a:cubicBezTo>
                  <a:cubicBezTo>
                    <a:pt x="-802" y="2235"/>
                    <a:pt x="1646" y="10955"/>
                    <a:pt x="164" y="16419"/>
                  </a:cubicBezTo>
                  <a:cubicBezTo>
                    <a:pt x="-639" y="19331"/>
                    <a:pt x="1629" y="21600"/>
                    <a:pt x="4232" y="21600"/>
                  </a:cubicBezTo>
                  <a:cubicBezTo>
                    <a:pt x="4288" y="21600"/>
                    <a:pt x="4339" y="21600"/>
                    <a:pt x="4395" y="21600"/>
                  </a:cubicBezTo>
                  <a:cubicBezTo>
                    <a:pt x="9068" y="21500"/>
                    <a:pt x="20798" y="9042"/>
                    <a:pt x="19832" y="4343"/>
                  </a:cubicBezTo>
                  <a:cubicBezTo>
                    <a:pt x="19119" y="1026"/>
                    <a:pt x="17976" y="0"/>
                    <a:pt x="16645" y="0"/>
                  </a:cubicBez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39" name="Google Shape;305;p19"/>
            <p:cNvSpPr/>
            <p:nvPr/>
          </p:nvSpPr>
          <p:spPr>
            <a:xfrm>
              <a:off x="5770793" y="3647410"/>
              <a:ext cx="133776" cy="22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45" h="21600" extrusionOk="0">
                  <a:moveTo>
                    <a:pt x="2543" y="0"/>
                  </a:moveTo>
                  <a:lnTo>
                    <a:pt x="1628" y="582"/>
                  </a:lnTo>
                  <a:cubicBezTo>
                    <a:pt x="-187" y="6120"/>
                    <a:pt x="-871" y="11663"/>
                    <a:pt x="1628" y="17129"/>
                  </a:cubicBezTo>
                  <a:cubicBezTo>
                    <a:pt x="2641" y="19651"/>
                    <a:pt x="4365" y="21600"/>
                    <a:pt x="8469" y="21600"/>
                  </a:cubicBezTo>
                  <a:cubicBezTo>
                    <a:pt x="8995" y="21600"/>
                    <a:pt x="9554" y="21566"/>
                    <a:pt x="10153" y="21503"/>
                  </a:cubicBezTo>
                  <a:cubicBezTo>
                    <a:pt x="15382" y="20993"/>
                    <a:pt x="20729" y="18588"/>
                    <a:pt x="19591" y="15746"/>
                  </a:cubicBezTo>
                  <a:cubicBezTo>
                    <a:pt x="17204" y="9330"/>
                    <a:pt x="12994" y="3134"/>
                    <a:pt x="254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40" name="Google Shape;306;p19"/>
            <p:cNvSpPr/>
            <p:nvPr/>
          </p:nvSpPr>
          <p:spPr>
            <a:xfrm>
              <a:off x="4938086" y="245139"/>
              <a:ext cx="278805" cy="11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4" h="21600" extrusionOk="0">
                  <a:moveTo>
                    <a:pt x="3240" y="0"/>
                  </a:moveTo>
                  <a:cubicBezTo>
                    <a:pt x="1725" y="0"/>
                    <a:pt x="549" y="2915"/>
                    <a:pt x="95" y="6639"/>
                  </a:cubicBezTo>
                  <a:cubicBezTo>
                    <a:pt x="-251" y="9040"/>
                    <a:pt x="387" y="11580"/>
                    <a:pt x="1433" y="11996"/>
                  </a:cubicBezTo>
                  <a:cubicBezTo>
                    <a:pt x="6369" y="15385"/>
                    <a:pt x="11305" y="18636"/>
                    <a:pt x="15660" y="21600"/>
                  </a:cubicBezTo>
                  <a:cubicBezTo>
                    <a:pt x="17982" y="21314"/>
                    <a:pt x="19665" y="21314"/>
                    <a:pt x="20711" y="17362"/>
                  </a:cubicBezTo>
                  <a:cubicBezTo>
                    <a:pt x="21349" y="15108"/>
                    <a:pt x="20942" y="11996"/>
                    <a:pt x="20129" y="11580"/>
                  </a:cubicBezTo>
                  <a:cubicBezTo>
                    <a:pt x="14440" y="8330"/>
                    <a:pt x="9329" y="286"/>
                    <a:pt x="3348" y="8"/>
                  </a:cubicBezTo>
                  <a:cubicBezTo>
                    <a:pt x="3311" y="0"/>
                    <a:pt x="3277" y="0"/>
                    <a:pt x="324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41" name="Google Shape;307;p19"/>
            <p:cNvSpPr/>
            <p:nvPr/>
          </p:nvSpPr>
          <p:spPr>
            <a:xfrm>
              <a:off x="2964808" y="246744"/>
              <a:ext cx="201433" cy="99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5" h="21600" extrusionOk="0">
                  <a:moveTo>
                    <a:pt x="3343" y="0"/>
                  </a:moveTo>
                  <a:cubicBezTo>
                    <a:pt x="1786" y="0"/>
                    <a:pt x="221" y="1561"/>
                    <a:pt x="5" y="6689"/>
                  </a:cubicBezTo>
                  <a:cubicBezTo>
                    <a:pt x="-77" y="8367"/>
                    <a:pt x="793" y="10209"/>
                    <a:pt x="1191" y="12051"/>
                  </a:cubicBezTo>
                  <a:lnTo>
                    <a:pt x="10604" y="21600"/>
                  </a:lnTo>
                  <a:cubicBezTo>
                    <a:pt x="11080" y="21522"/>
                    <a:pt x="11556" y="21522"/>
                    <a:pt x="12028" y="21522"/>
                  </a:cubicBezTo>
                  <a:cubicBezTo>
                    <a:pt x="12504" y="21522"/>
                    <a:pt x="12980" y="21522"/>
                    <a:pt x="13452" y="21435"/>
                  </a:cubicBezTo>
                  <a:cubicBezTo>
                    <a:pt x="16620" y="20766"/>
                    <a:pt x="21523" y="20262"/>
                    <a:pt x="20575" y="12225"/>
                  </a:cubicBezTo>
                  <a:cubicBezTo>
                    <a:pt x="19403" y="2986"/>
                    <a:pt x="16322" y="1813"/>
                    <a:pt x="12934" y="1813"/>
                  </a:cubicBezTo>
                  <a:cubicBezTo>
                    <a:pt x="11776" y="1813"/>
                    <a:pt x="10581" y="1949"/>
                    <a:pt x="9418" y="1949"/>
                  </a:cubicBezTo>
                  <a:cubicBezTo>
                    <a:pt x="7990" y="1949"/>
                    <a:pt x="6607" y="1745"/>
                    <a:pt x="5385" y="824"/>
                  </a:cubicBezTo>
                  <a:cubicBezTo>
                    <a:pt x="4803" y="349"/>
                    <a:pt x="4075" y="0"/>
                    <a:pt x="334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42" name="Google Shape;308;p19"/>
            <p:cNvSpPr/>
            <p:nvPr/>
          </p:nvSpPr>
          <p:spPr>
            <a:xfrm>
              <a:off x="7395979" y="4640018"/>
              <a:ext cx="214115" cy="1365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90" h="21600" extrusionOk="0">
                  <a:moveTo>
                    <a:pt x="16791" y="0"/>
                  </a:moveTo>
                  <a:cubicBezTo>
                    <a:pt x="16406" y="0"/>
                    <a:pt x="16013" y="85"/>
                    <a:pt x="15617" y="247"/>
                  </a:cubicBezTo>
                  <a:cubicBezTo>
                    <a:pt x="12770" y="1466"/>
                    <a:pt x="9996" y="2926"/>
                    <a:pt x="7221" y="4512"/>
                  </a:cubicBezTo>
                  <a:lnTo>
                    <a:pt x="7297" y="4512"/>
                  </a:lnTo>
                  <a:cubicBezTo>
                    <a:pt x="6128" y="5971"/>
                    <a:pt x="4962" y="7310"/>
                    <a:pt x="3721" y="8410"/>
                  </a:cubicBezTo>
                  <a:cubicBezTo>
                    <a:pt x="946" y="10603"/>
                    <a:pt x="-878" y="14748"/>
                    <a:pt x="435" y="18886"/>
                  </a:cubicBezTo>
                  <a:cubicBezTo>
                    <a:pt x="1065" y="20888"/>
                    <a:pt x="1867" y="21600"/>
                    <a:pt x="2737" y="21600"/>
                  </a:cubicBezTo>
                  <a:cubicBezTo>
                    <a:pt x="4097" y="21600"/>
                    <a:pt x="5613" y="19859"/>
                    <a:pt x="6858" y="18519"/>
                  </a:cubicBezTo>
                  <a:cubicBezTo>
                    <a:pt x="9924" y="14748"/>
                    <a:pt x="13353" y="11942"/>
                    <a:pt x="17002" y="10116"/>
                  </a:cubicBezTo>
                  <a:cubicBezTo>
                    <a:pt x="18678" y="9383"/>
                    <a:pt x="20722" y="7804"/>
                    <a:pt x="20211" y="4265"/>
                  </a:cubicBezTo>
                  <a:cubicBezTo>
                    <a:pt x="19742" y="1424"/>
                    <a:pt x="18374" y="0"/>
                    <a:pt x="1679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43" name="Google Shape;309;p19"/>
            <p:cNvSpPr/>
            <p:nvPr/>
          </p:nvSpPr>
          <p:spPr>
            <a:xfrm>
              <a:off x="7465429" y="2859563"/>
              <a:ext cx="99172" cy="1672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38" h="21600" extrusionOk="0">
                  <a:moveTo>
                    <a:pt x="11513" y="0"/>
                  </a:moveTo>
                  <a:cubicBezTo>
                    <a:pt x="11385" y="0"/>
                    <a:pt x="11258" y="0"/>
                    <a:pt x="11130" y="6"/>
                  </a:cubicBezTo>
                  <a:cubicBezTo>
                    <a:pt x="793" y="305"/>
                    <a:pt x="1207" y="7664"/>
                    <a:pt x="107" y="13032"/>
                  </a:cubicBezTo>
                  <a:cubicBezTo>
                    <a:pt x="-690" y="17641"/>
                    <a:pt x="3008" y="21600"/>
                    <a:pt x="9209" y="21600"/>
                  </a:cubicBezTo>
                  <a:cubicBezTo>
                    <a:pt x="9433" y="21600"/>
                    <a:pt x="9656" y="21594"/>
                    <a:pt x="9887" y="21583"/>
                  </a:cubicBezTo>
                  <a:cubicBezTo>
                    <a:pt x="20910" y="21186"/>
                    <a:pt x="14980" y="13827"/>
                    <a:pt x="17738" y="10443"/>
                  </a:cubicBezTo>
                  <a:cubicBezTo>
                    <a:pt x="17060" y="6042"/>
                    <a:pt x="19451" y="0"/>
                    <a:pt x="1151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44" name="Google Shape;310;p19"/>
            <p:cNvSpPr/>
            <p:nvPr/>
          </p:nvSpPr>
          <p:spPr>
            <a:xfrm>
              <a:off x="7451499" y="3567333"/>
              <a:ext cx="131595" cy="173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3" h="21600" extrusionOk="0">
                  <a:moveTo>
                    <a:pt x="16650" y="0"/>
                  </a:moveTo>
                  <a:cubicBezTo>
                    <a:pt x="15043" y="0"/>
                    <a:pt x="13564" y="572"/>
                    <a:pt x="12700" y="1533"/>
                  </a:cubicBezTo>
                  <a:cubicBezTo>
                    <a:pt x="10229" y="6621"/>
                    <a:pt x="5786" y="10458"/>
                    <a:pt x="1464" y="14491"/>
                  </a:cubicBezTo>
                  <a:cubicBezTo>
                    <a:pt x="-264" y="15929"/>
                    <a:pt x="-507" y="18234"/>
                    <a:pt x="972" y="19867"/>
                  </a:cubicBezTo>
                  <a:cubicBezTo>
                    <a:pt x="1814" y="20911"/>
                    <a:pt x="3107" y="21600"/>
                    <a:pt x="4357" y="21600"/>
                  </a:cubicBezTo>
                  <a:cubicBezTo>
                    <a:pt x="4943" y="21600"/>
                    <a:pt x="5522" y="21450"/>
                    <a:pt x="6029" y="21111"/>
                  </a:cubicBezTo>
                  <a:cubicBezTo>
                    <a:pt x="12450" y="17368"/>
                    <a:pt x="18993" y="13435"/>
                    <a:pt x="21093" y="8059"/>
                  </a:cubicBezTo>
                  <a:cubicBezTo>
                    <a:pt x="20722" y="4127"/>
                    <a:pt x="20350" y="1244"/>
                    <a:pt x="1665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45" name="Google Shape;311;p19"/>
            <p:cNvSpPr/>
            <p:nvPr/>
          </p:nvSpPr>
          <p:spPr>
            <a:xfrm>
              <a:off x="3646960" y="245184"/>
              <a:ext cx="191539" cy="79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6" h="20413" extrusionOk="0">
                  <a:moveTo>
                    <a:pt x="7138" y="0"/>
                  </a:moveTo>
                  <a:cubicBezTo>
                    <a:pt x="4376" y="1576"/>
                    <a:pt x="355" y="-1187"/>
                    <a:pt x="20" y="7295"/>
                  </a:cubicBezTo>
                  <a:cubicBezTo>
                    <a:pt x="-314" y="14990"/>
                    <a:pt x="3620" y="14990"/>
                    <a:pt x="6135" y="16566"/>
                  </a:cubicBezTo>
                  <a:cubicBezTo>
                    <a:pt x="8228" y="17947"/>
                    <a:pt x="10404" y="18940"/>
                    <a:pt x="12497" y="19523"/>
                  </a:cubicBezTo>
                  <a:cubicBezTo>
                    <a:pt x="13723" y="19888"/>
                    <a:pt x="15084" y="20413"/>
                    <a:pt x="16349" y="20413"/>
                  </a:cubicBezTo>
                  <a:cubicBezTo>
                    <a:pt x="18529" y="20413"/>
                    <a:pt x="20414" y="18849"/>
                    <a:pt x="20787" y="12227"/>
                  </a:cubicBezTo>
                  <a:cubicBezTo>
                    <a:pt x="21286" y="2752"/>
                    <a:pt x="16935" y="3551"/>
                    <a:pt x="14004" y="2558"/>
                  </a:cubicBezTo>
                  <a:lnTo>
                    <a:pt x="7138" y="0"/>
                  </a:ln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46" name="Google Shape;312;p19"/>
            <p:cNvSpPr/>
            <p:nvPr/>
          </p:nvSpPr>
          <p:spPr>
            <a:xfrm>
              <a:off x="9115917" y="5246366"/>
              <a:ext cx="129815" cy="1426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extrusionOk="0">
                  <a:moveTo>
                    <a:pt x="3814" y="0"/>
                  </a:moveTo>
                  <a:cubicBezTo>
                    <a:pt x="1336" y="0"/>
                    <a:pt x="-363" y="2240"/>
                    <a:pt x="67" y="4744"/>
                  </a:cubicBezTo>
                  <a:cubicBezTo>
                    <a:pt x="1707" y="13253"/>
                    <a:pt x="7627" y="18732"/>
                    <a:pt x="16324" y="21418"/>
                  </a:cubicBezTo>
                  <a:cubicBezTo>
                    <a:pt x="16717" y="21539"/>
                    <a:pt x="17096" y="21600"/>
                    <a:pt x="17461" y="21600"/>
                  </a:cubicBezTo>
                  <a:cubicBezTo>
                    <a:pt x="19531" y="21600"/>
                    <a:pt x="21018" y="19657"/>
                    <a:pt x="21237" y="16283"/>
                  </a:cubicBezTo>
                  <a:cubicBezTo>
                    <a:pt x="16703" y="10918"/>
                    <a:pt x="13925" y="2875"/>
                    <a:pt x="5112" y="196"/>
                  </a:cubicBezTo>
                  <a:cubicBezTo>
                    <a:pt x="4660" y="61"/>
                    <a:pt x="4230" y="0"/>
                    <a:pt x="3814" y="0"/>
                  </a:cubicBez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47" name="Google Shape;313;p19"/>
            <p:cNvSpPr/>
            <p:nvPr/>
          </p:nvSpPr>
          <p:spPr>
            <a:xfrm>
              <a:off x="7917918" y="4025381"/>
              <a:ext cx="85534" cy="1421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693" h="21600" extrusionOk="0">
                  <a:moveTo>
                    <a:pt x="10344" y="0"/>
                  </a:moveTo>
                  <a:cubicBezTo>
                    <a:pt x="10164" y="0"/>
                    <a:pt x="9976" y="7"/>
                    <a:pt x="9780" y="20"/>
                  </a:cubicBezTo>
                  <a:cubicBezTo>
                    <a:pt x="2005" y="724"/>
                    <a:pt x="174" y="6451"/>
                    <a:pt x="27" y="11717"/>
                  </a:cubicBezTo>
                  <a:cubicBezTo>
                    <a:pt x="-235" y="15928"/>
                    <a:pt x="1392" y="21600"/>
                    <a:pt x="7197" y="21600"/>
                  </a:cubicBezTo>
                  <a:cubicBezTo>
                    <a:pt x="7524" y="21600"/>
                    <a:pt x="7867" y="21580"/>
                    <a:pt x="8227" y="21546"/>
                  </a:cubicBezTo>
                  <a:cubicBezTo>
                    <a:pt x="21365" y="20023"/>
                    <a:pt x="13165" y="11954"/>
                    <a:pt x="13165" y="7507"/>
                  </a:cubicBezTo>
                  <a:cubicBezTo>
                    <a:pt x="13982" y="3696"/>
                    <a:pt x="14408" y="0"/>
                    <a:pt x="10344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48" name="Google Shape;314;p19"/>
            <p:cNvSpPr/>
            <p:nvPr/>
          </p:nvSpPr>
          <p:spPr>
            <a:xfrm>
              <a:off x="3884868" y="228696"/>
              <a:ext cx="151179" cy="77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15" h="18701" extrusionOk="0">
                  <a:moveTo>
                    <a:pt x="15098" y="0"/>
                  </a:moveTo>
                  <a:cubicBezTo>
                    <a:pt x="14404" y="0"/>
                    <a:pt x="13716" y="151"/>
                    <a:pt x="13091" y="442"/>
                  </a:cubicBezTo>
                  <a:cubicBezTo>
                    <a:pt x="8383" y="2867"/>
                    <a:pt x="677" y="-485"/>
                    <a:pt x="33" y="11436"/>
                  </a:cubicBezTo>
                  <a:cubicBezTo>
                    <a:pt x="-500" y="18884"/>
                    <a:pt x="5602" y="18323"/>
                    <a:pt x="9665" y="18701"/>
                  </a:cubicBezTo>
                  <a:cubicBezTo>
                    <a:pt x="13735" y="16275"/>
                    <a:pt x="20691" y="21115"/>
                    <a:pt x="21013" y="8267"/>
                  </a:cubicBezTo>
                  <a:cubicBezTo>
                    <a:pt x="21100" y="2565"/>
                    <a:pt x="17990" y="0"/>
                    <a:pt x="15098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49" name="Google Shape;315;p19"/>
            <p:cNvSpPr/>
            <p:nvPr/>
          </p:nvSpPr>
          <p:spPr>
            <a:xfrm>
              <a:off x="8012790" y="618654"/>
              <a:ext cx="143243" cy="691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7" h="20037" extrusionOk="0">
                  <a:moveTo>
                    <a:pt x="9675" y="0"/>
                  </a:moveTo>
                  <a:cubicBezTo>
                    <a:pt x="9009" y="543"/>
                    <a:pt x="8176" y="672"/>
                    <a:pt x="7277" y="672"/>
                  </a:cubicBezTo>
                  <a:cubicBezTo>
                    <a:pt x="6484" y="672"/>
                    <a:pt x="5644" y="569"/>
                    <a:pt x="4825" y="569"/>
                  </a:cubicBezTo>
                  <a:cubicBezTo>
                    <a:pt x="2380" y="569"/>
                    <a:pt x="135" y="1460"/>
                    <a:pt x="1" y="8488"/>
                  </a:cubicBezTo>
                  <a:cubicBezTo>
                    <a:pt x="-92" y="19016"/>
                    <a:pt x="4092" y="19882"/>
                    <a:pt x="8116" y="19882"/>
                  </a:cubicBezTo>
                  <a:cubicBezTo>
                    <a:pt x="8916" y="19882"/>
                    <a:pt x="9715" y="19856"/>
                    <a:pt x="10468" y="19856"/>
                  </a:cubicBezTo>
                  <a:cubicBezTo>
                    <a:pt x="10748" y="19856"/>
                    <a:pt x="11021" y="19856"/>
                    <a:pt x="11288" y="19869"/>
                  </a:cubicBezTo>
                  <a:cubicBezTo>
                    <a:pt x="12074" y="19959"/>
                    <a:pt x="12927" y="20037"/>
                    <a:pt x="13799" y="20037"/>
                  </a:cubicBezTo>
                  <a:cubicBezTo>
                    <a:pt x="17524" y="20037"/>
                    <a:pt x="21508" y="18629"/>
                    <a:pt x="21415" y="10490"/>
                  </a:cubicBezTo>
                  <a:cubicBezTo>
                    <a:pt x="21188" y="-1563"/>
                    <a:pt x="14626" y="1111"/>
                    <a:pt x="967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50" name="Google Shape;316;p19"/>
            <p:cNvSpPr/>
            <p:nvPr/>
          </p:nvSpPr>
          <p:spPr>
            <a:xfrm>
              <a:off x="5243540" y="311224"/>
              <a:ext cx="135567" cy="83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1" h="21600" extrusionOk="0">
                  <a:moveTo>
                    <a:pt x="10224" y="0"/>
                  </a:moveTo>
                  <a:cubicBezTo>
                    <a:pt x="4779" y="0"/>
                    <a:pt x="1308" y="5291"/>
                    <a:pt x="116" y="14354"/>
                  </a:cubicBezTo>
                  <a:cubicBezTo>
                    <a:pt x="-540" y="18575"/>
                    <a:pt x="1705" y="21600"/>
                    <a:pt x="3732" y="21600"/>
                  </a:cubicBezTo>
                  <a:cubicBezTo>
                    <a:pt x="4189" y="21600"/>
                    <a:pt x="4633" y="21439"/>
                    <a:pt x="5037" y="21117"/>
                  </a:cubicBezTo>
                  <a:cubicBezTo>
                    <a:pt x="10190" y="16942"/>
                    <a:pt x="18199" y="20116"/>
                    <a:pt x="20033" y="9190"/>
                  </a:cubicBezTo>
                  <a:cubicBezTo>
                    <a:pt x="21060" y="2622"/>
                    <a:pt x="15112" y="242"/>
                    <a:pt x="11105" y="46"/>
                  </a:cubicBezTo>
                  <a:cubicBezTo>
                    <a:pt x="10806" y="12"/>
                    <a:pt x="10508" y="0"/>
                    <a:pt x="10224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51" name="Google Shape;317;p19"/>
            <p:cNvSpPr/>
            <p:nvPr/>
          </p:nvSpPr>
          <p:spPr>
            <a:xfrm>
              <a:off x="7632042" y="4357097"/>
              <a:ext cx="133340" cy="68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5" h="20538" extrusionOk="0">
                  <a:moveTo>
                    <a:pt x="5454" y="0"/>
                  </a:moveTo>
                  <a:cubicBezTo>
                    <a:pt x="2045" y="0"/>
                    <a:pt x="-392" y="5188"/>
                    <a:pt x="52" y="10780"/>
                  </a:cubicBezTo>
                  <a:cubicBezTo>
                    <a:pt x="719" y="19691"/>
                    <a:pt x="3781" y="20135"/>
                    <a:pt x="6919" y="20135"/>
                  </a:cubicBezTo>
                  <a:cubicBezTo>
                    <a:pt x="7259" y="20135"/>
                    <a:pt x="7600" y="20121"/>
                    <a:pt x="7940" y="20121"/>
                  </a:cubicBezTo>
                  <a:cubicBezTo>
                    <a:pt x="8953" y="20121"/>
                    <a:pt x="9953" y="20175"/>
                    <a:pt x="10849" y="20538"/>
                  </a:cubicBezTo>
                  <a:cubicBezTo>
                    <a:pt x="11724" y="19745"/>
                    <a:pt x="12814" y="19557"/>
                    <a:pt x="13939" y="19557"/>
                  </a:cubicBezTo>
                  <a:cubicBezTo>
                    <a:pt x="14959" y="19557"/>
                    <a:pt x="16008" y="19718"/>
                    <a:pt x="16973" y="19718"/>
                  </a:cubicBezTo>
                  <a:cubicBezTo>
                    <a:pt x="19354" y="19718"/>
                    <a:pt x="21208" y="18791"/>
                    <a:pt x="20687" y="12406"/>
                  </a:cubicBezTo>
                  <a:cubicBezTo>
                    <a:pt x="19611" y="-1062"/>
                    <a:pt x="11689" y="1492"/>
                    <a:pt x="6287" y="94"/>
                  </a:cubicBezTo>
                  <a:cubicBezTo>
                    <a:pt x="6010" y="27"/>
                    <a:pt x="5725" y="0"/>
                    <a:pt x="5454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52" name="Google Shape;318;p19"/>
            <p:cNvSpPr/>
            <p:nvPr/>
          </p:nvSpPr>
          <p:spPr>
            <a:xfrm>
              <a:off x="4073621" y="250487"/>
              <a:ext cx="107264" cy="63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19508" extrusionOk="0">
                  <a:moveTo>
                    <a:pt x="15345" y="0"/>
                  </a:moveTo>
                  <a:cubicBezTo>
                    <a:pt x="14492" y="0"/>
                    <a:pt x="13621" y="177"/>
                    <a:pt x="12820" y="489"/>
                  </a:cubicBezTo>
                  <a:cubicBezTo>
                    <a:pt x="8154" y="2133"/>
                    <a:pt x="631" y="-2092"/>
                    <a:pt x="31" y="10352"/>
                  </a:cubicBezTo>
                  <a:cubicBezTo>
                    <a:pt x="-422" y="18095"/>
                    <a:pt x="4245" y="19277"/>
                    <a:pt x="8754" y="19508"/>
                  </a:cubicBezTo>
                  <a:cubicBezTo>
                    <a:pt x="13273" y="17158"/>
                    <a:pt x="20342" y="19033"/>
                    <a:pt x="20943" y="7771"/>
                  </a:cubicBezTo>
                  <a:cubicBezTo>
                    <a:pt x="21178" y="2119"/>
                    <a:pt x="18322" y="0"/>
                    <a:pt x="1534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53" name="Google Shape;319;p19"/>
            <p:cNvSpPr/>
            <p:nvPr/>
          </p:nvSpPr>
          <p:spPr>
            <a:xfrm>
              <a:off x="0" y="257483"/>
              <a:ext cx="927194" cy="169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46" y="0"/>
                  </a:moveTo>
                  <a:lnTo>
                    <a:pt x="21527" y="97"/>
                  </a:lnTo>
                  <a:lnTo>
                    <a:pt x="21564" y="97"/>
                  </a:lnTo>
                  <a:lnTo>
                    <a:pt x="21600" y="0"/>
                  </a:lnTo>
                  <a:close/>
                  <a:moveTo>
                    <a:pt x="0" y="21503"/>
                  </a:moveTo>
                  <a:lnTo>
                    <a:pt x="0" y="21600"/>
                  </a:lnTo>
                  <a:lnTo>
                    <a:pt x="18" y="21600"/>
                  </a:lnTo>
                  <a:lnTo>
                    <a:pt x="18" y="21503"/>
                  </a:ln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54" name="Google Shape;322;p19"/>
            <p:cNvSpPr/>
            <p:nvPr/>
          </p:nvSpPr>
          <p:spPr>
            <a:xfrm>
              <a:off x="1862027" y="818780"/>
              <a:ext cx="366401" cy="170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04" h="21600" extrusionOk="0">
                  <a:moveTo>
                    <a:pt x="15486" y="0"/>
                  </a:moveTo>
                  <a:cubicBezTo>
                    <a:pt x="15230" y="0"/>
                    <a:pt x="14967" y="34"/>
                    <a:pt x="14694" y="107"/>
                  </a:cubicBezTo>
                  <a:cubicBezTo>
                    <a:pt x="12174" y="780"/>
                    <a:pt x="9714" y="2646"/>
                    <a:pt x="7146" y="2646"/>
                  </a:cubicBezTo>
                  <a:cubicBezTo>
                    <a:pt x="5975" y="2646"/>
                    <a:pt x="4778" y="2256"/>
                    <a:pt x="3543" y="1187"/>
                  </a:cubicBezTo>
                  <a:cubicBezTo>
                    <a:pt x="3181" y="842"/>
                    <a:pt x="2779" y="633"/>
                    <a:pt x="2377" y="633"/>
                  </a:cubicBezTo>
                  <a:cubicBezTo>
                    <a:pt x="1180" y="633"/>
                    <a:pt x="1" y="2487"/>
                    <a:pt x="1" y="8123"/>
                  </a:cubicBezTo>
                  <a:cubicBezTo>
                    <a:pt x="-85" y="21312"/>
                    <a:pt x="3892" y="20232"/>
                    <a:pt x="7566" y="21600"/>
                  </a:cubicBezTo>
                  <a:cubicBezTo>
                    <a:pt x="10888" y="21210"/>
                    <a:pt x="14124" y="19260"/>
                    <a:pt x="17097" y="16032"/>
                  </a:cubicBezTo>
                  <a:cubicBezTo>
                    <a:pt x="18674" y="14274"/>
                    <a:pt x="21515" y="13980"/>
                    <a:pt x="20640" y="8706"/>
                  </a:cubicBezTo>
                  <a:cubicBezTo>
                    <a:pt x="19881" y="4064"/>
                    <a:pt x="18175" y="0"/>
                    <a:pt x="15486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55" name="Google Shape;329;p19"/>
            <p:cNvSpPr/>
            <p:nvPr/>
          </p:nvSpPr>
          <p:spPr>
            <a:xfrm>
              <a:off x="292636" y="6722333"/>
              <a:ext cx="110164" cy="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7" h="20897" extrusionOk="0">
                  <a:moveTo>
                    <a:pt x="10132" y="0"/>
                  </a:moveTo>
                  <a:cubicBezTo>
                    <a:pt x="5812" y="482"/>
                    <a:pt x="0" y="-703"/>
                    <a:pt x="0" y="10490"/>
                  </a:cubicBezTo>
                  <a:cubicBezTo>
                    <a:pt x="0" y="16390"/>
                    <a:pt x="2932" y="20897"/>
                    <a:pt x="6389" y="20897"/>
                  </a:cubicBezTo>
                  <a:cubicBezTo>
                    <a:pt x="6984" y="20897"/>
                    <a:pt x="7588" y="20773"/>
                    <a:pt x="8192" y="20497"/>
                  </a:cubicBezTo>
                  <a:cubicBezTo>
                    <a:pt x="9278" y="20166"/>
                    <a:pt x="10520" y="20139"/>
                    <a:pt x="11796" y="20139"/>
                  </a:cubicBezTo>
                  <a:cubicBezTo>
                    <a:pt x="12089" y="20139"/>
                    <a:pt x="12382" y="20139"/>
                    <a:pt x="12675" y="20139"/>
                  </a:cubicBezTo>
                  <a:cubicBezTo>
                    <a:pt x="16780" y="20139"/>
                    <a:pt x="20979" y="19836"/>
                    <a:pt x="21307" y="10724"/>
                  </a:cubicBezTo>
                  <a:cubicBezTo>
                    <a:pt x="21600" y="0"/>
                    <a:pt x="15349" y="482"/>
                    <a:pt x="10132" y="0"/>
                  </a:cubicBez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56" name="Google Shape;331;p19"/>
            <p:cNvSpPr/>
            <p:nvPr/>
          </p:nvSpPr>
          <p:spPr>
            <a:xfrm>
              <a:off x="8815956" y="4499337"/>
              <a:ext cx="82463" cy="95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3" h="21600" extrusionOk="0">
                  <a:moveTo>
                    <a:pt x="4235" y="0"/>
                  </a:moveTo>
                  <a:cubicBezTo>
                    <a:pt x="553" y="0"/>
                    <a:pt x="-507" y="3400"/>
                    <a:pt x="211" y="6225"/>
                  </a:cubicBezTo>
                  <a:cubicBezTo>
                    <a:pt x="1784" y="13025"/>
                    <a:pt x="3357" y="20521"/>
                    <a:pt x="13205" y="21570"/>
                  </a:cubicBezTo>
                  <a:cubicBezTo>
                    <a:pt x="13445" y="21590"/>
                    <a:pt x="13684" y="21600"/>
                    <a:pt x="13912" y="21600"/>
                  </a:cubicBezTo>
                  <a:cubicBezTo>
                    <a:pt x="18243" y="21600"/>
                    <a:pt x="21093" y="18503"/>
                    <a:pt x="21093" y="13378"/>
                  </a:cubicBezTo>
                  <a:cubicBezTo>
                    <a:pt x="18528" y="7102"/>
                    <a:pt x="14003" y="1695"/>
                    <a:pt x="5523" y="121"/>
                  </a:cubicBezTo>
                  <a:cubicBezTo>
                    <a:pt x="5067" y="40"/>
                    <a:pt x="4634" y="0"/>
                    <a:pt x="4235" y="0"/>
                  </a:cubicBez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57" name="Google Shape;332;p19"/>
            <p:cNvSpPr/>
            <p:nvPr/>
          </p:nvSpPr>
          <p:spPr>
            <a:xfrm>
              <a:off x="3908089" y="695790"/>
              <a:ext cx="87095" cy="675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33" h="21600" extrusionOk="0">
                  <a:moveTo>
                    <a:pt x="9311" y="0"/>
                  </a:moveTo>
                  <a:cubicBezTo>
                    <a:pt x="5995" y="0"/>
                    <a:pt x="2974" y="2581"/>
                    <a:pt x="1213" y="6615"/>
                  </a:cubicBezTo>
                  <a:cubicBezTo>
                    <a:pt x="-657" y="10066"/>
                    <a:pt x="-313" y="14742"/>
                    <a:pt x="1892" y="17451"/>
                  </a:cubicBezTo>
                  <a:cubicBezTo>
                    <a:pt x="3929" y="20588"/>
                    <a:pt x="6015" y="21600"/>
                    <a:pt x="8121" y="21600"/>
                  </a:cubicBezTo>
                  <a:cubicBezTo>
                    <a:pt x="11476" y="21600"/>
                    <a:pt x="14881" y="19048"/>
                    <a:pt x="18227" y="18435"/>
                  </a:cubicBezTo>
                  <a:cubicBezTo>
                    <a:pt x="20943" y="8084"/>
                    <a:pt x="18050" y="2181"/>
                    <a:pt x="10906" y="200"/>
                  </a:cubicBezTo>
                  <a:cubicBezTo>
                    <a:pt x="10374" y="71"/>
                    <a:pt x="9833" y="0"/>
                    <a:pt x="931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58" name="Google Shape;333;p19"/>
            <p:cNvSpPr/>
            <p:nvPr/>
          </p:nvSpPr>
          <p:spPr>
            <a:xfrm>
              <a:off x="7529017" y="4375679"/>
              <a:ext cx="86447" cy="66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9" h="21600" extrusionOk="0">
                  <a:moveTo>
                    <a:pt x="7600" y="0"/>
                  </a:moveTo>
                  <a:cubicBezTo>
                    <a:pt x="3883" y="0"/>
                    <a:pt x="479" y="1854"/>
                    <a:pt x="37" y="7837"/>
                  </a:cubicBezTo>
                  <a:cubicBezTo>
                    <a:pt x="-523" y="17341"/>
                    <a:pt x="5251" y="19847"/>
                    <a:pt x="11392" y="21600"/>
                  </a:cubicBezTo>
                  <a:cubicBezTo>
                    <a:pt x="15680" y="21354"/>
                    <a:pt x="20894" y="20847"/>
                    <a:pt x="20894" y="13096"/>
                  </a:cubicBezTo>
                  <a:cubicBezTo>
                    <a:pt x="21077" y="4578"/>
                    <a:pt x="15680" y="1579"/>
                    <a:pt x="10466" y="319"/>
                  </a:cubicBezTo>
                  <a:cubicBezTo>
                    <a:pt x="9517" y="116"/>
                    <a:pt x="8548" y="0"/>
                    <a:pt x="7600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59" name="Google Shape;334;p19"/>
            <p:cNvSpPr/>
            <p:nvPr/>
          </p:nvSpPr>
          <p:spPr>
            <a:xfrm>
              <a:off x="8165470" y="1837233"/>
              <a:ext cx="77328" cy="75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9" h="21600" extrusionOk="0">
                  <a:moveTo>
                    <a:pt x="15467" y="0"/>
                  </a:moveTo>
                  <a:cubicBezTo>
                    <a:pt x="15103" y="0"/>
                    <a:pt x="14716" y="38"/>
                    <a:pt x="14341" y="128"/>
                  </a:cubicBezTo>
                  <a:cubicBezTo>
                    <a:pt x="7247" y="359"/>
                    <a:pt x="1161" y="6107"/>
                    <a:pt x="152" y="13854"/>
                  </a:cubicBezTo>
                  <a:cubicBezTo>
                    <a:pt x="-657" y="18501"/>
                    <a:pt x="1770" y="21370"/>
                    <a:pt x="7247" y="21600"/>
                  </a:cubicBezTo>
                  <a:cubicBezTo>
                    <a:pt x="13321" y="18937"/>
                    <a:pt x="18598" y="14520"/>
                    <a:pt x="20216" y="6556"/>
                  </a:cubicBezTo>
                  <a:cubicBezTo>
                    <a:pt x="20943" y="3188"/>
                    <a:pt x="18586" y="0"/>
                    <a:pt x="15467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60" name="Google Shape;335;p19"/>
            <p:cNvSpPr/>
            <p:nvPr/>
          </p:nvSpPr>
          <p:spPr>
            <a:xfrm>
              <a:off x="2585197" y="1952424"/>
              <a:ext cx="91505" cy="224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7" h="21600" extrusionOk="0">
                  <a:moveTo>
                    <a:pt x="13063" y="0"/>
                  </a:moveTo>
                  <a:cubicBezTo>
                    <a:pt x="7832" y="0"/>
                    <a:pt x="2611" y="1554"/>
                    <a:pt x="3659" y="3402"/>
                  </a:cubicBezTo>
                  <a:cubicBezTo>
                    <a:pt x="6441" y="7918"/>
                    <a:pt x="1220" y="11688"/>
                    <a:pt x="0" y="14941"/>
                  </a:cubicBezTo>
                  <a:cubicBezTo>
                    <a:pt x="695" y="18566"/>
                    <a:pt x="0" y="21600"/>
                    <a:pt x="9575" y="21600"/>
                  </a:cubicBezTo>
                  <a:cubicBezTo>
                    <a:pt x="17941" y="21600"/>
                    <a:pt x="19856" y="19156"/>
                    <a:pt x="20552" y="16199"/>
                  </a:cubicBezTo>
                  <a:cubicBezTo>
                    <a:pt x="21600" y="11761"/>
                    <a:pt x="16540" y="7472"/>
                    <a:pt x="19503" y="2962"/>
                  </a:cubicBezTo>
                  <a:cubicBezTo>
                    <a:pt x="20380" y="1631"/>
                    <a:pt x="17246" y="0"/>
                    <a:pt x="13063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61" name="Google Shape;336;p19"/>
            <p:cNvSpPr/>
            <p:nvPr/>
          </p:nvSpPr>
          <p:spPr>
            <a:xfrm>
              <a:off x="3229977" y="2319790"/>
              <a:ext cx="156748" cy="80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61" h="21600" extrusionOk="0">
                  <a:moveTo>
                    <a:pt x="7335" y="0"/>
                  </a:moveTo>
                  <a:cubicBezTo>
                    <a:pt x="3851" y="1024"/>
                    <a:pt x="-625" y="202"/>
                    <a:pt x="72" y="7609"/>
                  </a:cubicBezTo>
                  <a:cubicBezTo>
                    <a:pt x="1264" y="19338"/>
                    <a:pt x="6840" y="21600"/>
                    <a:pt x="12012" y="21600"/>
                  </a:cubicBezTo>
                  <a:cubicBezTo>
                    <a:pt x="15699" y="21600"/>
                    <a:pt x="20975" y="20374"/>
                    <a:pt x="20180" y="11312"/>
                  </a:cubicBezTo>
                  <a:cubicBezTo>
                    <a:pt x="19333" y="2846"/>
                    <a:pt x="16476" y="2227"/>
                    <a:pt x="13510" y="2227"/>
                  </a:cubicBezTo>
                  <a:cubicBezTo>
                    <a:pt x="12997" y="2227"/>
                    <a:pt x="12479" y="2239"/>
                    <a:pt x="11966" y="2239"/>
                  </a:cubicBezTo>
                  <a:cubicBezTo>
                    <a:pt x="10198" y="2239"/>
                    <a:pt x="8516" y="2012"/>
                    <a:pt x="733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62" name="Google Shape;337;p19"/>
            <p:cNvSpPr/>
            <p:nvPr/>
          </p:nvSpPr>
          <p:spPr>
            <a:xfrm>
              <a:off x="3610144" y="2341892"/>
              <a:ext cx="89361" cy="669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2" h="21600" extrusionOk="0">
                  <a:moveTo>
                    <a:pt x="13645" y="0"/>
                  </a:moveTo>
                  <a:cubicBezTo>
                    <a:pt x="13164" y="0"/>
                    <a:pt x="12684" y="29"/>
                    <a:pt x="12192" y="72"/>
                  </a:cubicBezTo>
                  <a:cubicBezTo>
                    <a:pt x="7204" y="2056"/>
                    <a:pt x="-178" y="1553"/>
                    <a:pt x="4" y="12986"/>
                  </a:cubicBezTo>
                  <a:cubicBezTo>
                    <a:pt x="4" y="19428"/>
                    <a:pt x="3710" y="21600"/>
                    <a:pt x="7813" y="21600"/>
                  </a:cubicBezTo>
                  <a:cubicBezTo>
                    <a:pt x="8464" y="21600"/>
                    <a:pt x="9137" y="21542"/>
                    <a:pt x="9789" y="21442"/>
                  </a:cubicBezTo>
                  <a:cubicBezTo>
                    <a:pt x="15696" y="20694"/>
                    <a:pt x="21422" y="17717"/>
                    <a:pt x="21422" y="8513"/>
                  </a:cubicBezTo>
                  <a:cubicBezTo>
                    <a:pt x="21422" y="2229"/>
                    <a:pt x="18100" y="0"/>
                    <a:pt x="13645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63" name="Google Shape;338;p19"/>
            <p:cNvSpPr/>
            <p:nvPr/>
          </p:nvSpPr>
          <p:spPr>
            <a:xfrm>
              <a:off x="2345589" y="2100235"/>
              <a:ext cx="78652" cy="680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extrusionOk="0">
                  <a:moveTo>
                    <a:pt x="9381" y="0"/>
                  </a:moveTo>
                  <a:cubicBezTo>
                    <a:pt x="4221" y="0"/>
                    <a:pt x="-373" y="2985"/>
                    <a:pt x="24" y="10043"/>
                  </a:cubicBezTo>
                  <a:cubicBezTo>
                    <a:pt x="24" y="16465"/>
                    <a:pt x="4426" y="21600"/>
                    <a:pt x="9778" y="21600"/>
                  </a:cubicBezTo>
                  <a:cubicBezTo>
                    <a:pt x="10126" y="21600"/>
                    <a:pt x="10475" y="21572"/>
                    <a:pt x="10836" y="21529"/>
                  </a:cubicBezTo>
                  <a:cubicBezTo>
                    <a:pt x="16236" y="21529"/>
                    <a:pt x="20602" y="18601"/>
                    <a:pt x="21227" y="11260"/>
                  </a:cubicBezTo>
                  <a:cubicBezTo>
                    <a:pt x="20602" y="3197"/>
                    <a:pt x="15611" y="269"/>
                    <a:pt x="10006" y="14"/>
                  </a:cubicBezTo>
                  <a:cubicBezTo>
                    <a:pt x="9802" y="14"/>
                    <a:pt x="9585" y="0"/>
                    <a:pt x="938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1267" name="Bulle narrative : rectangle à coins arrondis 115"/>
          <p:cNvGrpSpPr/>
          <p:nvPr/>
        </p:nvGrpSpPr>
        <p:grpSpPr>
          <a:xfrm>
            <a:off x="3040211" y="4093941"/>
            <a:ext cx="2039942" cy="468001"/>
            <a:chOff x="0" y="0"/>
            <a:chExt cx="2039940" cy="468000"/>
          </a:xfrm>
        </p:grpSpPr>
        <p:sp>
          <p:nvSpPr>
            <p:cNvPr id="1265" name="Shape"/>
            <p:cNvSpPr/>
            <p:nvPr/>
          </p:nvSpPr>
          <p:spPr>
            <a:xfrm>
              <a:off x="0" y="0"/>
              <a:ext cx="2039942" cy="46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00"/>
                  </a:moveTo>
                  <a:cubicBezTo>
                    <a:pt x="0" y="1612"/>
                    <a:pt x="370" y="0"/>
                    <a:pt x="826" y="0"/>
                  </a:cubicBezTo>
                  <a:lnTo>
                    <a:pt x="9514" y="0"/>
                  </a:lnTo>
                  <a:lnTo>
                    <a:pt x="15484" y="0"/>
                  </a:lnTo>
                  <a:cubicBezTo>
                    <a:pt x="15940" y="0"/>
                    <a:pt x="16310" y="1612"/>
                    <a:pt x="16310" y="3600"/>
                  </a:cubicBezTo>
                  <a:lnTo>
                    <a:pt x="16310" y="3600"/>
                  </a:lnTo>
                  <a:lnTo>
                    <a:pt x="21600" y="2540"/>
                  </a:lnTo>
                  <a:lnTo>
                    <a:pt x="16310" y="9000"/>
                  </a:lnTo>
                  <a:lnTo>
                    <a:pt x="16310" y="18000"/>
                  </a:lnTo>
                  <a:cubicBezTo>
                    <a:pt x="16310" y="19988"/>
                    <a:pt x="15940" y="21600"/>
                    <a:pt x="15484" y="21600"/>
                  </a:cubicBezTo>
                  <a:lnTo>
                    <a:pt x="826" y="21600"/>
                  </a:lnTo>
                  <a:cubicBezTo>
                    <a:pt x="370" y="21600"/>
                    <a:pt x="0" y="19988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EAF6D1">
                <a:alpha val="58038"/>
              </a:srgbClr>
            </a:solidFill>
            <a:ln w="19050" cap="rnd">
              <a:solidFill>
                <a:srgbClr val="C0E47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/>
              <a:endParaRPr/>
            </a:p>
          </p:txBody>
        </p:sp>
        <p:sp>
          <p:nvSpPr>
            <p:cNvPr id="1266" name="Carnot, Central African Republic"/>
            <p:cNvSpPr txBox="1"/>
            <p:nvPr/>
          </p:nvSpPr>
          <p:spPr>
            <a:xfrm>
              <a:off x="32370" y="42317"/>
              <a:ext cx="1475581" cy="383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8000" tIns="18000" rIns="18000" bIns="18000" numCol="1" anchor="ctr">
              <a:spAutoFit/>
            </a:bodyPr>
            <a:lstStyle/>
            <a:p>
              <a:pPr algn="ctr" defTabSz="914400">
                <a:defRPr sz="1200" i="1">
                  <a:latin typeface="+mj-lt"/>
                  <a:ea typeface="+mj-ea"/>
                  <a:cs typeface="+mj-cs"/>
                  <a:sym typeface="Helvetica"/>
                </a:defRPr>
              </a:pPr>
              <a:r>
                <a:t>Carnot</a:t>
              </a:r>
              <a:r>
                <a:rPr i="0">
                  <a:latin typeface="Calibri Light"/>
                  <a:ea typeface="Calibri Light"/>
                  <a:cs typeface="Calibri Light"/>
                  <a:sym typeface="Calibri Light"/>
                </a:rPr>
                <a:t>, Central African Republic</a:t>
              </a:r>
            </a:p>
          </p:txBody>
        </p:sp>
      </p:grpSp>
      <p:grpSp>
        <p:nvGrpSpPr>
          <p:cNvPr id="1270" name="Bulle narrative : rectangle à coins arrondis 116"/>
          <p:cNvGrpSpPr/>
          <p:nvPr/>
        </p:nvGrpSpPr>
        <p:grpSpPr>
          <a:xfrm>
            <a:off x="6232392" y="1773190"/>
            <a:ext cx="1540323" cy="645560"/>
            <a:chOff x="0" y="0"/>
            <a:chExt cx="1540322" cy="645558"/>
          </a:xfrm>
        </p:grpSpPr>
        <p:sp>
          <p:nvSpPr>
            <p:cNvPr id="1268" name="Shape"/>
            <p:cNvSpPr/>
            <p:nvPr/>
          </p:nvSpPr>
          <p:spPr>
            <a:xfrm>
              <a:off x="0" y="0"/>
              <a:ext cx="1540323" cy="6455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610"/>
                  </a:moveTo>
                  <a:cubicBezTo>
                    <a:pt x="0" y="1168"/>
                    <a:pt x="490" y="0"/>
                    <a:pt x="1094" y="0"/>
                  </a:cubicBezTo>
                  <a:lnTo>
                    <a:pt x="3600" y="0"/>
                  </a:lnTo>
                  <a:lnTo>
                    <a:pt x="20506" y="0"/>
                  </a:lnTo>
                  <a:cubicBezTo>
                    <a:pt x="21110" y="0"/>
                    <a:pt x="21600" y="1168"/>
                    <a:pt x="21600" y="2610"/>
                  </a:cubicBezTo>
                  <a:lnTo>
                    <a:pt x="21600" y="13049"/>
                  </a:lnTo>
                  <a:cubicBezTo>
                    <a:pt x="21600" y="14490"/>
                    <a:pt x="21110" y="15659"/>
                    <a:pt x="20506" y="15659"/>
                  </a:cubicBezTo>
                  <a:lnTo>
                    <a:pt x="9000" y="15659"/>
                  </a:lnTo>
                  <a:lnTo>
                    <a:pt x="2026" y="21600"/>
                  </a:lnTo>
                  <a:lnTo>
                    <a:pt x="3600" y="15659"/>
                  </a:lnTo>
                  <a:lnTo>
                    <a:pt x="1094" y="15659"/>
                  </a:lnTo>
                  <a:cubicBezTo>
                    <a:pt x="490" y="15659"/>
                    <a:pt x="0" y="14490"/>
                    <a:pt x="0" y="13049"/>
                  </a:cubicBezTo>
                  <a:lnTo>
                    <a:pt x="0" y="13049"/>
                  </a:lnTo>
                  <a:lnTo>
                    <a:pt x="0" y="9134"/>
                  </a:lnTo>
                  <a:close/>
                </a:path>
              </a:pathLst>
            </a:custGeom>
            <a:solidFill>
              <a:srgbClr val="EAF6D1">
                <a:alpha val="58038"/>
              </a:srgbClr>
            </a:solidFill>
            <a:ln w="19050" cap="rnd">
              <a:solidFill>
                <a:srgbClr val="C0E47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/>
              <a:endParaRPr/>
            </a:p>
          </p:txBody>
        </p:sp>
        <p:sp>
          <p:nvSpPr>
            <p:cNvPr id="1269" name="Mosul, Irak"/>
            <p:cNvSpPr txBox="1"/>
            <p:nvPr/>
          </p:nvSpPr>
          <p:spPr>
            <a:xfrm>
              <a:off x="32371" y="137567"/>
              <a:ext cx="1475581" cy="1928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8000" tIns="18000" rIns="18000" bIns="18000" numCol="1" anchor="ctr">
              <a:spAutoFit/>
            </a:bodyPr>
            <a:lstStyle/>
            <a:p>
              <a:pPr algn="ctr" defTabSz="914400">
                <a:defRPr sz="1200" i="1">
                  <a:latin typeface="+mj-lt"/>
                  <a:ea typeface="+mj-ea"/>
                  <a:cs typeface="+mj-cs"/>
                  <a:sym typeface="Helvetica"/>
                </a:defRPr>
              </a:pPr>
              <a:r>
                <a:t>Mosul</a:t>
              </a:r>
              <a:r>
                <a:rPr i="0">
                  <a:latin typeface="Calibri Light"/>
                  <a:ea typeface="Calibri Light"/>
                  <a:cs typeface="Calibri Light"/>
                  <a:sym typeface="Calibri Light"/>
                </a:rPr>
                <a:t>, Irak</a:t>
              </a:r>
            </a:p>
          </p:txBody>
        </p:sp>
      </p:grpSp>
      <p:grpSp>
        <p:nvGrpSpPr>
          <p:cNvPr id="1273" name="Bulle narrative : rectangle à coins arrondis 118"/>
          <p:cNvGrpSpPr/>
          <p:nvPr/>
        </p:nvGrpSpPr>
        <p:grpSpPr>
          <a:xfrm>
            <a:off x="2962102" y="3320119"/>
            <a:ext cx="1811342" cy="533647"/>
            <a:chOff x="0" y="0"/>
            <a:chExt cx="1811341" cy="533646"/>
          </a:xfrm>
        </p:grpSpPr>
        <p:sp>
          <p:nvSpPr>
            <p:cNvPr id="1271" name="Shape"/>
            <p:cNvSpPr/>
            <p:nvPr/>
          </p:nvSpPr>
          <p:spPr>
            <a:xfrm>
              <a:off x="0" y="0"/>
              <a:ext cx="1811343" cy="533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157"/>
                  </a:moveTo>
                  <a:cubicBezTo>
                    <a:pt x="0" y="1414"/>
                    <a:pt x="416" y="0"/>
                    <a:pt x="930" y="0"/>
                  </a:cubicBezTo>
                  <a:lnTo>
                    <a:pt x="10715" y="0"/>
                  </a:lnTo>
                  <a:lnTo>
                    <a:pt x="17438" y="0"/>
                  </a:lnTo>
                  <a:cubicBezTo>
                    <a:pt x="17952" y="0"/>
                    <a:pt x="18368" y="1414"/>
                    <a:pt x="18368" y="3157"/>
                  </a:cubicBezTo>
                  <a:lnTo>
                    <a:pt x="18368" y="11050"/>
                  </a:lnTo>
                  <a:lnTo>
                    <a:pt x="21600" y="21600"/>
                  </a:lnTo>
                  <a:lnTo>
                    <a:pt x="18368" y="15786"/>
                  </a:lnTo>
                  <a:lnTo>
                    <a:pt x="18368" y="15786"/>
                  </a:lnTo>
                  <a:cubicBezTo>
                    <a:pt x="18368" y="17529"/>
                    <a:pt x="17952" y="18943"/>
                    <a:pt x="17438" y="18943"/>
                  </a:cubicBezTo>
                  <a:lnTo>
                    <a:pt x="930" y="18943"/>
                  </a:lnTo>
                  <a:cubicBezTo>
                    <a:pt x="416" y="18943"/>
                    <a:pt x="0" y="17529"/>
                    <a:pt x="0" y="15786"/>
                  </a:cubicBezTo>
                  <a:lnTo>
                    <a:pt x="0" y="15786"/>
                  </a:lnTo>
                  <a:lnTo>
                    <a:pt x="0" y="11050"/>
                  </a:lnTo>
                  <a:close/>
                </a:path>
              </a:pathLst>
            </a:custGeom>
            <a:solidFill>
              <a:srgbClr val="EAF6D1">
                <a:alpha val="58038"/>
              </a:srgbClr>
            </a:solidFill>
            <a:ln w="19050" cap="rnd">
              <a:solidFill>
                <a:srgbClr val="C0E47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/>
              <a:endParaRPr/>
            </a:p>
          </p:txBody>
        </p:sp>
        <p:sp>
          <p:nvSpPr>
            <p:cNvPr id="1272" name="Maiduguri, Nigeria"/>
            <p:cNvSpPr txBox="1"/>
            <p:nvPr/>
          </p:nvSpPr>
          <p:spPr>
            <a:xfrm>
              <a:off x="32370" y="137567"/>
              <a:ext cx="1475581" cy="1928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8000" tIns="18000" rIns="18000" bIns="18000" numCol="1" anchor="ctr">
              <a:spAutoFit/>
            </a:bodyPr>
            <a:lstStyle/>
            <a:p>
              <a:pPr algn="ctr" defTabSz="914400">
                <a:defRPr sz="1200" i="1">
                  <a:latin typeface="+mj-lt"/>
                  <a:ea typeface="+mj-ea"/>
                  <a:cs typeface="+mj-cs"/>
                  <a:sym typeface="Helvetica"/>
                </a:defRPr>
              </a:pPr>
              <a:r>
                <a:t>Maiduguri</a:t>
              </a:r>
              <a:r>
                <a:rPr i="0">
                  <a:latin typeface="Calibri Light"/>
                  <a:ea typeface="Calibri Light"/>
                  <a:cs typeface="Calibri Light"/>
                  <a:sym typeface="Calibri Light"/>
                </a:rPr>
                <a:t>, Nigeria</a:t>
              </a:r>
            </a:p>
          </p:txBody>
        </p:sp>
      </p:grpSp>
      <p:grpSp>
        <p:nvGrpSpPr>
          <p:cNvPr id="1276" name="Bulle narrative : rectangle à coins arrondis 119"/>
          <p:cNvGrpSpPr/>
          <p:nvPr/>
        </p:nvGrpSpPr>
        <p:grpSpPr>
          <a:xfrm>
            <a:off x="6032050" y="3434743"/>
            <a:ext cx="1814962" cy="468001"/>
            <a:chOff x="0" y="0"/>
            <a:chExt cx="1814961" cy="468000"/>
          </a:xfrm>
        </p:grpSpPr>
        <p:sp>
          <p:nvSpPr>
            <p:cNvPr id="1274" name="Shape"/>
            <p:cNvSpPr/>
            <p:nvPr/>
          </p:nvSpPr>
          <p:spPr>
            <a:xfrm>
              <a:off x="0" y="0"/>
              <a:ext cx="1814962" cy="46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3269" y="3600"/>
                  </a:moveTo>
                  <a:cubicBezTo>
                    <a:pt x="3269" y="1612"/>
                    <a:pt x="3684" y="0"/>
                    <a:pt x="4197" y="0"/>
                  </a:cubicBezTo>
                  <a:lnTo>
                    <a:pt x="6324" y="0"/>
                  </a:lnTo>
                  <a:lnTo>
                    <a:pt x="20672" y="0"/>
                  </a:lnTo>
                  <a:cubicBezTo>
                    <a:pt x="21184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184" y="21600"/>
                    <a:pt x="20672" y="21600"/>
                  </a:cubicBezTo>
                  <a:lnTo>
                    <a:pt x="4197" y="21600"/>
                  </a:lnTo>
                  <a:cubicBezTo>
                    <a:pt x="3684" y="21600"/>
                    <a:pt x="3269" y="19988"/>
                    <a:pt x="3269" y="18000"/>
                  </a:cubicBezTo>
                  <a:lnTo>
                    <a:pt x="3269" y="18000"/>
                  </a:lnTo>
                  <a:lnTo>
                    <a:pt x="0" y="16865"/>
                  </a:lnTo>
                  <a:lnTo>
                    <a:pt x="3269" y="12600"/>
                  </a:lnTo>
                  <a:close/>
                </a:path>
              </a:pathLst>
            </a:custGeom>
            <a:solidFill>
              <a:srgbClr val="EAF6D1">
                <a:alpha val="58038"/>
              </a:srgbClr>
            </a:solidFill>
            <a:ln w="19050" cap="rnd">
              <a:solidFill>
                <a:srgbClr val="C0E47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200"/>
              </a:pPr>
              <a:endParaRPr/>
            </a:p>
          </p:txBody>
        </p:sp>
        <p:sp>
          <p:nvSpPr>
            <p:cNvPr id="1275" name="Bentiu, South Sudan"/>
            <p:cNvSpPr txBox="1"/>
            <p:nvPr/>
          </p:nvSpPr>
          <p:spPr>
            <a:xfrm>
              <a:off x="307010" y="137567"/>
              <a:ext cx="1475581" cy="1928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8000" tIns="18000" rIns="18000" bIns="18000" numCol="1" anchor="ctr">
              <a:spAutoFit/>
            </a:bodyPr>
            <a:lstStyle/>
            <a:p>
              <a:pPr algn="ctr" defTabSz="914400">
                <a:defRPr sz="1200" i="1">
                  <a:latin typeface="+mj-lt"/>
                  <a:ea typeface="+mj-ea"/>
                  <a:cs typeface="+mj-cs"/>
                  <a:sym typeface="Helvetica"/>
                </a:defRPr>
              </a:pPr>
              <a:r>
                <a:t>Bentiu</a:t>
              </a:r>
              <a:r>
                <a:rPr i="0">
                  <a:latin typeface="Calibri Light"/>
                  <a:ea typeface="Calibri Light"/>
                  <a:cs typeface="Calibri Light"/>
                  <a:sym typeface="Calibri Light"/>
                </a:rPr>
                <a:t>, South Sudan</a:t>
              </a:r>
            </a:p>
          </p:txBody>
        </p:sp>
      </p:grpSp>
      <p:grpSp>
        <p:nvGrpSpPr>
          <p:cNvPr id="1279" name="Bulle narrative : rectangle à coins arrondis 120"/>
          <p:cNvGrpSpPr/>
          <p:nvPr/>
        </p:nvGrpSpPr>
        <p:grpSpPr>
          <a:xfrm>
            <a:off x="7567610" y="2402584"/>
            <a:ext cx="1700655" cy="468001"/>
            <a:chOff x="0" y="0"/>
            <a:chExt cx="1700653" cy="468000"/>
          </a:xfrm>
        </p:grpSpPr>
        <p:sp>
          <p:nvSpPr>
            <p:cNvPr id="1277" name="Shape"/>
            <p:cNvSpPr/>
            <p:nvPr/>
          </p:nvSpPr>
          <p:spPr>
            <a:xfrm>
              <a:off x="0" y="0"/>
              <a:ext cx="1700654" cy="46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036" y="3600"/>
                  </a:moveTo>
                  <a:cubicBezTo>
                    <a:pt x="2036" y="1612"/>
                    <a:pt x="2480" y="0"/>
                    <a:pt x="3027" y="0"/>
                  </a:cubicBezTo>
                  <a:lnTo>
                    <a:pt x="5297" y="0"/>
                  </a:lnTo>
                  <a:lnTo>
                    <a:pt x="20609" y="0"/>
                  </a:lnTo>
                  <a:cubicBezTo>
                    <a:pt x="21156" y="0"/>
                    <a:pt x="21600" y="1612"/>
                    <a:pt x="21600" y="3600"/>
                  </a:cubicBezTo>
                  <a:lnTo>
                    <a:pt x="21600" y="18000"/>
                  </a:lnTo>
                  <a:cubicBezTo>
                    <a:pt x="21600" y="19988"/>
                    <a:pt x="21156" y="21600"/>
                    <a:pt x="20609" y="21600"/>
                  </a:cubicBezTo>
                  <a:lnTo>
                    <a:pt x="3027" y="21600"/>
                  </a:lnTo>
                  <a:cubicBezTo>
                    <a:pt x="2480" y="21600"/>
                    <a:pt x="2036" y="19988"/>
                    <a:pt x="2036" y="18000"/>
                  </a:cubicBezTo>
                  <a:lnTo>
                    <a:pt x="2036" y="18000"/>
                  </a:lnTo>
                  <a:lnTo>
                    <a:pt x="0" y="11370"/>
                  </a:lnTo>
                  <a:lnTo>
                    <a:pt x="2036" y="12600"/>
                  </a:lnTo>
                  <a:close/>
                </a:path>
              </a:pathLst>
            </a:custGeom>
            <a:solidFill>
              <a:srgbClr val="EAF6D1">
                <a:alpha val="58038"/>
              </a:srgbClr>
            </a:solidFill>
            <a:ln w="19050" cap="rnd">
              <a:solidFill>
                <a:srgbClr val="C0E47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/>
              <a:endParaRPr/>
            </a:p>
          </p:txBody>
        </p:sp>
        <p:sp>
          <p:nvSpPr>
            <p:cNvPr id="1278" name="Khost, Afghanistan"/>
            <p:cNvSpPr txBox="1"/>
            <p:nvPr/>
          </p:nvSpPr>
          <p:spPr>
            <a:xfrm>
              <a:off x="192702" y="137567"/>
              <a:ext cx="1475581" cy="1928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8000" tIns="18000" rIns="18000" bIns="18000" numCol="1" anchor="ctr">
              <a:spAutoFit/>
            </a:bodyPr>
            <a:lstStyle/>
            <a:p>
              <a:pPr algn="ctr" defTabSz="914400">
                <a:defRPr sz="1200" i="1">
                  <a:latin typeface="+mj-lt"/>
                  <a:ea typeface="+mj-ea"/>
                  <a:cs typeface="+mj-cs"/>
                  <a:sym typeface="Helvetica"/>
                </a:defRPr>
              </a:pPr>
              <a:r>
                <a:t>Khost</a:t>
              </a:r>
              <a:r>
                <a:rPr i="0">
                  <a:latin typeface="Calibri Light"/>
                  <a:ea typeface="Calibri Light"/>
                  <a:cs typeface="Calibri Light"/>
                  <a:sym typeface="Calibri Light"/>
                </a:rPr>
                <a:t>, Afghanistan</a:t>
              </a:r>
            </a:p>
          </p:txBody>
        </p:sp>
      </p:grpSp>
      <p:grpSp>
        <p:nvGrpSpPr>
          <p:cNvPr id="1282" name="Picture 2"/>
          <p:cNvGrpSpPr/>
          <p:nvPr/>
        </p:nvGrpSpPr>
        <p:grpSpPr>
          <a:xfrm>
            <a:off x="9198506" y="3698421"/>
            <a:ext cx="278221" cy="278221"/>
            <a:chOff x="0" y="0"/>
            <a:chExt cx="278220" cy="278220"/>
          </a:xfrm>
        </p:grpSpPr>
        <p:pic>
          <p:nvPicPr>
            <p:cNvPr id="1280" name="image31.png" descr="image31.png"/>
            <p:cNvPicPr>
              <a:picLocks noChangeAspect="1"/>
            </p:cNvPicPr>
            <p:nvPr/>
          </p:nvPicPr>
          <p:blipFill>
            <a:blip r:embed="rId2"/>
            <a:srcRect l="7064" t="57" r="7068" b="63"/>
            <a:stretch>
              <a:fillRect/>
            </a:stretch>
          </p:blipFill>
          <p:spPr>
            <a:xfrm>
              <a:off x="0" y="49212"/>
              <a:ext cx="278210" cy="179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42" y="0"/>
                  </a:moveTo>
                  <a:cubicBezTo>
                    <a:pt x="1103" y="2931"/>
                    <a:pt x="0" y="6643"/>
                    <a:pt x="0" y="10824"/>
                  </a:cubicBezTo>
                  <a:cubicBezTo>
                    <a:pt x="0" y="15004"/>
                    <a:pt x="1103" y="18669"/>
                    <a:pt x="2742" y="21600"/>
                  </a:cubicBezTo>
                  <a:lnTo>
                    <a:pt x="18858" y="21600"/>
                  </a:lnTo>
                  <a:cubicBezTo>
                    <a:pt x="20497" y="18669"/>
                    <a:pt x="21600" y="15004"/>
                    <a:pt x="21600" y="10824"/>
                  </a:cubicBezTo>
                  <a:cubicBezTo>
                    <a:pt x="21600" y="6643"/>
                    <a:pt x="20497" y="2931"/>
                    <a:pt x="18858" y="0"/>
                  </a:cubicBezTo>
                  <a:lnTo>
                    <a:pt x="2742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381000" dist="292100" dir="5400000" rotWithShape="0">
                <a:srgbClr val="000000">
                  <a:alpha val="22000"/>
                </a:srgbClr>
              </a:outerShdw>
            </a:effectLst>
          </p:spPr>
        </p:pic>
        <p:sp>
          <p:nvSpPr>
            <p:cNvPr id="1281" name="Shape"/>
            <p:cNvSpPr/>
            <p:nvPr/>
          </p:nvSpPr>
          <p:spPr>
            <a:xfrm>
              <a:off x="0" y="0"/>
              <a:ext cx="278221" cy="278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lnTo>
                    <a:pt x="10800" y="0"/>
                  </a:lnTo>
                  <a:cubicBezTo>
                    <a:pt x="16765" y="0"/>
                    <a:pt x="21600" y="4835"/>
                    <a:pt x="21600" y="10800"/>
                  </a:cubicBezTo>
                  <a:lnTo>
                    <a:pt x="21600" y="10800"/>
                  </a:lnTo>
                  <a:cubicBezTo>
                    <a:pt x="21600" y="16765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28575" cap="rnd">
              <a:solidFill>
                <a:srgbClr val="00B05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285" name="Picture 2"/>
          <p:cNvGrpSpPr/>
          <p:nvPr/>
        </p:nvGrpSpPr>
        <p:grpSpPr>
          <a:xfrm>
            <a:off x="5601620" y="4433799"/>
            <a:ext cx="278221" cy="278221"/>
            <a:chOff x="0" y="0"/>
            <a:chExt cx="278220" cy="278220"/>
          </a:xfrm>
        </p:grpSpPr>
        <p:pic>
          <p:nvPicPr>
            <p:cNvPr id="1283" name="image32.png" descr="image32.png"/>
            <p:cNvPicPr>
              <a:picLocks noChangeAspect="1"/>
            </p:cNvPicPr>
            <p:nvPr/>
          </p:nvPicPr>
          <p:blipFill>
            <a:blip r:embed="rId3"/>
            <a:srcRect r="71197" b="3"/>
            <a:stretch>
              <a:fillRect/>
            </a:stretch>
          </p:blipFill>
          <p:spPr>
            <a:xfrm>
              <a:off x="23812" y="0"/>
              <a:ext cx="254398" cy="27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806" y="0"/>
                  </a:moveTo>
                  <a:cubicBezTo>
                    <a:pt x="5606" y="0"/>
                    <a:pt x="2094" y="2126"/>
                    <a:pt x="0" y="5146"/>
                  </a:cubicBezTo>
                  <a:lnTo>
                    <a:pt x="0" y="16454"/>
                  </a:lnTo>
                  <a:cubicBezTo>
                    <a:pt x="2094" y="19474"/>
                    <a:pt x="5606" y="21600"/>
                    <a:pt x="9806" y="21600"/>
                  </a:cubicBezTo>
                  <a:cubicBezTo>
                    <a:pt x="16329" y="21600"/>
                    <a:pt x="21600" y="16780"/>
                    <a:pt x="21600" y="10815"/>
                  </a:cubicBezTo>
                  <a:cubicBezTo>
                    <a:pt x="21600" y="4851"/>
                    <a:pt x="16329" y="0"/>
                    <a:pt x="9806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381000" dist="292100" dir="5400000" rotWithShape="0">
                <a:srgbClr val="000000">
                  <a:alpha val="22000"/>
                </a:srgbClr>
              </a:outerShdw>
            </a:effectLst>
          </p:spPr>
        </p:pic>
        <p:sp>
          <p:nvSpPr>
            <p:cNvPr id="1284" name="Shape"/>
            <p:cNvSpPr/>
            <p:nvPr/>
          </p:nvSpPr>
          <p:spPr>
            <a:xfrm>
              <a:off x="0" y="0"/>
              <a:ext cx="278221" cy="278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lnTo>
                    <a:pt x="10800" y="0"/>
                  </a:lnTo>
                  <a:cubicBezTo>
                    <a:pt x="16765" y="0"/>
                    <a:pt x="21600" y="4835"/>
                    <a:pt x="21600" y="10800"/>
                  </a:cubicBezTo>
                  <a:lnTo>
                    <a:pt x="21600" y="10800"/>
                  </a:lnTo>
                  <a:cubicBezTo>
                    <a:pt x="21600" y="16765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28575" cap="rnd">
              <a:solidFill>
                <a:srgbClr val="E76618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288" name="Picture 2"/>
          <p:cNvGrpSpPr/>
          <p:nvPr/>
        </p:nvGrpSpPr>
        <p:grpSpPr>
          <a:xfrm>
            <a:off x="4931788" y="4330384"/>
            <a:ext cx="278221" cy="278221"/>
            <a:chOff x="0" y="0"/>
            <a:chExt cx="278220" cy="278220"/>
          </a:xfrm>
        </p:grpSpPr>
        <p:pic>
          <p:nvPicPr>
            <p:cNvPr id="1286" name="image33.png" descr="image33.png"/>
            <p:cNvPicPr>
              <a:picLocks noChangeAspect="1"/>
            </p:cNvPicPr>
            <p:nvPr/>
          </p:nvPicPr>
          <p:blipFill>
            <a:blip r:embed="rId4"/>
            <a:srcRect t="57" b="63"/>
            <a:stretch>
              <a:fillRect/>
            </a:stretch>
          </p:blipFill>
          <p:spPr>
            <a:xfrm>
              <a:off x="31110" y="49212"/>
              <a:ext cx="216000" cy="179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36" y="0"/>
                  </a:moveTo>
                  <a:cubicBezTo>
                    <a:pt x="267" y="234"/>
                    <a:pt x="158" y="517"/>
                    <a:pt x="0" y="763"/>
                  </a:cubicBezTo>
                  <a:lnTo>
                    <a:pt x="0" y="20837"/>
                  </a:lnTo>
                  <a:cubicBezTo>
                    <a:pt x="158" y="21083"/>
                    <a:pt x="267" y="21366"/>
                    <a:pt x="436" y="21600"/>
                  </a:cubicBezTo>
                  <a:lnTo>
                    <a:pt x="21164" y="21600"/>
                  </a:lnTo>
                  <a:cubicBezTo>
                    <a:pt x="21333" y="21366"/>
                    <a:pt x="21442" y="21083"/>
                    <a:pt x="21600" y="20837"/>
                  </a:cubicBezTo>
                  <a:lnTo>
                    <a:pt x="21600" y="763"/>
                  </a:lnTo>
                  <a:cubicBezTo>
                    <a:pt x="21442" y="517"/>
                    <a:pt x="21333" y="234"/>
                    <a:pt x="21164" y="0"/>
                  </a:cubicBezTo>
                  <a:lnTo>
                    <a:pt x="436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outerShdw blurRad="381000" dist="292100" dir="5400000" rotWithShape="0">
                <a:srgbClr val="000000">
                  <a:alpha val="22000"/>
                </a:srgbClr>
              </a:outerShdw>
            </a:effectLst>
          </p:spPr>
        </p:pic>
        <p:sp>
          <p:nvSpPr>
            <p:cNvPr id="1287" name="Shape"/>
            <p:cNvSpPr/>
            <p:nvPr/>
          </p:nvSpPr>
          <p:spPr>
            <a:xfrm>
              <a:off x="0" y="0"/>
              <a:ext cx="278221" cy="2782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lnTo>
                    <a:pt x="0" y="10800"/>
                  </a:lnTo>
                  <a:cubicBezTo>
                    <a:pt x="0" y="4835"/>
                    <a:pt x="4835" y="0"/>
                    <a:pt x="10800" y="0"/>
                  </a:cubicBezTo>
                  <a:lnTo>
                    <a:pt x="10800" y="0"/>
                  </a:lnTo>
                  <a:cubicBezTo>
                    <a:pt x="16765" y="0"/>
                    <a:pt x="21600" y="4835"/>
                    <a:pt x="21600" y="10800"/>
                  </a:cubicBezTo>
                  <a:lnTo>
                    <a:pt x="21600" y="10800"/>
                  </a:lnTo>
                  <a:cubicBezTo>
                    <a:pt x="21600" y="16765"/>
                    <a:pt x="16765" y="21600"/>
                    <a:pt x="10800" y="21600"/>
                  </a:cubicBezTo>
                  <a:lnTo>
                    <a:pt x="10800" y="21600"/>
                  </a:lnTo>
                  <a:cubicBezTo>
                    <a:pt x="4835" y="21600"/>
                    <a:pt x="0" y="16765"/>
                    <a:pt x="0" y="10800"/>
                  </a:cubicBezTo>
                  <a:close/>
                </a:path>
              </a:pathLst>
            </a:custGeom>
            <a:noFill/>
            <a:ln w="28575" cap="rnd">
              <a:solidFill>
                <a:srgbClr val="00B05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291" name="Bulle narrative : rectangle à coins arrondis 127"/>
          <p:cNvGrpSpPr/>
          <p:nvPr/>
        </p:nvGrpSpPr>
        <p:grpSpPr>
          <a:xfrm>
            <a:off x="5949692" y="4296588"/>
            <a:ext cx="1662563" cy="468001"/>
            <a:chOff x="0" y="0"/>
            <a:chExt cx="1662562" cy="468000"/>
          </a:xfrm>
        </p:grpSpPr>
        <p:sp>
          <p:nvSpPr>
            <p:cNvPr id="1289" name="Shape"/>
            <p:cNvSpPr/>
            <p:nvPr/>
          </p:nvSpPr>
          <p:spPr>
            <a:xfrm>
              <a:off x="0" y="0"/>
              <a:ext cx="1662563" cy="46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588" y="3600"/>
                  </a:moveTo>
                  <a:cubicBezTo>
                    <a:pt x="1588" y="1612"/>
                    <a:pt x="2042" y="0"/>
                    <a:pt x="2602" y="0"/>
                  </a:cubicBezTo>
                  <a:lnTo>
                    <a:pt x="4923" y="0"/>
                  </a:lnTo>
                  <a:lnTo>
                    <a:pt x="20587" y="0"/>
                  </a:lnTo>
                  <a:cubicBezTo>
                    <a:pt x="21146" y="0"/>
                    <a:pt x="21600" y="1612"/>
                    <a:pt x="21600" y="3600"/>
                  </a:cubicBezTo>
                  <a:lnTo>
                    <a:pt x="21600" y="3600"/>
                  </a:lnTo>
                  <a:lnTo>
                    <a:pt x="21600" y="18000"/>
                  </a:lnTo>
                  <a:cubicBezTo>
                    <a:pt x="21600" y="19988"/>
                    <a:pt x="21146" y="21600"/>
                    <a:pt x="20587" y="21600"/>
                  </a:cubicBezTo>
                  <a:lnTo>
                    <a:pt x="2602" y="21600"/>
                  </a:lnTo>
                  <a:cubicBezTo>
                    <a:pt x="2042" y="21600"/>
                    <a:pt x="1588" y="19988"/>
                    <a:pt x="1588" y="18000"/>
                  </a:cubicBezTo>
                  <a:lnTo>
                    <a:pt x="1588" y="9000"/>
                  </a:lnTo>
                  <a:lnTo>
                    <a:pt x="0" y="5178"/>
                  </a:lnTo>
                  <a:lnTo>
                    <a:pt x="1588" y="3600"/>
                  </a:lnTo>
                  <a:close/>
                </a:path>
              </a:pathLst>
            </a:custGeom>
            <a:solidFill>
              <a:srgbClr val="EAF6D1">
                <a:alpha val="58038"/>
              </a:srgbClr>
            </a:solidFill>
            <a:ln w="19050" cap="rnd">
              <a:solidFill>
                <a:srgbClr val="C0E47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/>
              <a:endParaRPr/>
            </a:p>
          </p:txBody>
        </p:sp>
        <p:sp>
          <p:nvSpPr>
            <p:cNvPr id="1290" name="Rutshuru, Democratic Republic of Congo"/>
            <p:cNvSpPr txBox="1"/>
            <p:nvPr/>
          </p:nvSpPr>
          <p:spPr>
            <a:xfrm>
              <a:off x="154611" y="42317"/>
              <a:ext cx="1475581" cy="383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8000" tIns="18000" rIns="18000" bIns="18000" numCol="1" anchor="ctr">
              <a:spAutoFit/>
            </a:bodyPr>
            <a:lstStyle/>
            <a:p>
              <a:pPr algn="ctr" defTabSz="914400">
                <a:defRPr sz="1200" i="1">
                  <a:latin typeface="+mj-lt"/>
                  <a:ea typeface="+mj-ea"/>
                  <a:cs typeface="+mj-cs"/>
                  <a:sym typeface="Helvetica"/>
                </a:defRPr>
              </a:pPr>
              <a:r>
                <a:t>Rutshuru</a:t>
              </a:r>
              <a:r>
                <a:rPr i="0">
                  <a:latin typeface="Calibri Light"/>
                  <a:ea typeface="Calibri Light"/>
                  <a:cs typeface="Calibri Light"/>
                  <a:sym typeface="Calibri Light"/>
                </a:rPr>
                <a:t>, Democratic Republic of Congo</a:t>
              </a:r>
            </a:p>
          </p:txBody>
        </p:sp>
      </p:grpSp>
      <p:grpSp>
        <p:nvGrpSpPr>
          <p:cNvPr id="1294" name="Bulle narrative : rectangle à coins arrondis 128"/>
          <p:cNvGrpSpPr/>
          <p:nvPr/>
        </p:nvGrpSpPr>
        <p:grpSpPr>
          <a:xfrm>
            <a:off x="4555266" y="2985281"/>
            <a:ext cx="1540323" cy="729604"/>
            <a:chOff x="0" y="0"/>
            <a:chExt cx="1540322" cy="729602"/>
          </a:xfrm>
        </p:grpSpPr>
        <p:sp>
          <p:nvSpPr>
            <p:cNvPr id="1292" name="Shape"/>
            <p:cNvSpPr/>
            <p:nvPr/>
          </p:nvSpPr>
          <p:spPr>
            <a:xfrm>
              <a:off x="0" y="0"/>
              <a:ext cx="1540323" cy="7296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309"/>
                  </a:moveTo>
                  <a:cubicBezTo>
                    <a:pt x="0" y="1034"/>
                    <a:pt x="490" y="0"/>
                    <a:pt x="1094" y="0"/>
                  </a:cubicBezTo>
                  <a:lnTo>
                    <a:pt x="12600" y="0"/>
                  </a:lnTo>
                  <a:lnTo>
                    <a:pt x="20506" y="0"/>
                  </a:lnTo>
                  <a:cubicBezTo>
                    <a:pt x="21110" y="0"/>
                    <a:pt x="21600" y="1034"/>
                    <a:pt x="21600" y="2309"/>
                  </a:cubicBezTo>
                  <a:lnTo>
                    <a:pt x="21600" y="11546"/>
                  </a:lnTo>
                  <a:cubicBezTo>
                    <a:pt x="21600" y="12821"/>
                    <a:pt x="21110" y="13855"/>
                    <a:pt x="20506" y="13855"/>
                  </a:cubicBezTo>
                  <a:lnTo>
                    <a:pt x="18000" y="13855"/>
                  </a:lnTo>
                  <a:lnTo>
                    <a:pt x="15650" y="21600"/>
                  </a:lnTo>
                  <a:lnTo>
                    <a:pt x="12600" y="13855"/>
                  </a:lnTo>
                  <a:lnTo>
                    <a:pt x="1094" y="13855"/>
                  </a:lnTo>
                  <a:cubicBezTo>
                    <a:pt x="490" y="13855"/>
                    <a:pt x="0" y="12821"/>
                    <a:pt x="0" y="11546"/>
                  </a:cubicBezTo>
                  <a:lnTo>
                    <a:pt x="0" y="11546"/>
                  </a:lnTo>
                  <a:lnTo>
                    <a:pt x="0" y="8082"/>
                  </a:lnTo>
                  <a:close/>
                </a:path>
              </a:pathLst>
            </a:custGeom>
            <a:solidFill>
              <a:srgbClr val="EAF6D1">
                <a:alpha val="58038"/>
              </a:srgbClr>
            </a:solidFill>
            <a:ln w="19050" cap="rnd">
              <a:solidFill>
                <a:srgbClr val="C0E47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200"/>
              </a:pPr>
              <a:endParaRPr/>
            </a:p>
          </p:txBody>
        </p:sp>
        <p:sp>
          <p:nvSpPr>
            <p:cNvPr id="1293" name="Aweil, South Sudan"/>
            <p:cNvSpPr txBox="1"/>
            <p:nvPr/>
          </p:nvSpPr>
          <p:spPr>
            <a:xfrm>
              <a:off x="32371" y="137567"/>
              <a:ext cx="1475581" cy="1928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8000" tIns="18000" rIns="18000" bIns="18000" numCol="1" anchor="ctr">
              <a:spAutoFit/>
            </a:bodyPr>
            <a:lstStyle/>
            <a:p>
              <a:pPr algn="ctr" defTabSz="914400">
                <a:defRPr sz="1200" i="1">
                  <a:latin typeface="+mj-lt"/>
                  <a:ea typeface="+mj-ea"/>
                  <a:cs typeface="+mj-cs"/>
                  <a:sym typeface="Helvetica"/>
                </a:defRPr>
              </a:pPr>
              <a:r>
                <a:t>Aweil</a:t>
              </a:r>
              <a:r>
                <a:rPr i="0">
                  <a:latin typeface="Calibri Light"/>
                  <a:ea typeface="Calibri Light"/>
                  <a:cs typeface="Calibri Light"/>
                  <a:sym typeface="Calibri Light"/>
                </a:rPr>
                <a:t>, South Sudan</a:t>
              </a:r>
            </a:p>
          </p:txBody>
        </p:sp>
      </p:grpSp>
      <p:grpSp>
        <p:nvGrpSpPr>
          <p:cNvPr id="1297" name="Bulle narrative : rectangle à coins arrondis 132"/>
          <p:cNvGrpSpPr/>
          <p:nvPr/>
        </p:nvGrpSpPr>
        <p:grpSpPr>
          <a:xfrm>
            <a:off x="3110489" y="4582691"/>
            <a:ext cx="1916654" cy="805930"/>
            <a:chOff x="0" y="0"/>
            <a:chExt cx="1916652" cy="805929"/>
          </a:xfrm>
        </p:grpSpPr>
        <p:sp>
          <p:nvSpPr>
            <p:cNvPr id="1295" name="Shape"/>
            <p:cNvSpPr/>
            <p:nvPr/>
          </p:nvSpPr>
          <p:spPr>
            <a:xfrm>
              <a:off x="0" y="0"/>
              <a:ext cx="1916654" cy="8059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1148"/>
                  </a:moveTo>
                  <a:cubicBezTo>
                    <a:pt x="0" y="9993"/>
                    <a:pt x="394" y="9057"/>
                    <a:pt x="879" y="9057"/>
                  </a:cubicBezTo>
                  <a:lnTo>
                    <a:pt x="10126" y="9057"/>
                  </a:lnTo>
                  <a:lnTo>
                    <a:pt x="21600" y="0"/>
                  </a:lnTo>
                  <a:lnTo>
                    <a:pt x="14466" y="9057"/>
                  </a:lnTo>
                  <a:lnTo>
                    <a:pt x="16480" y="9057"/>
                  </a:lnTo>
                  <a:cubicBezTo>
                    <a:pt x="16965" y="9057"/>
                    <a:pt x="17359" y="9993"/>
                    <a:pt x="17359" y="11148"/>
                  </a:cubicBezTo>
                  <a:lnTo>
                    <a:pt x="17359" y="11147"/>
                  </a:lnTo>
                  <a:lnTo>
                    <a:pt x="17359" y="19509"/>
                  </a:lnTo>
                  <a:cubicBezTo>
                    <a:pt x="17359" y="20664"/>
                    <a:pt x="16965" y="21600"/>
                    <a:pt x="16480" y="21600"/>
                  </a:cubicBezTo>
                  <a:lnTo>
                    <a:pt x="879" y="21600"/>
                  </a:lnTo>
                  <a:cubicBezTo>
                    <a:pt x="394" y="21600"/>
                    <a:pt x="0" y="20664"/>
                    <a:pt x="0" y="19509"/>
                  </a:cubicBezTo>
                  <a:lnTo>
                    <a:pt x="0" y="11147"/>
                  </a:lnTo>
                  <a:close/>
                </a:path>
              </a:pathLst>
            </a:custGeom>
            <a:solidFill>
              <a:srgbClr val="EAF6D1">
                <a:alpha val="58038"/>
              </a:srgbClr>
            </a:solidFill>
            <a:ln w="19050" cap="rnd">
              <a:solidFill>
                <a:srgbClr val="C0E47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/>
              <a:endParaRPr/>
            </a:p>
          </p:txBody>
        </p:sp>
        <p:sp>
          <p:nvSpPr>
            <p:cNvPr id="1296" name="Sibiti, Congo Brazzaville"/>
            <p:cNvSpPr txBox="1"/>
            <p:nvPr/>
          </p:nvSpPr>
          <p:spPr>
            <a:xfrm>
              <a:off x="32370" y="380246"/>
              <a:ext cx="1475581" cy="383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8000" tIns="18000" rIns="18000" bIns="18000" numCol="1" anchor="ctr">
              <a:spAutoFit/>
            </a:bodyPr>
            <a:lstStyle/>
            <a:p>
              <a:pPr algn="ctr" defTabSz="914400">
                <a:defRPr sz="1200" i="1">
                  <a:latin typeface="+mj-lt"/>
                  <a:ea typeface="+mj-ea"/>
                  <a:cs typeface="+mj-cs"/>
                  <a:sym typeface="Helvetica"/>
                </a:defRPr>
              </a:pPr>
              <a:r>
                <a:t>Sibiti</a:t>
              </a:r>
              <a:r>
                <a:rPr i="0">
                  <a:latin typeface="Calibri Light"/>
                  <a:ea typeface="Calibri Light"/>
                  <a:cs typeface="Calibri Light"/>
                  <a:sym typeface="Calibri Light"/>
                </a:rPr>
                <a:t>, Congo Brazzaville</a:t>
              </a:r>
            </a:p>
          </p:txBody>
        </p:sp>
      </p:grpSp>
      <p:grpSp>
        <p:nvGrpSpPr>
          <p:cNvPr id="1300" name="Bulle narrative : rectangle à coins arrondis 133"/>
          <p:cNvGrpSpPr/>
          <p:nvPr/>
        </p:nvGrpSpPr>
        <p:grpSpPr>
          <a:xfrm>
            <a:off x="5313008" y="4711415"/>
            <a:ext cx="1540324" cy="748782"/>
            <a:chOff x="0" y="0"/>
            <a:chExt cx="1540322" cy="748780"/>
          </a:xfrm>
        </p:grpSpPr>
        <p:sp>
          <p:nvSpPr>
            <p:cNvPr id="1298" name="Shape"/>
            <p:cNvSpPr/>
            <p:nvPr/>
          </p:nvSpPr>
          <p:spPr>
            <a:xfrm>
              <a:off x="0" y="0"/>
              <a:ext cx="1540323" cy="748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350"/>
                  </a:moveTo>
                  <a:cubicBezTo>
                    <a:pt x="0" y="9107"/>
                    <a:pt x="490" y="8100"/>
                    <a:pt x="1094" y="8100"/>
                  </a:cubicBezTo>
                  <a:lnTo>
                    <a:pt x="3600" y="8100"/>
                  </a:lnTo>
                  <a:lnTo>
                    <a:pt x="5346" y="0"/>
                  </a:lnTo>
                  <a:lnTo>
                    <a:pt x="9000" y="8100"/>
                  </a:lnTo>
                  <a:lnTo>
                    <a:pt x="20506" y="8100"/>
                  </a:lnTo>
                  <a:cubicBezTo>
                    <a:pt x="21110" y="8100"/>
                    <a:pt x="21600" y="9107"/>
                    <a:pt x="21600" y="10350"/>
                  </a:cubicBezTo>
                  <a:lnTo>
                    <a:pt x="21600" y="10350"/>
                  </a:lnTo>
                  <a:lnTo>
                    <a:pt x="21600" y="19350"/>
                  </a:lnTo>
                  <a:cubicBezTo>
                    <a:pt x="21600" y="20593"/>
                    <a:pt x="21110" y="21600"/>
                    <a:pt x="20506" y="21600"/>
                  </a:cubicBezTo>
                  <a:lnTo>
                    <a:pt x="1094" y="21600"/>
                  </a:lnTo>
                  <a:cubicBezTo>
                    <a:pt x="490" y="21600"/>
                    <a:pt x="0" y="20593"/>
                    <a:pt x="0" y="19350"/>
                  </a:cubicBezTo>
                  <a:lnTo>
                    <a:pt x="0" y="10350"/>
                  </a:lnTo>
                  <a:close/>
                </a:path>
              </a:pathLst>
            </a:custGeom>
            <a:solidFill>
              <a:srgbClr val="EAF6D1">
                <a:alpha val="58038"/>
              </a:srgbClr>
            </a:solidFill>
            <a:ln w="19050" cap="rnd">
              <a:solidFill>
                <a:srgbClr val="C0E47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/>
              <a:endParaRPr/>
            </a:p>
          </p:txBody>
        </p:sp>
        <p:sp>
          <p:nvSpPr>
            <p:cNvPr id="1299" name="Bukavu, Democratic Republic of Congo"/>
            <p:cNvSpPr txBox="1"/>
            <p:nvPr/>
          </p:nvSpPr>
          <p:spPr>
            <a:xfrm>
              <a:off x="32371" y="323098"/>
              <a:ext cx="1475581" cy="3833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8000" tIns="18000" rIns="18000" bIns="18000" numCol="1" anchor="ctr">
              <a:spAutoFit/>
            </a:bodyPr>
            <a:lstStyle/>
            <a:p>
              <a:pPr algn="ctr" defTabSz="914400">
                <a:defRPr sz="1200" i="1">
                  <a:latin typeface="+mj-lt"/>
                  <a:ea typeface="+mj-ea"/>
                  <a:cs typeface="+mj-cs"/>
                  <a:sym typeface="Helvetica"/>
                </a:defRPr>
              </a:pPr>
              <a:r>
                <a:t>Bukavu</a:t>
              </a:r>
              <a:r>
                <a:rPr i="0">
                  <a:latin typeface="Calibri Light"/>
                  <a:ea typeface="Calibri Light"/>
                  <a:cs typeface="Calibri Light"/>
                  <a:sym typeface="Calibri Light"/>
                </a:rPr>
                <a:t>, Democratic Republic of Congo</a:t>
              </a:r>
            </a:p>
          </p:txBody>
        </p:sp>
      </p:grpSp>
      <p:grpSp>
        <p:nvGrpSpPr>
          <p:cNvPr id="1303" name="Bulle narrative : rectangle à coins arrondis 134"/>
          <p:cNvGrpSpPr/>
          <p:nvPr/>
        </p:nvGrpSpPr>
        <p:grpSpPr>
          <a:xfrm>
            <a:off x="9482989" y="3809768"/>
            <a:ext cx="1765302" cy="468002"/>
            <a:chOff x="0" y="0"/>
            <a:chExt cx="1765300" cy="468000"/>
          </a:xfrm>
        </p:grpSpPr>
        <p:sp>
          <p:nvSpPr>
            <p:cNvPr id="1301" name="Shape"/>
            <p:cNvSpPr/>
            <p:nvPr/>
          </p:nvSpPr>
          <p:spPr>
            <a:xfrm>
              <a:off x="0" y="0"/>
              <a:ext cx="1765302" cy="46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753" y="3600"/>
                  </a:moveTo>
                  <a:cubicBezTo>
                    <a:pt x="2753" y="1612"/>
                    <a:pt x="3180" y="0"/>
                    <a:pt x="3707" y="0"/>
                  </a:cubicBezTo>
                  <a:lnTo>
                    <a:pt x="5894" y="0"/>
                  </a:lnTo>
                  <a:lnTo>
                    <a:pt x="20646" y="0"/>
                  </a:lnTo>
                  <a:cubicBezTo>
                    <a:pt x="21173" y="0"/>
                    <a:pt x="21600" y="1612"/>
                    <a:pt x="21600" y="3600"/>
                  </a:cubicBezTo>
                  <a:lnTo>
                    <a:pt x="21600" y="3600"/>
                  </a:lnTo>
                  <a:lnTo>
                    <a:pt x="21600" y="18000"/>
                  </a:lnTo>
                  <a:cubicBezTo>
                    <a:pt x="21600" y="19988"/>
                    <a:pt x="21173" y="21600"/>
                    <a:pt x="20646" y="21600"/>
                  </a:cubicBezTo>
                  <a:lnTo>
                    <a:pt x="3707" y="21600"/>
                  </a:lnTo>
                  <a:cubicBezTo>
                    <a:pt x="3180" y="21600"/>
                    <a:pt x="2753" y="19988"/>
                    <a:pt x="2753" y="18000"/>
                  </a:cubicBezTo>
                  <a:lnTo>
                    <a:pt x="2753" y="9000"/>
                  </a:lnTo>
                  <a:lnTo>
                    <a:pt x="0" y="1266"/>
                  </a:lnTo>
                  <a:lnTo>
                    <a:pt x="2753" y="3600"/>
                  </a:lnTo>
                  <a:close/>
                </a:path>
              </a:pathLst>
            </a:custGeom>
            <a:solidFill>
              <a:srgbClr val="EAF6D1">
                <a:alpha val="58038"/>
              </a:srgbClr>
            </a:solidFill>
            <a:ln w="19050" cap="rnd">
              <a:solidFill>
                <a:srgbClr val="C0E474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/>
              <a:endParaRPr/>
            </a:p>
          </p:txBody>
        </p:sp>
        <p:sp>
          <p:nvSpPr>
            <p:cNvPr id="1302" name="Xuan Truong, Vietnam"/>
            <p:cNvSpPr txBox="1"/>
            <p:nvPr/>
          </p:nvSpPr>
          <p:spPr>
            <a:xfrm>
              <a:off x="257349" y="137567"/>
              <a:ext cx="1475581" cy="1928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8000" tIns="18000" rIns="18000" bIns="18000" numCol="1" anchor="ctr">
              <a:spAutoFit/>
            </a:bodyPr>
            <a:lstStyle/>
            <a:p>
              <a:pPr algn="ctr" defTabSz="914400">
                <a:defRPr sz="1200" i="1">
                  <a:latin typeface="+mj-lt"/>
                  <a:ea typeface="+mj-ea"/>
                  <a:cs typeface="+mj-cs"/>
                  <a:sym typeface="Helvetica"/>
                </a:defRPr>
              </a:pPr>
              <a:r>
                <a:t>Xuan Truong</a:t>
              </a:r>
              <a:r>
                <a:rPr i="0">
                  <a:latin typeface="Calibri Light"/>
                  <a:ea typeface="Calibri Light"/>
                  <a:cs typeface="Calibri Light"/>
                  <a:sym typeface="Calibri Light"/>
                </a:rPr>
                <a:t>, Vietnam</a:t>
              </a:r>
            </a:p>
          </p:txBody>
        </p:sp>
      </p:grpSp>
      <p:pic>
        <p:nvPicPr>
          <p:cNvPr id="1304" name="Image 69" descr="Image 6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1295" y="107033"/>
            <a:ext cx="1512001" cy="113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5" name="Image 73" descr="Image 7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6731" y="107033"/>
            <a:ext cx="1515790" cy="1134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6" name="Image 70" descr="Image 7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2055" y="107033"/>
            <a:ext cx="1512001" cy="11340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09" name="Ellipse 1"/>
          <p:cNvGrpSpPr/>
          <p:nvPr/>
        </p:nvGrpSpPr>
        <p:grpSpPr>
          <a:xfrm>
            <a:off x="7276307" y="2520937"/>
            <a:ext cx="277201" cy="277201"/>
            <a:chOff x="0" y="0"/>
            <a:chExt cx="277199" cy="277199"/>
          </a:xfrm>
        </p:grpSpPr>
        <p:sp>
          <p:nvSpPr>
            <p:cNvPr id="1307" name="Circle"/>
            <p:cNvSpPr/>
            <p:nvPr/>
          </p:nvSpPr>
          <p:spPr>
            <a:xfrm>
              <a:off x="0" y="0"/>
              <a:ext cx="277200" cy="277200"/>
            </a:xfrm>
            <a:prstGeom prst="ellipse">
              <a:avLst/>
            </a:prstGeom>
            <a:solidFill>
              <a:srgbClr val="FFFFFF"/>
            </a:solidFill>
            <a:ln w="28575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08" name="MSF"/>
            <p:cNvSpPr txBox="1"/>
            <p:nvPr/>
          </p:nvSpPr>
          <p:spPr>
            <a:xfrm>
              <a:off x="54882" y="75100"/>
              <a:ext cx="16743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7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MSF</a:t>
              </a:r>
            </a:p>
          </p:txBody>
        </p:sp>
      </p:grpSp>
      <p:grpSp>
        <p:nvGrpSpPr>
          <p:cNvPr id="1312" name="Ellipse 4"/>
          <p:cNvGrpSpPr/>
          <p:nvPr/>
        </p:nvGrpSpPr>
        <p:grpSpPr>
          <a:xfrm>
            <a:off x="6093793" y="2362650"/>
            <a:ext cx="277201" cy="277201"/>
            <a:chOff x="0" y="0"/>
            <a:chExt cx="277199" cy="277199"/>
          </a:xfrm>
        </p:grpSpPr>
        <p:sp>
          <p:nvSpPr>
            <p:cNvPr id="1310" name="Circle"/>
            <p:cNvSpPr/>
            <p:nvPr/>
          </p:nvSpPr>
          <p:spPr>
            <a:xfrm>
              <a:off x="0" y="0"/>
              <a:ext cx="277200" cy="277200"/>
            </a:xfrm>
            <a:prstGeom prst="ellipse">
              <a:avLst/>
            </a:prstGeom>
            <a:solidFill>
              <a:srgbClr val="FFFFFF"/>
            </a:solidFill>
            <a:ln w="28575" cap="flat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1" name="MSF"/>
            <p:cNvSpPr txBox="1"/>
            <p:nvPr/>
          </p:nvSpPr>
          <p:spPr>
            <a:xfrm>
              <a:off x="54882" y="75100"/>
              <a:ext cx="16743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7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MSF</a:t>
              </a:r>
            </a:p>
          </p:txBody>
        </p:sp>
      </p:grpSp>
      <p:grpSp>
        <p:nvGrpSpPr>
          <p:cNvPr id="1315" name="Ellipse 5"/>
          <p:cNvGrpSpPr/>
          <p:nvPr/>
        </p:nvGrpSpPr>
        <p:grpSpPr>
          <a:xfrm>
            <a:off x="5815650" y="3635671"/>
            <a:ext cx="277201" cy="277201"/>
            <a:chOff x="0" y="0"/>
            <a:chExt cx="277199" cy="277199"/>
          </a:xfrm>
        </p:grpSpPr>
        <p:sp>
          <p:nvSpPr>
            <p:cNvPr id="1313" name="Circle"/>
            <p:cNvSpPr/>
            <p:nvPr/>
          </p:nvSpPr>
          <p:spPr>
            <a:xfrm>
              <a:off x="0" y="0"/>
              <a:ext cx="277200" cy="277200"/>
            </a:xfrm>
            <a:prstGeom prst="ellipse">
              <a:avLst/>
            </a:prstGeom>
            <a:solidFill>
              <a:srgbClr val="FFFFFF"/>
            </a:solidFill>
            <a:ln w="28575" cap="flat">
              <a:solidFill>
                <a:schemeClr val="accent4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4" name="MSF"/>
            <p:cNvSpPr txBox="1"/>
            <p:nvPr/>
          </p:nvSpPr>
          <p:spPr>
            <a:xfrm>
              <a:off x="54882" y="75100"/>
              <a:ext cx="16743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7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MSF</a:t>
              </a:r>
            </a:p>
          </p:txBody>
        </p:sp>
      </p:grpSp>
      <p:grpSp>
        <p:nvGrpSpPr>
          <p:cNvPr id="1318" name="Ellipse 6"/>
          <p:cNvGrpSpPr/>
          <p:nvPr/>
        </p:nvGrpSpPr>
        <p:grpSpPr>
          <a:xfrm>
            <a:off x="5563975" y="3688929"/>
            <a:ext cx="277201" cy="277201"/>
            <a:chOff x="0" y="0"/>
            <a:chExt cx="277199" cy="277199"/>
          </a:xfrm>
        </p:grpSpPr>
        <p:sp>
          <p:nvSpPr>
            <p:cNvPr id="1316" name="Circle"/>
            <p:cNvSpPr/>
            <p:nvPr/>
          </p:nvSpPr>
          <p:spPr>
            <a:xfrm>
              <a:off x="0" y="0"/>
              <a:ext cx="277200" cy="277200"/>
            </a:xfrm>
            <a:prstGeom prst="ellipse">
              <a:avLst/>
            </a:prstGeom>
            <a:solidFill>
              <a:srgbClr val="FFFFFF"/>
            </a:solidFill>
            <a:ln w="28575" cap="flat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17" name="MSF"/>
            <p:cNvSpPr txBox="1"/>
            <p:nvPr/>
          </p:nvSpPr>
          <p:spPr>
            <a:xfrm>
              <a:off x="54882" y="75100"/>
              <a:ext cx="16743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7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MSF</a:t>
              </a:r>
            </a:p>
          </p:txBody>
        </p:sp>
      </p:grpSp>
      <p:grpSp>
        <p:nvGrpSpPr>
          <p:cNvPr id="1321" name="Ellipse 7"/>
          <p:cNvGrpSpPr/>
          <p:nvPr/>
        </p:nvGrpSpPr>
        <p:grpSpPr>
          <a:xfrm>
            <a:off x="5727167" y="4190203"/>
            <a:ext cx="277201" cy="277201"/>
            <a:chOff x="0" y="0"/>
            <a:chExt cx="277199" cy="277199"/>
          </a:xfrm>
        </p:grpSpPr>
        <p:sp>
          <p:nvSpPr>
            <p:cNvPr id="1319" name="Circle"/>
            <p:cNvSpPr/>
            <p:nvPr/>
          </p:nvSpPr>
          <p:spPr>
            <a:xfrm>
              <a:off x="0" y="0"/>
              <a:ext cx="277200" cy="277200"/>
            </a:xfrm>
            <a:prstGeom prst="ellipse">
              <a:avLst/>
            </a:prstGeom>
            <a:solidFill>
              <a:srgbClr val="FFFFFF"/>
            </a:solidFill>
            <a:ln w="28575" cap="flat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0" name="MSF"/>
            <p:cNvSpPr txBox="1"/>
            <p:nvPr/>
          </p:nvSpPr>
          <p:spPr>
            <a:xfrm>
              <a:off x="54882" y="75100"/>
              <a:ext cx="16743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7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MSF</a:t>
              </a:r>
            </a:p>
          </p:txBody>
        </p:sp>
      </p:grpSp>
      <p:grpSp>
        <p:nvGrpSpPr>
          <p:cNvPr id="1324" name="Ellipse 8"/>
          <p:cNvGrpSpPr/>
          <p:nvPr/>
        </p:nvGrpSpPr>
        <p:grpSpPr>
          <a:xfrm>
            <a:off x="5078838" y="3973529"/>
            <a:ext cx="277201" cy="277201"/>
            <a:chOff x="0" y="0"/>
            <a:chExt cx="277199" cy="277199"/>
          </a:xfrm>
        </p:grpSpPr>
        <p:sp>
          <p:nvSpPr>
            <p:cNvPr id="1322" name="Circle"/>
            <p:cNvSpPr/>
            <p:nvPr/>
          </p:nvSpPr>
          <p:spPr>
            <a:xfrm>
              <a:off x="0" y="0"/>
              <a:ext cx="277200" cy="277200"/>
            </a:xfrm>
            <a:prstGeom prst="ellipse">
              <a:avLst/>
            </a:prstGeom>
            <a:solidFill>
              <a:srgbClr val="FFFFFF"/>
            </a:solidFill>
            <a:ln w="28575" cap="flat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3" name="MSF"/>
            <p:cNvSpPr txBox="1"/>
            <p:nvPr/>
          </p:nvSpPr>
          <p:spPr>
            <a:xfrm>
              <a:off x="54882" y="75100"/>
              <a:ext cx="16743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7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MSF</a:t>
              </a:r>
            </a:p>
          </p:txBody>
        </p:sp>
      </p:grpSp>
      <p:grpSp>
        <p:nvGrpSpPr>
          <p:cNvPr id="1327" name="Ellipse 9"/>
          <p:cNvGrpSpPr/>
          <p:nvPr/>
        </p:nvGrpSpPr>
        <p:grpSpPr>
          <a:xfrm>
            <a:off x="4727804" y="3663593"/>
            <a:ext cx="277201" cy="277201"/>
            <a:chOff x="0" y="0"/>
            <a:chExt cx="277199" cy="277199"/>
          </a:xfrm>
        </p:grpSpPr>
        <p:sp>
          <p:nvSpPr>
            <p:cNvPr id="1325" name="Circle"/>
            <p:cNvSpPr/>
            <p:nvPr/>
          </p:nvSpPr>
          <p:spPr>
            <a:xfrm>
              <a:off x="0" y="0"/>
              <a:ext cx="277200" cy="277200"/>
            </a:xfrm>
            <a:prstGeom prst="ellipse">
              <a:avLst/>
            </a:prstGeom>
            <a:solidFill>
              <a:srgbClr val="FFFFFF"/>
            </a:solidFill>
            <a:ln w="28575" cap="flat">
              <a:solidFill>
                <a:srgbClr val="00B05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26" name="MSF"/>
            <p:cNvSpPr txBox="1"/>
            <p:nvPr/>
          </p:nvSpPr>
          <p:spPr>
            <a:xfrm>
              <a:off x="54882" y="75100"/>
              <a:ext cx="167436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defRPr sz="700">
                  <a:latin typeface="Tahoma"/>
                  <a:ea typeface="Tahoma"/>
                  <a:cs typeface="Tahoma"/>
                  <a:sym typeface="Tahoma"/>
                </a:defRPr>
              </a:lvl1pPr>
            </a:lstStyle>
            <a:p>
              <a:r>
                <a:t>MSF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482077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3" name="Group 1039"/>
          <p:cNvGrpSpPr/>
          <p:nvPr/>
        </p:nvGrpSpPr>
        <p:grpSpPr>
          <a:xfrm>
            <a:off x="0" y="-8468"/>
            <a:ext cx="12192001" cy="6866469"/>
            <a:chOff x="0" y="0"/>
            <a:chExt cx="12192000" cy="6866467"/>
          </a:xfrm>
        </p:grpSpPr>
        <p:sp>
          <p:nvSpPr>
            <p:cNvPr id="733" name="Straight Connector 1043"/>
            <p:cNvSpPr/>
            <p:nvPr/>
          </p:nvSpPr>
          <p:spPr>
            <a:xfrm>
              <a:off x="9371012" y="8466"/>
              <a:ext cx="1219201" cy="6858002"/>
            </a:xfrm>
            <a:prstGeom prst="line">
              <a:avLst/>
            </a:prstGeom>
            <a:noFill/>
            <a:ln w="9525" cap="rnd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34" name="Straight Connector 1044"/>
            <p:cNvSpPr/>
            <p:nvPr/>
          </p:nvSpPr>
          <p:spPr>
            <a:xfrm flipH="1">
              <a:off x="7425267" y="3689879"/>
              <a:ext cx="4763559" cy="3176588"/>
            </a:xfrm>
            <a:prstGeom prst="line">
              <a:avLst/>
            </a:prstGeom>
            <a:noFill/>
            <a:ln w="9525" cap="rnd">
              <a:solidFill>
                <a:srgbClr val="D9D9D9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35" name="Rectangle 23"/>
            <p:cNvSpPr/>
            <p:nvPr/>
          </p:nvSpPr>
          <p:spPr>
            <a:xfrm>
              <a:off x="9181476" y="0"/>
              <a:ext cx="3007350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692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4692" y="0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736" name="Rectangle 25"/>
            <p:cNvSpPr/>
            <p:nvPr/>
          </p:nvSpPr>
          <p:spPr>
            <a:xfrm>
              <a:off x="9603441" y="0"/>
              <a:ext cx="2588560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0092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737" name="Isosceles Triangle 1047"/>
            <p:cNvSpPr/>
            <p:nvPr/>
          </p:nvSpPr>
          <p:spPr>
            <a:xfrm>
              <a:off x="8932333" y="3056466"/>
              <a:ext cx="3259668" cy="3810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738" name="Rectangle 27"/>
            <p:cNvSpPr/>
            <p:nvPr/>
          </p:nvSpPr>
          <p:spPr>
            <a:xfrm>
              <a:off x="9334500" y="0"/>
              <a:ext cx="2854327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697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739" name="Rectangle 28"/>
            <p:cNvSpPr/>
            <p:nvPr/>
          </p:nvSpPr>
          <p:spPr>
            <a:xfrm>
              <a:off x="10898730" y="0"/>
              <a:ext cx="1290095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073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17073" y="0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740" name="Rectangle 29"/>
            <p:cNvSpPr/>
            <p:nvPr/>
          </p:nvSpPr>
          <p:spPr>
            <a:xfrm>
              <a:off x="10938999" y="0"/>
              <a:ext cx="1249826" cy="6866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9173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0C226">
                <a:alpha val="64999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741" name="Isosceles Triangle 1051"/>
            <p:cNvSpPr/>
            <p:nvPr/>
          </p:nvSpPr>
          <p:spPr>
            <a:xfrm>
              <a:off x="10371666" y="3598333"/>
              <a:ext cx="1817160" cy="3268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2160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742" name="Isosceles Triangle 1052"/>
            <p:cNvSpPr/>
            <p:nvPr/>
          </p:nvSpPr>
          <p:spPr>
            <a:xfrm>
              <a:off x="-1" y="4021666"/>
              <a:ext cx="448734" cy="2844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0" y="0"/>
                  </a:lnTo>
                  <a:lnTo>
                    <a:pt x="21600" y="21600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</p:grpSp>
      <p:sp>
        <p:nvSpPr>
          <p:cNvPr id="744" name="Titre 3"/>
          <p:cNvSpPr txBox="1">
            <a:spLocks noGrp="1"/>
          </p:cNvSpPr>
          <p:nvPr>
            <p:ph type="title"/>
          </p:nvPr>
        </p:nvSpPr>
        <p:spPr>
          <a:xfrm>
            <a:off x="-1" y="320728"/>
            <a:ext cx="8596670" cy="766383"/>
          </a:xfrm>
          <a:prstGeom prst="rect">
            <a:avLst/>
          </a:prstGeom>
          <a:solidFill>
            <a:schemeClr val="accent1"/>
          </a:solidFill>
        </p:spPr>
        <p:txBody>
          <a:bodyPr lIns="45719" tIns="45719" rIns="45719" bIns="45719"/>
          <a:lstStyle>
            <a:lvl1pPr>
              <a:defRPr sz="3200"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WHO IS AALFA </a:t>
            </a:r>
          </a:p>
        </p:txBody>
      </p:sp>
      <p:grpSp>
        <p:nvGrpSpPr>
          <p:cNvPr id="753" name="ZoneTexte 11"/>
          <p:cNvGrpSpPr/>
          <p:nvPr/>
        </p:nvGrpSpPr>
        <p:grpSpPr>
          <a:xfrm>
            <a:off x="4967270" y="2211976"/>
            <a:ext cx="4939146" cy="2492587"/>
            <a:chOff x="0" y="0"/>
            <a:chExt cx="4939145" cy="2492586"/>
          </a:xfrm>
        </p:grpSpPr>
        <p:sp>
          <p:nvSpPr>
            <p:cNvPr id="745" name="Line"/>
            <p:cNvSpPr/>
            <p:nvPr/>
          </p:nvSpPr>
          <p:spPr>
            <a:xfrm>
              <a:off x="0" y="0"/>
              <a:ext cx="4939146" cy="0"/>
            </a:xfrm>
            <a:prstGeom prst="line">
              <a:avLst/>
            </a:prstGeom>
            <a:solidFill>
              <a:srgbClr val="E6B91E"/>
            </a:solidFill>
            <a:ln w="19050" cap="rnd">
              <a:solidFill>
                <a:srgbClr val="E6B91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46" name="Non-profit organization born in 2024"/>
            <p:cNvSpPr txBox="1"/>
            <p:nvPr/>
          </p:nvSpPr>
          <p:spPr>
            <a:xfrm>
              <a:off x="0" y="0"/>
              <a:ext cx="4939146" cy="3788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80" tIns="68580" rIns="68580" bIns="68580" numCol="1" anchor="t">
              <a:spAutoFit/>
            </a:bodyPr>
            <a:lstStyle>
              <a:lvl1pPr defTabSz="800100"/>
            </a:lstStyle>
            <a:p>
              <a:r>
                <a:t>Non-profit organization born in 2024</a:t>
              </a:r>
            </a:p>
          </p:txBody>
        </p:sp>
        <p:sp>
          <p:nvSpPr>
            <p:cNvPr id="747" name="Line"/>
            <p:cNvSpPr/>
            <p:nvPr/>
          </p:nvSpPr>
          <p:spPr>
            <a:xfrm>
              <a:off x="0" y="433876"/>
              <a:ext cx="4939146" cy="1"/>
            </a:xfrm>
            <a:prstGeom prst="line">
              <a:avLst/>
            </a:prstGeom>
            <a:solidFill>
              <a:srgbClr val="E6B91E"/>
            </a:solidFill>
            <a:ln w="19050" cap="rnd">
              <a:solidFill>
                <a:srgbClr val="E6B91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48" name="Created within the Université Libre de Bruxelles (ULB) Ecole de Santé Publique (ESP), Belgium"/>
            <p:cNvSpPr txBox="1"/>
            <p:nvPr/>
          </p:nvSpPr>
          <p:spPr>
            <a:xfrm>
              <a:off x="0" y="433876"/>
              <a:ext cx="4939146" cy="670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80" tIns="68580" rIns="68580" bIns="68580" numCol="1" anchor="t">
              <a:spAutoFit/>
            </a:bodyPr>
            <a:lstStyle/>
            <a:p>
              <a:pPr defTabSz="800100">
                <a:spcBef>
                  <a:spcPts val="700"/>
                </a:spcBef>
              </a:pPr>
              <a:r>
                <a:t>Created within the</a:t>
              </a:r>
              <a:r>
                <a:rPr i="1">
                  <a:latin typeface="+mj-lt"/>
                  <a:ea typeface="+mj-ea"/>
                  <a:cs typeface="+mj-cs"/>
                  <a:sym typeface="Helvetica"/>
                </a:rPr>
                <a:t> Université Libre de Bruxelles (ULB) Ecole de Santé Publique (ESP)</a:t>
              </a:r>
              <a:r>
                <a:t>, Belgium</a:t>
              </a:r>
            </a:p>
          </p:txBody>
        </p:sp>
        <p:sp>
          <p:nvSpPr>
            <p:cNvPr id="749" name="Line"/>
            <p:cNvSpPr/>
            <p:nvPr/>
          </p:nvSpPr>
          <p:spPr>
            <a:xfrm>
              <a:off x="0" y="1127778"/>
              <a:ext cx="4939146" cy="1"/>
            </a:xfrm>
            <a:prstGeom prst="line">
              <a:avLst/>
            </a:prstGeom>
            <a:solidFill>
              <a:srgbClr val="E6B91E"/>
            </a:solidFill>
            <a:ln w="19050" cap="rnd">
              <a:solidFill>
                <a:srgbClr val="E6B91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50" name="Founded by former members of MSF Mini-Lab team and ULB academic partners"/>
            <p:cNvSpPr txBox="1"/>
            <p:nvPr/>
          </p:nvSpPr>
          <p:spPr>
            <a:xfrm>
              <a:off x="0" y="1127778"/>
              <a:ext cx="4939146" cy="6709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80" tIns="68580" rIns="68580" bIns="68580" numCol="1" anchor="t">
              <a:spAutoFit/>
            </a:bodyPr>
            <a:lstStyle>
              <a:lvl1pPr defTabSz="800100">
                <a:spcBef>
                  <a:spcPts val="700"/>
                </a:spcBef>
              </a:lvl1pPr>
            </a:lstStyle>
            <a:p>
              <a:r>
                <a:t>Founded by former members of MSF Mini-Lab team and ULB academic partners</a:t>
              </a:r>
            </a:p>
          </p:txBody>
        </p:sp>
        <p:sp>
          <p:nvSpPr>
            <p:cNvPr id="751" name="Line"/>
            <p:cNvSpPr/>
            <p:nvPr/>
          </p:nvSpPr>
          <p:spPr>
            <a:xfrm>
              <a:off x="0" y="1821678"/>
              <a:ext cx="4939146" cy="1"/>
            </a:xfrm>
            <a:prstGeom prst="line">
              <a:avLst/>
            </a:prstGeom>
            <a:solidFill>
              <a:srgbClr val="E6B91E"/>
            </a:solidFill>
            <a:ln w="19050" cap="rnd">
              <a:solidFill>
                <a:srgbClr val="E6B91E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752" name="Supported by Médecins Sans Frontières (MSF), LHUB-ULB, ULB Cooperation and ULB KTO"/>
            <p:cNvSpPr txBox="1"/>
            <p:nvPr/>
          </p:nvSpPr>
          <p:spPr>
            <a:xfrm>
              <a:off x="0" y="1821678"/>
              <a:ext cx="4939146" cy="6709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8580" tIns="68580" rIns="68580" bIns="68580" numCol="1" anchor="t">
              <a:spAutoFit/>
            </a:bodyPr>
            <a:lstStyle>
              <a:lvl1pPr defTabSz="800100">
                <a:spcBef>
                  <a:spcPts val="700"/>
                </a:spcBef>
              </a:lvl1pPr>
            </a:lstStyle>
            <a:p>
              <a:r>
                <a:t>Supported by Médecins Sans Frontières (MSF), LHUB-ULB, ULB Cooperation and ULB KTO </a:t>
              </a:r>
            </a:p>
          </p:txBody>
        </p:sp>
      </p:grpSp>
      <p:pic>
        <p:nvPicPr>
          <p:cNvPr id="754" name="Image 2" descr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1205" y="112926"/>
            <a:ext cx="1183759" cy="1181985"/>
          </a:xfrm>
          <a:prstGeom prst="rect">
            <a:avLst/>
          </a:prstGeom>
          <a:ln w="12700">
            <a:miter lim="400000"/>
          </a:ln>
        </p:spPr>
      </p:pic>
      <p:pic>
        <p:nvPicPr>
          <p:cNvPr id="755" name="Image 2" descr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390602" y="2209917"/>
            <a:ext cx="4280850" cy="2407978"/>
          </a:xfrm>
          <a:prstGeom prst="rect">
            <a:avLst/>
          </a:prstGeom>
          <a:ln w="12700">
            <a:miter lim="400000"/>
          </a:ln>
        </p:spPr>
      </p:pic>
      <p:sp>
        <p:nvSpPr>
          <p:cNvPr id="756" name="Espace réservé du numéro de diapositive 2"/>
          <p:cNvSpPr txBox="1">
            <a:spLocks noGrp="1"/>
          </p:cNvSpPr>
          <p:nvPr>
            <p:ph type="sldNum" sz="quarter" idx="2"/>
          </p:nvPr>
        </p:nvSpPr>
        <p:spPr>
          <a:xfrm>
            <a:off x="11656983" y="6505212"/>
            <a:ext cx="174946" cy="22570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 algn="ctr">
              <a:defRPr sz="11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757" name="ZoneTexte 5"/>
          <p:cNvSpPr txBox="1"/>
          <p:nvPr/>
        </p:nvSpPr>
        <p:spPr>
          <a:xfrm>
            <a:off x="165423" y="1193528"/>
            <a:ext cx="8322690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>
                <a:latin typeface="+mn-lt"/>
                <a:ea typeface="+mn-ea"/>
                <a:cs typeface="+mn-cs"/>
                <a:sym typeface="Calibri"/>
              </a:defRPr>
            </a:pPr>
            <a:r>
              <a:t>A</a:t>
            </a:r>
            <a:r>
              <a:rPr b="0">
                <a:latin typeface="Calibri Light"/>
                <a:ea typeface="Calibri Light"/>
                <a:cs typeface="Calibri Light"/>
                <a:sym typeface="Calibri Light"/>
              </a:rPr>
              <a:t>ccessible &amp; </a:t>
            </a:r>
            <a:r>
              <a:t>A</a:t>
            </a:r>
            <a:r>
              <a:rPr b="0">
                <a:latin typeface="Calibri Light"/>
                <a:ea typeface="Calibri Light"/>
                <a:cs typeface="Calibri Light"/>
                <a:sym typeface="Calibri Light"/>
              </a:rPr>
              <a:t>ffordable </a:t>
            </a:r>
            <a:r>
              <a:t>L</a:t>
            </a:r>
            <a:r>
              <a:rPr b="0">
                <a:latin typeface="Calibri Light"/>
                <a:ea typeface="Calibri Light"/>
                <a:cs typeface="Calibri Light"/>
                <a:sym typeface="Calibri Light"/>
              </a:rPr>
              <a:t>aboratory solutions </a:t>
            </a:r>
            <a:r>
              <a:t>F</a:t>
            </a:r>
            <a:r>
              <a:rPr b="0">
                <a:latin typeface="Calibri Light"/>
                <a:ea typeface="Calibri Light"/>
                <a:cs typeface="Calibri Light"/>
                <a:sym typeface="Calibri Light"/>
              </a:rPr>
              <a:t>or </a:t>
            </a:r>
            <a:r>
              <a:t>A</a:t>
            </a:r>
            <a:r>
              <a:rPr b="0">
                <a:latin typeface="Calibri Light"/>
                <a:ea typeface="Calibri Light"/>
                <a:cs typeface="Calibri Light"/>
                <a:sym typeface="Calibri Light"/>
              </a:rPr>
              <a:t>ll</a:t>
            </a:r>
          </a:p>
        </p:txBody>
      </p:sp>
      <p:grpSp>
        <p:nvGrpSpPr>
          <p:cNvPr id="760" name="Rectangle: Rounded Corners 11"/>
          <p:cNvGrpSpPr/>
          <p:nvPr/>
        </p:nvGrpSpPr>
        <p:grpSpPr>
          <a:xfrm>
            <a:off x="1448698" y="5165390"/>
            <a:ext cx="9294605" cy="1317601"/>
            <a:chOff x="0" y="0"/>
            <a:chExt cx="9294603" cy="1317600"/>
          </a:xfrm>
        </p:grpSpPr>
        <p:sp>
          <p:nvSpPr>
            <p:cNvPr id="758" name="Rounded Rectangle"/>
            <p:cNvSpPr/>
            <p:nvPr/>
          </p:nvSpPr>
          <p:spPr>
            <a:xfrm>
              <a:off x="0" y="0"/>
              <a:ext cx="9294604" cy="1317601"/>
            </a:xfrm>
            <a:prstGeom prst="roundRect">
              <a:avLst>
                <a:gd name="adj" fmla="val 16667"/>
              </a:avLst>
            </a:prstGeom>
            <a:solidFill>
              <a:srgbClr val="EAF6D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lnSpc>
                  <a:spcPct val="150000"/>
                </a:lnSpc>
                <a:defRPr>
                  <a:solidFill>
                    <a:srgbClr val="FFFFFF"/>
                  </a:solidFill>
                  <a:latin typeface="Trebuchet MS"/>
                  <a:ea typeface="Trebuchet MS"/>
                  <a:cs typeface="Trebuchet MS"/>
                  <a:sym typeface="Trebuchet MS"/>
                </a:defRPr>
              </a:pPr>
              <a:endParaRPr/>
            </a:p>
          </p:txBody>
        </p:sp>
        <p:sp>
          <p:nvSpPr>
            <p:cNvPr id="759" name="OUR MISSION…"/>
            <p:cNvSpPr txBox="1"/>
            <p:nvPr/>
          </p:nvSpPr>
          <p:spPr>
            <a:xfrm>
              <a:off x="64319" y="116929"/>
              <a:ext cx="9165965" cy="1083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/>
            <a:p>
              <a:pPr algn="ctr">
                <a:lnSpc>
                  <a:spcPct val="150000"/>
                </a:lnSpc>
                <a:defRPr sz="2000" b="1">
                  <a:latin typeface="+mn-lt"/>
                  <a:ea typeface="+mn-ea"/>
                  <a:cs typeface="+mn-cs"/>
                  <a:sym typeface="Calibri"/>
                </a:defRPr>
              </a:pPr>
              <a:r>
                <a:t>OUR MISSION </a:t>
              </a:r>
              <a:endParaRPr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endParaRPr>
            </a:p>
            <a:p>
              <a:pPr algn="ctr">
                <a:lnSpc>
                  <a:spcPct val="150000"/>
                </a:lnSpc>
                <a:defRPr>
                  <a:latin typeface="+mn-lt"/>
                  <a:ea typeface="+mn-ea"/>
                  <a:cs typeface="+mn-cs"/>
                  <a:sym typeface="Calibri"/>
                </a:defRPr>
              </a:pPr>
              <a:r>
                <a:t>is to make clinical laboratory diagnostics more </a:t>
              </a:r>
              <a:r>
                <a:rPr b="1"/>
                <a:t>ACCESSIBLE</a:t>
              </a:r>
              <a:r>
                <a:t>, </a:t>
              </a:r>
              <a:r>
                <a:rPr b="1"/>
                <a:t>SUSTAINABLE</a:t>
              </a:r>
              <a:r>
                <a:t> AND </a:t>
              </a:r>
              <a:r>
                <a:rPr b="1"/>
                <a:t>AFFORDABLE</a:t>
              </a:r>
              <a:r>
                <a:t> to underserved populations, with focus on Low- and Middle-Income Countries (LMICs)</a:t>
              </a:r>
            </a:p>
          </p:txBody>
        </p:sp>
      </p:grpSp>
      <p:pic>
        <p:nvPicPr>
          <p:cNvPr id="761" name="Graphic 13" descr="Graphic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970" y="5320414"/>
            <a:ext cx="1007555" cy="100755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6359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A7EB6C1-AA56-62A9-6C49-641242418E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98" name="Espace réservé du numéro de diapositive 2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/>
          <a:lstStyle>
            <a:lvl1pPr algn="ctr" defTabSz="914400">
              <a:defRPr sz="110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fld id="{86CB4B4D-7CA3-9044-876B-883B54F8677D}" type="slidenum">
              <a:rPr/>
              <a:t>13</a:t>
            </a:fld>
            <a:endParaRPr/>
          </a:p>
        </p:txBody>
      </p:sp>
      <p:sp>
        <p:nvSpPr>
          <p:cNvPr id="797" name="Titre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algn="ctr">
              <a:defRPr sz="2800" b="1">
                <a:solidFill>
                  <a:schemeClr val="accent1"/>
                </a:solidFill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The Team</a:t>
            </a:r>
          </a:p>
        </p:txBody>
      </p:sp>
      <p:sp>
        <p:nvSpPr>
          <p:cNvPr id="799" name="Ellipse 48"/>
          <p:cNvSpPr/>
          <p:nvPr/>
        </p:nvSpPr>
        <p:spPr>
          <a:xfrm>
            <a:off x="3260742" y="1772312"/>
            <a:ext cx="1332001" cy="1332001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00" name="Ellipse 49"/>
          <p:cNvSpPr/>
          <p:nvPr/>
        </p:nvSpPr>
        <p:spPr>
          <a:xfrm>
            <a:off x="5813997" y="1772312"/>
            <a:ext cx="1332001" cy="1332001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01" name="Ellipse 50"/>
          <p:cNvSpPr/>
          <p:nvPr/>
        </p:nvSpPr>
        <p:spPr>
          <a:xfrm>
            <a:off x="707485" y="1772312"/>
            <a:ext cx="1332001" cy="1332001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02" name="ZoneTexte 51"/>
          <p:cNvSpPr txBox="1"/>
          <p:nvPr/>
        </p:nvSpPr>
        <p:spPr>
          <a:xfrm>
            <a:off x="2972210" y="3121673"/>
            <a:ext cx="1961667" cy="1195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 b="1">
                <a:solidFill>
                  <a:srgbClr val="90C226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Céline FRANQUESA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defRPr sz="1400">
                <a:solidFill>
                  <a:srgbClr val="90C226"/>
                </a:solidFill>
              </a:defRPr>
            </a:pPr>
            <a:r>
              <a:t>MSc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defRPr sz="1400" i="1">
                <a:latin typeface="+mj-lt"/>
                <a:ea typeface="+mj-ea"/>
                <a:cs typeface="+mj-cs"/>
                <a:sym typeface="Helvetica"/>
              </a:defRPr>
            </a:pPr>
            <a:r>
              <a:t>Chief Operating Officer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defRPr sz="1400" i="1">
                <a:latin typeface="+mj-lt"/>
                <a:ea typeface="+mj-ea"/>
                <a:cs typeface="+mj-cs"/>
                <a:sym typeface="Helvetica"/>
              </a:defRPr>
            </a:pPr>
            <a:r>
              <a:t> Ex member of Mini-Lab Project Team</a:t>
            </a:r>
          </a:p>
        </p:txBody>
      </p:sp>
      <p:sp>
        <p:nvSpPr>
          <p:cNvPr id="803" name="ZoneTexte 52"/>
          <p:cNvSpPr txBox="1"/>
          <p:nvPr/>
        </p:nvSpPr>
        <p:spPr>
          <a:xfrm>
            <a:off x="301749" y="3167393"/>
            <a:ext cx="2229100" cy="11037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>
              <a:defRPr sz="1400" b="1">
                <a:solidFill>
                  <a:srgbClr val="90C226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Prof. Olivier VANDENBERG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defRPr sz="1400">
                <a:solidFill>
                  <a:srgbClr val="90C226"/>
                </a:solidFill>
              </a:defRPr>
            </a:pPr>
            <a:r>
              <a:t>MD, MPH, PhD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defRPr sz="1400"/>
            </a:pPr>
            <a:r>
              <a:t>Administrator, </a:t>
            </a:r>
            <a:r>
              <a:rPr i="1">
                <a:latin typeface="+mj-lt"/>
                <a:ea typeface="+mj-ea"/>
                <a:cs typeface="+mj-cs"/>
                <a:sym typeface="Helvetica"/>
              </a:rPr>
              <a:t>Director</a:t>
            </a:r>
          </a:p>
          <a:p>
            <a:pPr algn="ctr">
              <a:defRPr sz="1400" i="1">
                <a:latin typeface="+mj-lt"/>
                <a:ea typeface="+mj-ea"/>
                <a:cs typeface="+mj-cs"/>
                <a:sym typeface="Helvetica"/>
              </a:defRPr>
            </a:pPr>
            <a:r>
              <a:t>Ex Chair of Mini-Lab Scientific Committee</a:t>
            </a:r>
          </a:p>
        </p:txBody>
      </p:sp>
      <p:sp>
        <p:nvSpPr>
          <p:cNvPr id="804" name="ZoneTexte 53"/>
          <p:cNvSpPr txBox="1"/>
          <p:nvPr/>
        </p:nvSpPr>
        <p:spPr>
          <a:xfrm>
            <a:off x="5376908" y="3121673"/>
            <a:ext cx="2259150" cy="142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 b="1">
                <a:solidFill>
                  <a:srgbClr val="90C226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Alessandra NATALE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defRPr sz="1400">
                <a:solidFill>
                  <a:srgbClr val="90C226"/>
                </a:solidFill>
              </a:defRPr>
            </a:pPr>
            <a:r>
              <a:t>MSc, PhD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defRPr sz="1400" i="1">
                <a:latin typeface="+mj-lt"/>
                <a:ea typeface="+mj-ea"/>
                <a:cs typeface="+mj-cs"/>
                <a:sym typeface="Helvetica"/>
              </a:defRPr>
            </a:pPr>
            <a:r>
              <a:t>Scientific &amp; Technical Manager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defRPr sz="1400" i="1">
                <a:latin typeface="+mj-lt"/>
                <a:ea typeface="+mj-ea"/>
                <a:cs typeface="+mj-cs"/>
                <a:sym typeface="Helvetica"/>
              </a:defRPr>
            </a:pPr>
            <a:r>
              <a:t>Ex member of Mini-Lab Project Team</a:t>
            </a:r>
          </a:p>
        </p:txBody>
      </p:sp>
      <p:sp>
        <p:nvSpPr>
          <p:cNvPr id="805" name="Ellipse 54"/>
          <p:cNvSpPr/>
          <p:nvPr/>
        </p:nvSpPr>
        <p:spPr>
          <a:xfrm>
            <a:off x="8367253" y="1772312"/>
            <a:ext cx="1332001" cy="1332001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06" name="ZoneTexte 55"/>
          <p:cNvSpPr txBox="1"/>
          <p:nvPr/>
        </p:nvSpPr>
        <p:spPr>
          <a:xfrm>
            <a:off x="7827889" y="3121673"/>
            <a:ext cx="2541020" cy="1423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400" b="1">
                <a:solidFill>
                  <a:srgbClr val="90C226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Prof. Marie HALLIN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defRPr sz="1400">
                <a:solidFill>
                  <a:srgbClr val="90C226"/>
                </a:solidFill>
              </a:defRPr>
            </a:pPr>
            <a:r>
              <a:t>MD, PhD </a:t>
            </a:r>
            <a:endParaRPr>
              <a:latin typeface="Trebuchet MS"/>
              <a:ea typeface="Trebuchet MS"/>
              <a:cs typeface="Trebuchet MS"/>
              <a:sym typeface="Trebuchet MS"/>
            </a:endParaRPr>
          </a:p>
          <a:p>
            <a:pPr algn="ctr">
              <a:defRPr sz="1400"/>
            </a:pPr>
            <a:r>
              <a:t>Administrator, </a:t>
            </a:r>
            <a:r>
              <a:rPr i="1">
                <a:latin typeface="+mj-lt"/>
                <a:ea typeface="+mj-ea"/>
                <a:cs typeface="+mj-cs"/>
                <a:sym typeface="Helvetica"/>
              </a:rPr>
              <a:t>Microbiology Expert</a:t>
            </a:r>
          </a:p>
          <a:p>
            <a:pPr algn="ctr">
              <a:defRPr sz="1400" i="1">
                <a:latin typeface="+mj-lt"/>
                <a:ea typeface="+mj-ea"/>
                <a:cs typeface="+mj-cs"/>
                <a:sym typeface="Helvetica"/>
              </a:defRPr>
            </a:pPr>
            <a:r>
              <a:t> Involved in mobile lab innovation projects</a:t>
            </a:r>
          </a:p>
        </p:txBody>
      </p:sp>
      <p:pic>
        <p:nvPicPr>
          <p:cNvPr id="807" name="Picture 2" descr="Picture 2"/>
          <p:cNvPicPr>
            <a:picLocks noChangeAspect="1"/>
          </p:cNvPicPr>
          <p:nvPr/>
        </p:nvPicPr>
        <p:blipFill>
          <a:blip r:embed="rId6"/>
          <a:srcRect l="1" r="73998"/>
          <a:stretch>
            <a:fillRect/>
          </a:stretch>
        </p:blipFill>
        <p:spPr>
          <a:xfrm>
            <a:off x="1724048" y="2785797"/>
            <a:ext cx="252001" cy="297709"/>
          </a:xfrm>
          <a:prstGeom prst="rect">
            <a:avLst/>
          </a:prstGeom>
          <a:ln w="12700">
            <a:miter lim="400000"/>
          </a:ln>
        </p:spPr>
      </p:pic>
      <p:pic>
        <p:nvPicPr>
          <p:cNvPr id="808" name="Picture 2" descr="Picture 2"/>
          <p:cNvPicPr>
            <a:picLocks noChangeAspect="1"/>
          </p:cNvPicPr>
          <p:nvPr/>
        </p:nvPicPr>
        <p:blipFill>
          <a:blip r:embed="rId6"/>
          <a:srcRect l="1" r="73998"/>
          <a:stretch>
            <a:fillRect/>
          </a:stretch>
        </p:blipFill>
        <p:spPr>
          <a:xfrm>
            <a:off x="9398344" y="2746543"/>
            <a:ext cx="252001" cy="297709"/>
          </a:xfrm>
          <a:prstGeom prst="rect">
            <a:avLst/>
          </a:prstGeom>
          <a:ln w="12700">
            <a:miter lim="400000"/>
          </a:ln>
        </p:spPr>
      </p:pic>
      <p:sp>
        <p:nvSpPr>
          <p:cNvPr id="809" name="ZoneTexte 58"/>
          <p:cNvSpPr txBox="1"/>
          <p:nvPr/>
        </p:nvSpPr>
        <p:spPr>
          <a:xfrm>
            <a:off x="389243" y="5396078"/>
            <a:ext cx="10849510" cy="644238"/>
          </a:xfrm>
          <a:prstGeom prst="rect">
            <a:avLst/>
          </a:prstGeom>
          <a:solidFill>
            <a:srgbClr val="FFFFFF"/>
          </a:solidFill>
          <a:ln w="19050">
            <a:solidFill>
              <a:srgbClr val="6E91A0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r>
              <a:t>AALFA is supported by an </a:t>
            </a:r>
            <a:r>
              <a:rPr b="1">
                <a:latin typeface="+mn-lt"/>
                <a:ea typeface="+mn-ea"/>
                <a:cs typeface="+mn-cs"/>
                <a:sym typeface="Calibri"/>
              </a:rPr>
              <a:t>Administrative Board </a:t>
            </a:r>
            <a:r>
              <a:t>and a </a:t>
            </a:r>
            <a:r>
              <a:rPr b="1">
                <a:latin typeface="+mn-lt"/>
                <a:ea typeface="+mn-ea"/>
                <a:cs typeface="+mn-cs"/>
                <a:sym typeface="Calibri"/>
              </a:rPr>
              <a:t>Scientific Advisory Board </a:t>
            </a:r>
            <a:r>
              <a:t>whose members bring their combined years of experience and expertise in microbiology, diagnostics, laboratories, business and strategy.</a:t>
            </a:r>
          </a:p>
        </p:txBody>
      </p:sp>
      <p:pic>
        <p:nvPicPr>
          <p:cNvPr id="810" name="Image 2" descr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9243" y="186783"/>
            <a:ext cx="1255723" cy="1253843"/>
          </a:xfrm>
          <a:prstGeom prst="rect">
            <a:avLst/>
          </a:prstGeom>
          <a:ln w="12700">
            <a:miter lim="400000"/>
          </a:ln>
        </p:spPr>
      </p:pic>
      <p:sp>
        <p:nvSpPr>
          <p:cNvPr id="811" name="Espace réservé du numéro de diapositive 2"/>
          <p:cNvSpPr txBox="1"/>
          <p:nvPr/>
        </p:nvSpPr>
        <p:spPr>
          <a:xfrm>
            <a:off x="11542268" y="6550932"/>
            <a:ext cx="404376" cy="134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100">
                <a:solidFill>
                  <a:srgbClr val="FFFFFF"/>
                </a:solidFill>
              </a:defRPr>
            </a:lvl1pPr>
          </a:lstStyle>
          <a:p>
            <a: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35323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Titre 1"/>
          <p:cNvSpPr txBox="1">
            <a:spLocks noGrp="1"/>
          </p:cNvSpPr>
          <p:nvPr>
            <p:ph type="title"/>
          </p:nvPr>
        </p:nvSpPr>
        <p:spPr>
          <a:xfrm>
            <a:off x="4615598" y="2179154"/>
            <a:ext cx="5943601" cy="903701"/>
          </a:xfrm>
          <a:prstGeom prst="rect">
            <a:avLst/>
          </a:prstGeom>
        </p:spPr>
        <p:txBody>
          <a:bodyPr/>
          <a:lstStyle/>
          <a:p>
            <a:r>
              <a:t>Thank you</a:t>
            </a:r>
          </a:p>
        </p:txBody>
      </p:sp>
      <p:grpSp>
        <p:nvGrpSpPr>
          <p:cNvPr id="1213" name="Espace réservé du contenu 1"/>
          <p:cNvGrpSpPr/>
          <p:nvPr/>
        </p:nvGrpSpPr>
        <p:grpSpPr>
          <a:xfrm>
            <a:off x="7639962" y="3844237"/>
            <a:ext cx="4552039" cy="480132"/>
            <a:chOff x="0" y="0"/>
            <a:chExt cx="4552038" cy="480131"/>
          </a:xfrm>
        </p:grpSpPr>
        <p:sp>
          <p:nvSpPr>
            <p:cNvPr id="1211" name="Rectangle"/>
            <p:cNvSpPr/>
            <p:nvPr/>
          </p:nvSpPr>
          <p:spPr>
            <a:xfrm>
              <a:off x="-1" y="-1"/>
              <a:ext cx="4552040" cy="480133"/>
            </a:xfrm>
            <a:prstGeom prst="rect">
              <a:avLst/>
            </a:prstGeom>
            <a:solidFill>
              <a:srgbClr val="ECF5E0">
                <a:alpha val="30196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lnSpc>
                  <a:spcPct val="90000"/>
                </a:lnSpc>
                <a:spcBef>
                  <a:spcPts val="1000"/>
                </a:spcBef>
                <a:defRPr sz="20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12" name="Any questions? contact@aalfa.org"/>
            <p:cNvSpPr txBox="1"/>
            <p:nvPr/>
          </p:nvSpPr>
          <p:spPr>
            <a:xfrm>
              <a:off x="45719" y="-1"/>
              <a:ext cx="4460600" cy="48013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rmAutofit/>
            </a:bodyPr>
            <a:lstStyle/>
            <a:p>
              <a:pPr defTabSz="914400">
                <a:lnSpc>
                  <a:spcPct val="90000"/>
                </a:lnSpc>
                <a:spcBef>
                  <a:spcPts val="1000"/>
                </a:spcBef>
                <a:defRPr sz="2000">
                  <a:solidFill>
                    <a:srgbClr val="FFFFFF"/>
                  </a:solidFill>
                </a:defRPr>
              </a:pPr>
              <a:r>
                <a:t>Any questions? </a:t>
              </a:r>
              <a:r>
                <a:rPr u="sng">
                  <a:solidFill>
                    <a:srgbClr val="0563C1"/>
                  </a:solidFill>
                  <a:uFill>
                    <a:solidFill>
                      <a:srgbClr val="0563C1"/>
                    </a:solidFill>
                  </a:uFill>
                  <a:hlinkClick r:id="rId2"/>
                </a:rPr>
                <a:t>contact@aalfa.org</a:t>
              </a:r>
            </a:p>
          </p:txBody>
        </p:sp>
      </p:grpSp>
      <p:sp>
        <p:nvSpPr>
          <p:cNvPr id="1214" name="ZoneTexte 5"/>
          <p:cNvSpPr txBox="1"/>
          <p:nvPr/>
        </p:nvSpPr>
        <p:spPr>
          <a:xfrm>
            <a:off x="3284219" y="6184651"/>
            <a:ext cx="6080761" cy="392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914400">
              <a:lnSpc>
                <a:spcPct val="90000"/>
              </a:lnSpc>
              <a:spcBef>
                <a:spcPts val="1000"/>
              </a:spcBef>
              <a:defRPr sz="2400" u="sng">
                <a:solidFill>
                  <a:srgbClr val="FFFFFF"/>
                </a:solidFill>
              </a:defRPr>
            </a:pPr>
            <a:r>
              <a:rPr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https://www.aalfa.org/</a:t>
            </a:r>
            <a:r>
              <a:rPr dirty="0"/>
              <a:t> </a:t>
            </a:r>
          </a:p>
        </p:txBody>
      </p:sp>
      <p:pic>
        <p:nvPicPr>
          <p:cNvPr id="1215" name="Graphique 7" descr="Graphiqu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6333" y="6073016"/>
            <a:ext cx="648001" cy="64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2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14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5" name="Rectangle: Rounded Corners 7"/>
          <p:cNvGrpSpPr/>
          <p:nvPr/>
        </p:nvGrpSpPr>
        <p:grpSpPr>
          <a:xfrm>
            <a:off x="600315" y="753826"/>
            <a:ext cx="3420001" cy="6939737"/>
            <a:chOff x="0" y="0"/>
            <a:chExt cx="3420000" cy="6939735"/>
          </a:xfrm>
        </p:grpSpPr>
        <p:sp>
          <p:nvSpPr>
            <p:cNvPr id="763" name="Rounded Rectangle"/>
            <p:cNvSpPr/>
            <p:nvPr/>
          </p:nvSpPr>
          <p:spPr>
            <a:xfrm>
              <a:off x="0" y="0"/>
              <a:ext cx="3420001" cy="588005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4" name="SEPSIS…"/>
            <p:cNvSpPr txBox="1"/>
            <p:nvPr/>
          </p:nvSpPr>
          <p:spPr>
            <a:xfrm>
              <a:off x="212670" y="265230"/>
              <a:ext cx="2994660" cy="66745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7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SEPSIS</a:t>
              </a:r>
            </a:p>
            <a:p>
              <a:pPr>
                <a:defRPr sz="1200">
                  <a:solidFill>
                    <a:srgbClr val="FFFFFF"/>
                  </a:solidFill>
                </a:defRPr>
              </a:pPr>
              <a:endParaRPr/>
            </a:p>
            <a:p>
              <a:pPr>
                <a:defRPr sz="1200">
                  <a:solidFill>
                    <a:srgbClr val="FFFFFF"/>
                  </a:solidFill>
                </a:defRPr>
              </a:pPr>
              <a:endParaRPr/>
            </a:p>
            <a:p>
              <a:pPr>
                <a:defRPr sz="1200">
                  <a:solidFill>
                    <a:srgbClr val="FFFFFF"/>
                  </a:solidFill>
                </a:defRPr>
              </a:pPr>
              <a:endParaRPr/>
            </a:p>
            <a:p>
              <a:pPr>
                <a:defRPr sz="1200">
                  <a:solidFill>
                    <a:srgbClr val="FFFFFF"/>
                  </a:solidFill>
                </a:defRPr>
              </a:pPr>
              <a:endParaRPr/>
            </a:p>
            <a:p>
              <a:pPr>
                <a:defRPr sz="1200">
                  <a:solidFill>
                    <a:srgbClr val="FFFFFF"/>
                  </a:solidFill>
                </a:defRPr>
              </a:pPr>
              <a:endParaRPr/>
            </a:p>
            <a:p>
              <a:pPr>
                <a:defRPr sz="1200">
                  <a:solidFill>
                    <a:srgbClr val="FFFFFF"/>
                  </a:solidFill>
                </a:defRPr>
              </a:pPr>
              <a:endParaRPr/>
            </a:p>
            <a:p>
              <a:pPr>
                <a:defRPr sz="1200">
                  <a:solidFill>
                    <a:srgbClr val="FFFFFF"/>
                  </a:solidFill>
                </a:defRPr>
              </a:pPr>
              <a:endParaRPr/>
            </a:p>
            <a:p>
              <a:pPr>
                <a:defRPr sz="1200">
                  <a:solidFill>
                    <a:srgbClr val="FFFFFF"/>
                  </a:solidFill>
                </a:defRPr>
              </a:pPr>
              <a:endParaRPr/>
            </a:p>
            <a:p>
              <a:pPr marL="144000" indent="-144000">
                <a:buSzPct val="100000"/>
                <a:buFont typeface="Arial"/>
                <a:buChar char="•"/>
                <a:defRPr sz="16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Number 1</a:t>
              </a:r>
              <a:r>
                <a:rPr sz="1400" b="0">
                  <a:latin typeface="Calibri Light"/>
                  <a:ea typeface="Calibri Light"/>
                  <a:cs typeface="Calibri Light"/>
                  <a:sym typeface="Calibri Light"/>
                </a:rPr>
                <a:t> cause of death in hospitals</a:t>
              </a:r>
              <a:endParaRPr sz="1400"/>
            </a:p>
            <a:p>
              <a:pPr marL="144000" indent="-144000">
                <a:buSzPct val="100000"/>
                <a:buFont typeface="Arial"/>
                <a:buChar char="•"/>
                <a:defRPr sz="1400">
                  <a:solidFill>
                    <a:srgbClr val="FFFFFF"/>
                  </a:solidFill>
                </a:defRPr>
              </a:pPr>
              <a:endParaRPr sz="1400"/>
            </a:p>
            <a:p>
              <a:pPr marL="144000" indent="-144000">
                <a:buSzPct val="100000"/>
                <a:buFont typeface="Arial"/>
                <a:buChar char="•"/>
                <a:defRPr sz="1400">
                  <a:solidFill>
                    <a:srgbClr val="FFFFFF"/>
                  </a:solidFill>
                </a:defRPr>
              </a:pPr>
              <a:r>
                <a:t>Worldwide </a:t>
              </a:r>
              <a:r>
                <a:rPr sz="1600" b="1">
                  <a:latin typeface="+mn-lt"/>
                  <a:ea typeface="+mn-ea"/>
                  <a:cs typeface="+mn-cs"/>
                  <a:sym typeface="Calibri"/>
                </a:rPr>
                <a:t>11 million </a:t>
              </a:r>
              <a:r>
                <a:t>deaths per year of which </a:t>
              </a:r>
              <a:r>
                <a:rPr sz="1600" b="1">
                  <a:latin typeface="+mn-lt"/>
                  <a:ea typeface="+mn-ea"/>
                  <a:cs typeface="+mn-cs"/>
                  <a:sym typeface="Calibri"/>
                </a:rPr>
                <a:t>85%</a:t>
              </a:r>
              <a:r>
                <a:t> in LMICs </a:t>
              </a:r>
            </a:p>
            <a:p>
              <a:pPr marL="144000" indent="-144000">
                <a:buSzPct val="100000"/>
                <a:buFont typeface="Arial"/>
                <a:buChar char="•"/>
                <a:defRPr sz="1400">
                  <a:solidFill>
                    <a:srgbClr val="FFFFFF"/>
                  </a:solidFill>
                </a:defRPr>
              </a:pPr>
              <a:endParaRPr/>
            </a:p>
            <a:p>
              <a:pPr marL="144000" indent="-144000">
                <a:buSzPct val="100000"/>
                <a:buFont typeface="Arial"/>
                <a:buChar char="•"/>
                <a:defRPr sz="1400">
                  <a:solidFill>
                    <a:srgbClr val="FFFFFF"/>
                  </a:solidFill>
                </a:defRPr>
              </a:pPr>
              <a:r>
                <a:t>For patients with septic shock, there is an </a:t>
              </a:r>
              <a:r>
                <a:rPr sz="1600" b="1">
                  <a:latin typeface="+mn-lt"/>
                  <a:ea typeface="+mn-ea"/>
                  <a:cs typeface="+mn-cs"/>
                  <a:sym typeface="Calibri"/>
                </a:rPr>
                <a:t>8%</a:t>
              </a:r>
              <a:r>
                <a:t> increase in mortality for every hour of delay in appropriate antibiotic administration</a:t>
              </a:r>
            </a:p>
            <a:p>
              <a:pPr marL="144000" indent="-144000">
                <a:buSzPct val="100000"/>
                <a:buFont typeface="Arial"/>
                <a:buChar char="•"/>
                <a:defRPr sz="1400">
                  <a:solidFill>
                    <a:srgbClr val="FFFFFF"/>
                  </a:solidFill>
                </a:defRPr>
              </a:pPr>
              <a:endParaRPr/>
            </a:p>
            <a:p>
              <a:pPr marL="144000" indent="-144000">
                <a:buSzPct val="100000"/>
                <a:buFont typeface="Arial"/>
                <a:buChar char="•"/>
                <a:defRPr sz="1400">
                  <a:solidFill>
                    <a:srgbClr val="FFFFFF"/>
                  </a:solidFill>
                </a:defRPr>
              </a:pPr>
              <a:r>
                <a:t>In LMICs, symptoms of sepsis can be confused with more common infections (malaria) delaying appropriate treatment due to lack of laboratory diagnostic</a:t>
              </a:r>
            </a:p>
            <a:p>
              <a:pPr marL="144000" indent="-144000">
                <a:buSzPct val="100000"/>
                <a:buFont typeface="Arial"/>
                <a:buChar char="•"/>
                <a:defRPr sz="1400">
                  <a:solidFill>
                    <a:srgbClr val="FFFFFF"/>
                  </a:solidFill>
                </a:defRPr>
              </a:pPr>
              <a:endParaRPr/>
            </a:p>
            <a:p>
              <a:pPr>
                <a:defRPr sz="1400">
                  <a:solidFill>
                    <a:srgbClr val="FFFFFF"/>
                  </a:solidFill>
                </a:defRPr>
              </a:pPr>
              <a:endParaRPr/>
            </a:p>
            <a:p>
              <a:pPr>
                <a:defRPr sz="1400">
                  <a:solidFill>
                    <a:srgbClr val="FFFFFF"/>
                  </a:solidFill>
                </a:defRPr>
              </a:pPr>
              <a:endParaRPr/>
            </a:p>
            <a:p>
              <a:pPr>
                <a:defRPr sz="1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66" name="Espace réservé du numéro de diapositive 2"/>
          <p:cNvSpPr txBox="1">
            <a:spLocks noGrp="1"/>
          </p:cNvSpPr>
          <p:nvPr>
            <p:ph type="sldNum" sz="quarter" idx="2"/>
          </p:nvPr>
        </p:nvSpPr>
        <p:spPr>
          <a:xfrm>
            <a:off x="11680955" y="6550932"/>
            <a:ext cx="127001" cy="134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44546A"/>
                </a:solidFill>
              </a:defRPr>
            </a:lvl1pPr>
          </a:lstStyle>
          <a:p>
            <a:fld id="{86CB4B4D-7CA3-9044-876B-883B54F8677D}" type="slidenum">
              <a:rPr/>
              <a:t>2</a:t>
            </a:fld>
            <a:endParaRPr/>
          </a:p>
        </p:txBody>
      </p:sp>
      <p:sp>
        <p:nvSpPr>
          <p:cNvPr id="767" name="Titre 3"/>
          <p:cNvSpPr txBox="1">
            <a:spLocks noGrp="1"/>
          </p:cNvSpPr>
          <p:nvPr>
            <p:ph type="title"/>
          </p:nvPr>
        </p:nvSpPr>
        <p:spPr>
          <a:xfrm>
            <a:off x="-1" y="210667"/>
            <a:ext cx="5769293" cy="349703"/>
          </a:xfrm>
          <a:prstGeom prst="rect">
            <a:avLst/>
          </a:prstGeom>
        </p:spPr>
        <p:txBody>
          <a:bodyPr/>
          <a:lstStyle/>
          <a:p>
            <a:r>
              <a:t>Diagnostic microbiology in LMICs: key challenges </a:t>
            </a:r>
          </a:p>
        </p:txBody>
      </p:sp>
      <p:sp>
        <p:nvSpPr>
          <p:cNvPr id="768" name="Espace réservé du numéro de diapositive 2"/>
          <p:cNvSpPr txBox="1"/>
          <p:nvPr/>
        </p:nvSpPr>
        <p:spPr>
          <a:xfrm>
            <a:off x="9132530" y="6156790"/>
            <a:ext cx="683340" cy="134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100">
                <a:solidFill>
                  <a:schemeClr val="accent1"/>
                </a:solidFill>
              </a:defRPr>
            </a:lvl1pPr>
          </a:lstStyle>
          <a:p>
            <a:r>
              <a:t>3</a:t>
            </a:r>
          </a:p>
        </p:txBody>
      </p:sp>
      <p:sp>
        <p:nvSpPr>
          <p:cNvPr id="769" name="Connecteur droit 5"/>
          <p:cNvSpPr/>
          <p:nvPr/>
        </p:nvSpPr>
        <p:spPr>
          <a:xfrm flipV="1">
            <a:off x="7004311" y="1338749"/>
            <a:ext cx="698647" cy="674730"/>
          </a:xfrm>
          <a:prstGeom prst="line">
            <a:avLst/>
          </a:prstGeom>
          <a:ln w="19050">
            <a:solidFill>
              <a:schemeClr val="accent1"/>
            </a:solidFill>
            <a:prstDash val="sysDot"/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772" name="Rectangle: Rounded Corners 5"/>
          <p:cNvGrpSpPr/>
          <p:nvPr/>
        </p:nvGrpSpPr>
        <p:grpSpPr>
          <a:xfrm>
            <a:off x="7967834" y="-263808"/>
            <a:ext cx="3522873" cy="7942223"/>
            <a:chOff x="0" y="0"/>
            <a:chExt cx="3522872" cy="7942221"/>
          </a:xfrm>
        </p:grpSpPr>
        <p:sp>
          <p:nvSpPr>
            <p:cNvPr id="770" name="Rounded Rectangle"/>
            <p:cNvSpPr/>
            <p:nvPr/>
          </p:nvSpPr>
          <p:spPr>
            <a:xfrm>
              <a:off x="0" y="892028"/>
              <a:ext cx="3522873" cy="6056929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71" name="ACCESSIBILITY…"/>
            <p:cNvSpPr txBox="1"/>
            <p:nvPr/>
          </p:nvSpPr>
          <p:spPr>
            <a:xfrm>
              <a:off x="219068" y="0"/>
              <a:ext cx="3084736" cy="7942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7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  <a:p>
              <a:pPr algn="ctr">
                <a:defRPr sz="17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  <a:p>
              <a:pPr algn="ctr">
                <a:defRPr sz="17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rPr dirty="0"/>
                <a:t>ACCESSIBILITY</a:t>
              </a:r>
            </a:p>
            <a:p>
              <a:pPr algn="ctr">
                <a:defRPr sz="1200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1200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1200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1200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1200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1200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1200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1200">
                  <a:solidFill>
                    <a:srgbClr val="FFFFFF"/>
                  </a:solidFill>
                </a:defRPr>
              </a:pPr>
              <a:endParaRPr/>
            </a:p>
            <a:p>
              <a:pPr marL="143510" indent="-143510">
                <a:buSzPct val="100000"/>
                <a:buFont typeface="Arial"/>
                <a:buChar char="•"/>
                <a:defRPr sz="1400"/>
              </a:pPr>
              <a:r>
                <a:rPr dirty="0"/>
                <a:t>In High-Income Countries, </a:t>
              </a:r>
              <a:r>
                <a:rPr sz="1600" b="1" dirty="0">
                  <a:latin typeface="+mn-lt"/>
                  <a:ea typeface="+mn-ea"/>
                  <a:cs typeface="+mn-cs"/>
                  <a:sym typeface="Calibri"/>
                </a:rPr>
                <a:t>70% </a:t>
              </a:r>
              <a:r>
                <a:rPr dirty="0"/>
                <a:t>of medical decisions relies on laboratory results</a:t>
              </a:r>
              <a:endParaRPr dirty="0">
                <a:solidFill>
                  <a:srgbClr val="FFFFFF"/>
                </a:solidFill>
              </a:endParaRPr>
            </a:p>
            <a:p>
              <a:pPr>
                <a:defRPr sz="1400"/>
              </a:pPr>
              <a:endParaRPr>
                <a:solidFill>
                  <a:srgbClr val="FFFFFF"/>
                </a:solidFill>
              </a:endParaRPr>
            </a:p>
            <a:p>
              <a:pPr marL="143510" indent="-143510">
                <a:buSzPct val="100000"/>
                <a:buFont typeface="Arial"/>
                <a:buChar char="•"/>
                <a:defRPr sz="1600" b="1">
                  <a:latin typeface="+mn-lt"/>
                  <a:ea typeface="+mn-ea"/>
                  <a:cs typeface="+mn-cs"/>
                  <a:sym typeface="Calibri"/>
                </a:defRPr>
              </a:pPr>
              <a:r>
                <a:rPr dirty="0"/>
                <a:t>In LMICs</a:t>
              </a:r>
              <a:r>
                <a:rPr sz="1400" b="0" dirty="0">
                  <a:latin typeface="Calibri Light"/>
                  <a:ea typeface="Calibri Light"/>
                  <a:cs typeface="Calibri Light"/>
                  <a:sym typeface="Calibri Light"/>
                </a:rPr>
                <a:t>:</a:t>
              </a:r>
              <a:endParaRPr dirty="0">
                <a:solidFill>
                  <a:srgbClr val="FFFFFF"/>
                </a:solidFill>
              </a:endParaRPr>
            </a:p>
            <a:p>
              <a:pPr marL="431800" lvl="1" indent="-142875">
                <a:spcBef>
                  <a:spcPts val="300"/>
                </a:spcBef>
                <a:buSzPct val="100000"/>
                <a:buFont typeface="Courier New"/>
                <a:buChar char="-"/>
                <a:defRPr sz="1400"/>
              </a:pPr>
              <a:r>
                <a:rPr dirty="0"/>
                <a:t>Cost of laboratory tests is a barrier for patients</a:t>
              </a:r>
            </a:p>
            <a:p>
              <a:pPr marL="431800" lvl="1" indent="-142875">
                <a:spcBef>
                  <a:spcPts val="300"/>
                </a:spcBef>
                <a:buSzPct val="100000"/>
                <a:buFont typeface="Courier New"/>
                <a:buChar char="-"/>
                <a:defRPr sz="1400"/>
              </a:pPr>
              <a:r>
                <a:rPr dirty="0"/>
                <a:t>Lack of trained microbiologists and logistic constraints are a barrier</a:t>
              </a:r>
            </a:p>
            <a:p>
              <a:pPr marL="431800" lvl="1" indent="-142875">
                <a:spcBef>
                  <a:spcPts val="300"/>
                </a:spcBef>
                <a:buSzPct val="100000"/>
                <a:buFont typeface="Courier New"/>
                <a:buChar char="-"/>
                <a:defRPr sz="1400"/>
              </a:pPr>
              <a:r>
                <a:rPr dirty="0"/>
                <a:t>Contrary to HIV, TB and Malaria, AMR does not benefit from a specific laboratory control program</a:t>
              </a:r>
            </a:p>
            <a:p>
              <a:pPr marL="431800" lvl="1" indent="-142875">
                <a:spcBef>
                  <a:spcPts val="300"/>
                </a:spcBef>
                <a:buSzPct val="100000"/>
                <a:buFont typeface="Courier New"/>
                <a:buChar char="-"/>
                <a:defRPr sz="1400"/>
              </a:pPr>
              <a:r>
                <a:rPr dirty="0"/>
                <a:t>Only </a:t>
              </a:r>
              <a:r>
                <a:rPr sz="1600" b="1" dirty="0">
                  <a:latin typeface="+mn-lt"/>
                  <a:ea typeface="+mn-ea"/>
                  <a:cs typeface="+mn-cs"/>
                  <a:sym typeface="Calibri"/>
                </a:rPr>
                <a:t>1.3%</a:t>
              </a:r>
              <a:r>
                <a:rPr dirty="0"/>
                <a:t>* of clinical laboratories across 14 Sub-Saharan African countries perform bacteriological testing</a:t>
              </a:r>
              <a:endParaRPr dirty="0">
                <a:solidFill>
                  <a:srgbClr val="FFFFFF"/>
                </a:solidFill>
              </a:endParaRPr>
            </a:p>
            <a:p>
              <a:pPr marL="742950" lvl="1" indent="-285750">
                <a:buSzPct val="100000"/>
                <a:buFont typeface="Arial"/>
                <a:buChar char="•"/>
                <a:defRPr sz="1400"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  <a:p>
              <a:pPr marL="742950" lvl="1" indent="-285750">
                <a:buSzPct val="100000"/>
                <a:buFont typeface="Arial"/>
                <a:buChar char="•"/>
                <a:defRPr sz="1400"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</p:grpSp>
      <p:pic>
        <p:nvPicPr>
          <p:cNvPr id="773" name="Graphique 7" descr="Graphiqu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6758" y="1271007"/>
            <a:ext cx="1470910" cy="1470909"/>
          </a:xfrm>
          <a:prstGeom prst="rect">
            <a:avLst/>
          </a:prstGeom>
          <a:ln w="12700">
            <a:miter lim="400000"/>
          </a:ln>
        </p:spPr>
      </p:pic>
      <p:pic>
        <p:nvPicPr>
          <p:cNvPr id="774" name="Picture 9" descr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6954" y="1234824"/>
            <a:ext cx="1611580" cy="14101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77" name="Rectangle: Rounded Corners 12"/>
          <p:cNvGrpSpPr/>
          <p:nvPr/>
        </p:nvGrpSpPr>
        <p:grpSpPr>
          <a:xfrm>
            <a:off x="4294973" y="767273"/>
            <a:ext cx="3420001" cy="5880060"/>
            <a:chOff x="0" y="0"/>
            <a:chExt cx="3420000" cy="5880058"/>
          </a:xfrm>
        </p:grpSpPr>
        <p:sp>
          <p:nvSpPr>
            <p:cNvPr id="775" name="Rounded Rectangle"/>
            <p:cNvSpPr/>
            <p:nvPr/>
          </p:nvSpPr>
          <p:spPr>
            <a:xfrm>
              <a:off x="0" y="0"/>
              <a:ext cx="3420001" cy="5880059"/>
            </a:xfrm>
            <a:prstGeom prst="roundRect">
              <a:avLst>
                <a:gd name="adj" fmla="val 16667"/>
              </a:avLst>
            </a:prstGeom>
            <a:solidFill>
              <a:srgbClr val="9AAEC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 sz="1200" b="1"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76" name="ANTIMICROBIAL RESISTANCE (AMR)…"/>
            <p:cNvSpPr txBox="1"/>
            <p:nvPr/>
          </p:nvSpPr>
          <p:spPr>
            <a:xfrm>
              <a:off x="212670" y="265230"/>
              <a:ext cx="2994660" cy="51773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7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r>
                <a:t>ANTIMICROBIAL RESISTANCE (AMR)</a:t>
              </a:r>
            </a:p>
            <a:p>
              <a:pPr algn="ctr">
                <a:defRPr sz="1700" b="1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  <a:p>
              <a:pPr algn="ctr">
                <a:defRPr sz="1200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1200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1200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1200">
                  <a:solidFill>
                    <a:srgbClr val="FFFFFF"/>
                  </a:solidFill>
                </a:defRPr>
              </a:pPr>
              <a:endParaRPr/>
            </a:p>
            <a:p>
              <a:pPr algn="ctr">
                <a:defRPr sz="1200">
                  <a:solidFill>
                    <a:srgbClr val="FFFFFF"/>
                  </a:solidFill>
                </a:defRPr>
              </a:pPr>
              <a:endParaRPr/>
            </a:p>
            <a:p>
              <a:pPr marL="144000" indent="-144000">
                <a:buSzPct val="100000"/>
                <a:buFont typeface="Arial"/>
                <a:buChar char="•"/>
                <a:defRPr sz="1600" b="1">
                  <a:latin typeface="+mn-lt"/>
                  <a:ea typeface="+mn-ea"/>
                  <a:cs typeface="+mn-cs"/>
                  <a:sym typeface="Calibri"/>
                </a:defRPr>
              </a:pPr>
              <a:r>
                <a:t>1.27 million </a:t>
              </a:r>
              <a:r>
                <a:rPr sz="1400" b="0">
                  <a:latin typeface="Calibri Light"/>
                  <a:ea typeface="Calibri Light"/>
                  <a:cs typeface="Calibri Light"/>
                  <a:sym typeface="Calibri Light"/>
                </a:rPr>
                <a:t>global deaths in 2019</a:t>
              </a:r>
              <a:endParaRPr>
                <a:solidFill>
                  <a:srgbClr val="FFFFFF"/>
                </a:solidFill>
              </a:endParaRPr>
            </a:p>
            <a:p>
              <a:pPr marL="144000" indent="-144000">
                <a:buSzPct val="100000"/>
                <a:buFont typeface="Arial"/>
                <a:buChar char="•"/>
                <a:defRPr sz="1400"/>
              </a:pPr>
              <a:endParaRPr>
                <a:solidFill>
                  <a:srgbClr val="FFFFFF"/>
                </a:solidFill>
              </a:endParaRPr>
            </a:p>
            <a:p>
              <a:pPr marL="144000" indent="-144000">
                <a:buSzPct val="100000"/>
                <a:buFont typeface="Arial"/>
                <a:buChar char="•"/>
                <a:defRPr sz="1400"/>
              </a:pPr>
              <a:r>
                <a:t>By </a:t>
              </a:r>
              <a:r>
                <a:rPr sz="1600" b="1">
                  <a:latin typeface="+mn-lt"/>
                  <a:ea typeface="+mn-ea"/>
                  <a:cs typeface="+mn-cs"/>
                  <a:sym typeface="Calibri"/>
                </a:rPr>
                <a:t>2050: </a:t>
              </a:r>
              <a:endParaRPr>
                <a:solidFill>
                  <a:srgbClr val="FFFFFF"/>
                </a:solidFill>
              </a:endParaRPr>
            </a:p>
            <a:p>
              <a:pPr marL="285750" indent="-285750">
                <a:buSzPct val="100000"/>
                <a:buFont typeface="Courier New"/>
                <a:buChar char="-"/>
                <a:defRPr sz="1600" b="1">
                  <a:latin typeface="+mn-lt"/>
                  <a:ea typeface="+mn-ea"/>
                  <a:cs typeface="+mn-cs"/>
                  <a:sym typeface="Calibri"/>
                </a:defRPr>
              </a:pPr>
              <a:r>
                <a:t>10 million </a:t>
              </a:r>
              <a:r>
                <a:rPr sz="1400" b="0">
                  <a:latin typeface="Calibri Light"/>
                  <a:ea typeface="Calibri Light"/>
                  <a:cs typeface="Calibri Light"/>
                  <a:sym typeface="Calibri Light"/>
                </a:rPr>
                <a:t>deaths, mostly in LMICs</a:t>
              </a:r>
              <a:endParaRPr>
                <a:solidFill>
                  <a:srgbClr val="FFFFFF"/>
                </a:solidFill>
              </a:endParaRPr>
            </a:p>
            <a:p>
              <a:pPr marL="285750" indent="-285750">
                <a:buSzPct val="100000"/>
                <a:buFont typeface="Courier New"/>
                <a:buChar char="-"/>
                <a:defRPr sz="1400"/>
              </a:pPr>
              <a:r>
                <a:t>Estimated to cause </a:t>
              </a:r>
              <a:r>
                <a:rPr sz="1600" b="1">
                  <a:latin typeface="+mn-lt"/>
                  <a:ea typeface="+mn-ea"/>
                  <a:cs typeface="+mn-cs"/>
                  <a:sym typeface="Calibri"/>
                </a:rPr>
                <a:t>US$ 1 trillion </a:t>
              </a:r>
              <a:r>
                <a:t>additional healthcare costs</a:t>
              </a:r>
              <a:endParaRPr>
                <a:solidFill>
                  <a:srgbClr val="FFFFFF"/>
                </a:solidFill>
              </a:endParaRPr>
            </a:p>
            <a:p>
              <a:pPr marL="144000" indent="-144000">
                <a:buSzPct val="100000"/>
                <a:buFont typeface="Arial"/>
                <a:buChar char="•"/>
                <a:defRPr sz="1400"/>
              </a:pPr>
              <a:endParaRPr>
                <a:solidFill>
                  <a:srgbClr val="FFFFFF"/>
                </a:solidFill>
              </a:endParaRPr>
            </a:p>
            <a:p>
              <a:pPr marL="144000" indent="-144000">
                <a:buSzPct val="100000"/>
                <a:buFont typeface="Arial"/>
                <a:buChar char="•"/>
                <a:defRPr sz="1600" b="1">
                  <a:latin typeface="+mn-lt"/>
                  <a:ea typeface="+mn-ea"/>
                  <a:cs typeface="+mn-cs"/>
                  <a:sym typeface="Calibri"/>
                </a:defRPr>
              </a:pPr>
              <a:r>
                <a:t>Gaps in surveillance</a:t>
              </a:r>
              <a:r>
                <a:rPr sz="1400" b="0">
                  <a:latin typeface="Calibri Light"/>
                  <a:ea typeface="Calibri Light"/>
                  <a:cs typeface="Calibri Light"/>
                  <a:sym typeface="Calibri Light"/>
                </a:rPr>
                <a:t>: lack of data in rural areas in LMICs leading to inappropriate AMR prevention and control program</a:t>
              </a:r>
              <a:endParaRPr>
                <a:solidFill>
                  <a:srgbClr val="FFFFFF"/>
                </a:solidFill>
              </a:endParaRPr>
            </a:p>
            <a:p>
              <a:pPr marL="144000" indent="-144000">
                <a:buSzPct val="100000"/>
                <a:buFont typeface="Arial"/>
                <a:buChar char="•"/>
                <a:defRPr sz="1400"/>
              </a:pPr>
              <a:endParaRPr>
                <a:solidFill>
                  <a:srgbClr val="FFFFFF"/>
                </a:solidFill>
              </a:endParaRPr>
            </a:p>
            <a:p>
              <a:pPr marL="144000" indent="-144000">
                <a:buSzPct val="100000"/>
                <a:buFont typeface="Arial"/>
                <a:buChar char="•"/>
                <a:defRPr sz="1400"/>
              </a:pPr>
              <a:r>
                <a:t>Multifaceted problem: </a:t>
              </a:r>
              <a:r>
                <a:rPr sz="1600" b="1">
                  <a:latin typeface="+mn-lt"/>
                  <a:ea typeface="+mn-ea"/>
                  <a:cs typeface="+mn-cs"/>
                  <a:sym typeface="Calibri"/>
                </a:rPr>
                <a:t>ONE HEALTH APPROACH required</a:t>
              </a:r>
            </a:p>
          </p:txBody>
        </p:sp>
      </p:grpSp>
      <p:pic>
        <p:nvPicPr>
          <p:cNvPr id="778" name="Picture 16" descr="Picture 16"/>
          <p:cNvPicPr>
            <a:picLocks noChangeAspect="1"/>
          </p:cNvPicPr>
          <p:nvPr/>
        </p:nvPicPr>
        <p:blipFill>
          <a:blip r:embed="rId4"/>
          <a:srcRect l="19064" t="22093" r="19834" b="18884"/>
          <a:stretch>
            <a:fillRect/>
          </a:stretch>
        </p:blipFill>
        <p:spPr>
          <a:xfrm>
            <a:off x="5508728" y="1729561"/>
            <a:ext cx="947623" cy="915396"/>
          </a:xfrm>
          <a:prstGeom prst="rect">
            <a:avLst/>
          </a:prstGeom>
          <a:ln w="12700">
            <a:miter lim="400000"/>
          </a:ln>
        </p:spPr>
      </p:pic>
      <p:sp>
        <p:nvSpPr>
          <p:cNvPr id="779" name="ZoneTexte 12"/>
          <p:cNvSpPr txBox="1"/>
          <p:nvPr/>
        </p:nvSpPr>
        <p:spPr>
          <a:xfrm>
            <a:off x="8011367" y="6598329"/>
            <a:ext cx="3083024" cy="248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r">
              <a:defRPr sz="1200" i="1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* survey by AFRICA CDC and the African Union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3" name="Espace réservé du contenu 5"/>
          <p:cNvGraphicFramePr/>
          <p:nvPr/>
        </p:nvGraphicFramePr>
        <p:xfrm>
          <a:off x="4847861" y="1936681"/>
          <a:ext cx="6035436" cy="2855976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6035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60585">
                <a:tc>
                  <a:txBody>
                    <a:bodyPr/>
                    <a:lstStyle/>
                    <a:p>
                      <a:pPr indent="88900" algn="l" defTabSz="1219200">
                        <a:lnSpc>
                          <a:spcPct val="115000"/>
                        </a:lnSpc>
                        <a:spcBef>
                          <a:spcPts val="400"/>
                        </a:spcBef>
                        <a:defRPr sz="2000" b="1">
                          <a:latin typeface="ESCMID Conduit ITC Light"/>
                          <a:ea typeface="ESCMID Conduit ITC Light"/>
                          <a:cs typeface="ESCMID Conduit ITC Light"/>
                          <a:sym typeface="ESCMID Conduit ITC Light"/>
                        </a:defRPr>
                      </a:pPr>
                      <a:r>
                        <a:rPr sz="1800" dirty="0"/>
                        <a:t>The Mini-Lab is able to:</a:t>
                      </a:r>
                    </a:p>
                    <a:p>
                      <a:pPr marL="885825" lvl="1" indent="-428625" algn="l" defTabSz="1219200">
                        <a:spcBef>
                          <a:spcPts val="400"/>
                        </a:spcBef>
                        <a:buClr>
                          <a:srgbClr val="F79646"/>
                        </a:buClr>
                        <a:buSzPct val="100000"/>
                        <a:buChar char="✓"/>
                        <a:defRPr sz="2000">
                          <a:latin typeface="ESCMID Conduit ITC Light"/>
                          <a:ea typeface="ESCMID Conduit ITC Light"/>
                          <a:cs typeface="ESCMID Conduit ITC Light"/>
                          <a:sym typeface="ESCMID Conduit ITC Light"/>
                        </a:defRPr>
                      </a:pPr>
                      <a:r>
                        <a:rPr sz="1800" err="1"/>
                        <a:t>Analyse</a:t>
                      </a:r>
                      <a:r>
                        <a:rPr sz="1800" dirty="0"/>
                        <a:t> blood, urine and cerebrospinal fluid</a:t>
                      </a:r>
                      <a:endParaRPr sz="1800" b="1"/>
                    </a:p>
                    <a:p>
                      <a:pPr marL="885825" lvl="1" indent="-428625" algn="l" defTabSz="1219200">
                        <a:spcBef>
                          <a:spcPts val="400"/>
                        </a:spcBef>
                        <a:buClr>
                          <a:srgbClr val="F79646"/>
                        </a:buClr>
                        <a:buSzPct val="100000"/>
                        <a:buChar char="✓"/>
                        <a:defRPr sz="2000">
                          <a:latin typeface="ESCMID Conduit ITC Light"/>
                          <a:ea typeface="ESCMID Conduit ITC Light"/>
                          <a:cs typeface="ESCMID Conduit ITC Light"/>
                          <a:sym typeface="ESCMID Conduit ITC Light"/>
                        </a:defRPr>
                      </a:pPr>
                      <a:r>
                        <a:rPr sz="1800" dirty="0"/>
                        <a:t>Report full pathogen identification and susceptibility testing</a:t>
                      </a:r>
                      <a:endParaRPr sz="1800" b="1" dirty="0"/>
                    </a:p>
                    <a:p>
                      <a:pPr indent="88900" algn="l" defTabSz="1219200">
                        <a:lnSpc>
                          <a:spcPct val="115000"/>
                        </a:lnSpc>
                        <a:spcBef>
                          <a:spcPts val="400"/>
                        </a:spcBef>
                        <a:defRPr sz="2000" b="1">
                          <a:latin typeface="ESCMID Conduit ITC Light"/>
                          <a:ea typeface="ESCMID Conduit ITC Light"/>
                          <a:cs typeface="ESCMID Conduit ITC Light"/>
                          <a:sym typeface="ESCMID Conduit ITC Light"/>
                        </a:defRPr>
                      </a:pPr>
                      <a:r>
                        <a:rPr sz="1800" dirty="0"/>
                        <a:t>Configuration for district level:</a:t>
                      </a:r>
                    </a:p>
                    <a:p>
                      <a:pPr marL="885825" lvl="1" indent="-428625" algn="l" defTabSz="1219200">
                        <a:spcBef>
                          <a:spcPts val="400"/>
                        </a:spcBef>
                        <a:buClr>
                          <a:srgbClr val="F79646"/>
                        </a:buClr>
                        <a:buSzPct val="100000"/>
                        <a:buChar char="✓"/>
                        <a:defRPr sz="2000">
                          <a:latin typeface="ESCMID Conduit ITC Light"/>
                          <a:ea typeface="ESCMID Conduit ITC Light"/>
                          <a:cs typeface="ESCMID Conduit ITC Light"/>
                          <a:sym typeface="ESCMID Conduit ITC Light"/>
                        </a:defRPr>
                      </a:pPr>
                      <a:r>
                        <a:rPr sz="1800" dirty="0"/>
                        <a:t>Can be set-up in 15-20m</a:t>
                      </a:r>
                      <a:r>
                        <a:rPr sz="1800" baseline="30399" dirty="0"/>
                        <a:t>2</a:t>
                      </a:r>
                      <a:r>
                        <a:rPr sz="1800" dirty="0"/>
                        <a:t> of space</a:t>
                      </a:r>
                      <a:endParaRPr sz="1800" b="1"/>
                    </a:p>
                    <a:p>
                      <a:pPr marL="885825" lvl="1" indent="-428625" algn="l" defTabSz="1219200">
                        <a:spcBef>
                          <a:spcPts val="400"/>
                        </a:spcBef>
                        <a:buClr>
                          <a:srgbClr val="F79646"/>
                        </a:buClr>
                        <a:buSzPct val="100000"/>
                        <a:buChar char="✓"/>
                        <a:defRPr sz="2000">
                          <a:latin typeface="ESCMID Conduit ITC Light"/>
                          <a:ea typeface="ESCMID Conduit ITC Light"/>
                          <a:cs typeface="ESCMID Conduit ITC Light"/>
                          <a:sym typeface="ESCMID Conduit ITC Light"/>
                        </a:defRPr>
                      </a:pPr>
                      <a:r>
                        <a:rPr sz="1800" dirty="0"/>
                        <a:t>Has a capacity of 10-30 blood cultures and 10 urines per day</a:t>
                      </a:r>
                      <a:endParaRPr sz="1800" b="1" dirty="0"/>
                    </a:p>
                    <a:p>
                      <a:pPr marL="885825" lvl="1" indent="-428625" algn="l" defTabSz="1219200">
                        <a:spcBef>
                          <a:spcPts val="400"/>
                        </a:spcBef>
                        <a:buClr>
                          <a:srgbClr val="F79646"/>
                        </a:buClr>
                        <a:buSzPct val="100000"/>
                        <a:buChar char="✓"/>
                        <a:defRPr sz="2000">
                          <a:latin typeface="ESCMID Conduit ITC Light"/>
                          <a:ea typeface="ESCMID Conduit ITC Light"/>
                          <a:cs typeface="ESCMID Conduit ITC Light"/>
                          <a:sym typeface="ESCMID Conduit ITC Light"/>
                        </a:defRPr>
                      </a:pPr>
                      <a:r>
                        <a:rPr sz="1800" dirty="0"/>
                        <a:t>It is designed for non-expert microbiologists</a:t>
                      </a:r>
                    </a:p>
                  </a:txBody>
                  <a:tcPr marL="0" marR="0" marT="0" marB="0" horzOverflow="overflow">
                    <a:lnL w="12700">
                      <a:solidFill>
                        <a:srgbClr val="9BBB59"/>
                      </a:solidFill>
                    </a:lnL>
                    <a:lnR w="12700">
                      <a:solidFill>
                        <a:srgbClr val="9BBB59"/>
                      </a:solidFill>
                    </a:lnR>
                    <a:lnT w="12700">
                      <a:solidFill>
                        <a:srgbClr val="9BBB59"/>
                      </a:solidFill>
                    </a:lnT>
                    <a:lnB w="12700">
                      <a:solidFill>
                        <a:srgbClr val="9BBB59"/>
                      </a:solidFill>
                    </a:lnB>
                    <a:solidFill>
                      <a:srgbClr val="DEE7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816" name="Content Placeholder 2"/>
          <p:cNvGrpSpPr/>
          <p:nvPr/>
        </p:nvGrpSpPr>
        <p:grpSpPr>
          <a:xfrm>
            <a:off x="239349" y="787641"/>
            <a:ext cx="10081121" cy="864097"/>
            <a:chOff x="0" y="0"/>
            <a:chExt cx="10081120" cy="864096"/>
          </a:xfrm>
        </p:grpSpPr>
        <p:sp>
          <p:nvSpPr>
            <p:cNvPr id="814" name="Rectangle"/>
            <p:cNvSpPr/>
            <p:nvPr/>
          </p:nvSpPr>
          <p:spPr>
            <a:xfrm>
              <a:off x="-1" y="-1"/>
              <a:ext cx="10081122" cy="86409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815" name="Médecins Sans Frontières, with academic and commercial partners have developed the Mini-Lab, a small-scale microbiology laboratory adapted to LMICs at the district level"/>
            <p:cNvSpPr txBox="1"/>
            <p:nvPr/>
          </p:nvSpPr>
          <p:spPr>
            <a:xfrm>
              <a:off x="60959" y="-1"/>
              <a:ext cx="9959202" cy="8640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/>
            <a:p>
              <a:r>
                <a:t>Médecins Sans Frontières, with academic and commercial partners have developed the Mini-Lab, a small-scale microbiology laboratory adapted to LMICs at the district level</a:t>
              </a:r>
            </a:p>
          </p:txBody>
        </p:sp>
      </p:grpSp>
      <p:sp>
        <p:nvSpPr>
          <p:cNvPr id="817" name="Titre 3"/>
          <p:cNvSpPr txBox="1"/>
          <p:nvPr/>
        </p:nvSpPr>
        <p:spPr>
          <a:xfrm>
            <a:off x="-25401" y="175960"/>
            <a:ext cx="10320471" cy="345788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accent1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The Mini-Lab is a small-scale microbiology laboratory adapted to LMICs</a:t>
            </a:r>
          </a:p>
        </p:txBody>
      </p:sp>
      <p:pic>
        <p:nvPicPr>
          <p:cNvPr id="818" name="Image 5" descr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66" y="2017276"/>
            <a:ext cx="3396624" cy="2547467"/>
          </a:xfrm>
          <a:prstGeom prst="rect">
            <a:avLst/>
          </a:prstGeom>
          <a:ln w="12700">
            <a:miter lim="400000"/>
          </a:ln>
        </p:spPr>
      </p:pic>
      <p:sp>
        <p:nvSpPr>
          <p:cNvPr id="81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63657" y="5806216"/>
            <a:ext cx="247631" cy="36322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02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Espace réservé du numéro de diapositive 2"/>
          <p:cNvSpPr txBox="1">
            <a:spLocks noGrp="1"/>
          </p:cNvSpPr>
          <p:nvPr>
            <p:ph type="sldNum" sz="quarter" idx="2"/>
          </p:nvPr>
        </p:nvSpPr>
        <p:spPr>
          <a:xfrm>
            <a:off x="11680955" y="6550932"/>
            <a:ext cx="127001" cy="134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44546A"/>
                </a:solidFill>
              </a:defRPr>
            </a:lvl1pPr>
          </a:lstStyle>
          <a:p>
            <a:fld id="{86CB4B4D-7CA3-9044-876B-883B54F8677D}" type="slidenum">
              <a:rPr/>
              <a:t>4</a:t>
            </a:fld>
            <a:endParaRPr/>
          </a:p>
        </p:txBody>
      </p:sp>
      <p:sp>
        <p:nvSpPr>
          <p:cNvPr id="822" name="Titre 3"/>
          <p:cNvSpPr txBox="1">
            <a:spLocks noGrp="1"/>
          </p:cNvSpPr>
          <p:nvPr>
            <p:ph type="title"/>
          </p:nvPr>
        </p:nvSpPr>
        <p:spPr>
          <a:xfrm>
            <a:off x="-1" y="210667"/>
            <a:ext cx="8038119" cy="349703"/>
          </a:xfrm>
          <a:prstGeom prst="rect">
            <a:avLst/>
          </a:prstGeom>
        </p:spPr>
        <p:txBody>
          <a:bodyPr/>
          <a:lstStyle/>
          <a:p>
            <a:r>
              <a:t>The Mini-Lab is a simplified microbiology laboratory adapted to LMICs</a:t>
            </a:r>
          </a:p>
        </p:txBody>
      </p:sp>
      <p:sp>
        <p:nvSpPr>
          <p:cNvPr id="823" name="Espace réservé du numéro de diapositive 103"/>
          <p:cNvSpPr txBox="1"/>
          <p:nvPr/>
        </p:nvSpPr>
        <p:spPr>
          <a:xfrm>
            <a:off x="8590663" y="6156790"/>
            <a:ext cx="683340" cy="134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100">
                <a:solidFill>
                  <a:schemeClr val="accent1"/>
                </a:solidFill>
              </a:defRPr>
            </a:lvl1pPr>
          </a:lstStyle>
          <a:p>
            <a:r>
              <a:t>5</a:t>
            </a:r>
          </a:p>
        </p:txBody>
      </p:sp>
      <p:pic>
        <p:nvPicPr>
          <p:cNvPr id="824" name="Picture 2" descr="Picture 2"/>
          <p:cNvPicPr>
            <a:picLocks noChangeAspect="1"/>
          </p:cNvPicPr>
          <p:nvPr/>
        </p:nvPicPr>
        <p:blipFill>
          <a:blip r:embed="rId2"/>
          <a:srcRect r="66431"/>
          <a:stretch>
            <a:fillRect/>
          </a:stretch>
        </p:blipFill>
        <p:spPr>
          <a:xfrm>
            <a:off x="407663" y="2999333"/>
            <a:ext cx="432000" cy="859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825" name="Picture 16" descr="Picture 16"/>
          <p:cNvPicPr>
            <a:picLocks noChangeAspect="1"/>
          </p:cNvPicPr>
          <p:nvPr/>
        </p:nvPicPr>
        <p:blipFill>
          <a:blip r:embed="rId3"/>
          <a:srcRect l="1661" t="42328" r="81255" b="41137"/>
          <a:stretch>
            <a:fillRect/>
          </a:stretch>
        </p:blipFill>
        <p:spPr>
          <a:xfrm>
            <a:off x="363818" y="2215496"/>
            <a:ext cx="504001" cy="487788"/>
          </a:xfrm>
          <a:prstGeom prst="rect">
            <a:avLst/>
          </a:prstGeom>
          <a:ln w="12700">
            <a:miter lim="400000"/>
          </a:ln>
        </p:spPr>
      </p:pic>
      <p:pic>
        <p:nvPicPr>
          <p:cNvPr id="826" name="Image 7" descr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662" y="4973713"/>
            <a:ext cx="612001" cy="48778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29" name="Group 5"/>
          <p:cNvGrpSpPr/>
          <p:nvPr/>
        </p:nvGrpSpPr>
        <p:grpSpPr>
          <a:xfrm>
            <a:off x="6656075" y="2395653"/>
            <a:ext cx="5451462" cy="4377461"/>
            <a:chOff x="0" y="0"/>
            <a:chExt cx="5451461" cy="4377459"/>
          </a:xfrm>
        </p:grpSpPr>
        <p:pic>
          <p:nvPicPr>
            <p:cNvPr id="827" name="Image 9" descr="Imag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5451462" cy="43774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28" name="Espace réservé du texte 5"/>
            <p:cNvSpPr txBox="1"/>
            <p:nvPr/>
          </p:nvSpPr>
          <p:spPr>
            <a:xfrm>
              <a:off x="4125265" y="3475758"/>
              <a:ext cx="1182360" cy="127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defTabSz="754380">
                <a:lnSpc>
                  <a:spcPct val="90000"/>
                </a:lnSpc>
                <a:defRPr sz="900"/>
              </a:lvl1pPr>
            </a:lstStyle>
            <a:p>
              <a:r>
                <a:t>Credit: Richard Palmer</a:t>
              </a:r>
            </a:p>
          </p:txBody>
        </p:sp>
      </p:grpSp>
      <p:pic>
        <p:nvPicPr>
          <p:cNvPr id="830" name="Graphique 11" descr="Graphiqu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663" y="1396500"/>
            <a:ext cx="396001" cy="396001"/>
          </a:xfrm>
          <a:prstGeom prst="rect">
            <a:avLst/>
          </a:prstGeom>
          <a:ln w="12700">
            <a:miter lim="400000"/>
          </a:ln>
        </p:spPr>
      </p:pic>
      <p:sp>
        <p:nvSpPr>
          <p:cNvPr id="831" name="TextBox 4"/>
          <p:cNvSpPr txBox="1"/>
          <p:nvPr/>
        </p:nvSpPr>
        <p:spPr>
          <a:xfrm>
            <a:off x="195963" y="715140"/>
            <a:ext cx="1180007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latin typeface="+mn-lt"/>
                <a:ea typeface="+mn-ea"/>
                <a:cs typeface="+mn-cs"/>
                <a:sym typeface="Calibri"/>
              </a:defRPr>
            </a:lvl1pPr>
          </a:lstStyle>
          <a:p>
            <a:r>
              <a:t>Developed by MSF and academic partners</a:t>
            </a:r>
          </a:p>
        </p:txBody>
      </p:sp>
      <p:sp>
        <p:nvSpPr>
          <p:cNvPr id="832" name="Rectangle 13"/>
          <p:cNvSpPr txBox="1"/>
          <p:nvPr/>
        </p:nvSpPr>
        <p:spPr>
          <a:xfrm>
            <a:off x="857759" y="1215583"/>
            <a:ext cx="5956562" cy="4859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indent="359999">
              <a:spcBef>
                <a:spcPts val="600"/>
              </a:spcBef>
              <a:defRPr sz="2400" b="1">
                <a:solidFill>
                  <a:schemeClr val="accent3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All in One Solution </a:t>
            </a:r>
            <a:r>
              <a:rPr sz="16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includes a Laboratory Information System, Quality Management System, Standard Operating Procedures (SOPs) and Training </a:t>
            </a:r>
          </a:p>
          <a:p>
            <a:pPr indent="359999">
              <a:spcBef>
                <a:spcPts val="600"/>
              </a:spcBef>
              <a:defRPr sz="2400" b="1">
                <a:solidFill>
                  <a:schemeClr val="accent3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Transportable</a:t>
            </a:r>
            <a:r>
              <a:rPr b="0">
                <a:solidFill>
                  <a:schemeClr val="accent1"/>
                </a:solidFill>
                <a:latin typeface="Calibri Light"/>
                <a:ea typeface="Calibri Light"/>
                <a:cs typeface="Calibri Light"/>
                <a:sym typeface="Calibri Light"/>
              </a:rPr>
              <a:t> </a:t>
            </a:r>
            <a:r>
              <a:rPr sz="16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in 6 modules containing all required equipment</a:t>
            </a:r>
            <a:endParaRPr>
              <a:solidFill>
                <a:schemeClr val="accent1"/>
              </a:solidFill>
            </a:endParaRPr>
          </a:p>
          <a:p>
            <a:pPr indent="359999">
              <a:spcBef>
                <a:spcPts val="600"/>
              </a:spcBef>
              <a:defRPr sz="2400" b="1">
                <a:solidFill>
                  <a:schemeClr val="accent3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Easy to deploy </a:t>
            </a:r>
            <a:r>
              <a:rPr sz="16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it takes no more than </a:t>
            </a:r>
            <a:r>
              <a:t>2</a:t>
            </a:r>
            <a:r>
              <a:rPr sz="2000"/>
              <a:t> Days</a:t>
            </a:r>
            <a:r>
              <a:rPr sz="1800"/>
              <a:t> </a:t>
            </a:r>
            <a:r>
              <a:rPr sz="16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to unpack and install</a:t>
            </a:r>
          </a:p>
          <a:p>
            <a:pPr indent="359999">
              <a:spcBef>
                <a:spcPts val="600"/>
              </a:spcBef>
              <a:defRPr sz="2400" b="1">
                <a:solidFill>
                  <a:schemeClr val="accent3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Low Maintenance</a:t>
            </a:r>
            <a:r>
              <a:rPr b="0">
                <a:solidFill>
                  <a:schemeClr val="accent1"/>
                </a:solidFill>
                <a:latin typeface="Calibri Light"/>
                <a:ea typeface="Calibri Light"/>
                <a:cs typeface="Calibri Light"/>
                <a:sym typeface="Calibri Light"/>
              </a:rPr>
              <a:t> </a:t>
            </a:r>
            <a:r>
              <a:rPr sz="16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equipment </a:t>
            </a:r>
          </a:p>
          <a:p>
            <a:pPr indent="359999">
              <a:spcBef>
                <a:spcPts val="600"/>
              </a:spcBef>
              <a:defRPr sz="2400" b="1">
                <a:solidFill>
                  <a:schemeClr val="accent3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Easy to Use </a:t>
            </a:r>
            <a:r>
              <a:rPr sz="16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by lab technicians (2/3) with no microbiology experience</a:t>
            </a:r>
            <a:endParaRPr sz="1600"/>
          </a:p>
          <a:p>
            <a:pPr indent="359999">
              <a:spcBef>
                <a:spcPts val="600"/>
              </a:spcBef>
              <a:defRPr sz="2400" b="1">
                <a:solidFill>
                  <a:schemeClr val="accent3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20 Days of on-site training </a:t>
            </a:r>
            <a:r>
              <a:rPr sz="16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delivered by a microbiologist trained by AALFA on the Mini-Lab SOPs</a:t>
            </a:r>
          </a:p>
          <a:p>
            <a:pPr indent="359999">
              <a:spcBef>
                <a:spcPts val="600"/>
              </a:spcBef>
              <a:defRPr sz="2400" b="1">
                <a:solidFill>
                  <a:schemeClr val="accent3"/>
                </a:solidFill>
                <a:latin typeface="+mn-lt"/>
                <a:ea typeface="+mn-ea"/>
                <a:cs typeface="+mn-cs"/>
                <a:sym typeface="Calibri"/>
              </a:defRPr>
            </a:pPr>
            <a:r>
              <a:t>15 – 20 </a:t>
            </a:r>
            <a:r>
              <a:rPr sz="2000"/>
              <a:t>m²</a:t>
            </a:r>
            <a:r>
              <a:rPr sz="1600"/>
              <a:t> </a:t>
            </a:r>
            <a:r>
              <a:rPr sz="1600" b="0">
                <a:solidFill>
                  <a:srgbClr val="000000"/>
                </a:solidFill>
                <a:latin typeface="Calibri Light"/>
                <a:ea typeface="Calibri Light"/>
                <a:cs typeface="Calibri Light"/>
                <a:sym typeface="Calibri Light"/>
              </a:rPr>
              <a:t>required to install the Mini-Lab in a permanent structure or container</a:t>
            </a:r>
          </a:p>
        </p:txBody>
      </p:sp>
      <p:pic>
        <p:nvPicPr>
          <p:cNvPr id="833" name="Image 2060" descr="Image 206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0000">
            <a:off x="8200958" y="1240651"/>
            <a:ext cx="2883201" cy="1193673"/>
          </a:xfrm>
          <a:prstGeom prst="rect">
            <a:avLst/>
          </a:prstGeom>
          <a:ln w="12700">
            <a:miter lim="400000"/>
          </a:ln>
        </p:spPr>
      </p:pic>
      <p:pic>
        <p:nvPicPr>
          <p:cNvPr id="834" name="Graphique 39" descr="Graphiqu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154" y="4107750"/>
            <a:ext cx="422376" cy="422376"/>
          </a:xfrm>
          <a:prstGeom prst="rect">
            <a:avLst/>
          </a:prstGeom>
          <a:ln w="12700">
            <a:miter lim="400000"/>
          </a:ln>
        </p:spPr>
      </p:pic>
      <p:sp>
        <p:nvSpPr>
          <p:cNvPr id="835" name="Rectangle 1"/>
          <p:cNvSpPr/>
          <p:nvPr/>
        </p:nvSpPr>
        <p:spPr>
          <a:xfrm rot="577572">
            <a:off x="8932088" y="6279398"/>
            <a:ext cx="242570" cy="117189"/>
          </a:xfrm>
          <a:prstGeom prst="rect">
            <a:avLst/>
          </a:prstGeom>
          <a:solidFill>
            <a:srgbClr val="E9E8E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6" name="Rectangle 17"/>
          <p:cNvSpPr/>
          <p:nvPr/>
        </p:nvSpPr>
        <p:spPr>
          <a:xfrm rot="1351777">
            <a:off x="8934325" y="6349296"/>
            <a:ext cx="248430" cy="83533"/>
          </a:xfrm>
          <a:prstGeom prst="rect">
            <a:avLst/>
          </a:prstGeom>
          <a:solidFill>
            <a:srgbClr val="E9E8E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roupe 22"/>
          <p:cNvGrpSpPr/>
          <p:nvPr/>
        </p:nvGrpSpPr>
        <p:grpSpPr>
          <a:xfrm>
            <a:off x="1391477" y="953726"/>
            <a:ext cx="5550982" cy="5714614"/>
            <a:chOff x="0" y="177799"/>
            <a:chExt cx="5550981" cy="5714613"/>
          </a:xfrm>
        </p:grpSpPr>
        <p:pic>
          <p:nvPicPr>
            <p:cNvPr id="838" name="Image 23" descr="Image 2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60000">
              <a:off x="1417271" y="2242545"/>
              <a:ext cx="2807429" cy="10538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39" name="Ellipse 95"/>
            <p:cNvSpPr/>
            <p:nvPr/>
          </p:nvSpPr>
          <p:spPr>
            <a:xfrm>
              <a:off x="953653" y="1033839"/>
              <a:ext cx="3734602" cy="17471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cubicBezTo>
                    <a:pt x="0" y="9671"/>
                    <a:pt x="4835" y="0"/>
                    <a:pt x="10800" y="0"/>
                  </a:cubicBezTo>
                  <a:cubicBezTo>
                    <a:pt x="16765" y="0"/>
                    <a:pt x="21600" y="9671"/>
                    <a:pt x="21600" y="21600"/>
                  </a:cubicBezTo>
                </a:path>
              </a:pathLst>
            </a:custGeom>
            <a:noFill/>
            <a:ln w="127000" cap="flat">
              <a:solidFill>
                <a:srgbClr val="F2F2F2"/>
              </a:solidFill>
              <a:prstDash val="solid"/>
              <a:round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algn="ctr" defTabSz="1219200">
                <a:defRPr sz="2400">
                  <a:solidFill>
                    <a:srgbClr val="FFFFFF"/>
                  </a:solidFill>
                  <a:latin typeface="ESCMID Conduit ITC Light"/>
                  <a:ea typeface="ESCMID Conduit ITC Light"/>
                  <a:cs typeface="ESCMID Conduit ITC Light"/>
                  <a:sym typeface="ESCMID Conduit ITC Light"/>
                </a:defRPr>
              </a:pPr>
              <a:endParaRPr/>
            </a:p>
          </p:txBody>
        </p:sp>
        <p:grpSp>
          <p:nvGrpSpPr>
            <p:cNvPr id="843" name="Groupe 25"/>
            <p:cNvGrpSpPr/>
            <p:nvPr/>
          </p:nvGrpSpPr>
          <p:grpSpPr>
            <a:xfrm>
              <a:off x="151928" y="2697849"/>
              <a:ext cx="1214246" cy="1237863"/>
              <a:chOff x="0" y="0"/>
              <a:chExt cx="1214245" cy="1237862"/>
            </a:xfrm>
          </p:grpSpPr>
          <p:sp>
            <p:nvSpPr>
              <p:cNvPr id="840" name="Ellipse 70"/>
              <p:cNvSpPr/>
              <p:nvPr/>
            </p:nvSpPr>
            <p:spPr>
              <a:xfrm>
                <a:off x="0" y="0"/>
                <a:ext cx="1214246" cy="1099491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rgbClr val="169FDB"/>
                </a:solidFill>
                <a:prstDash val="sysDot"/>
                <a:round/>
              </a:ln>
              <a:effectLst/>
            </p:spPr>
            <p:txBody>
              <a:bodyPr wrap="square" lIns="60959" tIns="60959" rIns="60959" bIns="60959" numCol="1" anchor="ctr">
                <a:noAutofit/>
              </a:bodyPr>
              <a:lstStyle/>
              <a:p>
                <a:pPr algn="ctr" defTabSz="1219200">
                  <a:defRPr sz="2400">
                    <a:solidFill>
                      <a:srgbClr val="FFFFFF"/>
                    </a:solidFill>
                    <a:latin typeface="ESCMID Conduit ITC Light"/>
                    <a:ea typeface="ESCMID Conduit ITC Light"/>
                    <a:cs typeface="ESCMID Conduit ITC Light"/>
                    <a:sym typeface="ESCMID Conduit ITC Light"/>
                  </a:defRPr>
                </a:pPr>
                <a:endParaRPr/>
              </a:p>
            </p:txBody>
          </p:sp>
          <p:pic>
            <p:nvPicPr>
              <p:cNvPr id="841" name="Graphique 71" descr="Graphique 7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6950" y="154484"/>
                <a:ext cx="684715" cy="8189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842" name="Rectangle : coins arrondis 72"/>
              <p:cNvSpPr/>
              <p:nvPr/>
            </p:nvSpPr>
            <p:spPr>
              <a:xfrm>
                <a:off x="72747" y="1237862"/>
                <a:ext cx="985791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1219200">
                  <a:defRPr sz="1200" b="1">
                    <a:solidFill>
                      <a:srgbClr val="169FDB"/>
                    </a:solidFill>
                    <a:latin typeface="ESCMID Conduit ITC Light"/>
                    <a:ea typeface="ESCMID Conduit ITC Light"/>
                    <a:cs typeface="ESCMID Conduit ITC Light"/>
                    <a:sym typeface="ESCMID Conduit ITC Light"/>
                  </a:defRPr>
                </a:lvl1pPr>
              </a:lstStyle>
              <a:p>
                <a:r>
                  <a:t>Laboratory benches</a:t>
                </a:r>
              </a:p>
            </p:txBody>
          </p:sp>
        </p:grpSp>
        <p:grpSp>
          <p:nvGrpSpPr>
            <p:cNvPr id="850" name="Groupe 28"/>
            <p:cNvGrpSpPr/>
            <p:nvPr/>
          </p:nvGrpSpPr>
          <p:grpSpPr>
            <a:xfrm>
              <a:off x="0" y="905587"/>
              <a:ext cx="1560193" cy="1571036"/>
              <a:chOff x="0" y="88900"/>
              <a:chExt cx="1560191" cy="1571035"/>
            </a:xfrm>
          </p:grpSpPr>
          <p:grpSp>
            <p:nvGrpSpPr>
              <p:cNvPr id="848" name="Groupe 64"/>
              <p:cNvGrpSpPr/>
              <p:nvPr/>
            </p:nvGrpSpPr>
            <p:grpSpPr>
              <a:xfrm>
                <a:off x="0" y="247193"/>
                <a:ext cx="1560193" cy="1412743"/>
                <a:chOff x="0" y="0"/>
                <a:chExt cx="1560191" cy="1412741"/>
              </a:xfrm>
            </p:grpSpPr>
            <p:sp>
              <p:nvSpPr>
                <p:cNvPr id="844" name="Ellipse 66"/>
                <p:cNvSpPr/>
                <p:nvPr/>
              </p:nvSpPr>
              <p:spPr>
                <a:xfrm>
                  <a:off x="0" y="-1"/>
                  <a:ext cx="1560193" cy="1412743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169FDB"/>
                  </a:solidFill>
                  <a:prstDash val="sysDot"/>
                  <a:round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pPr algn="ctr" defTabSz="1219200">
                    <a:defRPr sz="2400">
                      <a:solidFill>
                        <a:srgbClr val="FFFFFF"/>
                      </a:solidFill>
                      <a:latin typeface="ESCMID Conduit ITC Light"/>
                      <a:ea typeface="ESCMID Conduit ITC Light"/>
                      <a:cs typeface="ESCMID Conduit ITC Light"/>
                      <a:sym typeface="ESCMID Conduit ITC Light"/>
                    </a:defRPr>
                  </a:pPr>
                  <a:endParaRPr/>
                </a:p>
              </p:txBody>
            </p:sp>
            <p:pic>
              <p:nvPicPr>
                <p:cNvPr id="845" name="Graphique 67" descr="Graphique 67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66057" y="668313"/>
                  <a:ext cx="414384" cy="45614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846" name="Graphique 68" descr="Graphique 68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50091" y="668313"/>
                  <a:ext cx="536262" cy="50176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847" name="Graphique 69" descr="Graphique 69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58335" y="158108"/>
                  <a:ext cx="853142" cy="45614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849" name="Rectangle : coins arrondis 65"/>
              <p:cNvSpPr/>
              <p:nvPr/>
            </p:nvSpPr>
            <p:spPr>
              <a:xfrm>
                <a:off x="276318" y="88900"/>
                <a:ext cx="98579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1219200">
                  <a:defRPr sz="1200" b="1">
                    <a:solidFill>
                      <a:srgbClr val="169FDB"/>
                    </a:solidFill>
                    <a:latin typeface="ESCMID Conduit ITC Light"/>
                    <a:ea typeface="ESCMID Conduit ITC Light"/>
                    <a:cs typeface="ESCMID Conduit ITC Light"/>
                    <a:sym typeface="ESCMID Conduit ITC Light"/>
                  </a:defRPr>
                </a:lvl1pPr>
              </a:lstStyle>
              <a:p>
                <a:r>
                  <a:t>Equipement </a:t>
                </a:r>
              </a:p>
            </p:txBody>
          </p:sp>
        </p:grpSp>
        <p:grpSp>
          <p:nvGrpSpPr>
            <p:cNvPr id="855" name="Groupe 33"/>
            <p:cNvGrpSpPr/>
            <p:nvPr/>
          </p:nvGrpSpPr>
          <p:grpSpPr>
            <a:xfrm>
              <a:off x="4386305" y="2456120"/>
              <a:ext cx="1164677" cy="1191604"/>
              <a:chOff x="0" y="0"/>
              <a:chExt cx="1164676" cy="1191602"/>
            </a:xfrm>
          </p:grpSpPr>
          <p:grpSp>
            <p:nvGrpSpPr>
              <p:cNvPr id="853" name="Groupe 60"/>
              <p:cNvGrpSpPr/>
              <p:nvPr/>
            </p:nvGrpSpPr>
            <p:grpSpPr>
              <a:xfrm>
                <a:off x="-1" y="-1"/>
                <a:ext cx="1056306" cy="956476"/>
                <a:chOff x="0" y="0"/>
                <a:chExt cx="1056304" cy="956474"/>
              </a:xfrm>
            </p:grpSpPr>
            <p:sp>
              <p:nvSpPr>
                <p:cNvPr id="851" name="Ellipse 62"/>
                <p:cNvSpPr/>
                <p:nvPr/>
              </p:nvSpPr>
              <p:spPr>
                <a:xfrm>
                  <a:off x="0" y="-1"/>
                  <a:ext cx="1056305" cy="956476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169FDB"/>
                  </a:solidFill>
                  <a:prstDash val="sysDot"/>
                  <a:round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pPr algn="ctr" defTabSz="1219200">
                    <a:defRPr sz="2400">
                      <a:solidFill>
                        <a:srgbClr val="FFFFFF"/>
                      </a:solidFill>
                      <a:latin typeface="ESCMID Conduit ITC Light"/>
                      <a:ea typeface="ESCMID Conduit ITC Light"/>
                      <a:cs typeface="ESCMID Conduit ITC Light"/>
                      <a:sym typeface="ESCMID Conduit ITC Light"/>
                    </a:defRPr>
                  </a:pPr>
                  <a:endParaRPr/>
                </a:p>
              </p:txBody>
            </p:sp>
            <p:pic>
              <p:nvPicPr>
                <p:cNvPr id="852" name="Graphique 63" descr="Graphique 63"/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4142" y="283619"/>
                  <a:ext cx="792188" cy="37061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854" name="Rectangle : coins arrondis 61"/>
              <p:cNvSpPr/>
              <p:nvPr/>
            </p:nvSpPr>
            <p:spPr>
              <a:xfrm>
                <a:off x="114664" y="1191602"/>
                <a:ext cx="105001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1219200">
                  <a:lnSpc>
                    <a:spcPct val="80000"/>
                  </a:lnSpc>
                  <a:defRPr sz="1200" b="1">
                    <a:solidFill>
                      <a:srgbClr val="169FDB"/>
                    </a:solidFill>
                    <a:latin typeface="ESCMID Conduit ITC Light"/>
                    <a:ea typeface="ESCMID Conduit ITC Light"/>
                    <a:cs typeface="ESCMID Conduit ITC Light"/>
                    <a:sym typeface="ESCMID Conduit ITC Light"/>
                  </a:defRPr>
                </a:lvl1pPr>
              </a:lstStyle>
              <a:p>
                <a:r>
                  <a:t>IT and Data management</a:t>
                </a:r>
              </a:p>
            </p:txBody>
          </p:sp>
        </p:grpSp>
        <p:grpSp>
          <p:nvGrpSpPr>
            <p:cNvPr id="862" name="Groupe 34"/>
            <p:cNvGrpSpPr/>
            <p:nvPr/>
          </p:nvGrpSpPr>
          <p:grpSpPr>
            <a:xfrm>
              <a:off x="3982684" y="830508"/>
              <a:ext cx="1268680" cy="1180490"/>
              <a:chOff x="0" y="160020"/>
              <a:chExt cx="1268678" cy="1180489"/>
            </a:xfrm>
          </p:grpSpPr>
          <p:grpSp>
            <p:nvGrpSpPr>
              <p:cNvPr id="860" name="Groupe 54"/>
              <p:cNvGrpSpPr/>
              <p:nvPr/>
            </p:nvGrpSpPr>
            <p:grpSpPr>
              <a:xfrm>
                <a:off x="0" y="381909"/>
                <a:ext cx="1058651" cy="958601"/>
                <a:chOff x="0" y="0"/>
                <a:chExt cx="1058650" cy="958600"/>
              </a:xfrm>
            </p:grpSpPr>
            <p:sp>
              <p:nvSpPr>
                <p:cNvPr id="856" name="Ellipse 56"/>
                <p:cNvSpPr/>
                <p:nvPr/>
              </p:nvSpPr>
              <p:spPr>
                <a:xfrm>
                  <a:off x="-1" y="0"/>
                  <a:ext cx="1058652" cy="958601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169FDB"/>
                  </a:solidFill>
                  <a:prstDash val="sysDot"/>
                  <a:round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pPr algn="ctr" defTabSz="1219200">
                    <a:defRPr sz="2400">
                      <a:solidFill>
                        <a:srgbClr val="FFFFFF"/>
                      </a:solidFill>
                      <a:latin typeface="ESCMID Conduit ITC Light"/>
                      <a:ea typeface="ESCMID Conduit ITC Light"/>
                      <a:cs typeface="ESCMID Conduit ITC Light"/>
                      <a:sym typeface="ESCMID Conduit ITC Light"/>
                    </a:defRPr>
                  </a:pPr>
                  <a:endParaRPr/>
                </a:p>
              </p:txBody>
            </p:sp>
            <p:pic>
              <p:nvPicPr>
                <p:cNvPr id="857" name="Graphique 57" descr="Graphique 57"/>
                <p:cNvPicPr>
                  <a:picLocks noChangeAspect="1"/>
                </p:cNvPicPr>
                <p:nvPr/>
              </p:nvPicPr>
              <p:blipFill>
                <a:blip r:embed="rId8"/>
                <a:srcRect l="35827" r="31035"/>
                <a:stretch>
                  <a:fillRect/>
                </a:stretch>
              </p:blipFill>
              <p:spPr>
                <a:xfrm rot="1250845">
                  <a:off x="459970" y="118575"/>
                  <a:ext cx="300441" cy="380883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858" name="Graphique 58" descr="Graphique 58"/>
                <p:cNvPicPr>
                  <a:picLocks noChangeAspect="1"/>
                </p:cNvPicPr>
                <p:nvPr/>
              </p:nvPicPr>
              <p:blipFill>
                <a:blip r:embed="rId8"/>
                <a:srcRect l="68538"/>
                <a:stretch>
                  <a:fillRect/>
                </a:stretch>
              </p:blipFill>
              <p:spPr>
                <a:xfrm>
                  <a:off x="508100" y="415508"/>
                  <a:ext cx="285254" cy="380884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859" name="Graphique 59" descr="Graphique 59"/>
                <p:cNvPicPr>
                  <a:picLocks noChangeAspect="1"/>
                </p:cNvPicPr>
                <p:nvPr/>
              </p:nvPicPr>
              <p:blipFill>
                <a:blip r:embed="rId8"/>
                <a:srcRect r="65582"/>
                <a:stretch>
                  <a:fillRect/>
                </a:stretch>
              </p:blipFill>
              <p:spPr>
                <a:xfrm>
                  <a:off x="140945" y="213569"/>
                  <a:ext cx="364226" cy="444560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861" name="Rectangle : coins arrondis 55"/>
              <p:cNvSpPr/>
              <p:nvPr/>
            </p:nvSpPr>
            <p:spPr>
              <a:xfrm>
                <a:off x="53233" y="160020"/>
                <a:ext cx="1215446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1219200">
                  <a:lnSpc>
                    <a:spcPct val="80000"/>
                  </a:lnSpc>
                  <a:defRPr sz="1200" b="1">
                    <a:solidFill>
                      <a:srgbClr val="169FDB"/>
                    </a:solidFill>
                    <a:latin typeface="ESCMID Conduit ITC Light"/>
                    <a:ea typeface="ESCMID Conduit ITC Light"/>
                    <a:cs typeface="ESCMID Conduit ITC Light"/>
                    <a:sym typeface="ESCMID Conduit ITC Light"/>
                  </a:defRPr>
                </a:lvl1pPr>
              </a:lstStyle>
              <a:p>
                <a:r>
                  <a:t>Documentation and training</a:t>
                </a:r>
              </a:p>
            </p:txBody>
          </p:sp>
        </p:grpSp>
        <p:grpSp>
          <p:nvGrpSpPr>
            <p:cNvPr id="874" name="Groupe 35"/>
            <p:cNvGrpSpPr/>
            <p:nvPr/>
          </p:nvGrpSpPr>
          <p:grpSpPr>
            <a:xfrm>
              <a:off x="1940001" y="177799"/>
              <a:ext cx="1548827" cy="1680429"/>
              <a:chOff x="0" y="177799"/>
              <a:chExt cx="1548826" cy="1680427"/>
            </a:xfrm>
          </p:grpSpPr>
          <p:grpSp>
            <p:nvGrpSpPr>
              <p:cNvPr id="872" name="Groupe 43"/>
              <p:cNvGrpSpPr/>
              <p:nvPr/>
            </p:nvGrpSpPr>
            <p:grpSpPr>
              <a:xfrm>
                <a:off x="-1" y="478262"/>
                <a:ext cx="1523994" cy="1379966"/>
                <a:chOff x="0" y="0"/>
                <a:chExt cx="1523992" cy="1379965"/>
              </a:xfrm>
            </p:grpSpPr>
            <p:sp>
              <p:nvSpPr>
                <p:cNvPr id="863" name="Ellipse 45"/>
                <p:cNvSpPr/>
                <p:nvPr/>
              </p:nvSpPr>
              <p:spPr>
                <a:xfrm>
                  <a:off x="0" y="-1"/>
                  <a:ext cx="1523993" cy="1379967"/>
                </a:xfrm>
                <a:prstGeom prst="ellipse">
                  <a:avLst/>
                </a:prstGeom>
                <a:solidFill>
                  <a:srgbClr val="FFFFFF"/>
                </a:solidFill>
                <a:ln w="12700" cap="flat">
                  <a:solidFill>
                    <a:srgbClr val="169FDB"/>
                  </a:solidFill>
                  <a:prstDash val="sysDot"/>
                  <a:round/>
                </a:ln>
                <a:effectLst/>
              </p:spPr>
              <p:txBody>
                <a:bodyPr wrap="square" lIns="60959" tIns="60959" rIns="60959" bIns="60959" numCol="1" anchor="ctr">
                  <a:noAutofit/>
                </a:bodyPr>
                <a:lstStyle/>
                <a:p>
                  <a:pPr algn="ctr" defTabSz="1219200">
                    <a:defRPr sz="2400">
                      <a:solidFill>
                        <a:srgbClr val="FFFFFF"/>
                      </a:solidFill>
                      <a:latin typeface="ESCMID Conduit ITC Light"/>
                      <a:ea typeface="ESCMID Conduit ITC Light"/>
                      <a:cs typeface="ESCMID Conduit ITC Light"/>
                      <a:sym typeface="ESCMID Conduit ITC Light"/>
                    </a:defRPr>
                  </a:pPr>
                  <a:endParaRPr/>
                </a:p>
              </p:txBody>
            </p:sp>
            <p:grpSp>
              <p:nvGrpSpPr>
                <p:cNvPr id="871" name="Groupe 46"/>
                <p:cNvGrpSpPr/>
                <p:nvPr/>
              </p:nvGrpSpPr>
              <p:grpSpPr>
                <a:xfrm>
                  <a:off x="162976" y="180115"/>
                  <a:ext cx="1292543" cy="1037487"/>
                  <a:chOff x="0" y="0"/>
                  <a:chExt cx="1292542" cy="1037485"/>
                </a:xfrm>
              </p:grpSpPr>
              <p:pic>
                <p:nvPicPr>
                  <p:cNvPr id="864" name="Graphique 47" descr="Graphique 47"/>
                  <p:cNvPicPr>
                    <a:picLocks noChangeAspect="1"/>
                  </p:cNvPicPr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50562" y="-1"/>
                    <a:ext cx="488005" cy="357348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865" name="Graphique 48" descr="Graphique 48"/>
                  <p:cNvPicPr>
                    <a:picLocks noChangeAspect="1"/>
                  </p:cNvPicPr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390140" y="53878"/>
                    <a:ext cx="233394" cy="35734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866" name="Graphique 49" descr="Graphique 49"/>
                  <p:cNvPicPr>
                    <a:picLocks noChangeAspect="1"/>
                  </p:cNvPicPr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538663" y="297530"/>
                    <a:ext cx="572875" cy="297789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867" name="Graphique 50" descr="Graphique 50"/>
                  <p:cNvPicPr>
                    <a:picLocks noChangeAspect="1"/>
                  </p:cNvPicPr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70183" y="38656"/>
                    <a:ext cx="275830" cy="416905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868" name="Graphique 51" descr="Graphique 51"/>
                  <p:cNvPicPr>
                    <a:picLocks noChangeAspect="1"/>
                  </p:cNvPicPr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-1" y="511037"/>
                    <a:ext cx="551658" cy="35734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869" name="Graphique 52" descr="Graphique 52"/>
                  <p:cNvPicPr>
                    <a:picLocks noChangeAspect="1"/>
                  </p:cNvPicPr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868191" y="447823"/>
                    <a:ext cx="424352" cy="277937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870" name="Graphique 53" descr="Graphique 53"/>
                  <p:cNvPicPr>
                    <a:picLocks noChangeAspect="1"/>
                  </p:cNvPicPr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629799" y="640434"/>
                    <a:ext cx="381917" cy="397052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sp>
            <p:nvSpPr>
              <p:cNvPr id="873" name="Rectangle : coins arrondis 44"/>
              <p:cNvSpPr/>
              <p:nvPr/>
            </p:nvSpPr>
            <p:spPr>
              <a:xfrm>
                <a:off x="78247" y="177799"/>
                <a:ext cx="1470580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ctr">
                <a:spAutoFit/>
              </a:bodyPr>
              <a:lstStyle>
                <a:lvl1pPr algn="ctr" defTabSz="1219200">
                  <a:defRPr sz="1200" b="1">
                    <a:solidFill>
                      <a:srgbClr val="169FDB"/>
                    </a:solidFill>
                    <a:latin typeface="ESCMID Conduit ITC Light"/>
                    <a:ea typeface="ESCMID Conduit ITC Light"/>
                    <a:cs typeface="ESCMID Conduit ITC Light"/>
                    <a:sym typeface="ESCMID Conduit ITC Light"/>
                  </a:defRPr>
                </a:lvl1pPr>
              </a:lstStyle>
              <a:p>
                <a:r>
                  <a:t>Reagents and Consummables</a:t>
                </a:r>
              </a:p>
            </p:txBody>
          </p:sp>
        </p:grpSp>
        <p:sp>
          <p:nvSpPr>
            <p:cNvPr id="875" name="Flèche : droite à entaille 36"/>
            <p:cNvSpPr/>
            <p:nvPr/>
          </p:nvSpPr>
          <p:spPr>
            <a:xfrm rot="20202502">
              <a:off x="1121064" y="2820970"/>
              <a:ext cx="371521" cy="187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lnTo>
                    <a:pt x="14876" y="5400"/>
                  </a:lnTo>
                  <a:lnTo>
                    <a:pt x="14876" y="0"/>
                  </a:lnTo>
                  <a:lnTo>
                    <a:pt x="21600" y="10800"/>
                  </a:lnTo>
                  <a:lnTo>
                    <a:pt x="14876" y="21600"/>
                  </a:lnTo>
                  <a:lnTo>
                    <a:pt x="14876" y="16200"/>
                  </a:lnTo>
                  <a:lnTo>
                    <a:pt x="0" y="16200"/>
                  </a:lnTo>
                  <a:lnTo>
                    <a:pt x="3362" y="10800"/>
                  </a:lnTo>
                  <a:close/>
                </a:path>
              </a:pathLst>
            </a:custGeom>
            <a:solidFill>
              <a:srgbClr val="169FDB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algn="ctr" defTabSz="1219200">
                <a:defRPr sz="2400">
                  <a:solidFill>
                    <a:srgbClr val="FFFFFF"/>
                  </a:solidFill>
                  <a:latin typeface="ESCMID Conduit ITC Light"/>
                  <a:ea typeface="ESCMID Conduit ITC Light"/>
                  <a:cs typeface="ESCMID Conduit ITC Light"/>
                  <a:sym typeface="ESCMID Conduit ITC Light"/>
                </a:defRPr>
              </a:pPr>
              <a:endParaRPr/>
            </a:p>
          </p:txBody>
        </p:sp>
        <p:sp>
          <p:nvSpPr>
            <p:cNvPr id="876" name="Flèche : droite à entaille 37"/>
            <p:cNvSpPr/>
            <p:nvPr/>
          </p:nvSpPr>
          <p:spPr>
            <a:xfrm rot="2460304">
              <a:off x="1326806" y="2031542"/>
              <a:ext cx="456370" cy="187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lnTo>
                    <a:pt x="16126" y="5400"/>
                  </a:lnTo>
                  <a:lnTo>
                    <a:pt x="16126" y="0"/>
                  </a:lnTo>
                  <a:lnTo>
                    <a:pt x="21600" y="10800"/>
                  </a:lnTo>
                  <a:lnTo>
                    <a:pt x="16126" y="21600"/>
                  </a:lnTo>
                  <a:lnTo>
                    <a:pt x="16126" y="16200"/>
                  </a:lnTo>
                  <a:lnTo>
                    <a:pt x="0" y="16200"/>
                  </a:lnTo>
                  <a:lnTo>
                    <a:pt x="2737" y="10800"/>
                  </a:lnTo>
                  <a:close/>
                </a:path>
              </a:pathLst>
            </a:custGeom>
            <a:solidFill>
              <a:srgbClr val="169FDB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algn="ctr" defTabSz="1219200">
                <a:defRPr sz="2400">
                  <a:solidFill>
                    <a:srgbClr val="FFFFFF"/>
                  </a:solidFill>
                  <a:latin typeface="ESCMID Conduit ITC Light"/>
                  <a:ea typeface="ESCMID Conduit ITC Light"/>
                  <a:cs typeface="ESCMID Conduit ITC Light"/>
                  <a:sym typeface="ESCMID Conduit ITC Light"/>
                </a:defRPr>
              </a:pPr>
              <a:endParaRPr/>
            </a:p>
          </p:txBody>
        </p:sp>
        <p:sp>
          <p:nvSpPr>
            <p:cNvPr id="877" name="Flèche : droite à entaille 38"/>
            <p:cNvSpPr/>
            <p:nvPr/>
          </p:nvSpPr>
          <p:spPr>
            <a:xfrm rot="5400000">
              <a:off x="2474140" y="1899030"/>
              <a:ext cx="535150" cy="2001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lnTo>
                    <a:pt x="16611" y="5400"/>
                  </a:lnTo>
                  <a:lnTo>
                    <a:pt x="16611" y="0"/>
                  </a:lnTo>
                  <a:lnTo>
                    <a:pt x="21600" y="10800"/>
                  </a:lnTo>
                  <a:lnTo>
                    <a:pt x="16611" y="21600"/>
                  </a:lnTo>
                  <a:lnTo>
                    <a:pt x="16611" y="16200"/>
                  </a:lnTo>
                  <a:lnTo>
                    <a:pt x="0" y="16200"/>
                  </a:lnTo>
                  <a:lnTo>
                    <a:pt x="2495" y="10800"/>
                  </a:lnTo>
                  <a:close/>
                </a:path>
              </a:pathLst>
            </a:custGeom>
            <a:solidFill>
              <a:srgbClr val="169FDB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algn="ctr" defTabSz="1219200">
                <a:defRPr sz="2400">
                  <a:solidFill>
                    <a:srgbClr val="FFFFFF"/>
                  </a:solidFill>
                  <a:latin typeface="ESCMID Conduit ITC Light"/>
                  <a:ea typeface="ESCMID Conduit ITC Light"/>
                  <a:cs typeface="ESCMID Conduit ITC Light"/>
                  <a:sym typeface="ESCMID Conduit ITC Light"/>
                </a:defRPr>
              </a:pPr>
              <a:endParaRPr/>
            </a:p>
          </p:txBody>
        </p:sp>
        <p:sp>
          <p:nvSpPr>
            <p:cNvPr id="878" name="Flèche : droite à entaille 39"/>
            <p:cNvSpPr/>
            <p:nvPr/>
          </p:nvSpPr>
          <p:spPr>
            <a:xfrm rot="7567451">
              <a:off x="3747356" y="1943848"/>
              <a:ext cx="561088" cy="2001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lnTo>
                    <a:pt x="16841" y="5400"/>
                  </a:lnTo>
                  <a:lnTo>
                    <a:pt x="16841" y="0"/>
                  </a:lnTo>
                  <a:lnTo>
                    <a:pt x="21600" y="10800"/>
                  </a:lnTo>
                  <a:lnTo>
                    <a:pt x="16841" y="21600"/>
                  </a:lnTo>
                  <a:lnTo>
                    <a:pt x="16841" y="16200"/>
                  </a:lnTo>
                  <a:lnTo>
                    <a:pt x="0" y="16200"/>
                  </a:lnTo>
                  <a:lnTo>
                    <a:pt x="2379" y="10800"/>
                  </a:lnTo>
                  <a:close/>
                </a:path>
              </a:pathLst>
            </a:custGeom>
            <a:solidFill>
              <a:srgbClr val="169FDB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algn="ctr" defTabSz="1219200">
                <a:defRPr sz="2400">
                  <a:solidFill>
                    <a:srgbClr val="FFFFFF"/>
                  </a:solidFill>
                  <a:latin typeface="ESCMID Conduit ITC Light"/>
                  <a:ea typeface="ESCMID Conduit ITC Light"/>
                  <a:cs typeface="ESCMID Conduit ITC Light"/>
                  <a:sym typeface="ESCMID Conduit ITC Light"/>
                </a:defRPr>
              </a:pPr>
              <a:endParaRPr/>
            </a:p>
          </p:txBody>
        </p:sp>
        <p:sp>
          <p:nvSpPr>
            <p:cNvPr id="879" name="Flèche : droite à entaille 40"/>
            <p:cNvSpPr/>
            <p:nvPr/>
          </p:nvSpPr>
          <p:spPr>
            <a:xfrm rot="12240653">
              <a:off x="4116344" y="2664418"/>
              <a:ext cx="429310" cy="1872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lnTo>
                    <a:pt x="15781" y="5400"/>
                  </a:lnTo>
                  <a:lnTo>
                    <a:pt x="15781" y="0"/>
                  </a:lnTo>
                  <a:lnTo>
                    <a:pt x="21600" y="10800"/>
                  </a:lnTo>
                  <a:lnTo>
                    <a:pt x="15781" y="21600"/>
                  </a:lnTo>
                  <a:lnTo>
                    <a:pt x="15781" y="16200"/>
                  </a:lnTo>
                  <a:lnTo>
                    <a:pt x="0" y="16200"/>
                  </a:lnTo>
                  <a:lnTo>
                    <a:pt x="2910" y="10800"/>
                  </a:lnTo>
                  <a:close/>
                </a:path>
              </a:pathLst>
            </a:custGeom>
            <a:solidFill>
              <a:srgbClr val="169FDB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algn="ctr" defTabSz="1219200">
                <a:defRPr sz="2400">
                  <a:solidFill>
                    <a:srgbClr val="FFFFFF"/>
                  </a:solidFill>
                  <a:latin typeface="ESCMID Conduit ITC Light"/>
                  <a:ea typeface="ESCMID Conduit ITC Light"/>
                  <a:cs typeface="ESCMID Conduit ITC Light"/>
                  <a:sym typeface="ESCMID Conduit ITC Light"/>
                </a:defRPr>
              </a:pPr>
              <a:endParaRPr/>
            </a:p>
          </p:txBody>
        </p:sp>
        <p:pic>
          <p:nvPicPr>
            <p:cNvPr id="880" name="Image 41" descr="Image 41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588308" y="4265331"/>
              <a:ext cx="2193249" cy="16270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81" name="Flèche : droite à entaille 42"/>
            <p:cNvSpPr/>
            <p:nvPr/>
          </p:nvSpPr>
          <p:spPr>
            <a:xfrm rot="5400000">
              <a:off x="2428446" y="3290812"/>
              <a:ext cx="716834" cy="943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5400"/>
                  </a:moveTo>
                  <a:lnTo>
                    <a:pt x="10800" y="5400"/>
                  </a:lnTo>
                  <a:lnTo>
                    <a:pt x="10800" y="0"/>
                  </a:lnTo>
                  <a:lnTo>
                    <a:pt x="21600" y="10800"/>
                  </a:lnTo>
                  <a:lnTo>
                    <a:pt x="10800" y="21600"/>
                  </a:lnTo>
                  <a:lnTo>
                    <a:pt x="10800" y="16200"/>
                  </a:lnTo>
                  <a:lnTo>
                    <a:pt x="0" y="16200"/>
                  </a:lnTo>
                  <a:lnTo>
                    <a:pt x="5400" y="10800"/>
                  </a:lnTo>
                  <a:close/>
                </a:path>
              </a:pathLst>
            </a:custGeom>
            <a:noFill/>
            <a:ln w="25400" cap="flat">
              <a:solidFill>
                <a:srgbClr val="169FDB"/>
              </a:solidFill>
              <a:prstDash val="solid"/>
              <a:round/>
            </a:ln>
            <a:effectLst/>
          </p:spPr>
          <p:txBody>
            <a:bodyPr wrap="square" lIns="60959" tIns="60959" rIns="60959" bIns="60959" numCol="1" anchor="ctr">
              <a:noAutofit/>
            </a:bodyPr>
            <a:lstStyle/>
            <a:p>
              <a:pPr algn="ctr" defTabSz="1219200">
                <a:defRPr sz="2400">
                  <a:solidFill>
                    <a:srgbClr val="FFFFFF"/>
                  </a:solidFill>
                  <a:latin typeface="ESCMID Conduit ITC Light"/>
                  <a:ea typeface="ESCMID Conduit ITC Light"/>
                  <a:cs typeface="ESCMID Conduit ITC Light"/>
                  <a:sym typeface="ESCMID Conduit ITC Light"/>
                </a:defRPr>
              </a:pPr>
              <a:endParaRPr/>
            </a:p>
          </p:txBody>
        </p:sp>
      </p:grpSp>
      <p:sp>
        <p:nvSpPr>
          <p:cNvPr id="883" name="Titre 3"/>
          <p:cNvSpPr txBox="1"/>
          <p:nvPr/>
        </p:nvSpPr>
        <p:spPr>
          <a:xfrm>
            <a:off x="-1" y="165619"/>
            <a:ext cx="9072332" cy="4643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000" tIns="48000" rIns="48000" bIns="48000" anchor="ctr">
            <a:spAutoFit/>
          </a:bodyPr>
          <a:lstStyle/>
          <a:p>
            <a:pPr defTabSz="1219200">
              <a:lnSpc>
                <a:spcPct val="90000"/>
              </a:lnSpc>
              <a:defRPr sz="2400" b="1">
                <a:solidFill>
                  <a:srgbClr val="FFFFFF"/>
                </a:solidFill>
                <a:latin typeface="ESCMID Conduit ITC Bold"/>
                <a:ea typeface="ESCMID Conduit ITC Bold"/>
                <a:cs typeface="ESCMID Conduit ITC Bold"/>
                <a:sym typeface="ESCMID Conduit ITC Bold"/>
              </a:defRPr>
            </a:pPr>
            <a:r>
              <a:t>The Mini-Lab characteristics: All in One / turn-key solution</a:t>
            </a:r>
          </a:p>
        </p:txBody>
      </p:sp>
      <p:pic>
        <p:nvPicPr>
          <p:cNvPr id="884" name="Graphic 56" descr="Graphic 5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77145" y="1333111"/>
            <a:ext cx="495213" cy="49521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5" name="Picture 3" descr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440149" y="821093"/>
            <a:ext cx="2770208" cy="874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886" name="Picture 4" descr="Picture 4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548929" y="1606434"/>
            <a:ext cx="1812478" cy="814980"/>
          </a:xfrm>
          <a:prstGeom prst="rect">
            <a:avLst/>
          </a:prstGeom>
          <a:ln w="12700">
            <a:miter lim="400000"/>
          </a:ln>
        </p:spPr>
      </p:pic>
      <p:pic>
        <p:nvPicPr>
          <p:cNvPr id="887" name="Picture 59" descr="Picture 5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26740" y="3527169"/>
            <a:ext cx="915689" cy="779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88" name="Graphic 60" descr="Graphic 6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78040" y="3507531"/>
            <a:ext cx="495213" cy="495213"/>
          </a:xfrm>
          <a:prstGeom prst="rect">
            <a:avLst/>
          </a:prstGeom>
          <a:ln w="12700">
            <a:miter lim="400000"/>
          </a:ln>
        </p:spPr>
      </p:pic>
      <p:sp>
        <p:nvSpPr>
          <p:cNvPr id="889" name="TextBox 64"/>
          <p:cNvSpPr txBox="1"/>
          <p:nvPr/>
        </p:nvSpPr>
        <p:spPr>
          <a:xfrm>
            <a:off x="7127038" y="2394194"/>
            <a:ext cx="3281360" cy="845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defTabSz="1219200">
              <a:defRPr sz="1600">
                <a:latin typeface="ESCMID Conduit ITC Light"/>
                <a:ea typeface="ESCMID Conduit ITC Light"/>
                <a:cs typeface="ESCMID Conduit ITC Light"/>
                <a:sym typeface="ESCMID Conduit ITC Light"/>
              </a:defRPr>
            </a:lvl1pPr>
          </a:lstStyle>
          <a:p>
            <a:r>
              <a:t>User manuals covering all life cycle of the Mini-Lab, SOPs, QMS etc.. </a:t>
            </a:r>
          </a:p>
        </p:txBody>
      </p:sp>
      <p:sp>
        <p:nvSpPr>
          <p:cNvPr id="890" name="TextBox 65"/>
          <p:cNvSpPr txBox="1"/>
          <p:nvPr/>
        </p:nvSpPr>
        <p:spPr>
          <a:xfrm>
            <a:off x="7535024" y="4265490"/>
            <a:ext cx="3281360" cy="36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/>
          <a:p>
            <a:pPr defTabSz="1219200">
              <a:defRPr sz="1600">
                <a:latin typeface="ESCMID Conduit ITC Light"/>
                <a:ea typeface="ESCMID Conduit ITC Light"/>
                <a:cs typeface="ESCMID Conduit ITC Light"/>
                <a:sym typeface="ESCMID Conduit ITC Light"/>
              </a:defRPr>
            </a:pPr>
            <a:r>
              <a:t>A Laboratory Information System</a:t>
            </a:r>
          </a:p>
        </p:txBody>
      </p:sp>
      <p:grpSp>
        <p:nvGrpSpPr>
          <p:cNvPr id="893" name="Content Placeholder 2"/>
          <p:cNvGrpSpPr/>
          <p:nvPr/>
        </p:nvGrpSpPr>
        <p:grpSpPr>
          <a:xfrm>
            <a:off x="6288018" y="5219345"/>
            <a:ext cx="5419929" cy="864097"/>
            <a:chOff x="0" y="0"/>
            <a:chExt cx="5419928" cy="864096"/>
          </a:xfrm>
        </p:grpSpPr>
        <p:sp>
          <p:nvSpPr>
            <p:cNvPr id="891" name="Rectangle"/>
            <p:cNvSpPr/>
            <p:nvPr/>
          </p:nvSpPr>
          <p:spPr>
            <a:xfrm>
              <a:off x="-1" y="-1"/>
              <a:ext cx="5419930" cy="864098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spcBef>
                  <a:spcPts val="800"/>
                </a:spcBef>
                <a:defRPr sz="3600">
                  <a:latin typeface="ESCMID Conduit ITC Light"/>
                  <a:ea typeface="ESCMID Conduit ITC Light"/>
                  <a:cs typeface="ESCMID Conduit ITC Light"/>
                  <a:sym typeface="ESCMID Conduit ITC Light"/>
                </a:defRPr>
              </a:pPr>
              <a:endParaRPr/>
            </a:p>
          </p:txBody>
        </p:sp>
        <p:sp>
          <p:nvSpPr>
            <p:cNvPr id="892" name="This facilitates the procurement process and laboratory set-up"/>
            <p:cNvSpPr txBox="1"/>
            <p:nvPr/>
          </p:nvSpPr>
          <p:spPr>
            <a:xfrm>
              <a:off x="60959" y="-1"/>
              <a:ext cx="5298009" cy="8640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0959" tIns="60959" rIns="60959" bIns="60959" numCol="1" anchor="t">
              <a:normAutofit/>
            </a:bodyPr>
            <a:lstStyle>
              <a:lvl1pPr marL="428625" indent="-428625" defTabSz="1219200">
                <a:spcBef>
                  <a:spcPts val="500"/>
                </a:spcBef>
                <a:buSzPct val="115000"/>
                <a:buBlip>
                  <a:blip r:embed="rId21"/>
                </a:buBlip>
                <a:defRPr sz="2000">
                  <a:latin typeface="ESCMID Conduit ITC Light"/>
                  <a:ea typeface="ESCMID Conduit ITC Light"/>
                  <a:cs typeface="ESCMID Conduit ITC Light"/>
                  <a:sym typeface="ESCMID Conduit ITC Light"/>
                </a:defRPr>
              </a:lvl1pPr>
            </a:lstStyle>
            <a:p>
              <a:r>
                <a:t>This facilitates the procurement process and laboratory set-up</a:t>
              </a:r>
            </a:p>
          </p:txBody>
        </p:sp>
      </p:grpSp>
      <p:grpSp>
        <p:nvGrpSpPr>
          <p:cNvPr id="896" name="Group 67"/>
          <p:cNvGrpSpPr/>
          <p:nvPr/>
        </p:nvGrpSpPr>
        <p:grpSpPr>
          <a:xfrm>
            <a:off x="340470" y="787102"/>
            <a:ext cx="1766749" cy="549608"/>
            <a:chOff x="0" y="0"/>
            <a:chExt cx="1766748" cy="549606"/>
          </a:xfrm>
        </p:grpSpPr>
        <p:pic>
          <p:nvPicPr>
            <p:cNvPr id="894" name="Image 38" descr="Image 38"/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0" y="29220"/>
              <a:ext cx="948557" cy="5203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95" name="Image 33" descr="Image 33"/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034515" y="0"/>
              <a:ext cx="732234" cy="549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97" name="TextBox 70"/>
          <p:cNvSpPr txBox="1"/>
          <p:nvPr/>
        </p:nvSpPr>
        <p:spPr>
          <a:xfrm>
            <a:off x="126835" y="1303421"/>
            <a:ext cx="4611216" cy="363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defTabSz="1219200">
              <a:defRPr sz="1600">
                <a:latin typeface="ESCMID Conduit ITC Light"/>
                <a:ea typeface="ESCMID Conduit ITC Light"/>
                <a:cs typeface="ESCMID Conduit ITC Light"/>
                <a:sym typeface="ESCMID Conduit ITC Light"/>
              </a:defRPr>
            </a:lvl1pPr>
          </a:lstStyle>
          <a:p>
            <a:r>
              <a:t>Sturdy &amp; Low-maintenance</a:t>
            </a:r>
          </a:p>
        </p:txBody>
      </p:sp>
      <p:pic>
        <p:nvPicPr>
          <p:cNvPr id="898" name="Graphic 71" descr="Graphic 7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221174" y="1584509"/>
            <a:ext cx="369334" cy="369334"/>
          </a:xfrm>
          <a:prstGeom prst="rect">
            <a:avLst/>
          </a:prstGeom>
          <a:ln w="12700">
            <a:miter lim="400000"/>
          </a:ln>
        </p:spPr>
      </p:pic>
      <p:sp>
        <p:nvSpPr>
          <p:cNvPr id="89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63657" y="5806216"/>
            <a:ext cx="247631" cy="36322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01" name="Table 15"/>
          <p:cNvGraphicFramePr/>
          <p:nvPr>
            <p:extLst>
              <p:ext uri="{D42A27DB-BD31-4B8C-83A1-F6EECF244321}">
                <p14:modId xmlns:p14="http://schemas.microsoft.com/office/powerpoint/2010/main" val="2797052325"/>
              </p:ext>
            </p:extLst>
          </p:nvPr>
        </p:nvGraphicFramePr>
        <p:xfrm>
          <a:off x="874888" y="1580444"/>
          <a:ext cx="10261027" cy="4586184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5056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041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22183">
                <a:tc>
                  <a:txBody>
                    <a:bodyPr/>
                    <a:lstStyle/>
                    <a:p>
                      <a:pPr algn="l" defTabSz="1219200">
                        <a:defRPr sz="2400" b="0">
                          <a:solidFill>
                            <a:srgbClr val="604A7B"/>
                          </a:solidFill>
                          <a:latin typeface="ESCMID Conduit ITC Light"/>
                          <a:ea typeface="ESCMID Conduit ITC Light"/>
                          <a:cs typeface="ESCMID Conduit ITC Light"/>
                          <a:sym typeface="ESCMID Conduit ITC Light"/>
                        </a:defRPr>
                      </a:pPr>
                      <a:endParaRPr sz="2400" dirty="0"/>
                    </a:p>
                    <a:p>
                      <a:pPr algn="l" defTabSz="1219200">
                        <a:defRPr sz="2400" b="0">
                          <a:solidFill>
                            <a:srgbClr val="604A7B"/>
                          </a:solidFill>
                          <a:latin typeface="ESCMID Conduit ITC Light"/>
                          <a:ea typeface="ESCMID Conduit ITC Light"/>
                          <a:cs typeface="ESCMID Conduit ITC Light"/>
                          <a:sym typeface="ESCMID Conduit ITC Light"/>
                        </a:defRPr>
                      </a:pPr>
                      <a:endParaRPr sz="2400" dirty="0"/>
                    </a:p>
                    <a:p>
                      <a:pPr algn="l" defTabSz="1219200">
                        <a:defRPr sz="2400" b="0">
                          <a:solidFill>
                            <a:srgbClr val="604A7B"/>
                          </a:solidFill>
                          <a:latin typeface="ESCMID Conduit ITC Light"/>
                          <a:ea typeface="ESCMID Conduit ITC Light"/>
                          <a:cs typeface="ESCMID Conduit ITC Light"/>
                          <a:sym typeface="ESCMID Conduit ITC Light"/>
                        </a:defRPr>
                      </a:pPr>
                      <a:endParaRPr sz="2400" dirty="0"/>
                    </a:p>
                    <a:p>
                      <a:pPr algn="l" defTabSz="1219200">
                        <a:defRPr sz="2400" b="0">
                          <a:solidFill>
                            <a:srgbClr val="604A7B"/>
                          </a:solidFill>
                          <a:latin typeface="ESCMID Conduit ITC Light"/>
                          <a:ea typeface="ESCMID Conduit ITC Light"/>
                          <a:cs typeface="ESCMID Conduit ITC Light"/>
                          <a:sym typeface="ESCMID Conduit ITC Light"/>
                        </a:defRPr>
                      </a:pPr>
                      <a:endParaRPr sz="2400" b="0" dirty="0"/>
                    </a:p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Use of basic microbiology techniques</a:t>
                      </a:r>
                      <a:endParaRPr lang="en-US" sz="1800" b="1" i="0" u="none" strike="noStrike" noProof="0" dirty="0">
                        <a:solidFill>
                          <a:srgbClr val="FFFFFF"/>
                        </a:solidFill>
                        <a:latin typeface="Arial"/>
                      </a:endParaRPr>
                    </a:p>
                    <a:p>
                      <a:pPr lvl="0" algn="l" defTabSz="1219200">
                        <a:buNone/>
                        <a:defRPr sz="2400" b="0">
                          <a:solidFill>
                            <a:srgbClr val="604A7B"/>
                          </a:solidFill>
                          <a:latin typeface="ESCMID Conduit ITC Light"/>
                          <a:ea typeface="ESCMID Conduit ITC Light"/>
                          <a:cs typeface="ESCMID Conduit ITC Light"/>
                          <a:sym typeface="ESCMID Conduit ITC Light"/>
                        </a:defRPr>
                      </a:pPr>
                      <a:endParaRPr sz="1800" b="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45720" marR="45720" horzOverflow="overflow"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219200">
                        <a:defRPr sz="2400" b="0">
                          <a:solidFill>
                            <a:srgbClr val="604A7B"/>
                          </a:solidFill>
                          <a:latin typeface="ESCMID Conduit ITC Light"/>
                          <a:ea typeface="ESCMID Conduit ITC Light"/>
                          <a:cs typeface="ESCMID Conduit ITC Light"/>
                          <a:sym typeface="ESCMID Conduit ITC Light"/>
                        </a:defRPr>
                      </a:pPr>
                      <a:endParaRPr sz="2400" dirty="0"/>
                    </a:p>
                    <a:p>
                      <a:pPr lvl="0" algn="l">
                        <a:buNone/>
                      </a:pPr>
                      <a:r>
                        <a:rPr lang="en-US" sz="1800" b="0" i="0" u="none" strike="noStrike" noProof="0" dirty="0">
                          <a:solidFill>
                            <a:schemeClr val="tx1"/>
                          </a:solidFill>
                          <a:latin typeface="Arial"/>
                        </a:rPr>
                        <a:t>Simplification of workflow </a:t>
                      </a:r>
                      <a:endParaRPr sz="1800" b="0" dirty="0">
                        <a:solidFill>
                          <a:schemeClr val="tx1"/>
                        </a:solidFill>
                        <a:latin typeface="Arial"/>
                      </a:endParaRPr>
                    </a:p>
                  </a:txBody>
                  <a:tcPr marL="45720" marR="45720" horzOverflow="overflow"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95790">
                <a:tc>
                  <a:txBody>
                    <a:bodyPr/>
                    <a:lstStyle/>
                    <a:p>
                      <a:pPr algn="l" defTabSz="1219200">
                        <a:defRPr sz="2400">
                          <a:solidFill>
                            <a:srgbClr val="604A7B"/>
                          </a:solidFill>
                          <a:latin typeface="ESCMID Conduit ITC Light"/>
                          <a:ea typeface="ESCMID Conduit ITC Light"/>
                          <a:cs typeface="ESCMID Conduit ITC Light"/>
                          <a:sym typeface="ESCMID Conduit ITC Light"/>
                        </a:defRPr>
                      </a:pPr>
                      <a:endParaRPr sz="2400" dirty="0"/>
                    </a:p>
                  </a:txBody>
                  <a:tcPr marL="45720" marR="45720" horzOverflow="overflow"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219200">
                        <a:defRPr sz="2400">
                          <a:solidFill>
                            <a:srgbClr val="604A7B"/>
                          </a:solidFill>
                          <a:latin typeface="ESCMID Conduit ITC Light"/>
                          <a:ea typeface="ESCMID Conduit ITC Light"/>
                          <a:cs typeface="ESCMID Conduit ITC Light"/>
                          <a:sym typeface="ESCMID Conduit ITC Light"/>
                        </a:defRPr>
                      </a:pPr>
                      <a:r>
                        <a:rPr sz="2400" dirty="0"/>
                        <a:t>Use of aiding tools for reading and interpretation</a:t>
                      </a:r>
                    </a:p>
                  </a:txBody>
                  <a:tcPr marL="45720" marR="45720" horzOverflow="overflow"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68211">
                <a:tc>
                  <a:txBody>
                    <a:bodyPr/>
                    <a:lstStyle/>
                    <a:p>
                      <a:pPr algn="l" defTabSz="1219200">
                        <a:defRPr sz="2400">
                          <a:solidFill>
                            <a:srgbClr val="604A7B"/>
                          </a:solidFill>
                          <a:latin typeface="ESCMID Conduit ITC Light"/>
                          <a:ea typeface="ESCMID Conduit ITC Light"/>
                          <a:cs typeface="ESCMID Conduit ITC Light"/>
                          <a:sym typeface="ESCMID Conduit ITC Light"/>
                        </a:defRPr>
                      </a:pPr>
                      <a:r>
                        <a:rPr sz="2400" dirty="0"/>
                        <a:t>Help follow the process with pictograms, graphical layout</a:t>
                      </a:r>
                    </a:p>
                  </a:txBody>
                  <a:tcPr marL="45720" marR="45720" horzOverflow="overflow"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defTabSz="1219200">
                        <a:defRPr sz="2400">
                          <a:solidFill>
                            <a:srgbClr val="604A7B"/>
                          </a:solidFill>
                          <a:latin typeface="ESCMID Conduit ITC Light"/>
                          <a:ea typeface="ESCMID Conduit ITC Light"/>
                          <a:cs typeface="ESCMID Conduit ITC Light"/>
                          <a:sym typeface="ESCMID Conduit ITC Light"/>
                        </a:defRPr>
                      </a:pPr>
                      <a:endParaRPr sz="2400" dirty="0"/>
                    </a:p>
                  </a:txBody>
                  <a:tcPr marL="45720" marR="45720" horzOverflow="overflow">
                    <a:lnT w="12700">
                      <a:miter lim="400000"/>
                    </a:lnT>
                    <a:lnB w="12700"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907" name="Group 17"/>
          <p:cNvGrpSpPr/>
          <p:nvPr/>
        </p:nvGrpSpPr>
        <p:grpSpPr>
          <a:xfrm>
            <a:off x="1445154" y="4043991"/>
            <a:ext cx="3199994" cy="779701"/>
            <a:chOff x="0" y="0"/>
            <a:chExt cx="3199992" cy="779700"/>
          </a:xfrm>
        </p:grpSpPr>
        <p:grpSp>
          <p:nvGrpSpPr>
            <p:cNvPr id="904" name="Groupe 8"/>
            <p:cNvGrpSpPr/>
            <p:nvPr/>
          </p:nvGrpSpPr>
          <p:grpSpPr>
            <a:xfrm>
              <a:off x="-1" y="89499"/>
              <a:ext cx="490048" cy="559250"/>
              <a:chOff x="0" y="0"/>
              <a:chExt cx="490046" cy="559249"/>
            </a:xfrm>
          </p:grpSpPr>
          <p:pic>
            <p:nvPicPr>
              <p:cNvPr id="902" name="Image 157" descr="Image 157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1" y="0"/>
                <a:ext cx="490048" cy="5592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903" name="Image 158" descr="Image 15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188" y="60971"/>
                <a:ext cx="426128" cy="2209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905" name="Image 32" descr="Image 32"/>
            <p:cNvPicPr>
              <a:picLocks noChangeAspect="1"/>
            </p:cNvPicPr>
            <p:nvPr/>
          </p:nvPicPr>
          <p:blipFill>
            <a:blip r:embed="rId4"/>
            <a:srcRect r="7653"/>
            <a:stretch>
              <a:fillRect/>
            </a:stretch>
          </p:blipFill>
          <p:spPr>
            <a:xfrm>
              <a:off x="794069" y="0"/>
              <a:ext cx="1186212" cy="7382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06" name="Picture 14" descr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84304" y="0"/>
              <a:ext cx="915689" cy="7797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08" name="Image 178" descr="Image 17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9096" y="2406405"/>
            <a:ext cx="3072343" cy="101658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14" name="Group 25"/>
          <p:cNvGrpSpPr/>
          <p:nvPr/>
        </p:nvGrpSpPr>
        <p:grpSpPr>
          <a:xfrm>
            <a:off x="6099260" y="5158243"/>
            <a:ext cx="4288860" cy="833906"/>
            <a:chOff x="0" y="0"/>
            <a:chExt cx="4288860" cy="833905"/>
          </a:xfrm>
        </p:grpSpPr>
        <p:pic>
          <p:nvPicPr>
            <p:cNvPr id="909" name="Picture 18" descr="Picture 1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0"/>
              <a:ext cx="2531000" cy="7932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0" name="Image 26" descr="Image 2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410150" y="106001"/>
              <a:ext cx="646019" cy="2868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1" name="Image 28" descr="Image 28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49604" y="452132"/>
              <a:ext cx="1130214" cy="38177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2" name="Image 29" descr="Image 29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689191" y="281585"/>
              <a:ext cx="599669" cy="4776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913" name="Image 23" descr="Image 2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113290" y="183033"/>
              <a:ext cx="621705" cy="54905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15" name="Titre 3"/>
          <p:cNvSpPr txBox="1"/>
          <p:nvPr/>
        </p:nvSpPr>
        <p:spPr>
          <a:xfrm>
            <a:off x="-1" y="165619"/>
            <a:ext cx="11190951" cy="4643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000" tIns="48000" rIns="48000" bIns="48000" anchor="ctr">
            <a:spAutoFit/>
          </a:bodyPr>
          <a:lstStyle/>
          <a:p>
            <a:pPr defTabSz="1219200">
              <a:lnSpc>
                <a:spcPct val="90000"/>
              </a:lnSpc>
              <a:defRPr sz="2400" b="1">
                <a:solidFill>
                  <a:srgbClr val="FFFFFF"/>
                </a:solidFill>
                <a:latin typeface="ESCMID Conduit ITC Bold"/>
                <a:ea typeface="ESCMID Conduit ITC Bold"/>
                <a:cs typeface="ESCMID Conduit ITC Bold"/>
                <a:sym typeface="ESCMID Conduit ITC Bold"/>
              </a:defRPr>
            </a:pPr>
            <a:r>
              <a:t>The Mini-Lab characteristics: easy to use by non-expert microbiologists </a:t>
            </a:r>
          </a:p>
        </p:txBody>
      </p:sp>
      <p:grpSp>
        <p:nvGrpSpPr>
          <p:cNvPr id="918" name="Content Placeholder 2"/>
          <p:cNvGrpSpPr/>
          <p:nvPr/>
        </p:nvGrpSpPr>
        <p:grpSpPr>
          <a:xfrm>
            <a:off x="871554" y="898792"/>
            <a:ext cx="9889100" cy="616065"/>
            <a:chOff x="0" y="0"/>
            <a:chExt cx="9889098" cy="616064"/>
          </a:xfrm>
        </p:grpSpPr>
        <p:sp>
          <p:nvSpPr>
            <p:cNvPr id="916" name="Rectangle"/>
            <p:cNvSpPr/>
            <p:nvPr/>
          </p:nvSpPr>
          <p:spPr>
            <a:xfrm>
              <a:off x="-1" y="-1"/>
              <a:ext cx="9889100" cy="616066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spcBef>
                  <a:spcPts val="800"/>
                </a:spcBef>
                <a:defRPr sz="2000">
                  <a:latin typeface="ESCMID Conduit ITC Light"/>
                  <a:ea typeface="ESCMID Conduit ITC Light"/>
                  <a:cs typeface="ESCMID Conduit ITC Light"/>
                  <a:sym typeface="ESCMID Conduit ITC Light"/>
                </a:defRPr>
              </a:pPr>
              <a:endParaRPr/>
            </a:p>
          </p:txBody>
        </p:sp>
        <p:sp>
          <p:nvSpPr>
            <p:cNvPr id="917" name="Simplification process"/>
            <p:cNvSpPr txBox="1"/>
            <p:nvPr/>
          </p:nvSpPr>
          <p:spPr>
            <a:xfrm>
              <a:off x="60959" y="-1"/>
              <a:ext cx="9767180" cy="6160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0959" tIns="60959" rIns="60959" bIns="60959" numCol="1" anchor="t">
              <a:normAutofit/>
            </a:bodyPr>
            <a:lstStyle>
              <a:lvl1pPr marL="428625" indent="-428625" defTabSz="1219200">
                <a:spcBef>
                  <a:spcPts val="500"/>
                </a:spcBef>
                <a:buSzPct val="115000"/>
                <a:buBlip>
                  <a:blip r:embed="rId12"/>
                </a:buBlip>
                <a:defRPr sz="2000">
                  <a:latin typeface="ESCMID Conduit ITC Light"/>
                  <a:ea typeface="ESCMID Conduit ITC Light"/>
                  <a:cs typeface="ESCMID Conduit ITC Light"/>
                  <a:sym typeface="ESCMID Conduit ITC Light"/>
                </a:defRPr>
              </a:lvl1pPr>
            </a:lstStyle>
            <a:p>
              <a:r>
                <a:t>Simplification process</a:t>
              </a:r>
            </a:p>
          </p:txBody>
        </p:sp>
      </p:grpSp>
      <p:pic>
        <p:nvPicPr>
          <p:cNvPr id="919" name="Graphique 28" descr="Graphique 2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73858" y="1815550"/>
            <a:ext cx="443067" cy="715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920" name="Graphique 25" descr="Graphique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99767" y="2049331"/>
            <a:ext cx="636249" cy="459937"/>
          </a:xfrm>
          <a:prstGeom prst="rect">
            <a:avLst/>
          </a:prstGeom>
          <a:ln w="12700">
            <a:miter lim="400000"/>
          </a:ln>
        </p:spPr>
      </p:pic>
      <p:pic>
        <p:nvPicPr>
          <p:cNvPr id="921" name="Graphique 27" descr="Graphique 2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37983" y="2086275"/>
            <a:ext cx="752298" cy="386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922" name="Graphique 45" descr="Graphique 4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197180" y="1893202"/>
            <a:ext cx="566921" cy="616066"/>
          </a:xfrm>
          <a:prstGeom prst="rect">
            <a:avLst/>
          </a:prstGeom>
          <a:ln w="12700">
            <a:miter lim="400000"/>
          </a:ln>
        </p:spPr>
      </p:pic>
      <p:sp>
        <p:nvSpPr>
          <p:cNvPr id="92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63657" y="5806216"/>
            <a:ext cx="247631" cy="36322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Rectangle 5"/>
          <p:cNvSpPr txBox="1"/>
          <p:nvPr/>
        </p:nvSpPr>
        <p:spPr>
          <a:xfrm>
            <a:off x="60959" y="693893"/>
            <a:ext cx="9863191" cy="795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/>
          <a:p>
            <a:pPr indent="359999" defTabSz="609600">
              <a:spcBef>
                <a:spcPts val="800"/>
              </a:spcBef>
              <a:defRPr sz="2600" b="1">
                <a:solidFill>
                  <a:srgbClr val="9BBB59"/>
                </a:solidFill>
                <a:latin typeface="ESCMID Conduit ITC Bold"/>
                <a:ea typeface="ESCMID Conduit ITC Bold"/>
                <a:cs typeface="ESCMID Conduit ITC Bold"/>
                <a:sym typeface="ESCMID Conduit ITC Bold"/>
              </a:defRPr>
            </a:pPr>
            <a:r>
              <a:t>It’s Easy to deploy, </a:t>
            </a:r>
            <a:r>
              <a:rPr sz="1800" b="0">
                <a:solidFill>
                  <a:srgbClr val="000000"/>
                </a:solidFill>
                <a:latin typeface="ESCMID Conduit ITC Light"/>
                <a:ea typeface="ESCMID Conduit ITC Light"/>
                <a:cs typeface="ESCMID Conduit ITC Light"/>
                <a:sym typeface="ESCMID Conduit ITC Light"/>
              </a:rPr>
              <a:t>it takes no more than </a:t>
            </a:r>
            <a:r>
              <a:t>2</a:t>
            </a:r>
            <a:r>
              <a:rPr sz="2400"/>
              <a:t> Days</a:t>
            </a:r>
            <a:r>
              <a:rPr sz="2000"/>
              <a:t> </a:t>
            </a:r>
            <a:r>
              <a:rPr sz="1800" b="0">
                <a:solidFill>
                  <a:srgbClr val="000000"/>
                </a:solidFill>
                <a:latin typeface="ESCMID Conduit ITC Light"/>
                <a:ea typeface="ESCMID Conduit ITC Light"/>
                <a:cs typeface="ESCMID Conduit ITC Light"/>
                <a:sym typeface="ESCMID Conduit ITC Light"/>
              </a:rPr>
              <a:t>to unpack and install. However…</a:t>
            </a:r>
          </a:p>
        </p:txBody>
      </p:sp>
      <p:sp>
        <p:nvSpPr>
          <p:cNvPr id="926" name="Titre 3"/>
          <p:cNvSpPr txBox="1"/>
          <p:nvPr/>
        </p:nvSpPr>
        <p:spPr>
          <a:xfrm>
            <a:off x="-1" y="51144"/>
            <a:ext cx="6192012" cy="4643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8000" tIns="48000" rIns="48000" bIns="48000" anchor="ctr">
            <a:spAutoFit/>
          </a:bodyPr>
          <a:lstStyle/>
          <a:p>
            <a:pPr defTabSz="1219200">
              <a:lnSpc>
                <a:spcPct val="90000"/>
              </a:lnSpc>
              <a:defRPr sz="2400" b="1">
                <a:solidFill>
                  <a:srgbClr val="FFFFFF"/>
                </a:solidFill>
                <a:latin typeface="ESCMID Conduit ITC Bold"/>
                <a:ea typeface="ESCMID Conduit ITC Bold"/>
                <a:cs typeface="ESCMID Conduit ITC Bold"/>
                <a:sym typeface="ESCMID Conduit ITC Bold"/>
              </a:defRPr>
            </a:pPr>
            <a:r>
              <a:t>The Mini-Lab characteristics: sustainable</a:t>
            </a:r>
          </a:p>
        </p:txBody>
      </p:sp>
      <p:sp>
        <p:nvSpPr>
          <p:cNvPr id="927" name="TextBox 10"/>
          <p:cNvSpPr txBox="1"/>
          <p:nvPr/>
        </p:nvSpPr>
        <p:spPr>
          <a:xfrm>
            <a:off x="1452437" y="4329633"/>
            <a:ext cx="6428090" cy="2141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/>
          <a:p>
            <a:pPr indent="257175" defTabSz="1219200">
              <a:spcBef>
                <a:spcPts val="400"/>
              </a:spcBef>
              <a:defRPr sz="2400" b="1">
                <a:solidFill>
                  <a:srgbClr val="9BBB59"/>
                </a:solidFill>
                <a:latin typeface="ESCMID Conduit ITC Bold"/>
                <a:ea typeface="ESCMID Conduit ITC Bold"/>
                <a:cs typeface="ESCMID Conduit ITC Bold"/>
                <a:sym typeface="ESCMID Conduit ITC Bold"/>
              </a:defRPr>
            </a:pPr>
            <a:r>
              <a:t>Training of </a:t>
            </a:r>
            <a:r>
              <a:rPr u="sng"/>
              <a:t>local</a:t>
            </a:r>
            <a:r>
              <a:t> staff :</a:t>
            </a:r>
          </a:p>
          <a:p>
            <a:pPr marL="624567" indent="-367392" defTabSz="1219200">
              <a:spcBef>
                <a:spcPts val="400"/>
              </a:spcBef>
              <a:buSzPct val="100000"/>
              <a:buFont typeface="Arial"/>
              <a:buChar char="•"/>
              <a:defRPr>
                <a:latin typeface="ESCMID Conduit ITC Light"/>
                <a:ea typeface="ESCMID Conduit ITC Light"/>
                <a:cs typeface="ESCMID Conduit ITC Light"/>
                <a:sym typeface="ESCMID Conduit ITC Light"/>
              </a:defRPr>
            </a:pPr>
            <a:r>
              <a:t>1 month training modules</a:t>
            </a:r>
            <a:r>
              <a:rPr b="1"/>
              <a:t> </a:t>
            </a:r>
            <a:r>
              <a:rPr i="1"/>
              <a:t>for local LabTechs </a:t>
            </a:r>
          </a:p>
          <a:p>
            <a:pPr marL="624567" indent="-367392" defTabSz="1219200">
              <a:spcBef>
                <a:spcPts val="400"/>
              </a:spcBef>
              <a:buSzPct val="100000"/>
              <a:buFont typeface="Arial"/>
              <a:buChar char="•"/>
              <a:defRPr>
                <a:latin typeface="ESCMID Conduit ITC Light"/>
                <a:ea typeface="ESCMID Conduit ITC Light"/>
                <a:cs typeface="ESCMID Conduit ITC Light"/>
                <a:sym typeface="ESCMID Conduit ITC Light"/>
              </a:defRPr>
            </a:pPr>
            <a:r>
              <a:t>2 weeks training modules </a:t>
            </a:r>
            <a:r>
              <a:rPr i="1"/>
              <a:t>for local supervisor </a:t>
            </a:r>
          </a:p>
          <a:p>
            <a:pPr marL="624567" indent="-367392" defTabSz="1219200">
              <a:spcBef>
                <a:spcPts val="400"/>
              </a:spcBef>
              <a:buSzPct val="100000"/>
              <a:buFont typeface="Arial"/>
              <a:buChar char="•"/>
              <a:defRPr>
                <a:latin typeface="ESCMID Conduit ITC Light"/>
                <a:ea typeface="ESCMID Conduit ITC Light"/>
                <a:cs typeface="ESCMID Conduit ITC Light"/>
                <a:sym typeface="ESCMID Conduit ITC Light"/>
              </a:defRPr>
            </a:pPr>
            <a:r>
              <a:t>4h module for </a:t>
            </a:r>
            <a:r>
              <a:rPr i="1"/>
              <a:t>nurses</a:t>
            </a:r>
            <a:r>
              <a:t> on sample collection  </a:t>
            </a:r>
          </a:p>
          <a:p>
            <a:pPr marL="624567" indent="-367392" defTabSz="1219200">
              <a:spcBef>
                <a:spcPts val="400"/>
              </a:spcBef>
              <a:buSzPct val="100000"/>
              <a:buFont typeface="Arial"/>
              <a:buChar char="•"/>
              <a:defRPr>
                <a:latin typeface="ESCMID Conduit ITC Light"/>
                <a:ea typeface="ESCMID Conduit ITC Light"/>
                <a:cs typeface="ESCMID Conduit ITC Light"/>
                <a:sym typeface="ESCMID Conduit ITC Light"/>
              </a:defRPr>
            </a:pPr>
            <a:r>
              <a:t>4h module for </a:t>
            </a:r>
            <a:r>
              <a:rPr i="1"/>
              <a:t>clinicians</a:t>
            </a:r>
            <a:r>
              <a:t> on</a:t>
            </a:r>
            <a:r>
              <a:rPr b="1"/>
              <a:t> </a:t>
            </a:r>
            <a:r>
              <a:t>diagnostic stewardship</a:t>
            </a:r>
          </a:p>
          <a:p>
            <a:pPr marL="624567" indent="-367392" defTabSz="1219200">
              <a:spcBef>
                <a:spcPts val="400"/>
              </a:spcBef>
              <a:buSzPct val="100000"/>
              <a:buFont typeface="Arial"/>
              <a:buChar char="•"/>
              <a:defRPr>
                <a:latin typeface="ESCMID Conduit ITC Light"/>
                <a:ea typeface="ESCMID Conduit ITC Light"/>
                <a:cs typeface="ESCMID Conduit ITC Light"/>
                <a:sym typeface="ESCMID Conduit ITC Light"/>
              </a:defRPr>
            </a:pPr>
            <a:r>
              <a:t>E-Learning 30 hours course</a:t>
            </a:r>
          </a:p>
        </p:txBody>
      </p:sp>
      <p:pic>
        <p:nvPicPr>
          <p:cNvPr id="928" name="Picture 7" descr="Picture 7"/>
          <p:cNvPicPr>
            <a:picLocks noChangeAspect="1"/>
          </p:cNvPicPr>
          <p:nvPr/>
        </p:nvPicPr>
        <p:blipFill>
          <a:blip r:embed="rId2"/>
          <a:srcRect b="20687"/>
          <a:stretch>
            <a:fillRect/>
          </a:stretch>
        </p:blipFill>
        <p:spPr>
          <a:xfrm>
            <a:off x="1243053" y="1669930"/>
            <a:ext cx="6048673" cy="242553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1" name="Content Placeholder 2"/>
          <p:cNvGrpSpPr/>
          <p:nvPr/>
        </p:nvGrpSpPr>
        <p:grpSpPr>
          <a:xfrm>
            <a:off x="7004494" y="1691598"/>
            <a:ext cx="4629739" cy="3000885"/>
            <a:chOff x="0" y="0"/>
            <a:chExt cx="4629738" cy="3000883"/>
          </a:xfrm>
        </p:grpSpPr>
        <p:sp>
          <p:nvSpPr>
            <p:cNvPr id="929" name="Rounded Rectangle"/>
            <p:cNvSpPr/>
            <p:nvPr/>
          </p:nvSpPr>
          <p:spPr>
            <a:xfrm>
              <a:off x="0" y="0"/>
              <a:ext cx="4629739" cy="3000884"/>
            </a:xfrm>
            <a:prstGeom prst="roundRect">
              <a:avLst>
                <a:gd name="adj" fmla="val 16667"/>
              </a:avLst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60959" tIns="60959" rIns="60959" bIns="60959" numCol="1" anchor="t">
              <a:noAutofit/>
            </a:bodyPr>
            <a:lstStyle/>
            <a:p>
              <a:pPr defTabSz="1219200">
                <a:spcBef>
                  <a:spcPts val="800"/>
                </a:spcBef>
                <a:defRPr sz="2000">
                  <a:latin typeface="ESCMID Conduit ITC Light"/>
                  <a:ea typeface="ESCMID Conduit ITC Light"/>
                  <a:cs typeface="ESCMID Conduit ITC Light"/>
                  <a:sym typeface="ESCMID Conduit ITC Light"/>
                </a:defRPr>
              </a:pPr>
              <a:endParaRPr/>
            </a:p>
          </p:txBody>
        </p:sp>
        <p:sp>
          <p:nvSpPr>
            <p:cNvPr id="930" name="Competency assessment shows good progress…"/>
            <p:cNvSpPr txBox="1"/>
            <p:nvPr/>
          </p:nvSpPr>
          <p:spPr>
            <a:xfrm>
              <a:off x="206482" y="146491"/>
              <a:ext cx="4216775" cy="27079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60959" tIns="60959" rIns="60959" bIns="60959" numCol="1" anchor="t">
              <a:normAutofit/>
            </a:bodyPr>
            <a:lstStyle/>
            <a:p>
              <a:pPr marL="390502" indent="-390502" defTabSz="1072895">
                <a:spcBef>
                  <a:spcPts val="400"/>
                </a:spcBef>
                <a:buSzPct val="115000"/>
                <a:buBlip>
                  <a:blip r:embed="rId3"/>
                </a:buBlip>
                <a:defRPr sz="1936">
                  <a:latin typeface="ESCMID Conduit ITC Light"/>
                  <a:ea typeface="ESCMID Conduit ITC Light"/>
                  <a:cs typeface="ESCMID Conduit ITC Light"/>
                  <a:sym typeface="ESCMID Conduit ITC Light"/>
                </a:defRPr>
              </a:pPr>
              <a:r>
                <a:t>Competency assessment shows good progress</a:t>
              </a:r>
              <a:endParaRPr sz="3168"/>
            </a:p>
            <a:p>
              <a:pPr marL="377190" indent="-377190" defTabSz="1072895">
                <a:spcBef>
                  <a:spcPts val="400"/>
                </a:spcBef>
                <a:buSzPct val="115000"/>
                <a:buFont typeface="Arial"/>
                <a:buChar char="•"/>
                <a:defRPr sz="1760" b="1">
                  <a:latin typeface="ESCMID Conduit ITC Light"/>
                  <a:ea typeface="ESCMID Conduit ITC Light"/>
                  <a:cs typeface="ESCMID Conduit ITC Light"/>
                  <a:sym typeface="ESCMID Conduit ITC Light"/>
                </a:defRPr>
              </a:pPr>
              <a:r>
                <a:t>94%</a:t>
              </a:r>
              <a:r>
                <a:rPr b="0"/>
                <a:t> after training,  </a:t>
              </a:r>
              <a:r>
                <a:t>98%</a:t>
              </a:r>
              <a:r>
                <a:rPr b="0"/>
                <a:t> after 3 months of practice</a:t>
              </a:r>
              <a:endParaRPr sz="3168"/>
            </a:p>
            <a:p>
              <a:pPr marL="377190" indent="-377190" defTabSz="1072895">
                <a:spcBef>
                  <a:spcPts val="400"/>
                </a:spcBef>
                <a:buSzPct val="115000"/>
                <a:buFont typeface="Arial"/>
                <a:buChar char="•"/>
                <a:defRPr sz="1760" b="1">
                  <a:latin typeface="ESCMID Conduit ITC Light"/>
                  <a:ea typeface="ESCMID Conduit ITC Light"/>
                  <a:cs typeface="ESCMID Conduit ITC Light"/>
                  <a:sym typeface="ESCMID Conduit ITC Light"/>
                </a:defRPr>
              </a:pPr>
              <a:r>
                <a:t>94%</a:t>
              </a:r>
              <a:r>
                <a:rPr b="0"/>
                <a:t> after training,  </a:t>
              </a:r>
              <a:r>
                <a:t>100%</a:t>
              </a:r>
              <a:r>
                <a:rPr b="0"/>
                <a:t> after 3 months of practice</a:t>
              </a:r>
              <a:endParaRPr sz="3168"/>
            </a:p>
            <a:p>
              <a:pPr defTabSz="1072895">
                <a:spcBef>
                  <a:spcPts val="700"/>
                </a:spcBef>
                <a:defRPr sz="1760">
                  <a:latin typeface="ESCMID Conduit ITC Light"/>
                  <a:ea typeface="ESCMID Conduit ITC Light"/>
                  <a:cs typeface="ESCMID Conduit ITC Light"/>
                  <a:sym typeface="ESCMID Conduit ITC Light"/>
                </a:defRPr>
              </a:pPr>
              <a:endParaRPr sz="3168"/>
            </a:p>
          </p:txBody>
        </p:sp>
      </p:grpSp>
      <p:sp>
        <p:nvSpPr>
          <p:cNvPr id="932" name="TextBox 13"/>
          <p:cNvSpPr txBox="1"/>
          <p:nvPr/>
        </p:nvSpPr>
        <p:spPr>
          <a:xfrm>
            <a:off x="7492292" y="3912859"/>
            <a:ext cx="4303388" cy="47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59" tIns="60959" rIns="60959" bIns="60959">
            <a:spAutoFit/>
          </a:bodyPr>
          <a:lstStyle>
            <a:lvl1pPr defTabSz="1219200">
              <a:defRPr sz="1200">
                <a:latin typeface="ESCMID Conduit ITC Light"/>
                <a:ea typeface="ESCMID Conduit ITC Light"/>
                <a:cs typeface="ESCMID Conduit ITC Light"/>
                <a:sym typeface="ESCMID Conduit ITC Light"/>
              </a:defRPr>
            </a:lvl1pPr>
          </a:lstStyle>
          <a:p>
            <a:r>
              <a:t>*Scored by 2 lab technicians in two different field 	evaluation studies </a:t>
            </a:r>
          </a:p>
        </p:txBody>
      </p:sp>
      <p:sp>
        <p:nvSpPr>
          <p:cNvPr id="93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Espace réservé du numéro de diapositive 2"/>
          <p:cNvSpPr txBox="1">
            <a:spLocks noGrp="1"/>
          </p:cNvSpPr>
          <p:nvPr>
            <p:ph type="sldNum" sz="quarter" idx="2"/>
          </p:nvPr>
        </p:nvSpPr>
        <p:spPr>
          <a:xfrm>
            <a:off x="11667301" y="6550932"/>
            <a:ext cx="154310" cy="134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sp>
        <p:nvSpPr>
          <p:cNvPr id="936" name="Titre 3"/>
          <p:cNvSpPr txBox="1">
            <a:spLocks noGrp="1"/>
          </p:cNvSpPr>
          <p:nvPr>
            <p:ph type="title"/>
          </p:nvPr>
        </p:nvSpPr>
        <p:spPr>
          <a:xfrm>
            <a:off x="-1" y="210667"/>
            <a:ext cx="2783988" cy="349703"/>
          </a:xfrm>
          <a:prstGeom prst="rect">
            <a:avLst/>
          </a:prstGeom>
        </p:spPr>
        <p:txBody>
          <a:bodyPr/>
          <a:lstStyle/>
          <a:p>
            <a:r>
              <a:t>Mini-Lab key figures…</a:t>
            </a:r>
          </a:p>
        </p:txBody>
      </p:sp>
      <p:sp>
        <p:nvSpPr>
          <p:cNvPr id="937" name="Ellipse 4"/>
          <p:cNvSpPr/>
          <p:nvPr/>
        </p:nvSpPr>
        <p:spPr>
          <a:xfrm>
            <a:off x="3955410" y="1207380"/>
            <a:ext cx="4680001" cy="4680001"/>
          </a:xfrm>
          <a:prstGeom prst="ellipse">
            <a:avLst/>
          </a:prstGeom>
          <a:ln w="28575">
            <a:solidFill>
              <a:srgbClr val="D9D9D9"/>
            </a:solidFill>
            <a:prstDash val="sysDot"/>
            <a:miter/>
          </a:ln>
        </p:spPr>
        <p:txBody>
          <a:bodyPr lIns="45719" rIns="45719" anchor="ctr"/>
          <a:lstStyle/>
          <a:p>
            <a:pPr algn="ctr" defTabSz="914400">
              <a:defRPr>
                <a:noFill/>
              </a:defRPr>
            </a:pPr>
            <a:endParaRPr/>
          </a:p>
        </p:txBody>
      </p:sp>
      <p:sp>
        <p:nvSpPr>
          <p:cNvPr id="938" name="Espace réservé du numéro de diapositive 3"/>
          <p:cNvSpPr txBox="1"/>
          <p:nvPr/>
        </p:nvSpPr>
        <p:spPr>
          <a:xfrm>
            <a:off x="11542268" y="6569404"/>
            <a:ext cx="404376" cy="134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defTabSz="914400">
              <a:defRPr sz="1100">
                <a:solidFill>
                  <a:srgbClr val="FFFFFF"/>
                </a:solidFill>
              </a:defRPr>
            </a:lvl1pPr>
          </a:lstStyle>
          <a:p>
            <a:r>
              <a:t>4</a:t>
            </a:r>
          </a:p>
        </p:txBody>
      </p:sp>
      <p:pic>
        <p:nvPicPr>
          <p:cNvPr id="939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2875" y="3411899"/>
            <a:ext cx="1007520" cy="12097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42" name="Ellipse 7"/>
          <p:cNvGrpSpPr/>
          <p:nvPr/>
        </p:nvGrpSpPr>
        <p:grpSpPr>
          <a:xfrm>
            <a:off x="7810234" y="1885403"/>
            <a:ext cx="972001" cy="972001"/>
            <a:chOff x="0" y="0"/>
            <a:chExt cx="971999" cy="971999"/>
          </a:xfrm>
        </p:grpSpPr>
        <p:sp>
          <p:nvSpPr>
            <p:cNvPr id="940" name="Circle"/>
            <p:cNvSpPr/>
            <p:nvPr/>
          </p:nvSpPr>
          <p:spPr>
            <a:xfrm>
              <a:off x="0" y="0"/>
              <a:ext cx="972000" cy="972000"/>
            </a:xfrm>
            <a:prstGeom prst="ellipse">
              <a:avLst/>
            </a:prstGeom>
            <a:solidFill>
              <a:srgbClr val="149FD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41" name="2/3"/>
            <p:cNvSpPr txBox="1"/>
            <p:nvPr/>
          </p:nvSpPr>
          <p:spPr>
            <a:xfrm>
              <a:off x="142345" y="257052"/>
              <a:ext cx="687309" cy="457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3600">
                  <a:solidFill>
                    <a:srgbClr val="FFFFFF"/>
                  </a:solidFill>
                </a:defRPr>
              </a:lvl1pPr>
            </a:lstStyle>
            <a:p>
              <a:r>
                <a:t>2/3</a:t>
              </a:r>
            </a:p>
          </p:txBody>
        </p:sp>
      </p:grpSp>
      <p:sp>
        <p:nvSpPr>
          <p:cNvPr id="943" name="Rectangle 8"/>
          <p:cNvSpPr txBox="1"/>
          <p:nvPr/>
        </p:nvSpPr>
        <p:spPr>
          <a:xfrm>
            <a:off x="8831689" y="1970672"/>
            <a:ext cx="3157575" cy="1050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rgbClr val="1076A6"/>
                </a:solidFill>
              </a:defRPr>
            </a:pPr>
            <a:r>
              <a:t>Dedicated laboratory technicians </a:t>
            </a:r>
            <a:r>
              <a:rPr sz="1400">
                <a:solidFill>
                  <a:srgbClr val="000000"/>
                </a:solidFill>
              </a:rPr>
              <a:t>of which one is the supervisor (can be the same of other lab services)</a:t>
            </a:r>
          </a:p>
        </p:txBody>
      </p:sp>
      <p:grpSp>
        <p:nvGrpSpPr>
          <p:cNvPr id="946" name="Ellipse 9"/>
          <p:cNvGrpSpPr/>
          <p:nvPr/>
        </p:nvGrpSpPr>
        <p:grpSpPr>
          <a:xfrm>
            <a:off x="5881411" y="845118"/>
            <a:ext cx="864001" cy="864000"/>
            <a:chOff x="0" y="0"/>
            <a:chExt cx="863999" cy="863999"/>
          </a:xfrm>
        </p:grpSpPr>
        <p:sp>
          <p:nvSpPr>
            <p:cNvPr id="944" name="Circle"/>
            <p:cNvSpPr/>
            <p:nvPr/>
          </p:nvSpPr>
          <p:spPr>
            <a:xfrm>
              <a:off x="0" y="0"/>
              <a:ext cx="864000" cy="864000"/>
            </a:xfrm>
            <a:prstGeom prst="ellipse">
              <a:avLst/>
            </a:prstGeom>
            <a:solidFill>
              <a:srgbClr val="1076A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45" name="20"/>
            <p:cNvSpPr txBox="1"/>
            <p:nvPr/>
          </p:nvSpPr>
          <p:spPr>
            <a:xfrm>
              <a:off x="126530" y="229196"/>
              <a:ext cx="610940" cy="405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3200">
                  <a:solidFill>
                    <a:srgbClr val="FFFFFF"/>
                  </a:solidFill>
                </a:defRPr>
              </a:lvl1pPr>
            </a:lstStyle>
            <a:p>
              <a:r>
                <a:t>20</a:t>
              </a:r>
            </a:p>
          </p:txBody>
        </p:sp>
      </p:grpSp>
      <p:sp>
        <p:nvSpPr>
          <p:cNvPr id="947" name="Rectangle 10"/>
          <p:cNvSpPr txBox="1"/>
          <p:nvPr/>
        </p:nvSpPr>
        <p:spPr>
          <a:xfrm>
            <a:off x="6115306" y="254154"/>
            <a:ext cx="3138562" cy="560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rgbClr val="1076A6"/>
                </a:solidFill>
              </a:defRPr>
            </a:pPr>
            <a:r>
              <a:t>Days of on-site training </a:t>
            </a:r>
            <a:r>
              <a:rPr sz="1400">
                <a:solidFill>
                  <a:srgbClr val="000000"/>
                </a:solidFill>
              </a:rPr>
              <a:t>for the lab techs to be able to run the Mini-Lab</a:t>
            </a:r>
          </a:p>
        </p:txBody>
      </p:sp>
      <p:grpSp>
        <p:nvGrpSpPr>
          <p:cNvPr id="950" name="Ellipse 11"/>
          <p:cNvGrpSpPr/>
          <p:nvPr/>
        </p:nvGrpSpPr>
        <p:grpSpPr>
          <a:xfrm>
            <a:off x="3939316" y="4334254"/>
            <a:ext cx="756001" cy="756001"/>
            <a:chOff x="0" y="0"/>
            <a:chExt cx="756000" cy="756000"/>
          </a:xfrm>
        </p:grpSpPr>
        <p:sp>
          <p:nvSpPr>
            <p:cNvPr id="948" name="Circle"/>
            <p:cNvSpPr/>
            <p:nvPr/>
          </p:nvSpPr>
          <p:spPr>
            <a:xfrm>
              <a:off x="-1" y="-1"/>
              <a:ext cx="756002" cy="756002"/>
            </a:xfrm>
            <a:prstGeom prst="ellipse">
              <a:avLst/>
            </a:pr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49" name="CE / IVD"/>
            <p:cNvSpPr txBox="1"/>
            <p:nvPr/>
          </p:nvSpPr>
          <p:spPr>
            <a:xfrm>
              <a:off x="110713" y="101229"/>
              <a:ext cx="534574" cy="5535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CE / IVD</a:t>
              </a:r>
            </a:p>
          </p:txBody>
        </p:sp>
      </p:grpSp>
      <p:sp>
        <p:nvSpPr>
          <p:cNvPr id="951" name="Rectangle 12"/>
          <p:cNvSpPr txBox="1"/>
          <p:nvPr/>
        </p:nvSpPr>
        <p:spPr>
          <a:xfrm>
            <a:off x="1248373" y="4340481"/>
            <a:ext cx="2668301" cy="560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rgbClr val="1076A6"/>
                </a:solidFill>
              </a:defRPr>
            </a:pPr>
            <a:r>
              <a:t>Validation</a:t>
            </a:r>
            <a:r>
              <a:rPr sz="1600">
                <a:solidFill>
                  <a:srgbClr val="000000"/>
                </a:solidFill>
              </a:rPr>
              <a:t>  </a:t>
            </a:r>
            <a:r>
              <a:rPr sz="1400">
                <a:solidFill>
                  <a:srgbClr val="000000"/>
                </a:solidFill>
              </a:rPr>
              <a:t>CE- IVD and ISO standards</a:t>
            </a:r>
          </a:p>
        </p:txBody>
      </p:sp>
      <p:grpSp>
        <p:nvGrpSpPr>
          <p:cNvPr id="954" name="Ellipse 13"/>
          <p:cNvGrpSpPr/>
          <p:nvPr/>
        </p:nvGrpSpPr>
        <p:grpSpPr>
          <a:xfrm>
            <a:off x="7085866" y="4916123"/>
            <a:ext cx="972001" cy="972001"/>
            <a:chOff x="0" y="0"/>
            <a:chExt cx="971999" cy="971999"/>
          </a:xfrm>
        </p:grpSpPr>
        <p:sp>
          <p:nvSpPr>
            <p:cNvPr id="952" name="Circle"/>
            <p:cNvSpPr/>
            <p:nvPr/>
          </p:nvSpPr>
          <p:spPr>
            <a:xfrm>
              <a:off x="0" y="0"/>
              <a:ext cx="972000" cy="972000"/>
            </a:xfrm>
            <a:prstGeom prst="ellipse">
              <a:avLst/>
            </a:prstGeom>
            <a:solidFill>
              <a:srgbClr val="149FD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36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53" name="2"/>
            <p:cNvSpPr txBox="1"/>
            <p:nvPr/>
          </p:nvSpPr>
          <p:spPr>
            <a:xfrm>
              <a:off x="142345" y="257052"/>
              <a:ext cx="687309" cy="457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3600">
                  <a:solidFill>
                    <a:srgbClr val="FFFFFF"/>
                  </a:solidFill>
                </a:defRPr>
              </a:lvl1pPr>
            </a:lstStyle>
            <a:p>
              <a:r>
                <a:t>2</a:t>
              </a:r>
            </a:p>
          </p:txBody>
        </p:sp>
      </p:grpSp>
      <p:sp>
        <p:nvSpPr>
          <p:cNvPr id="955" name="Rectangle 14"/>
          <p:cNvSpPr txBox="1"/>
          <p:nvPr/>
        </p:nvSpPr>
        <p:spPr>
          <a:xfrm>
            <a:off x="8133590" y="5196282"/>
            <a:ext cx="2376609" cy="560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rgbClr val="1076A6"/>
                </a:solidFill>
              </a:defRPr>
            </a:pPr>
            <a:r>
              <a:t>Days</a:t>
            </a:r>
            <a:r>
              <a:rPr sz="1800"/>
              <a:t> </a:t>
            </a:r>
            <a:r>
              <a:rPr sz="1400">
                <a:solidFill>
                  <a:srgbClr val="000000"/>
                </a:solidFill>
              </a:rPr>
              <a:t>to install or re-pack the Mini-Lab</a:t>
            </a:r>
          </a:p>
        </p:txBody>
      </p:sp>
      <p:grpSp>
        <p:nvGrpSpPr>
          <p:cNvPr id="958" name="Ellipse 15"/>
          <p:cNvGrpSpPr/>
          <p:nvPr/>
        </p:nvGrpSpPr>
        <p:grpSpPr>
          <a:xfrm>
            <a:off x="8200183" y="3133381"/>
            <a:ext cx="864001" cy="864001"/>
            <a:chOff x="0" y="0"/>
            <a:chExt cx="863999" cy="863999"/>
          </a:xfrm>
        </p:grpSpPr>
        <p:sp>
          <p:nvSpPr>
            <p:cNvPr id="956" name="Circle"/>
            <p:cNvSpPr/>
            <p:nvPr/>
          </p:nvSpPr>
          <p:spPr>
            <a:xfrm>
              <a:off x="0" y="0"/>
              <a:ext cx="864000" cy="864000"/>
            </a:xfrm>
            <a:prstGeom prst="ellipse">
              <a:avLst/>
            </a:prstGeom>
            <a:solidFill>
              <a:srgbClr val="1076A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57" name="15-20"/>
            <p:cNvSpPr txBox="1"/>
            <p:nvPr/>
          </p:nvSpPr>
          <p:spPr>
            <a:xfrm>
              <a:off x="126530" y="311176"/>
              <a:ext cx="610940" cy="241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15-20</a:t>
              </a:r>
            </a:p>
          </p:txBody>
        </p:sp>
      </p:grpSp>
      <p:sp>
        <p:nvSpPr>
          <p:cNvPr id="959" name="Rectangle 16"/>
          <p:cNvSpPr txBox="1"/>
          <p:nvPr/>
        </p:nvSpPr>
        <p:spPr>
          <a:xfrm>
            <a:off x="9095169" y="3177700"/>
            <a:ext cx="2284103" cy="7703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rgbClr val="1076A6"/>
                </a:solidFill>
              </a:defRPr>
            </a:pPr>
            <a:r>
              <a:t>m²</a:t>
            </a:r>
            <a:r>
              <a:rPr sz="1600">
                <a:solidFill>
                  <a:srgbClr val="000000"/>
                </a:solidFill>
              </a:rPr>
              <a:t> </a:t>
            </a:r>
            <a:r>
              <a:rPr sz="1400">
                <a:solidFill>
                  <a:srgbClr val="000000"/>
                </a:solidFill>
              </a:rPr>
              <a:t>to install the Mini-Lab (permanent structure or container)</a:t>
            </a:r>
          </a:p>
        </p:txBody>
      </p:sp>
      <p:grpSp>
        <p:nvGrpSpPr>
          <p:cNvPr id="962" name="Ellipse 17"/>
          <p:cNvGrpSpPr/>
          <p:nvPr/>
        </p:nvGrpSpPr>
        <p:grpSpPr>
          <a:xfrm>
            <a:off x="5881411" y="5448277"/>
            <a:ext cx="864001" cy="864001"/>
            <a:chOff x="0" y="0"/>
            <a:chExt cx="863999" cy="863999"/>
          </a:xfrm>
        </p:grpSpPr>
        <p:sp>
          <p:nvSpPr>
            <p:cNvPr id="960" name="Circle"/>
            <p:cNvSpPr/>
            <p:nvPr/>
          </p:nvSpPr>
          <p:spPr>
            <a:xfrm>
              <a:off x="0" y="0"/>
              <a:ext cx="864000" cy="864000"/>
            </a:xfrm>
            <a:prstGeom prst="ellipse">
              <a:avLst/>
            </a:prstGeom>
            <a:solidFill>
              <a:srgbClr val="1076A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61" name="4-6"/>
            <p:cNvSpPr txBox="1"/>
            <p:nvPr/>
          </p:nvSpPr>
          <p:spPr>
            <a:xfrm>
              <a:off x="126530" y="229196"/>
              <a:ext cx="610940" cy="405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3200">
                  <a:solidFill>
                    <a:srgbClr val="FFFFFF"/>
                  </a:solidFill>
                </a:defRPr>
              </a:lvl1pPr>
            </a:lstStyle>
            <a:p>
              <a:r>
                <a:t>4-6</a:t>
              </a:r>
            </a:p>
          </p:txBody>
        </p:sp>
      </p:grpSp>
      <p:sp>
        <p:nvSpPr>
          <p:cNvPr id="963" name="Rectangle 18"/>
          <p:cNvSpPr txBox="1"/>
          <p:nvPr/>
        </p:nvSpPr>
        <p:spPr>
          <a:xfrm>
            <a:off x="6755130" y="5966018"/>
            <a:ext cx="3138561" cy="560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rgbClr val="1076A6"/>
                </a:solidFill>
              </a:defRPr>
            </a:pPr>
            <a:r>
              <a:t>Months</a:t>
            </a:r>
            <a:r>
              <a:rPr sz="1600">
                <a:solidFill>
                  <a:srgbClr val="000000"/>
                </a:solidFill>
              </a:rPr>
              <a:t>  </a:t>
            </a:r>
            <a:r>
              <a:rPr sz="1400">
                <a:solidFill>
                  <a:srgbClr val="000000"/>
                </a:solidFill>
              </a:rPr>
              <a:t>of initial onsite support and regular follow-up visits</a:t>
            </a:r>
          </a:p>
        </p:txBody>
      </p:sp>
      <p:grpSp>
        <p:nvGrpSpPr>
          <p:cNvPr id="966" name="Ellipse 19"/>
          <p:cNvGrpSpPr/>
          <p:nvPr/>
        </p:nvGrpSpPr>
        <p:grpSpPr>
          <a:xfrm>
            <a:off x="4659724" y="1176686"/>
            <a:ext cx="756001" cy="756002"/>
            <a:chOff x="0" y="0"/>
            <a:chExt cx="756000" cy="756000"/>
          </a:xfrm>
        </p:grpSpPr>
        <p:sp>
          <p:nvSpPr>
            <p:cNvPr id="964" name="Circle"/>
            <p:cNvSpPr/>
            <p:nvPr/>
          </p:nvSpPr>
          <p:spPr>
            <a:xfrm>
              <a:off x="-1" y="-1"/>
              <a:ext cx="756002" cy="756002"/>
            </a:xfrm>
            <a:prstGeom prst="ellipse">
              <a:avLst/>
            </a:pr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65" name="&gt; 1"/>
            <p:cNvSpPr txBox="1"/>
            <p:nvPr/>
          </p:nvSpPr>
          <p:spPr>
            <a:xfrm>
              <a:off x="110713" y="253629"/>
              <a:ext cx="534574" cy="2487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&gt; 1</a:t>
              </a:r>
            </a:p>
          </p:txBody>
        </p:sp>
      </p:grpSp>
      <p:sp>
        <p:nvSpPr>
          <p:cNvPr id="967" name="Rectangle 20"/>
          <p:cNvSpPr txBox="1"/>
          <p:nvPr/>
        </p:nvSpPr>
        <p:spPr>
          <a:xfrm>
            <a:off x="2929591" y="1229766"/>
            <a:ext cx="1935932" cy="560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rgbClr val="1076A6"/>
                </a:solidFill>
              </a:defRPr>
            </a:pPr>
            <a:r>
              <a:t>Year shelf-life </a:t>
            </a:r>
            <a:r>
              <a:rPr sz="1400">
                <a:solidFill>
                  <a:srgbClr val="000000"/>
                </a:solidFill>
              </a:rPr>
              <a:t>consumables (average)</a:t>
            </a:r>
          </a:p>
        </p:txBody>
      </p:sp>
      <p:grpSp>
        <p:nvGrpSpPr>
          <p:cNvPr id="970" name="Espace réservé pour une image  3"/>
          <p:cNvGrpSpPr/>
          <p:nvPr/>
        </p:nvGrpSpPr>
        <p:grpSpPr>
          <a:xfrm>
            <a:off x="4945698" y="2362436"/>
            <a:ext cx="1391334" cy="916644"/>
            <a:chOff x="0" y="0"/>
            <a:chExt cx="1391333" cy="916643"/>
          </a:xfrm>
        </p:grpSpPr>
        <p:sp>
          <p:nvSpPr>
            <p:cNvPr id="968" name="Rectangle"/>
            <p:cNvSpPr/>
            <p:nvPr/>
          </p:nvSpPr>
          <p:spPr>
            <a:xfrm>
              <a:off x="0" y="0"/>
              <a:ext cx="1391334" cy="916643"/>
            </a:xfrm>
            <a:prstGeom prst="rect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/>
              <a:endParaRPr/>
            </a:p>
          </p:txBody>
        </p:sp>
        <p:pic>
          <p:nvPicPr>
            <p:cNvPr id="969" name="image31.jpeg" descr="image31.jpeg"/>
            <p:cNvPicPr>
              <a:picLocks noChangeAspect="1"/>
            </p:cNvPicPr>
            <p:nvPr/>
          </p:nvPicPr>
          <p:blipFill>
            <a:blip r:embed="rId3"/>
            <a:srcRect t="588" b="587"/>
            <a:stretch>
              <a:fillRect/>
            </a:stretch>
          </p:blipFill>
          <p:spPr>
            <a:xfrm>
              <a:off x="0" y="0"/>
              <a:ext cx="1391334" cy="916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73" name="Espace réservé pour une image  7"/>
          <p:cNvGrpSpPr/>
          <p:nvPr/>
        </p:nvGrpSpPr>
        <p:grpSpPr>
          <a:xfrm>
            <a:off x="6388696" y="2364569"/>
            <a:ext cx="1112790" cy="1047332"/>
            <a:chOff x="0" y="0"/>
            <a:chExt cx="1112788" cy="1047331"/>
          </a:xfrm>
        </p:grpSpPr>
        <p:sp>
          <p:nvSpPr>
            <p:cNvPr id="971" name="Rectangle"/>
            <p:cNvSpPr/>
            <p:nvPr/>
          </p:nvSpPr>
          <p:spPr>
            <a:xfrm>
              <a:off x="0" y="0"/>
              <a:ext cx="1112789" cy="1047332"/>
            </a:xfrm>
            <a:prstGeom prst="rect">
              <a:avLst/>
            </a:prstGeom>
            <a:solidFill>
              <a:srgbClr val="DDDDD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/>
              <a:endParaRPr/>
            </a:p>
          </p:txBody>
        </p:sp>
        <p:pic>
          <p:nvPicPr>
            <p:cNvPr id="972" name="image32.jpeg" descr="image32.jpeg"/>
            <p:cNvPicPr>
              <a:picLocks noChangeAspect="1"/>
            </p:cNvPicPr>
            <p:nvPr/>
          </p:nvPicPr>
          <p:blipFill>
            <a:blip r:embed="rId4"/>
            <a:srcRect l="14583" r="14583"/>
            <a:stretch>
              <a:fillRect/>
            </a:stretch>
          </p:blipFill>
          <p:spPr>
            <a:xfrm>
              <a:off x="0" y="0"/>
              <a:ext cx="1112789" cy="104733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974" name="Picture 3" descr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9984" y="3625531"/>
            <a:ext cx="1501504" cy="99970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77" name="Ellipse 24"/>
          <p:cNvGrpSpPr/>
          <p:nvPr/>
        </p:nvGrpSpPr>
        <p:grpSpPr>
          <a:xfrm>
            <a:off x="3504672" y="3004076"/>
            <a:ext cx="972001" cy="972001"/>
            <a:chOff x="0" y="0"/>
            <a:chExt cx="971999" cy="971999"/>
          </a:xfrm>
        </p:grpSpPr>
        <p:sp>
          <p:nvSpPr>
            <p:cNvPr id="975" name="Circle"/>
            <p:cNvSpPr/>
            <p:nvPr/>
          </p:nvSpPr>
          <p:spPr>
            <a:xfrm>
              <a:off x="0" y="0"/>
              <a:ext cx="972000" cy="972000"/>
            </a:xfrm>
            <a:prstGeom prst="ellipse">
              <a:avLst/>
            </a:prstGeom>
            <a:solidFill>
              <a:srgbClr val="149FD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76" name="6"/>
            <p:cNvSpPr txBox="1"/>
            <p:nvPr/>
          </p:nvSpPr>
          <p:spPr>
            <a:xfrm>
              <a:off x="142345" y="257052"/>
              <a:ext cx="687309" cy="45789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3600">
                  <a:solidFill>
                    <a:srgbClr val="FFFFFF"/>
                  </a:solidFill>
                </a:defRPr>
              </a:lvl1pPr>
            </a:lstStyle>
            <a:p>
              <a:r>
                <a:t>6</a:t>
              </a:r>
            </a:p>
          </p:txBody>
        </p:sp>
      </p:grpSp>
      <p:sp>
        <p:nvSpPr>
          <p:cNvPr id="978" name="Rectangle 25"/>
          <p:cNvSpPr txBox="1"/>
          <p:nvPr/>
        </p:nvSpPr>
        <p:spPr>
          <a:xfrm>
            <a:off x="390160" y="3003770"/>
            <a:ext cx="3324381" cy="1271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 sz="2000">
                <a:solidFill>
                  <a:srgbClr val="1076A6"/>
                </a:solidFill>
              </a:defRPr>
            </a:pPr>
            <a:r>
              <a:t>Modules </a:t>
            </a:r>
            <a:r>
              <a:rPr sz="1600"/>
              <a:t>(initial package)</a:t>
            </a:r>
            <a:r>
              <a:rPr sz="1400"/>
              <a:t>,</a:t>
            </a:r>
            <a:r>
              <a:rPr>
                <a:solidFill>
                  <a:srgbClr val="000000"/>
                </a:solidFill>
              </a:rPr>
              <a:t> </a:t>
            </a:r>
            <a:r>
              <a:rPr sz="1400">
                <a:solidFill>
                  <a:srgbClr val="000000"/>
                </a:solidFill>
              </a:rPr>
              <a:t>foldable, sturdy transport boxes (~120kg each) transformable into standalone laboratory benches, modular capacity to expend activity</a:t>
            </a:r>
          </a:p>
        </p:txBody>
      </p:sp>
      <p:grpSp>
        <p:nvGrpSpPr>
          <p:cNvPr id="981" name="Ellipse 26"/>
          <p:cNvGrpSpPr/>
          <p:nvPr/>
        </p:nvGrpSpPr>
        <p:grpSpPr>
          <a:xfrm>
            <a:off x="3897760" y="2077203"/>
            <a:ext cx="648001" cy="648001"/>
            <a:chOff x="0" y="0"/>
            <a:chExt cx="648000" cy="648000"/>
          </a:xfrm>
        </p:grpSpPr>
        <p:sp>
          <p:nvSpPr>
            <p:cNvPr id="979" name="Circle"/>
            <p:cNvSpPr/>
            <p:nvPr/>
          </p:nvSpPr>
          <p:spPr>
            <a:xfrm>
              <a:off x="-1" y="-1"/>
              <a:ext cx="648002" cy="64800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0" name="4,85"/>
            <p:cNvSpPr txBox="1"/>
            <p:nvPr/>
          </p:nvSpPr>
          <p:spPr>
            <a:xfrm>
              <a:off x="94897" y="203176"/>
              <a:ext cx="458207" cy="241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4,85</a:t>
              </a:r>
            </a:p>
          </p:txBody>
        </p:sp>
      </p:grpSp>
      <p:sp>
        <p:nvSpPr>
          <p:cNvPr id="982" name="Rectangle 27"/>
          <p:cNvSpPr txBox="1"/>
          <p:nvPr/>
        </p:nvSpPr>
        <p:spPr>
          <a:xfrm>
            <a:off x="1597417" y="2105075"/>
            <a:ext cx="2559413" cy="560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rgbClr val="1076A6"/>
                </a:solidFill>
              </a:defRPr>
            </a:pPr>
            <a:r>
              <a:t>kW </a:t>
            </a:r>
            <a:r>
              <a:rPr sz="1400">
                <a:solidFill>
                  <a:srgbClr val="000000"/>
                </a:solidFill>
              </a:rPr>
              <a:t>peak consumption, electricity protection included </a:t>
            </a:r>
          </a:p>
        </p:txBody>
      </p:sp>
      <p:grpSp>
        <p:nvGrpSpPr>
          <p:cNvPr id="985" name="Ellipse 28"/>
          <p:cNvGrpSpPr/>
          <p:nvPr/>
        </p:nvGrpSpPr>
        <p:grpSpPr>
          <a:xfrm>
            <a:off x="4695316" y="5203418"/>
            <a:ext cx="648001" cy="648001"/>
            <a:chOff x="0" y="0"/>
            <a:chExt cx="648000" cy="648000"/>
          </a:xfrm>
        </p:grpSpPr>
        <p:sp>
          <p:nvSpPr>
            <p:cNvPr id="983" name="Circle"/>
            <p:cNvSpPr/>
            <p:nvPr/>
          </p:nvSpPr>
          <p:spPr>
            <a:xfrm>
              <a:off x="-1" y="-1"/>
              <a:ext cx="648002" cy="64800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4" name="4"/>
            <p:cNvSpPr txBox="1"/>
            <p:nvPr/>
          </p:nvSpPr>
          <p:spPr>
            <a:xfrm>
              <a:off x="94897" y="203176"/>
              <a:ext cx="458207" cy="241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4  </a:t>
              </a:r>
            </a:p>
          </p:txBody>
        </p:sp>
      </p:grpSp>
      <p:sp>
        <p:nvSpPr>
          <p:cNvPr id="986" name="Rectangle 29"/>
          <p:cNvSpPr txBox="1"/>
          <p:nvPr/>
        </p:nvSpPr>
        <p:spPr>
          <a:xfrm>
            <a:off x="1248373" y="5297982"/>
            <a:ext cx="3137786" cy="7703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rgbClr val="1076A6"/>
                </a:solidFill>
              </a:defRPr>
            </a:pPr>
            <a:r>
              <a:t>Quality Management System </a:t>
            </a:r>
            <a:r>
              <a:rPr sz="1400">
                <a:solidFill>
                  <a:srgbClr val="000000"/>
                </a:solidFill>
              </a:rPr>
              <a:t>Rated 4 stars out of 5 with WHO SLIPTA ISO 13185 evaluation process</a:t>
            </a:r>
          </a:p>
        </p:txBody>
      </p:sp>
      <p:grpSp>
        <p:nvGrpSpPr>
          <p:cNvPr id="989" name="Ellipse 30"/>
          <p:cNvGrpSpPr/>
          <p:nvPr/>
        </p:nvGrpSpPr>
        <p:grpSpPr>
          <a:xfrm>
            <a:off x="8016988" y="4180799"/>
            <a:ext cx="756001" cy="756001"/>
            <a:chOff x="0" y="0"/>
            <a:chExt cx="756000" cy="756000"/>
          </a:xfrm>
        </p:grpSpPr>
        <p:sp>
          <p:nvSpPr>
            <p:cNvPr id="987" name="Circle"/>
            <p:cNvSpPr/>
            <p:nvPr/>
          </p:nvSpPr>
          <p:spPr>
            <a:xfrm>
              <a:off x="-1" y="-1"/>
              <a:ext cx="756002" cy="756002"/>
            </a:xfrm>
            <a:prstGeom prst="ellipse">
              <a:avLst/>
            </a:prstGeom>
            <a:solidFill>
              <a:srgbClr val="A6A6A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8" name="10 -20"/>
            <p:cNvSpPr txBox="1"/>
            <p:nvPr/>
          </p:nvSpPr>
          <p:spPr>
            <a:xfrm>
              <a:off x="110713" y="101229"/>
              <a:ext cx="534574" cy="5535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t>10 -20</a:t>
              </a:r>
            </a:p>
          </p:txBody>
        </p:sp>
      </p:grpSp>
      <p:sp>
        <p:nvSpPr>
          <p:cNvPr id="990" name="Rectangle 31"/>
          <p:cNvSpPr txBox="1"/>
          <p:nvPr/>
        </p:nvSpPr>
        <p:spPr>
          <a:xfrm>
            <a:off x="8920571" y="4288161"/>
            <a:ext cx="2559412" cy="560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rgbClr val="1076A6"/>
                </a:solidFill>
              </a:defRPr>
            </a:pPr>
            <a:r>
              <a:t>BCB / Day </a:t>
            </a:r>
            <a:r>
              <a:rPr sz="1400">
                <a:solidFill>
                  <a:srgbClr val="000000"/>
                </a:solidFill>
              </a:rPr>
              <a:t>(average &amp; peak capacity)</a:t>
            </a:r>
          </a:p>
        </p:txBody>
      </p:sp>
      <p:grpSp>
        <p:nvGrpSpPr>
          <p:cNvPr id="993" name="Ellipse 32"/>
          <p:cNvGrpSpPr/>
          <p:nvPr/>
        </p:nvGrpSpPr>
        <p:grpSpPr>
          <a:xfrm>
            <a:off x="7149985" y="1097033"/>
            <a:ext cx="648001" cy="648001"/>
            <a:chOff x="0" y="0"/>
            <a:chExt cx="648000" cy="648000"/>
          </a:xfrm>
        </p:grpSpPr>
        <p:sp>
          <p:nvSpPr>
            <p:cNvPr id="991" name="Circle"/>
            <p:cNvSpPr/>
            <p:nvPr/>
          </p:nvSpPr>
          <p:spPr>
            <a:xfrm>
              <a:off x="-1" y="-1"/>
              <a:ext cx="648002" cy="648002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92" name="12"/>
            <p:cNvSpPr txBox="1"/>
            <p:nvPr/>
          </p:nvSpPr>
          <p:spPr>
            <a:xfrm>
              <a:off x="94897" y="203176"/>
              <a:ext cx="458207" cy="2416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 defTabSz="914400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12</a:t>
              </a:r>
            </a:p>
          </p:txBody>
        </p:sp>
      </p:grpSp>
      <p:sp>
        <p:nvSpPr>
          <p:cNvPr id="994" name="Rectangle 33"/>
          <p:cNvSpPr txBox="1"/>
          <p:nvPr/>
        </p:nvSpPr>
        <p:spPr>
          <a:xfrm>
            <a:off x="7868846" y="1121270"/>
            <a:ext cx="2864284" cy="5607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90000"/>
              </a:lnSpc>
              <a:spcBef>
                <a:spcPts val="400"/>
              </a:spcBef>
              <a:defRPr sz="2000">
                <a:solidFill>
                  <a:srgbClr val="1076A6"/>
                </a:solidFill>
              </a:defRPr>
            </a:pPr>
            <a:r>
              <a:t>Hour's electricity free </a:t>
            </a:r>
            <a:r>
              <a:rPr sz="1400">
                <a:solidFill>
                  <a:srgbClr val="000000"/>
                </a:solidFill>
              </a:rPr>
              <a:t>incubator</a:t>
            </a:r>
          </a:p>
        </p:txBody>
      </p:sp>
      <p:sp>
        <p:nvSpPr>
          <p:cNvPr id="995" name="TextBox 4"/>
          <p:cNvSpPr txBox="1"/>
          <p:nvPr/>
        </p:nvSpPr>
        <p:spPr>
          <a:xfrm>
            <a:off x="82933" y="604283"/>
            <a:ext cx="4406131" cy="5361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 sz="900" i="1">
                <a:latin typeface="+mj-lt"/>
                <a:ea typeface="+mj-ea"/>
                <a:cs typeface="+mj-cs"/>
                <a:sym typeface="Helvetica"/>
              </a:defRPr>
            </a:pPr>
            <a:r>
              <a:t>Clinical bacteriology in low-resource settings: today's solutions, Lancet, 2018</a:t>
            </a:r>
          </a:p>
          <a:p>
            <a:pPr defTabSz="914400">
              <a:defRPr sz="300" i="1">
                <a:solidFill>
                  <a:srgbClr val="FF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  <a:p>
            <a:pPr defTabSz="914400">
              <a:defRPr sz="900" i="1">
                <a:latin typeface="+mj-lt"/>
                <a:ea typeface="+mj-ea"/>
                <a:cs typeface="+mj-cs"/>
                <a:sym typeface="Helvetica"/>
              </a:defRPr>
            </a:pPr>
            <a:r>
              <a:t>Humanitarian and non-state actors' contribution to AMR surveillance in low-resource settings: A case study by Médecins Sans Frontières, CMI, 2021</a:t>
            </a:r>
          </a:p>
        </p:txBody>
      </p:sp>
      <p:pic>
        <p:nvPicPr>
          <p:cNvPr id="996" name="Graphique 9" descr="Graphiqu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2476" y="5164818"/>
            <a:ext cx="648001" cy="648001"/>
          </a:xfrm>
          <a:prstGeom prst="rect">
            <a:avLst/>
          </a:prstGeom>
          <a:ln w="12700">
            <a:miter lim="400000"/>
          </a:ln>
        </p:spPr>
      </p:pic>
      <p:sp>
        <p:nvSpPr>
          <p:cNvPr id="997" name="Espace réservé du numéro de diapositive 103"/>
          <p:cNvSpPr txBox="1"/>
          <p:nvPr/>
        </p:nvSpPr>
        <p:spPr>
          <a:xfrm>
            <a:off x="11513693" y="6541407"/>
            <a:ext cx="404376" cy="1342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 defTabSz="914400">
              <a:defRPr sz="1100">
                <a:solidFill>
                  <a:schemeClr val="accent1"/>
                </a:solidFill>
              </a:defRPr>
            </a:lvl1pPr>
          </a:lstStyle>
          <a:p>
            <a:r>
              <a:t>4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Espace réservé du numéro de diapositive 2"/>
          <p:cNvSpPr txBox="1">
            <a:spLocks noGrp="1"/>
          </p:cNvSpPr>
          <p:nvPr>
            <p:ph type="sldNum" sz="quarter" idx="2"/>
          </p:nvPr>
        </p:nvSpPr>
        <p:spPr>
          <a:xfrm>
            <a:off x="11667300" y="6550932"/>
            <a:ext cx="154311" cy="13426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sp>
        <p:nvSpPr>
          <p:cNvPr id="1000" name="Titre 3"/>
          <p:cNvSpPr txBox="1">
            <a:spLocks noGrp="1"/>
          </p:cNvSpPr>
          <p:nvPr>
            <p:ph type="title"/>
          </p:nvPr>
        </p:nvSpPr>
        <p:spPr>
          <a:xfrm>
            <a:off x="-1" y="210667"/>
            <a:ext cx="2307640" cy="349703"/>
          </a:xfrm>
          <a:prstGeom prst="rect">
            <a:avLst/>
          </a:prstGeom>
        </p:spPr>
        <p:txBody>
          <a:bodyPr/>
          <a:lstStyle/>
          <a:p>
            <a:r>
              <a:t>Mini-Lab pictures</a:t>
            </a:r>
          </a:p>
        </p:txBody>
      </p:sp>
      <p:pic>
        <p:nvPicPr>
          <p:cNvPr id="1001" name="Image 4" descr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4122" y="996341"/>
            <a:ext cx="2880001" cy="191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2" name="Image 6" descr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5964" y="996341"/>
            <a:ext cx="2880001" cy="192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3" name="Image 8" descr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804" y="996341"/>
            <a:ext cx="2880001" cy="19200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4" name="Image 10" descr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3983" y="3374061"/>
            <a:ext cx="2880000" cy="216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5" name="Image 12" descr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83" y="1497084"/>
            <a:ext cx="2736002" cy="364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6" name="Image 16" descr="Imag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34812" y="3363688"/>
            <a:ext cx="3240001" cy="216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7" name="Image 18" descr="Imag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5642" y="3374061"/>
            <a:ext cx="2880001" cy="216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008" name="Text"/>
          <p:cNvSpPr txBox="1"/>
          <p:nvPr/>
        </p:nvSpPr>
        <p:spPr>
          <a:xfrm>
            <a:off x="6024880" y="3294380"/>
            <a:ext cx="142240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latin typeface="Times Roman"/>
                <a:ea typeface="Times Roman"/>
                <a:cs typeface="Times Roman"/>
                <a:sym typeface="Times Roman"/>
              </a:defRPr>
            </a:lvl1pPr>
          </a:lstStyle>
          <a:p>
            <a:r>
              <a:t> </a:t>
            </a:r>
          </a:p>
        </p:txBody>
      </p:sp>
      <p:sp>
        <p:nvSpPr>
          <p:cNvPr id="1009" name="Text"/>
          <p:cNvSpPr txBox="1"/>
          <p:nvPr/>
        </p:nvSpPr>
        <p:spPr>
          <a:xfrm>
            <a:off x="6149759" y="3421380"/>
            <a:ext cx="146482" cy="269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1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r>
              <a:t>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="http://schemas.openxmlformats.org/officeDocument/2006/math" xmlns:a14="http://schemas.microsoft.com/office/drawing/2010/main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ini-lab_charte_declinaison_03">
  <a:themeElements>
    <a:clrScheme name="Mini-lab_charte_declinaison_03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34E93"/>
      </a:accent1>
      <a:accent2>
        <a:srgbClr val="99ADCD"/>
      </a:accent2>
      <a:accent3>
        <a:srgbClr val="A1CE63"/>
      </a:accent3>
      <a:accent4>
        <a:srgbClr val="F2BD5C"/>
      </a:accent4>
      <a:accent5>
        <a:srgbClr val="BE6355"/>
      </a:accent5>
      <a:accent6>
        <a:srgbClr val="B64A31"/>
      </a:accent6>
      <a:hlink>
        <a:srgbClr val="0000FF"/>
      </a:hlink>
      <a:folHlink>
        <a:srgbClr val="FF00FF"/>
      </a:folHlink>
    </a:clrScheme>
    <a:fontScheme name="Mini-lab_charte_declinaison_03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ini-lab_charte_declinaison_0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 Light"/>
            <a:ea typeface="Calibri Light"/>
            <a:cs typeface="Calibri Light"/>
            <a:sym typeface="Calibri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 Light"/>
            <a:ea typeface="Calibri Light"/>
            <a:cs typeface="Calibri Light"/>
            <a:sym typeface="Calibri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ini-lab_charte_declinaison_03">
  <a:themeElements>
    <a:clrScheme name="Mini-lab_charte_declinaison_03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34E93"/>
      </a:accent1>
      <a:accent2>
        <a:srgbClr val="99ADCD"/>
      </a:accent2>
      <a:accent3>
        <a:srgbClr val="A1CE63"/>
      </a:accent3>
      <a:accent4>
        <a:srgbClr val="F2BD5C"/>
      </a:accent4>
      <a:accent5>
        <a:srgbClr val="BE6355"/>
      </a:accent5>
      <a:accent6>
        <a:srgbClr val="B64A31"/>
      </a:accent6>
      <a:hlink>
        <a:srgbClr val="0000FF"/>
      </a:hlink>
      <a:folHlink>
        <a:srgbClr val="FF00FF"/>
      </a:folHlink>
    </a:clrScheme>
    <a:fontScheme name="Mini-lab_charte_declinaison_03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Mini-lab_charte_declinaison_0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 Light"/>
            <a:ea typeface="Calibri Light"/>
            <a:cs typeface="Calibri Light"/>
            <a:sym typeface="Calibri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 Light"/>
            <a:ea typeface="Calibri Light"/>
            <a:cs typeface="Calibri Light"/>
            <a:sym typeface="Calibri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1297</Words>
  <Application>Microsoft Office PowerPoint</Application>
  <PresentationFormat>Grand écran</PresentationFormat>
  <Paragraphs>269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Courier New</vt:lpstr>
      <vt:lpstr>ESCMID Conduit ITC Bold</vt:lpstr>
      <vt:lpstr>ESCMID Conduit ITC Light</vt:lpstr>
      <vt:lpstr>Trebuchet MS</vt:lpstr>
      <vt:lpstr>Mini-lab_charte_declinaison_03</vt:lpstr>
      <vt:lpstr>Mini-Lab</vt:lpstr>
      <vt:lpstr>Diagnostic microbiology in LMICs: key challenges </vt:lpstr>
      <vt:lpstr>Présentation PowerPoint</vt:lpstr>
      <vt:lpstr>The Mini-Lab is a simplified microbiology laboratory adapted to LMICs</vt:lpstr>
      <vt:lpstr>Présentation PowerPoint</vt:lpstr>
      <vt:lpstr>Présentation PowerPoint</vt:lpstr>
      <vt:lpstr>Présentation PowerPoint</vt:lpstr>
      <vt:lpstr>Mini-Lab key figures…</vt:lpstr>
      <vt:lpstr>Mini-Lab pictures</vt:lpstr>
      <vt:lpstr>Overview of Mini-Lab activity* on MSF sites</vt:lpstr>
      <vt:lpstr>The Mini-Lab: A SUCCESS STORY</vt:lpstr>
      <vt:lpstr>WHO IS AALFA </vt:lpstr>
      <vt:lpstr>The Team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Oscar RONAT</dc:creator>
  <cp:lastModifiedBy>jean-baptiste ronat</cp:lastModifiedBy>
  <cp:revision>31</cp:revision>
  <dcterms:modified xsi:type="dcterms:W3CDTF">2026-01-12T05:48:07Z</dcterms:modified>
</cp:coreProperties>
</file>