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72" r:id="rId6"/>
    <p:sldMasterId id="2147483688" r:id="rId7"/>
  </p:sldMasterIdLst>
  <p:notesMasterIdLst>
    <p:notesMasterId r:id="rId21"/>
  </p:notesMasterIdLst>
  <p:sldIdLst>
    <p:sldId id="1690" r:id="rId8"/>
    <p:sldId id="694" r:id="rId9"/>
    <p:sldId id="381" r:id="rId10"/>
    <p:sldId id="1773" r:id="rId11"/>
    <p:sldId id="1772" r:id="rId12"/>
    <p:sldId id="1749" r:id="rId13"/>
    <p:sldId id="1770" r:id="rId14"/>
    <p:sldId id="714" r:id="rId15"/>
    <p:sldId id="1762" r:id="rId16"/>
    <p:sldId id="1774" r:id="rId17"/>
    <p:sldId id="1758" r:id="rId18"/>
    <p:sldId id="667" r:id="rId19"/>
    <p:sldId id="1750"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41F53A-1853-4895-B079-763211DFC71B}" v="1460" dt="2026-01-13T10:15:25.835"/>
    <p1510:client id="{EFEBB993-BE80-4A2A-8EA4-4D4067165409}" v="9" dt="2026-01-13T10:32:32.306"/>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746" autoAdjust="0"/>
  </p:normalViewPr>
  <p:slideViewPr>
    <p:cSldViewPr snapToGrid="0">
      <p:cViewPr varScale="1">
        <p:scale>
          <a:sx n="53" d="100"/>
          <a:sy n="53" d="100"/>
        </p:scale>
        <p:origin x="1176" y="24"/>
      </p:cViewPr>
      <p:guideLst/>
    </p:cSldViewPr>
  </p:slid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EC848B-3139-45B5-8377-7890F0B14002}" type="doc">
      <dgm:prSet loTypeId="urn:microsoft.com/office/officeart/2005/8/layout/process3" loCatId="process" qsTypeId="urn:microsoft.com/office/officeart/2005/8/quickstyle/simple1" qsCatId="simple" csTypeId="urn:microsoft.com/office/officeart/2005/8/colors/colorful2" csCatId="colorful" phldr="1"/>
      <dgm:spPr/>
      <dgm:t>
        <a:bodyPr/>
        <a:lstStyle/>
        <a:p>
          <a:endParaRPr lang="fr-BE"/>
        </a:p>
      </dgm:t>
    </dgm:pt>
    <dgm:pt modelId="{5D9E90EA-9A7C-4C22-9CB2-DA8B7C312ADF}">
      <dgm:prSet phldrT="[Texte]" custT="1"/>
      <dgm:spPr/>
      <dgm:t>
        <a:bodyPr/>
        <a:lstStyle/>
        <a:p>
          <a:pPr rtl="0"/>
          <a:r>
            <a:rPr lang="fr-FR" sz="1200" dirty="0"/>
            <a:t>1 - Apprentissage des </a:t>
          </a:r>
          <a:r>
            <a:rPr lang="fr-FR" sz="1400" dirty="0"/>
            <a:t>connaissances</a:t>
          </a:r>
          <a:r>
            <a:rPr lang="fr-FR" sz="1200" dirty="0"/>
            <a:t>, compétences et attitudes</a:t>
          </a:r>
          <a:endParaRPr lang="fr-BE" sz="1200" dirty="0"/>
        </a:p>
      </dgm:t>
    </dgm:pt>
    <dgm:pt modelId="{4CB0FBD5-453C-43F1-BC9D-2E412E923C38}" type="parTrans" cxnId="{41D90B3C-FE5C-4051-8834-EBE670B5ECE9}">
      <dgm:prSet/>
      <dgm:spPr/>
      <dgm:t>
        <a:bodyPr/>
        <a:lstStyle/>
        <a:p>
          <a:endParaRPr lang="fr-BE" sz="3200"/>
        </a:p>
      </dgm:t>
    </dgm:pt>
    <dgm:pt modelId="{063FB302-6809-4598-B82A-65D661E7A32D}" type="sibTrans" cxnId="{41D90B3C-FE5C-4051-8834-EBE670B5ECE9}">
      <dgm:prSet custT="1"/>
      <dgm:spPr/>
      <dgm:t>
        <a:bodyPr/>
        <a:lstStyle/>
        <a:p>
          <a:endParaRPr lang="fr-BE" sz="1050"/>
        </a:p>
      </dgm:t>
    </dgm:pt>
    <dgm:pt modelId="{1CC355F1-854A-4CCA-8B00-22BF4CD471E7}">
      <dgm:prSet phldrT="[Texte]" custT="1"/>
      <dgm:spPr/>
      <dgm:t>
        <a:bodyPr/>
        <a:lstStyle/>
        <a:p>
          <a:r>
            <a:rPr lang="fr-FR" sz="1200" dirty="0"/>
            <a:t>Lectures</a:t>
          </a:r>
          <a:endParaRPr lang="fr-BE" sz="1200" b="1" i="1" dirty="0"/>
        </a:p>
      </dgm:t>
    </dgm:pt>
    <dgm:pt modelId="{1D406A38-526A-4C58-A82E-43A684E2D0E2}" type="parTrans" cxnId="{1130BE4F-8BDD-42E8-A405-A9EB332F5015}">
      <dgm:prSet/>
      <dgm:spPr/>
      <dgm:t>
        <a:bodyPr/>
        <a:lstStyle/>
        <a:p>
          <a:endParaRPr lang="fr-BE" sz="3200"/>
        </a:p>
      </dgm:t>
    </dgm:pt>
    <dgm:pt modelId="{08A8A128-B341-4671-B89C-16E71E641886}" type="sibTrans" cxnId="{1130BE4F-8BDD-42E8-A405-A9EB332F5015}">
      <dgm:prSet/>
      <dgm:spPr/>
      <dgm:t>
        <a:bodyPr/>
        <a:lstStyle/>
        <a:p>
          <a:endParaRPr lang="fr-BE" sz="3200"/>
        </a:p>
      </dgm:t>
    </dgm:pt>
    <dgm:pt modelId="{57212E29-F152-4812-92B6-44EB3AD3C2AA}">
      <dgm:prSet phldrT="[Texte]" custT="1"/>
      <dgm:spPr/>
      <dgm:t>
        <a:bodyPr/>
        <a:lstStyle/>
        <a:p>
          <a:pPr rtl="0"/>
          <a:r>
            <a:rPr lang="fr-BE" sz="1200" dirty="0"/>
            <a:t>2 - Intégration de l’apprentissage</a:t>
          </a:r>
          <a:endParaRPr lang="fr-BE" sz="1200" dirty="0">
            <a:latin typeface="Corbel" panose="020B0503020204020204"/>
          </a:endParaRPr>
        </a:p>
      </dgm:t>
    </dgm:pt>
    <dgm:pt modelId="{4643A727-3EA5-41C0-8E0F-E34FED23F8F7}" type="parTrans" cxnId="{FC640337-39FC-4826-9809-58F957BC3DFC}">
      <dgm:prSet/>
      <dgm:spPr/>
      <dgm:t>
        <a:bodyPr/>
        <a:lstStyle/>
        <a:p>
          <a:endParaRPr lang="fr-BE" sz="3200"/>
        </a:p>
      </dgm:t>
    </dgm:pt>
    <dgm:pt modelId="{3972472F-58A3-45C9-8D7B-EB2D96B86F5C}" type="sibTrans" cxnId="{FC640337-39FC-4826-9809-58F957BC3DFC}">
      <dgm:prSet custT="1"/>
      <dgm:spPr/>
      <dgm:t>
        <a:bodyPr/>
        <a:lstStyle/>
        <a:p>
          <a:endParaRPr lang="fr-BE" sz="1050"/>
        </a:p>
      </dgm:t>
    </dgm:pt>
    <dgm:pt modelId="{31D86B9D-9CF1-4378-8498-D6328AE64110}">
      <dgm:prSet phldrT="[Texte]" custT="1"/>
      <dgm:spPr/>
      <dgm:t>
        <a:bodyPr/>
        <a:lstStyle/>
        <a:p>
          <a:r>
            <a:rPr lang="fr-FR" sz="1200" dirty="0"/>
            <a:t>Études de cas, </a:t>
          </a:r>
          <a:endParaRPr lang="fr-BE" sz="1200" i="1" dirty="0">
            <a:latin typeface="Corbel" panose="020B0503020204020204"/>
          </a:endParaRPr>
        </a:p>
      </dgm:t>
    </dgm:pt>
    <dgm:pt modelId="{BFCBD096-A5CF-48C7-9455-EFF698D2FB68}" type="parTrans" cxnId="{33FD8E40-CDBC-4227-B56B-EE72DCEEE937}">
      <dgm:prSet/>
      <dgm:spPr/>
      <dgm:t>
        <a:bodyPr/>
        <a:lstStyle/>
        <a:p>
          <a:endParaRPr lang="fr-BE" sz="3200"/>
        </a:p>
      </dgm:t>
    </dgm:pt>
    <dgm:pt modelId="{7C9F4F51-EBD9-40D2-A360-A7098AA968F9}" type="sibTrans" cxnId="{33FD8E40-CDBC-4227-B56B-EE72DCEEE937}">
      <dgm:prSet/>
      <dgm:spPr/>
      <dgm:t>
        <a:bodyPr/>
        <a:lstStyle/>
        <a:p>
          <a:endParaRPr lang="fr-BE" sz="3200"/>
        </a:p>
      </dgm:t>
    </dgm:pt>
    <dgm:pt modelId="{DF27B640-070E-4CAF-8999-8EFC36EE3E45}">
      <dgm:prSet phldrT="[Texte]" custT="1"/>
      <dgm:spPr/>
      <dgm:t>
        <a:bodyPr/>
        <a:lstStyle/>
        <a:p>
          <a:pPr rtl="0"/>
          <a:r>
            <a:rPr lang="fr-BE" sz="1200" dirty="0"/>
            <a:t>3 - Transfert au travail</a:t>
          </a:r>
        </a:p>
      </dgm:t>
    </dgm:pt>
    <dgm:pt modelId="{58C369BD-6457-422B-99BA-C4383E390209}" type="parTrans" cxnId="{A76DE6CD-35BE-4A7C-AF9F-08E95DAFB5BE}">
      <dgm:prSet/>
      <dgm:spPr/>
      <dgm:t>
        <a:bodyPr/>
        <a:lstStyle/>
        <a:p>
          <a:endParaRPr lang="fr-BE" sz="3200"/>
        </a:p>
      </dgm:t>
    </dgm:pt>
    <dgm:pt modelId="{0F376D03-A016-4818-BEE4-AACEBF6C1E80}" type="sibTrans" cxnId="{A76DE6CD-35BE-4A7C-AF9F-08E95DAFB5BE}">
      <dgm:prSet custT="1"/>
      <dgm:spPr/>
      <dgm:t>
        <a:bodyPr/>
        <a:lstStyle/>
        <a:p>
          <a:endParaRPr lang="fr-BE" sz="1050"/>
        </a:p>
      </dgm:t>
    </dgm:pt>
    <dgm:pt modelId="{0F6A4C09-32AA-4E4F-8BE1-6A813A6E267B}">
      <dgm:prSet phldrT="[Texte]" custT="1"/>
      <dgm:spPr/>
      <dgm:t>
        <a:bodyPr/>
        <a:lstStyle/>
        <a:p>
          <a:r>
            <a:rPr lang="fr-FR" sz="1200" dirty="0"/>
            <a:t>Devoirs au travail</a:t>
          </a:r>
          <a:endParaRPr lang="fr-BE" sz="1200" i="1" dirty="0"/>
        </a:p>
      </dgm:t>
    </dgm:pt>
    <dgm:pt modelId="{4F74C9FE-F8AA-440F-AFB9-5A3319B7C2A4}" type="parTrans" cxnId="{7DAA3E34-18E7-477D-9861-03FBA729BE46}">
      <dgm:prSet/>
      <dgm:spPr/>
      <dgm:t>
        <a:bodyPr/>
        <a:lstStyle/>
        <a:p>
          <a:endParaRPr lang="fr-BE" sz="3200"/>
        </a:p>
      </dgm:t>
    </dgm:pt>
    <dgm:pt modelId="{05FA8C04-B32D-4108-9F5C-F2DCC73B3626}" type="sibTrans" cxnId="{7DAA3E34-18E7-477D-9861-03FBA729BE46}">
      <dgm:prSet/>
      <dgm:spPr/>
      <dgm:t>
        <a:bodyPr/>
        <a:lstStyle/>
        <a:p>
          <a:endParaRPr lang="fr-BE" sz="3200"/>
        </a:p>
      </dgm:t>
    </dgm:pt>
    <dgm:pt modelId="{0CABF10C-0572-4854-94E4-30F996ADC868}">
      <dgm:prSet custT="1"/>
      <dgm:spPr>
        <a:solidFill>
          <a:schemeClr val="accent6"/>
        </a:solidFill>
      </dgm:spPr>
      <dgm:t>
        <a:bodyPr/>
        <a:lstStyle/>
        <a:p>
          <a:r>
            <a:rPr lang="fr-FR" sz="1200" dirty="0"/>
            <a:t>4 – Résultats / qualité des soins</a:t>
          </a:r>
          <a:endParaRPr lang="fr-BE" sz="1200" b="1" dirty="0"/>
        </a:p>
      </dgm:t>
    </dgm:pt>
    <dgm:pt modelId="{D06EED18-75D3-4BBD-A66F-ED9FCC5483E1}" type="parTrans" cxnId="{885394F3-F7CA-47BD-B80A-7BBC9859145C}">
      <dgm:prSet/>
      <dgm:spPr/>
      <dgm:t>
        <a:bodyPr/>
        <a:lstStyle/>
        <a:p>
          <a:endParaRPr lang="fr-BE" sz="3200"/>
        </a:p>
      </dgm:t>
    </dgm:pt>
    <dgm:pt modelId="{5E151DDA-E816-4EE7-93B5-1D057CBE0096}" type="sibTrans" cxnId="{885394F3-F7CA-47BD-B80A-7BBC9859145C}">
      <dgm:prSet/>
      <dgm:spPr/>
      <dgm:t>
        <a:bodyPr/>
        <a:lstStyle/>
        <a:p>
          <a:endParaRPr lang="fr-BE" sz="3200"/>
        </a:p>
      </dgm:t>
    </dgm:pt>
    <dgm:pt modelId="{FC47D1A9-9FAC-4AC0-9215-1265811A30F5}">
      <dgm:prSet custT="1"/>
      <dgm:spPr/>
      <dgm:t>
        <a:bodyPr/>
        <a:lstStyle/>
        <a:p>
          <a:r>
            <a:rPr lang="fr-FR" sz="1200" dirty="0"/>
            <a:t>Audits</a:t>
          </a:r>
          <a:endParaRPr lang="fr-BE" sz="1200" i="1" dirty="0"/>
        </a:p>
      </dgm:t>
    </dgm:pt>
    <dgm:pt modelId="{AB380F9E-181E-46CC-8FEA-0D5A61511076}" type="parTrans" cxnId="{750996BB-022B-48F7-8E2E-803BDCF68F75}">
      <dgm:prSet/>
      <dgm:spPr/>
      <dgm:t>
        <a:bodyPr/>
        <a:lstStyle/>
        <a:p>
          <a:endParaRPr lang="fr-BE" sz="3200"/>
        </a:p>
      </dgm:t>
    </dgm:pt>
    <dgm:pt modelId="{CD6049D7-5AE1-4B2E-A6CA-4D1E66AD6BF8}" type="sibTrans" cxnId="{750996BB-022B-48F7-8E2E-803BDCF68F75}">
      <dgm:prSet/>
      <dgm:spPr/>
      <dgm:t>
        <a:bodyPr/>
        <a:lstStyle/>
        <a:p>
          <a:endParaRPr lang="fr-BE" sz="3200"/>
        </a:p>
      </dgm:t>
    </dgm:pt>
    <dgm:pt modelId="{916334AF-9206-4ECD-BA70-4A0792CCD7A8}">
      <dgm:prSet phldrT="[Texte]" custT="1"/>
      <dgm:spPr/>
      <dgm:t>
        <a:bodyPr/>
        <a:lstStyle/>
        <a:p>
          <a:r>
            <a:rPr lang="fr-FR" sz="1200" dirty="0"/>
            <a:t>Webinaires / Conférences virtuelles</a:t>
          </a:r>
          <a:endParaRPr lang="fr-BE" sz="1200" b="1" i="1" dirty="0">
            <a:solidFill>
              <a:schemeClr val="accent6"/>
            </a:solidFill>
          </a:endParaRPr>
        </a:p>
      </dgm:t>
    </dgm:pt>
    <dgm:pt modelId="{7AD8F87F-1746-45A9-95CC-97732BF12679}" type="parTrans" cxnId="{A241251C-C80C-47D4-9F77-CEF38996158C}">
      <dgm:prSet/>
      <dgm:spPr/>
      <dgm:t>
        <a:bodyPr/>
        <a:lstStyle/>
        <a:p>
          <a:endParaRPr lang="fr-BE" sz="3200"/>
        </a:p>
      </dgm:t>
    </dgm:pt>
    <dgm:pt modelId="{299D9B26-FA45-4366-BBA9-6629800696C9}" type="sibTrans" cxnId="{A241251C-C80C-47D4-9F77-CEF38996158C}">
      <dgm:prSet/>
      <dgm:spPr/>
      <dgm:t>
        <a:bodyPr/>
        <a:lstStyle/>
        <a:p>
          <a:endParaRPr lang="fr-BE" sz="3200"/>
        </a:p>
      </dgm:t>
    </dgm:pt>
    <dgm:pt modelId="{F55E3101-BAEA-4720-AC14-A7A1E6F69F1E}">
      <dgm:prSet phldrT="[Texte]" custT="1"/>
      <dgm:spPr/>
      <dgm:t>
        <a:bodyPr/>
        <a:lstStyle/>
        <a:p>
          <a:pPr>
            <a:buFont typeface="Arial" panose="020B0604020202020204" pitchFamily="34" charset="0"/>
            <a:buChar char="•"/>
          </a:pPr>
          <a:endParaRPr lang="fr-BE" sz="1200" b="1" i="1" dirty="0"/>
        </a:p>
      </dgm:t>
    </dgm:pt>
    <dgm:pt modelId="{A9E42A90-0819-4501-A212-9C34EC258271}" type="parTrans" cxnId="{72DE8A19-FA74-49B2-BC70-6ECB4B63D8C6}">
      <dgm:prSet/>
      <dgm:spPr/>
      <dgm:t>
        <a:bodyPr/>
        <a:lstStyle/>
        <a:p>
          <a:endParaRPr lang="fr-BE" sz="3200"/>
        </a:p>
      </dgm:t>
    </dgm:pt>
    <dgm:pt modelId="{5CC075C2-F9B7-4F15-ABDC-5CD296ADE3DE}" type="sibTrans" cxnId="{72DE8A19-FA74-49B2-BC70-6ECB4B63D8C6}">
      <dgm:prSet/>
      <dgm:spPr/>
      <dgm:t>
        <a:bodyPr/>
        <a:lstStyle/>
        <a:p>
          <a:endParaRPr lang="fr-BE" sz="3200"/>
        </a:p>
      </dgm:t>
    </dgm:pt>
    <dgm:pt modelId="{C98170F3-5D9B-4EFB-BF2A-2CC163E94749}">
      <dgm:prSet phldrT="[Texte]" custT="1"/>
      <dgm:spPr/>
      <dgm:t>
        <a:bodyPr/>
        <a:lstStyle/>
        <a:p>
          <a:pPr>
            <a:buFont typeface="Arial" panose="020B0604020202020204" pitchFamily="34" charset="0"/>
            <a:buChar char="•"/>
          </a:pPr>
          <a:endParaRPr lang="fr-BE" sz="1200" b="1" i="1" dirty="0"/>
        </a:p>
      </dgm:t>
    </dgm:pt>
    <dgm:pt modelId="{5E2A2A8B-2F05-4299-879A-EEB9F8BA9D0E}" type="parTrans" cxnId="{747B633D-0B61-414E-8184-0ED397E623AA}">
      <dgm:prSet/>
      <dgm:spPr/>
      <dgm:t>
        <a:bodyPr/>
        <a:lstStyle/>
        <a:p>
          <a:endParaRPr lang="fr-BE" sz="3200"/>
        </a:p>
      </dgm:t>
    </dgm:pt>
    <dgm:pt modelId="{6B0BF5A4-9665-4FF7-BA95-F1F84F6E4818}" type="sibTrans" cxnId="{747B633D-0B61-414E-8184-0ED397E623AA}">
      <dgm:prSet/>
      <dgm:spPr/>
      <dgm:t>
        <a:bodyPr/>
        <a:lstStyle/>
        <a:p>
          <a:endParaRPr lang="fr-BE" sz="3200"/>
        </a:p>
      </dgm:t>
    </dgm:pt>
    <dgm:pt modelId="{8F05B088-6668-4A7C-8E24-06D3E065B1BA}">
      <dgm:prSet phldrT="[Texte]" custT="1"/>
      <dgm:spPr/>
      <dgm:t>
        <a:bodyPr/>
        <a:lstStyle/>
        <a:p>
          <a:pPr>
            <a:buFont typeface="Arial" panose="020B0604020202020204" pitchFamily="34" charset="0"/>
            <a:buChar char="•"/>
          </a:pPr>
          <a:endParaRPr lang="fr-BE" sz="1200" b="1" i="1" dirty="0"/>
        </a:p>
      </dgm:t>
    </dgm:pt>
    <dgm:pt modelId="{D0ED565F-A564-4B7A-8243-31D30FFFF793}" type="parTrans" cxnId="{A6E84594-78CC-454D-9643-63B766C5465E}">
      <dgm:prSet/>
      <dgm:spPr/>
      <dgm:t>
        <a:bodyPr/>
        <a:lstStyle/>
        <a:p>
          <a:endParaRPr lang="fr-BE" sz="3200"/>
        </a:p>
      </dgm:t>
    </dgm:pt>
    <dgm:pt modelId="{A4C97763-C988-430D-B0E1-C2FF4549B157}" type="sibTrans" cxnId="{A6E84594-78CC-454D-9643-63B766C5465E}">
      <dgm:prSet/>
      <dgm:spPr/>
      <dgm:t>
        <a:bodyPr/>
        <a:lstStyle/>
        <a:p>
          <a:endParaRPr lang="fr-BE" sz="3200"/>
        </a:p>
      </dgm:t>
    </dgm:pt>
    <dgm:pt modelId="{689C3FB7-8078-4EDD-BCBD-9BE1B6F0EBD4}">
      <dgm:prSet phldrT="[Texte]" custT="1"/>
      <dgm:spPr/>
      <dgm:t>
        <a:bodyPr/>
        <a:lstStyle/>
        <a:p>
          <a:pPr>
            <a:buFont typeface="Arial" panose="020B0604020202020204" pitchFamily="34" charset="0"/>
            <a:buChar char="•"/>
          </a:pPr>
          <a:endParaRPr lang="fr-BE" sz="1200" b="1" i="1" dirty="0"/>
        </a:p>
      </dgm:t>
    </dgm:pt>
    <dgm:pt modelId="{D8966735-F585-4C63-8443-2DBA66D9E950}" type="parTrans" cxnId="{EDFC1910-D317-4122-9343-44C4DD255870}">
      <dgm:prSet/>
      <dgm:spPr/>
      <dgm:t>
        <a:bodyPr/>
        <a:lstStyle/>
        <a:p>
          <a:endParaRPr lang="fr-BE" sz="3200"/>
        </a:p>
      </dgm:t>
    </dgm:pt>
    <dgm:pt modelId="{8B68EC40-9496-4BC4-BE94-620C71B4C43C}" type="sibTrans" cxnId="{EDFC1910-D317-4122-9343-44C4DD255870}">
      <dgm:prSet/>
      <dgm:spPr/>
      <dgm:t>
        <a:bodyPr/>
        <a:lstStyle/>
        <a:p>
          <a:endParaRPr lang="fr-BE" sz="3200"/>
        </a:p>
      </dgm:t>
    </dgm:pt>
    <dgm:pt modelId="{5F383E12-9702-4569-88F5-B95097385C54}">
      <dgm:prSet phldrT="[Texte]" custT="1"/>
      <dgm:spPr/>
      <dgm:t>
        <a:bodyPr/>
        <a:lstStyle/>
        <a:p>
          <a:pPr>
            <a:buFont typeface="Arial" panose="020B0604020202020204" pitchFamily="34" charset="0"/>
            <a:buChar char="•"/>
          </a:pPr>
          <a:endParaRPr lang="fr-BE" sz="1200" b="1" i="1" dirty="0"/>
        </a:p>
      </dgm:t>
    </dgm:pt>
    <dgm:pt modelId="{486430A5-BDA7-45FB-A662-13162704F9A1}" type="parTrans" cxnId="{7B94DB9D-91C4-47D2-B9E3-557F6E616F06}">
      <dgm:prSet/>
      <dgm:spPr/>
      <dgm:t>
        <a:bodyPr/>
        <a:lstStyle/>
        <a:p>
          <a:endParaRPr lang="fr-BE" sz="3200"/>
        </a:p>
      </dgm:t>
    </dgm:pt>
    <dgm:pt modelId="{E56ECDA1-419A-4FB0-99E9-286EFC5EC00E}" type="sibTrans" cxnId="{7B94DB9D-91C4-47D2-B9E3-557F6E616F06}">
      <dgm:prSet/>
      <dgm:spPr/>
      <dgm:t>
        <a:bodyPr/>
        <a:lstStyle/>
        <a:p>
          <a:endParaRPr lang="fr-BE" sz="3200"/>
        </a:p>
      </dgm:t>
    </dgm:pt>
    <dgm:pt modelId="{6B74C064-D40B-4244-B419-49DA8972BD37}">
      <dgm:prSet custT="1"/>
      <dgm:spPr/>
      <dgm:t>
        <a:bodyPr/>
        <a:lstStyle/>
        <a:p>
          <a:r>
            <a:rPr lang="fr-FR" sz="1200" dirty="0"/>
            <a:t>Actions mises en œuvre à partir du plan d’action basé sur les installations</a:t>
          </a:r>
          <a:endParaRPr lang="fr-BE" sz="1200" i="1" dirty="0"/>
        </a:p>
      </dgm:t>
    </dgm:pt>
    <dgm:pt modelId="{2D325426-4430-468A-9F44-85232E58E293}" type="parTrans" cxnId="{6B96AAF1-4BC5-4557-8946-F4F4F9787541}">
      <dgm:prSet/>
      <dgm:spPr/>
      <dgm:t>
        <a:bodyPr/>
        <a:lstStyle/>
        <a:p>
          <a:endParaRPr lang="en-GB" sz="3200"/>
        </a:p>
      </dgm:t>
    </dgm:pt>
    <dgm:pt modelId="{1E8F73B8-9F73-4D0D-B1E7-498CE9DF3D66}" type="sibTrans" cxnId="{6B96AAF1-4BC5-4557-8946-F4F4F9787541}">
      <dgm:prSet/>
      <dgm:spPr/>
      <dgm:t>
        <a:bodyPr/>
        <a:lstStyle/>
        <a:p>
          <a:endParaRPr lang="en-GB" sz="3200"/>
        </a:p>
      </dgm:t>
    </dgm:pt>
    <dgm:pt modelId="{7C6703F3-9F9D-4553-BA4F-46C6B180A04D}">
      <dgm:prSet phldrT="[Texte]" custT="1"/>
      <dgm:spPr/>
      <dgm:t>
        <a:bodyPr/>
        <a:lstStyle/>
        <a:p>
          <a:r>
            <a:rPr lang="fr-FR" sz="1200" dirty="0"/>
            <a:t>Communauté de pratique</a:t>
          </a:r>
          <a:endParaRPr lang="fr-BE" sz="1200" i="1" dirty="0"/>
        </a:p>
      </dgm:t>
    </dgm:pt>
    <dgm:pt modelId="{4B5CAFCE-7DED-4DB4-B825-96A1F375D69C}" type="parTrans" cxnId="{6AC4BFD4-3067-439C-A7BA-09F9C9C401BE}">
      <dgm:prSet/>
      <dgm:spPr/>
      <dgm:t>
        <a:bodyPr/>
        <a:lstStyle/>
        <a:p>
          <a:endParaRPr lang="en-GB" sz="3200"/>
        </a:p>
      </dgm:t>
    </dgm:pt>
    <dgm:pt modelId="{3601C838-A8E6-4114-A73A-0B5ECAFE94EE}" type="sibTrans" cxnId="{6AC4BFD4-3067-439C-A7BA-09F9C9C401BE}">
      <dgm:prSet/>
      <dgm:spPr/>
      <dgm:t>
        <a:bodyPr/>
        <a:lstStyle/>
        <a:p>
          <a:endParaRPr lang="en-GB" sz="3200"/>
        </a:p>
      </dgm:t>
    </dgm:pt>
    <dgm:pt modelId="{385021C7-C670-403D-839B-E3872B113225}">
      <dgm:prSet phldrT="[Texte]" custT="1"/>
      <dgm:spPr/>
      <dgm:t>
        <a:bodyPr/>
        <a:lstStyle/>
        <a:p>
          <a:r>
            <a:rPr lang="fr-FR" sz="1200" dirty="0"/>
            <a:t> Mentorat individuel </a:t>
          </a:r>
          <a:endParaRPr lang="fr-BE" sz="1200" i="1" dirty="0"/>
        </a:p>
      </dgm:t>
    </dgm:pt>
    <dgm:pt modelId="{ADFB7D91-4B2D-4FEF-A59A-4F198ACDA06A}" type="parTrans" cxnId="{81ECC871-4C45-415D-B494-712EAF644798}">
      <dgm:prSet/>
      <dgm:spPr/>
      <dgm:t>
        <a:bodyPr/>
        <a:lstStyle/>
        <a:p>
          <a:endParaRPr lang="en-GB" sz="3200"/>
        </a:p>
      </dgm:t>
    </dgm:pt>
    <dgm:pt modelId="{CA7B9966-6BB1-41BC-BFEA-1EE3BA46B10D}" type="sibTrans" cxnId="{81ECC871-4C45-415D-B494-712EAF644798}">
      <dgm:prSet/>
      <dgm:spPr/>
      <dgm:t>
        <a:bodyPr/>
        <a:lstStyle/>
        <a:p>
          <a:endParaRPr lang="en-GB" sz="3200"/>
        </a:p>
      </dgm:t>
    </dgm:pt>
    <dgm:pt modelId="{22CA3CED-12F1-476C-BE6A-987EDE9363EA}">
      <dgm:prSet phldrT="[Texte]" custT="1"/>
      <dgm:spPr/>
      <dgm:t>
        <a:bodyPr/>
        <a:lstStyle/>
        <a:p>
          <a:endParaRPr lang="fr-BE" sz="1200" i="1" dirty="0"/>
        </a:p>
      </dgm:t>
    </dgm:pt>
    <dgm:pt modelId="{556D0AAF-2A8E-4E90-AEDE-CD5C3050AEF6}" type="parTrans" cxnId="{5B1A83CC-5DB0-4E86-A1B6-A4D49B33EA77}">
      <dgm:prSet/>
      <dgm:spPr/>
      <dgm:t>
        <a:bodyPr/>
        <a:lstStyle/>
        <a:p>
          <a:endParaRPr lang="en-GB" sz="3200"/>
        </a:p>
      </dgm:t>
    </dgm:pt>
    <dgm:pt modelId="{9A7DD193-E067-49C0-9662-529012CCC014}" type="sibTrans" cxnId="{5B1A83CC-5DB0-4E86-A1B6-A4D49B33EA77}">
      <dgm:prSet/>
      <dgm:spPr/>
      <dgm:t>
        <a:bodyPr/>
        <a:lstStyle/>
        <a:p>
          <a:endParaRPr lang="en-GB" sz="3200"/>
        </a:p>
      </dgm:t>
    </dgm:pt>
    <dgm:pt modelId="{3FB33B06-E2EF-455E-AC30-C4D73CCAEAB2}">
      <dgm:prSet phldrT="[Texte]" custT="1"/>
      <dgm:spPr/>
      <dgm:t>
        <a:bodyPr/>
        <a:lstStyle/>
        <a:p>
          <a:endParaRPr lang="fr-BE" sz="1200" i="1" dirty="0"/>
        </a:p>
      </dgm:t>
    </dgm:pt>
    <dgm:pt modelId="{533FD44F-419C-49F1-AE34-CFFE3D4A4F7A}" type="parTrans" cxnId="{00F5D7E2-267A-41F3-AB80-DBD347243969}">
      <dgm:prSet/>
      <dgm:spPr/>
      <dgm:t>
        <a:bodyPr/>
        <a:lstStyle/>
        <a:p>
          <a:endParaRPr lang="en-GB" sz="3200"/>
        </a:p>
      </dgm:t>
    </dgm:pt>
    <dgm:pt modelId="{BB7CE7D9-A48C-4449-8F6D-78D4DE45C896}" type="sibTrans" cxnId="{00F5D7E2-267A-41F3-AB80-DBD347243969}">
      <dgm:prSet/>
      <dgm:spPr/>
      <dgm:t>
        <a:bodyPr/>
        <a:lstStyle/>
        <a:p>
          <a:endParaRPr lang="en-GB" sz="3200"/>
        </a:p>
      </dgm:t>
    </dgm:pt>
    <dgm:pt modelId="{9FB2ACBA-91BC-4CD1-A5EF-247522525D16}">
      <dgm:prSet phldrT="[Texte]" custT="1"/>
      <dgm:spPr/>
      <dgm:t>
        <a:bodyPr/>
        <a:lstStyle/>
        <a:p>
          <a:endParaRPr lang="fr-BE" sz="1200" i="1" dirty="0"/>
        </a:p>
      </dgm:t>
    </dgm:pt>
    <dgm:pt modelId="{5242151D-327D-414F-AC01-536890873F0C}" type="parTrans" cxnId="{97E789B6-15D8-47E5-AD17-1A9729EEF2F6}">
      <dgm:prSet/>
      <dgm:spPr/>
      <dgm:t>
        <a:bodyPr/>
        <a:lstStyle/>
        <a:p>
          <a:endParaRPr lang="en-GB" sz="3200"/>
        </a:p>
      </dgm:t>
    </dgm:pt>
    <dgm:pt modelId="{31B8306C-8CDE-42F8-A701-D89D21394D11}" type="sibTrans" cxnId="{97E789B6-15D8-47E5-AD17-1A9729EEF2F6}">
      <dgm:prSet/>
      <dgm:spPr/>
      <dgm:t>
        <a:bodyPr/>
        <a:lstStyle/>
        <a:p>
          <a:endParaRPr lang="en-GB" sz="3200"/>
        </a:p>
      </dgm:t>
    </dgm:pt>
    <dgm:pt modelId="{A9729144-EBA8-49E1-9B09-7A4338F1B8D5}">
      <dgm:prSet phldrT="[Texte]" custT="1"/>
      <dgm:spPr/>
      <dgm:t>
        <a:bodyPr/>
        <a:lstStyle/>
        <a:p>
          <a:endParaRPr lang="fr-BE" sz="1200" i="1" dirty="0"/>
        </a:p>
      </dgm:t>
    </dgm:pt>
    <dgm:pt modelId="{119384CC-7943-4BF0-A45E-C2E7F1B456F6}" type="parTrans" cxnId="{FF93E97C-5F6D-4C25-8AC9-9441CD4D3565}">
      <dgm:prSet/>
      <dgm:spPr/>
      <dgm:t>
        <a:bodyPr/>
        <a:lstStyle/>
        <a:p>
          <a:endParaRPr lang="en-GB" sz="3200"/>
        </a:p>
      </dgm:t>
    </dgm:pt>
    <dgm:pt modelId="{0A31EA2B-4847-40BA-8B4F-1978F33F6590}" type="sibTrans" cxnId="{FF93E97C-5F6D-4C25-8AC9-9441CD4D3565}">
      <dgm:prSet/>
      <dgm:spPr/>
      <dgm:t>
        <a:bodyPr/>
        <a:lstStyle/>
        <a:p>
          <a:endParaRPr lang="en-GB" sz="3200"/>
        </a:p>
      </dgm:t>
    </dgm:pt>
    <dgm:pt modelId="{86F7386E-2F0B-4C63-91F0-B2647DE02C75}">
      <dgm:prSet phldrT="[Texte]" custT="1"/>
      <dgm:spPr/>
      <dgm:t>
        <a:bodyPr/>
        <a:lstStyle/>
        <a:p>
          <a:endParaRPr lang="fr-BE" sz="1200" i="1" dirty="0"/>
        </a:p>
      </dgm:t>
    </dgm:pt>
    <dgm:pt modelId="{B77F784A-3FBF-4E3D-A33B-CC324D0BF5D5}" type="parTrans" cxnId="{E812F6D1-286A-466F-80F6-24CF58B0C3AF}">
      <dgm:prSet/>
      <dgm:spPr/>
      <dgm:t>
        <a:bodyPr/>
        <a:lstStyle/>
        <a:p>
          <a:endParaRPr lang="en-GB" sz="3200"/>
        </a:p>
      </dgm:t>
    </dgm:pt>
    <dgm:pt modelId="{D5B4B985-47D8-418D-BAC5-8810A690998A}" type="sibTrans" cxnId="{E812F6D1-286A-466F-80F6-24CF58B0C3AF}">
      <dgm:prSet/>
      <dgm:spPr/>
      <dgm:t>
        <a:bodyPr/>
        <a:lstStyle/>
        <a:p>
          <a:endParaRPr lang="en-GB" sz="3200"/>
        </a:p>
      </dgm:t>
    </dgm:pt>
    <dgm:pt modelId="{ADFD93A9-B73F-4097-BE3B-931F33C7BA5F}">
      <dgm:prSet phldrT="[Texte]" custT="1"/>
      <dgm:spPr/>
      <dgm:t>
        <a:bodyPr/>
        <a:lstStyle/>
        <a:p>
          <a:r>
            <a:rPr lang="fr-FR" sz="1200" dirty="0"/>
            <a:t>Visite de terrain</a:t>
          </a:r>
          <a:endParaRPr lang="fr-BE" sz="1200" i="1" dirty="0"/>
        </a:p>
      </dgm:t>
    </dgm:pt>
    <dgm:pt modelId="{BE17778A-D669-45C3-B01B-2568516D2013}" type="parTrans" cxnId="{92242063-A2A4-411E-87E6-A9289DF7E935}">
      <dgm:prSet/>
      <dgm:spPr/>
      <dgm:t>
        <a:bodyPr/>
        <a:lstStyle/>
        <a:p>
          <a:endParaRPr lang="en-GB" sz="3200"/>
        </a:p>
      </dgm:t>
    </dgm:pt>
    <dgm:pt modelId="{681D1468-2F8E-4B75-B093-E4BCAFE4B779}" type="sibTrans" cxnId="{92242063-A2A4-411E-87E6-A9289DF7E935}">
      <dgm:prSet/>
      <dgm:spPr/>
      <dgm:t>
        <a:bodyPr/>
        <a:lstStyle/>
        <a:p>
          <a:endParaRPr lang="en-GB" sz="3200"/>
        </a:p>
      </dgm:t>
    </dgm:pt>
    <dgm:pt modelId="{89B523BC-1E77-495D-AE3E-18D22DDFCDE7}">
      <dgm:prSet phldrT="[Texte]" custT="1"/>
      <dgm:spPr/>
      <dgm:t>
        <a:bodyPr/>
        <a:lstStyle/>
        <a:p>
          <a:r>
            <a:rPr lang="fr-BE" sz="1200" i="1" dirty="0">
              <a:latin typeface="Corbel" panose="020B0503020204020204"/>
            </a:rPr>
            <a:t>Journal de l’apprenant</a:t>
          </a:r>
        </a:p>
      </dgm:t>
    </dgm:pt>
    <dgm:pt modelId="{22FE1A7E-2A5F-4C33-9A2E-1CE8CF9820FC}" type="parTrans" cxnId="{2818A325-5C18-46F0-A2E6-79577151736B}">
      <dgm:prSet/>
      <dgm:spPr/>
      <dgm:t>
        <a:bodyPr/>
        <a:lstStyle/>
        <a:p>
          <a:endParaRPr lang="en-GB" sz="3200"/>
        </a:p>
      </dgm:t>
    </dgm:pt>
    <dgm:pt modelId="{6A97528C-79CA-4828-9D57-4CD989246B3B}" type="sibTrans" cxnId="{2818A325-5C18-46F0-A2E6-79577151736B}">
      <dgm:prSet/>
      <dgm:spPr/>
      <dgm:t>
        <a:bodyPr/>
        <a:lstStyle/>
        <a:p>
          <a:endParaRPr lang="en-GB" sz="3200"/>
        </a:p>
      </dgm:t>
    </dgm:pt>
    <dgm:pt modelId="{C16618C8-7D9B-4C34-A7F7-1D5A9B6BBA0C}">
      <dgm:prSet phldrT="[Texte]" custT="1"/>
      <dgm:spPr/>
      <dgm:t>
        <a:bodyPr/>
        <a:lstStyle/>
        <a:p>
          <a:r>
            <a:rPr lang="fr-FR" sz="1200" dirty="0"/>
            <a:t>Forum pour contextualiser et partager</a:t>
          </a:r>
          <a:endParaRPr lang="fr-BE" sz="1200" i="1" dirty="0">
            <a:latin typeface="Corbel" panose="020B0503020204020204"/>
          </a:endParaRPr>
        </a:p>
      </dgm:t>
    </dgm:pt>
    <dgm:pt modelId="{C60D7F81-1577-4934-9186-286B55E0860F}" type="parTrans" cxnId="{330D54BB-3F66-41F7-9511-698749BB6FDF}">
      <dgm:prSet/>
      <dgm:spPr/>
      <dgm:t>
        <a:bodyPr/>
        <a:lstStyle/>
        <a:p>
          <a:endParaRPr lang="en-GB" sz="3200"/>
        </a:p>
      </dgm:t>
    </dgm:pt>
    <dgm:pt modelId="{F12CB08B-A2B9-45C7-BF02-7AE316129305}" type="sibTrans" cxnId="{330D54BB-3F66-41F7-9511-698749BB6FDF}">
      <dgm:prSet/>
      <dgm:spPr/>
      <dgm:t>
        <a:bodyPr/>
        <a:lstStyle/>
        <a:p>
          <a:endParaRPr lang="en-GB" sz="3200"/>
        </a:p>
      </dgm:t>
    </dgm:pt>
    <dgm:pt modelId="{830FD56E-73BC-40A1-8AE2-E2C015FE81A9}">
      <dgm:prSet phldrT="[Texte]" custT="1"/>
      <dgm:spPr/>
      <dgm:t>
        <a:bodyPr/>
        <a:lstStyle/>
        <a:p>
          <a:r>
            <a:rPr lang="fr-FR" sz="1200" dirty="0"/>
            <a:t>Classe virtuelle/ Atelier de groupe avec des experts en BUA/microbiologie/</a:t>
          </a:r>
          <a:r>
            <a:rPr lang="fr-FR" sz="1200" dirty="0" err="1"/>
            <a:t>qualite</a:t>
          </a:r>
          <a:r>
            <a:rPr lang="fr-FR" sz="1200" dirty="0"/>
            <a:t> de soins</a:t>
          </a:r>
          <a:endParaRPr lang="fr-BE" sz="1200" i="1" dirty="0">
            <a:latin typeface="Corbel" panose="020B0503020204020204"/>
          </a:endParaRPr>
        </a:p>
      </dgm:t>
    </dgm:pt>
    <dgm:pt modelId="{071CE204-C53A-4CB9-A81B-74B564E399B8}" type="parTrans" cxnId="{EE179EEC-EE6D-4186-A760-E1E178B5B8FF}">
      <dgm:prSet/>
      <dgm:spPr/>
      <dgm:t>
        <a:bodyPr/>
        <a:lstStyle/>
        <a:p>
          <a:endParaRPr lang="en-GB" sz="3200"/>
        </a:p>
      </dgm:t>
    </dgm:pt>
    <dgm:pt modelId="{46E63141-DD36-4635-BAB7-C5416EAFC6F3}" type="sibTrans" cxnId="{EE179EEC-EE6D-4186-A760-E1E178B5B8FF}">
      <dgm:prSet/>
      <dgm:spPr/>
      <dgm:t>
        <a:bodyPr/>
        <a:lstStyle/>
        <a:p>
          <a:endParaRPr lang="en-GB" sz="3200"/>
        </a:p>
      </dgm:t>
    </dgm:pt>
    <dgm:pt modelId="{33C90A31-BE29-474A-93D7-19FCB274F2D6}">
      <dgm:prSet phldrT="[Texte]" custT="1"/>
      <dgm:spPr/>
      <dgm:t>
        <a:bodyPr/>
        <a:lstStyle/>
        <a:p>
          <a:endParaRPr lang="fr-BE" sz="1200" i="1" dirty="0">
            <a:latin typeface="Corbel" panose="020B0503020204020204"/>
          </a:endParaRPr>
        </a:p>
      </dgm:t>
    </dgm:pt>
    <dgm:pt modelId="{D22DB836-420B-44CE-8FDB-29C16069E159}" type="parTrans" cxnId="{1576CFBC-72BA-4F9E-A3FE-9AE3C7208B1A}">
      <dgm:prSet/>
      <dgm:spPr/>
      <dgm:t>
        <a:bodyPr/>
        <a:lstStyle/>
        <a:p>
          <a:endParaRPr lang="en-GB" sz="3200"/>
        </a:p>
      </dgm:t>
    </dgm:pt>
    <dgm:pt modelId="{B0F125EA-04E4-4348-B3D4-339677FD1D10}" type="sibTrans" cxnId="{1576CFBC-72BA-4F9E-A3FE-9AE3C7208B1A}">
      <dgm:prSet/>
      <dgm:spPr/>
      <dgm:t>
        <a:bodyPr/>
        <a:lstStyle/>
        <a:p>
          <a:endParaRPr lang="en-GB" sz="3200"/>
        </a:p>
      </dgm:t>
    </dgm:pt>
    <dgm:pt modelId="{1EA3E93B-B391-44BA-AF3B-84C4E6732496}">
      <dgm:prSet phldrT="[Texte]" custT="1"/>
      <dgm:spPr/>
      <dgm:t>
        <a:bodyPr/>
        <a:lstStyle/>
        <a:p>
          <a:r>
            <a:rPr lang="fr-FR" sz="1200" dirty="0"/>
            <a:t>Journal club</a:t>
          </a:r>
          <a:endParaRPr lang="fr-BE" sz="1200" i="1" dirty="0">
            <a:latin typeface="Corbel" panose="020B0503020204020204"/>
          </a:endParaRPr>
        </a:p>
      </dgm:t>
    </dgm:pt>
    <dgm:pt modelId="{76BF9E05-C26D-4E7C-ABBD-2F8E14B9D793}" type="parTrans" cxnId="{9E624B5A-4B5A-44C7-A4C7-883F91A8C80A}">
      <dgm:prSet/>
      <dgm:spPr/>
      <dgm:t>
        <a:bodyPr/>
        <a:lstStyle/>
        <a:p>
          <a:endParaRPr lang="en-GB" sz="3200"/>
        </a:p>
      </dgm:t>
    </dgm:pt>
    <dgm:pt modelId="{EF5C0EC8-4AAB-4211-943E-653D0E9EFC29}" type="sibTrans" cxnId="{9E624B5A-4B5A-44C7-A4C7-883F91A8C80A}">
      <dgm:prSet/>
      <dgm:spPr/>
      <dgm:t>
        <a:bodyPr/>
        <a:lstStyle/>
        <a:p>
          <a:endParaRPr lang="en-GB" sz="3200"/>
        </a:p>
      </dgm:t>
    </dgm:pt>
    <dgm:pt modelId="{84B9FB86-88D6-471C-96BA-F38BF9270DA0}">
      <dgm:prSet phldrT="[Texte]" custT="1"/>
      <dgm:spPr/>
      <dgm:t>
        <a:bodyPr/>
        <a:lstStyle/>
        <a:p>
          <a:r>
            <a:rPr lang="fr-FR" sz="1200" dirty="0"/>
            <a:t>Présentation de cas</a:t>
          </a:r>
          <a:endParaRPr lang="fr-BE" sz="1200" i="1" dirty="0">
            <a:latin typeface="Corbel" panose="020B0503020204020204"/>
          </a:endParaRPr>
        </a:p>
      </dgm:t>
    </dgm:pt>
    <dgm:pt modelId="{686B47F5-2D9B-4D04-81B5-27CEF01AD88B}" type="parTrans" cxnId="{B3E691E2-2831-41A0-8F58-A0D1EE140C52}">
      <dgm:prSet/>
      <dgm:spPr/>
      <dgm:t>
        <a:bodyPr/>
        <a:lstStyle/>
        <a:p>
          <a:endParaRPr lang="en-GB" sz="3200"/>
        </a:p>
      </dgm:t>
    </dgm:pt>
    <dgm:pt modelId="{2BC5EBA0-35B5-4BA6-924B-3905AA687DDF}" type="sibTrans" cxnId="{B3E691E2-2831-41A0-8F58-A0D1EE140C52}">
      <dgm:prSet/>
      <dgm:spPr/>
      <dgm:t>
        <a:bodyPr/>
        <a:lstStyle/>
        <a:p>
          <a:endParaRPr lang="en-GB" sz="3200"/>
        </a:p>
      </dgm:t>
    </dgm:pt>
    <dgm:pt modelId="{F3DCC5A2-5FA7-48DC-8147-CABD125ED183}">
      <dgm:prSet phldrT="[Texte]" custT="1"/>
      <dgm:spPr/>
      <dgm:t>
        <a:bodyPr/>
        <a:lstStyle/>
        <a:p>
          <a:r>
            <a:rPr lang="fr-FR" sz="1200" dirty="0"/>
            <a:t>Quiz</a:t>
          </a:r>
          <a:endParaRPr lang="fr-BE" sz="1200" b="1" i="1" dirty="0"/>
        </a:p>
      </dgm:t>
    </dgm:pt>
    <dgm:pt modelId="{7962B83F-B5F4-462B-91CE-BC3EC9E7A066}" type="parTrans" cxnId="{05F50861-259B-4285-A627-E4A47A59BC40}">
      <dgm:prSet/>
      <dgm:spPr/>
      <dgm:t>
        <a:bodyPr/>
        <a:lstStyle/>
        <a:p>
          <a:endParaRPr lang="en-GB" sz="3200"/>
        </a:p>
      </dgm:t>
    </dgm:pt>
    <dgm:pt modelId="{17EA808B-67F4-412B-9C5E-94B529AAA505}" type="sibTrans" cxnId="{05F50861-259B-4285-A627-E4A47A59BC40}">
      <dgm:prSet/>
      <dgm:spPr/>
      <dgm:t>
        <a:bodyPr/>
        <a:lstStyle/>
        <a:p>
          <a:endParaRPr lang="en-GB" sz="3200"/>
        </a:p>
      </dgm:t>
    </dgm:pt>
    <dgm:pt modelId="{B30BB0E9-26C9-49A3-AE77-59F458CDB8CE}">
      <dgm:prSet phldrT="[Texte]" custT="1"/>
      <dgm:spPr/>
      <dgm:t>
        <a:bodyPr/>
        <a:lstStyle/>
        <a:p>
          <a:endParaRPr lang="fr-BE" sz="1200" b="1" i="1" dirty="0">
            <a:solidFill>
              <a:schemeClr val="accent6"/>
            </a:solidFill>
          </a:endParaRPr>
        </a:p>
      </dgm:t>
    </dgm:pt>
    <dgm:pt modelId="{9E62A899-DEFB-4A68-8E75-025562CC631F}" type="parTrans" cxnId="{B44C67E8-CDF0-4B9F-AF34-BC5831930041}">
      <dgm:prSet/>
      <dgm:spPr/>
      <dgm:t>
        <a:bodyPr/>
        <a:lstStyle/>
        <a:p>
          <a:endParaRPr lang="en-GB"/>
        </a:p>
      </dgm:t>
    </dgm:pt>
    <dgm:pt modelId="{966D8461-27CC-4BA1-9896-53A656119F9C}" type="sibTrans" cxnId="{B44C67E8-CDF0-4B9F-AF34-BC5831930041}">
      <dgm:prSet/>
      <dgm:spPr/>
      <dgm:t>
        <a:bodyPr/>
        <a:lstStyle/>
        <a:p>
          <a:endParaRPr lang="en-GB"/>
        </a:p>
      </dgm:t>
    </dgm:pt>
    <dgm:pt modelId="{3A8E7A4B-3563-419E-AA08-2AADF65E53BA}">
      <dgm:prSet custT="1"/>
      <dgm:spPr/>
      <dgm:t>
        <a:bodyPr/>
        <a:lstStyle/>
        <a:p>
          <a:r>
            <a:rPr lang="fr-FR" sz="1200" dirty="0"/>
            <a:t>Comité BUA fonctionnel</a:t>
          </a:r>
          <a:endParaRPr lang="fr-BE" sz="1200" i="1" dirty="0"/>
        </a:p>
      </dgm:t>
    </dgm:pt>
    <dgm:pt modelId="{B17338C8-D5F8-467F-907D-61F49258BE1B}" type="parTrans" cxnId="{BA6B07D1-250B-485E-AE93-AB3D39E5BB80}">
      <dgm:prSet/>
      <dgm:spPr/>
      <dgm:t>
        <a:bodyPr/>
        <a:lstStyle/>
        <a:p>
          <a:endParaRPr lang="en-GB"/>
        </a:p>
      </dgm:t>
    </dgm:pt>
    <dgm:pt modelId="{CB4221BF-8FC1-4357-898F-6C2C366277F8}" type="sibTrans" cxnId="{BA6B07D1-250B-485E-AE93-AB3D39E5BB80}">
      <dgm:prSet/>
      <dgm:spPr/>
      <dgm:t>
        <a:bodyPr/>
        <a:lstStyle/>
        <a:p>
          <a:endParaRPr lang="en-GB"/>
        </a:p>
      </dgm:t>
    </dgm:pt>
    <dgm:pt modelId="{57A8F46E-E7C3-4AAB-9086-C1E0A4E4E3D6}" type="pres">
      <dgm:prSet presAssocID="{76EC848B-3139-45B5-8377-7890F0B14002}" presName="linearFlow" presStyleCnt="0">
        <dgm:presLayoutVars>
          <dgm:dir/>
          <dgm:animLvl val="lvl"/>
          <dgm:resizeHandles val="exact"/>
        </dgm:presLayoutVars>
      </dgm:prSet>
      <dgm:spPr/>
    </dgm:pt>
    <dgm:pt modelId="{B4EE1A8E-DE59-4E58-88B8-D986F8D438D9}" type="pres">
      <dgm:prSet presAssocID="{5D9E90EA-9A7C-4C22-9CB2-DA8B7C312ADF}" presName="composite" presStyleCnt="0"/>
      <dgm:spPr/>
    </dgm:pt>
    <dgm:pt modelId="{BCB39B4F-5C88-4DB4-908E-EA4701E2A9D7}" type="pres">
      <dgm:prSet presAssocID="{5D9E90EA-9A7C-4C22-9CB2-DA8B7C312ADF}" presName="parTx" presStyleLbl="node1" presStyleIdx="0" presStyleCnt="4">
        <dgm:presLayoutVars>
          <dgm:chMax val="0"/>
          <dgm:chPref val="0"/>
          <dgm:bulletEnabled val="1"/>
        </dgm:presLayoutVars>
      </dgm:prSet>
      <dgm:spPr/>
    </dgm:pt>
    <dgm:pt modelId="{EE601ED3-3A70-40CB-8288-CBE048409438}" type="pres">
      <dgm:prSet presAssocID="{5D9E90EA-9A7C-4C22-9CB2-DA8B7C312ADF}" presName="parSh" presStyleLbl="node1" presStyleIdx="0" presStyleCnt="4" custScaleX="112446" custScaleY="103801"/>
      <dgm:spPr/>
    </dgm:pt>
    <dgm:pt modelId="{C642B909-C970-4073-A32F-E8405F8D9080}" type="pres">
      <dgm:prSet presAssocID="{5D9E90EA-9A7C-4C22-9CB2-DA8B7C312ADF}" presName="desTx" presStyleLbl="fgAcc1" presStyleIdx="0" presStyleCnt="4" custLinFactNeighborY="7115">
        <dgm:presLayoutVars>
          <dgm:bulletEnabled val="1"/>
        </dgm:presLayoutVars>
      </dgm:prSet>
      <dgm:spPr/>
    </dgm:pt>
    <dgm:pt modelId="{F60D7CCC-FAB2-43E5-8C95-4B36238D79FA}" type="pres">
      <dgm:prSet presAssocID="{063FB302-6809-4598-B82A-65D661E7A32D}" presName="sibTrans" presStyleLbl="sibTrans2D1" presStyleIdx="0" presStyleCnt="3"/>
      <dgm:spPr/>
    </dgm:pt>
    <dgm:pt modelId="{78BB64BA-9067-4687-BD72-D32735E5CE2E}" type="pres">
      <dgm:prSet presAssocID="{063FB302-6809-4598-B82A-65D661E7A32D}" presName="connTx" presStyleLbl="sibTrans2D1" presStyleIdx="0" presStyleCnt="3"/>
      <dgm:spPr/>
    </dgm:pt>
    <dgm:pt modelId="{1642E883-71D0-45E6-8621-4A2E994B9D95}" type="pres">
      <dgm:prSet presAssocID="{57212E29-F152-4812-92B6-44EB3AD3C2AA}" presName="composite" presStyleCnt="0"/>
      <dgm:spPr/>
    </dgm:pt>
    <dgm:pt modelId="{E9C39299-9212-44A2-AB4E-E63EAF66ADF4}" type="pres">
      <dgm:prSet presAssocID="{57212E29-F152-4812-92B6-44EB3AD3C2AA}" presName="parTx" presStyleLbl="node1" presStyleIdx="0" presStyleCnt="4">
        <dgm:presLayoutVars>
          <dgm:chMax val="0"/>
          <dgm:chPref val="0"/>
          <dgm:bulletEnabled val="1"/>
        </dgm:presLayoutVars>
      </dgm:prSet>
      <dgm:spPr/>
    </dgm:pt>
    <dgm:pt modelId="{7CB56270-069E-47BA-BEF2-E113EF7064B1}" type="pres">
      <dgm:prSet presAssocID="{57212E29-F152-4812-92B6-44EB3AD3C2AA}" presName="parSh" presStyleLbl="node1" presStyleIdx="1" presStyleCnt="4" custScaleX="94475" custScaleY="105062"/>
      <dgm:spPr/>
    </dgm:pt>
    <dgm:pt modelId="{E4C5BA1B-9C57-443D-8FAA-DA97C7441A0B}" type="pres">
      <dgm:prSet presAssocID="{57212E29-F152-4812-92B6-44EB3AD3C2AA}" presName="desTx" presStyleLbl="fgAcc1" presStyleIdx="1" presStyleCnt="4" custLinFactNeighborY="2765">
        <dgm:presLayoutVars>
          <dgm:bulletEnabled val="1"/>
        </dgm:presLayoutVars>
      </dgm:prSet>
      <dgm:spPr/>
    </dgm:pt>
    <dgm:pt modelId="{EDBC4B3F-7C76-4ED6-B66F-0522D0877B24}" type="pres">
      <dgm:prSet presAssocID="{3972472F-58A3-45C9-8D7B-EB2D96B86F5C}" presName="sibTrans" presStyleLbl="sibTrans2D1" presStyleIdx="1" presStyleCnt="3"/>
      <dgm:spPr/>
    </dgm:pt>
    <dgm:pt modelId="{4AB5527B-00DF-45A0-BD75-7D534850EEF0}" type="pres">
      <dgm:prSet presAssocID="{3972472F-58A3-45C9-8D7B-EB2D96B86F5C}" presName="connTx" presStyleLbl="sibTrans2D1" presStyleIdx="1" presStyleCnt="3"/>
      <dgm:spPr/>
    </dgm:pt>
    <dgm:pt modelId="{615843FA-3044-48BB-93EA-9F425B9BDA04}" type="pres">
      <dgm:prSet presAssocID="{DF27B640-070E-4CAF-8999-8EFC36EE3E45}" presName="composite" presStyleCnt="0"/>
      <dgm:spPr/>
    </dgm:pt>
    <dgm:pt modelId="{34A7BD74-8563-4A25-A69F-30FF32B9E317}" type="pres">
      <dgm:prSet presAssocID="{DF27B640-070E-4CAF-8999-8EFC36EE3E45}" presName="parTx" presStyleLbl="node1" presStyleIdx="1" presStyleCnt="4">
        <dgm:presLayoutVars>
          <dgm:chMax val="0"/>
          <dgm:chPref val="0"/>
          <dgm:bulletEnabled val="1"/>
        </dgm:presLayoutVars>
      </dgm:prSet>
      <dgm:spPr/>
    </dgm:pt>
    <dgm:pt modelId="{9A62BDA9-CA77-4F62-BCAD-81C1C4522561}" type="pres">
      <dgm:prSet presAssocID="{DF27B640-070E-4CAF-8999-8EFC36EE3E45}" presName="parSh" presStyleLbl="node1" presStyleIdx="2" presStyleCnt="4" custLinFactNeighborX="-65" custLinFactNeighborY="-2518"/>
      <dgm:spPr/>
    </dgm:pt>
    <dgm:pt modelId="{2B72ACF5-1F86-466F-976F-351AE71EC97F}" type="pres">
      <dgm:prSet presAssocID="{DF27B640-070E-4CAF-8999-8EFC36EE3E45}" presName="desTx" presStyleLbl="fgAcc1" presStyleIdx="2" presStyleCnt="4" custLinFactNeighborX="-7602" custLinFactNeighborY="1235">
        <dgm:presLayoutVars>
          <dgm:bulletEnabled val="1"/>
        </dgm:presLayoutVars>
      </dgm:prSet>
      <dgm:spPr/>
    </dgm:pt>
    <dgm:pt modelId="{FD1FCEA5-0245-4BA1-BE87-DB52C43A070F}" type="pres">
      <dgm:prSet presAssocID="{0F376D03-A016-4818-BEE4-AACEBF6C1E80}" presName="sibTrans" presStyleLbl="sibTrans2D1" presStyleIdx="2" presStyleCnt="3"/>
      <dgm:spPr/>
    </dgm:pt>
    <dgm:pt modelId="{9C42CD88-8735-49B7-A55A-C77150653E88}" type="pres">
      <dgm:prSet presAssocID="{0F376D03-A016-4818-BEE4-AACEBF6C1E80}" presName="connTx" presStyleLbl="sibTrans2D1" presStyleIdx="2" presStyleCnt="3"/>
      <dgm:spPr/>
    </dgm:pt>
    <dgm:pt modelId="{10D40BC4-5B7E-4BA9-961E-F2E10A89FD80}" type="pres">
      <dgm:prSet presAssocID="{0CABF10C-0572-4854-94E4-30F996ADC868}" presName="composite" presStyleCnt="0"/>
      <dgm:spPr/>
    </dgm:pt>
    <dgm:pt modelId="{32E26380-9BE5-48C9-A513-472601F80E8A}" type="pres">
      <dgm:prSet presAssocID="{0CABF10C-0572-4854-94E4-30F996ADC868}" presName="parTx" presStyleLbl="node1" presStyleIdx="2" presStyleCnt="4">
        <dgm:presLayoutVars>
          <dgm:chMax val="0"/>
          <dgm:chPref val="0"/>
          <dgm:bulletEnabled val="1"/>
        </dgm:presLayoutVars>
      </dgm:prSet>
      <dgm:spPr/>
    </dgm:pt>
    <dgm:pt modelId="{D7766002-35BD-402D-A976-7E287BDDD9EB}" type="pres">
      <dgm:prSet presAssocID="{0CABF10C-0572-4854-94E4-30F996ADC868}" presName="parSh" presStyleLbl="node1" presStyleIdx="3" presStyleCnt="4"/>
      <dgm:spPr/>
    </dgm:pt>
    <dgm:pt modelId="{BAFDB223-31D6-4AC5-9273-FFF0D98090E0}" type="pres">
      <dgm:prSet presAssocID="{0CABF10C-0572-4854-94E4-30F996ADC868}" presName="desTx" presStyleLbl="fgAcc1" presStyleIdx="3" presStyleCnt="4">
        <dgm:presLayoutVars>
          <dgm:bulletEnabled val="1"/>
        </dgm:presLayoutVars>
      </dgm:prSet>
      <dgm:spPr/>
    </dgm:pt>
  </dgm:ptLst>
  <dgm:cxnLst>
    <dgm:cxn modelId="{53AA3904-59D1-4D5D-8B9C-AC75D99E3332}" type="presOf" srcId="{9FB2ACBA-91BC-4CD1-A5EF-247522525D16}" destId="{2B72ACF5-1F86-466F-976F-351AE71EC97F}" srcOrd="0" destOrd="4" presId="urn:microsoft.com/office/officeart/2005/8/layout/process3"/>
    <dgm:cxn modelId="{F814D804-BE79-43FD-BC76-E2FB40AA3B97}" type="presOf" srcId="{0CABF10C-0572-4854-94E4-30F996ADC868}" destId="{D7766002-35BD-402D-A976-7E287BDDD9EB}" srcOrd="1" destOrd="0" presId="urn:microsoft.com/office/officeart/2005/8/layout/process3"/>
    <dgm:cxn modelId="{EDFC1910-D317-4122-9343-44C4DD255870}" srcId="{5D9E90EA-9A7C-4C22-9CB2-DA8B7C312ADF}" destId="{689C3FB7-8078-4EDD-BCBD-9BE1B6F0EBD4}" srcOrd="5" destOrd="0" parTransId="{D8966735-F585-4C63-8443-2DBA66D9E950}" sibTransId="{8B68EC40-9496-4BC4-BE94-620C71B4C43C}"/>
    <dgm:cxn modelId="{76E41612-D512-4362-AE9E-ADED9EC9FF44}" type="presOf" srcId="{0F6A4C09-32AA-4E4F-8BE1-6A813A6E267B}" destId="{2B72ACF5-1F86-466F-976F-351AE71EC97F}" srcOrd="0" destOrd="0" presId="urn:microsoft.com/office/officeart/2005/8/layout/process3"/>
    <dgm:cxn modelId="{72DE8A19-FA74-49B2-BC70-6ECB4B63D8C6}" srcId="{5D9E90EA-9A7C-4C22-9CB2-DA8B7C312ADF}" destId="{F55E3101-BAEA-4720-AC14-A7A1E6F69F1E}" srcOrd="4" destOrd="0" parTransId="{A9E42A90-0819-4501-A212-9C34EC258271}" sibTransId="{5CC075C2-F9B7-4F15-ABDC-5CD296ADE3DE}"/>
    <dgm:cxn modelId="{B8579F1A-212C-4B13-88CA-4F701D6FD94C}" type="presOf" srcId="{DF27B640-070E-4CAF-8999-8EFC36EE3E45}" destId="{34A7BD74-8563-4A25-A69F-30FF32B9E317}" srcOrd="0" destOrd="0" presId="urn:microsoft.com/office/officeart/2005/8/layout/process3"/>
    <dgm:cxn modelId="{A241251C-C80C-47D4-9F77-CEF38996158C}" srcId="{5D9E90EA-9A7C-4C22-9CB2-DA8B7C312ADF}" destId="{916334AF-9206-4ECD-BA70-4A0792CCD7A8}" srcOrd="8" destOrd="0" parTransId="{7AD8F87F-1746-45A9-95CC-97732BF12679}" sibTransId="{299D9B26-FA45-4366-BBA9-6629800696C9}"/>
    <dgm:cxn modelId="{9310561C-3AEC-4751-88D0-45433146D3ED}" type="presOf" srcId="{3972472F-58A3-45C9-8D7B-EB2D96B86F5C}" destId="{EDBC4B3F-7C76-4ED6-B66F-0522D0877B24}" srcOrd="0" destOrd="0" presId="urn:microsoft.com/office/officeart/2005/8/layout/process3"/>
    <dgm:cxn modelId="{2818A325-5C18-46F0-A2E6-79577151736B}" srcId="{57212E29-F152-4812-92B6-44EB3AD3C2AA}" destId="{89B523BC-1E77-495D-AE3E-18D22DDFCDE7}" srcOrd="1" destOrd="0" parTransId="{22FE1A7E-2A5F-4C33-9A2E-1CE8CF9820FC}" sibTransId="{6A97528C-79CA-4828-9D57-4CD989246B3B}"/>
    <dgm:cxn modelId="{AFF77428-7743-4769-887A-48C2B19638B6}" type="presOf" srcId="{1EA3E93B-B391-44BA-AF3B-84C4E6732496}" destId="{E4C5BA1B-9C57-443D-8FAA-DA97C7441A0B}" srcOrd="0" destOrd="5" presId="urn:microsoft.com/office/officeart/2005/8/layout/process3"/>
    <dgm:cxn modelId="{DDAD242D-1E8C-4C38-A9B7-DC7396826C74}" type="presOf" srcId="{063FB302-6809-4598-B82A-65D661E7A32D}" destId="{F60D7CCC-FAB2-43E5-8C95-4B36238D79FA}" srcOrd="0" destOrd="0" presId="urn:microsoft.com/office/officeart/2005/8/layout/process3"/>
    <dgm:cxn modelId="{DF755933-7EDD-420C-90B4-15C7A869CFC4}" type="presOf" srcId="{0F376D03-A016-4818-BEE4-AACEBF6C1E80}" destId="{FD1FCEA5-0245-4BA1-BE87-DB52C43A070F}" srcOrd="0" destOrd="0" presId="urn:microsoft.com/office/officeart/2005/8/layout/process3"/>
    <dgm:cxn modelId="{7DAA3E34-18E7-477D-9861-03FBA729BE46}" srcId="{DF27B640-070E-4CAF-8999-8EFC36EE3E45}" destId="{0F6A4C09-32AA-4E4F-8BE1-6A813A6E267B}" srcOrd="0" destOrd="0" parTransId="{4F74C9FE-F8AA-440F-AFB9-5A3319B7C2A4}" sibTransId="{05FA8C04-B32D-4108-9F5C-F2DCC73B3626}"/>
    <dgm:cxn modelId="{EF57AE35-6296-4579-AF6F-8C9FFF799637}" type="presOf" srcId="{57212E29-F152-4812-92B6-44EB3AD3C2AA}" destId="{E9C39299-9212-44A2-AB4E-E63EAF66ADF4}" srcOrd="0" destOrd="0" presId="urn:microsoft.com/office/officeart/2005/8/layout/process3"/>
    <dgm:cxn modelId="{FC640337-39FC-4826-9809-58F957BC3DFC}" srcId="{76EC848B-3139-45B5-8377-7890F0B14002}" destId="{57212E29-F152-4812-92B6-44EB3AD3C2AA}" srcOrd="1" destOrd="0" parTransId="{4643A727-3EA5-41C0-8E0F-E34FED23F8F7}" sibTransId="{3972472F-58A3-45C9-8D7B-EB2D96B86F5C}"/>
    <dgm:cxn modelId="{41D90B3C-FE5C-4051-8834-EBE670B5ECE9}" srcId="{76EC848B-3139-45B5-8377-7890F0B14002}" destId="{5D9E90EA-9A7C-4C22-9CB2-DA8B7C312ADF}" srcOrd="0" destOrd="0" parTransId="{4CB0FBD5-453C-43F1-BC9D-2E412E923C38}" sibTransId="{063FB302-6809-4598-B82A-65D661E7A32D}"/>
    <dgm:cxn modelId="{BA15353C-0E4D-459D-8CA2-FF86F63551E2}" type="presOf" srcId="{063FB302-6809-4598-B82A-65D661E7A32D}" destId="{78BB64BA-9067-4687-BD72-D32735E5CE2E}" srcOrd="1" destOrd="0" presId="urn:microsoft.com/office/officeart/2005/8/layout/process3"/>
    <dgm:cxn modelId="{747B633D-0B61-414E-8184-0ED397E623AA}" srcId="{5D9E90EA-9A7C-4C22-9CB2-DA8B7C312ADF}" destId="{C98170F3-5D9B-4EFB-BF2A-2CC163E94749}" srcOrd="2" destOrd="0" parTransId="{5E2A2A8B-2F05-4299-879A-EEB9F8BA9D0E}" sibTransId="{6B0BF5A4-9665-4FF7-BA95-F1F84F6E4818}"/>
    <dgm:cxn modelId="{33FD8E40-CDBC-4227-B56B-EE72DCEEE937}" srcId="{57212E29-F152-4812-92B6-44EB3AD3C2AA}" destId="{31D86B9D-9CF1-4378-8498-D6328AE64110}" srcOrd="0" destOrd="0" parTransId="{BFCBD096-A5CF-48C7-9455-EFF698D2FB68}" sibTransId="{7C9F4F51-EBD9-40D2-A360-A7098AA968F9}"/>
    <dgm:cxn modelId="{16B8B840-298F-4ADE-8923-808DD1003F2E}" type="presOf" srcId="{F55E3101-BAEA-4720-AC14-A7A1E6F69F1E}" destId="{C642B909-C970-4073-A32F-E8405F8D9080}" srcOrd="0" destOrd="4" presId="urn:microsoft.com/office/officeart/2005/8/layout/process3"/>
    <dgm:cxn modelId="{3038DD40-AC35-4AD6-BD79-D61A24BF789A}" type="presOf" srcId="{C16618C8-7D9B-4C34-A7F7-1D5A9B6BBA0C}" destId="{E4C5BA1B-9C57-443D-8FAA-DA97C7441A0B}" srcOrd="0" destOrd="2" presId="urn:microsoft.com/office/officeart/2005/8/layout/process3"/>
    <dgm:cxn modelId="{7C4A1E5D-BDF7-446C-B51F-E9ADA66FD87E}" type="presOf" srcId="{8F05B088-6668-4A7C-8E24-06D3E065B1BA}" destId="{C642B909-C970-4073-A32F-E8405F8D9080}" srcOrd="0" destOrd="3" presId="urn:microsoft.com/office/officeart/2005/8/layout/process3"/>
    <dgm:cxn modelId="{05F50861-259B-4285-A627-E4A47A59BC40}" srcId="{5D9E90EA-9A7C-4C22-9CB2-DA8B7C312ADF}" destId="{F3DCC5A2-5FA7-48DC-8147-CABD125ED183}" srcOrd="1" destOrd="0" parTransId="{7962B83F-B5F4-462B-91CE-BC3EC9E7A066}" sibTransId="{17EA808B-67F4-412B-9C5E-94B529AAA505}"/>
    <dgm:cxn modelId="{17F4E861-73D8-4D8E-8FF0-A7FBCE12913F}" type="presOf" srcId="{3A8E7A4B-3563-419E-AA08-2AADF65E53BA}" destId="{BAFDB223-31D6-4AC5-9273-FFF0D98090E0}" srcOrd="0" destOrd="1" presId="urn:microsoft.com/office/officeart/2005/8/layout/process3"/>
    <dgm:cxn modelId="{92242063-A2A4-411E-87E6-A9289DF7E935}" srcId="{DF27B640-070E-4CAF-8999-8EFC36EE3E45}" destId="{ADFD93A9-B73F-4097-BE3B-931F33C7BA5F}" srcOrd="8" destOrd="0" parTransId="{BE17778A-D669-45C3-B01B-2568516D2013}" sibTransId="{681D1468-2F8E-4B75-B093-E4BCAFE4B779}"/>
    <dgm:cxn modelId="{70319A64-93BA-46B2-9D41-399AFDEBC5B6}" type="presOf" srcId="{ADFD93A9-B73F-4097-BE3B-931F33C7BA5F}" destId="{2B72ACF5-1F86-466F-976F-351AE71EC97F}" srcOrd="0" destOrd="8" presId="urn:microsoft.com/office/officeart/2005/8/layout/process3"/>
    <dgm:cxn modelId="{12DD4A6A-E3D8-44C0-B53B-56350DD967FE}" type="presOf" srcId="{86F7386E-2F0B-4C63-91F0-B2647DE02C75}" destId="{2B72ACF5-1F86-466F-976F-351AE71EC97F}" srcOrd="0" destOrd="6" presId="urn:microsoft.com/office/officeart/2005/8/layout/process3"/>
    <dgm:cxn modelId="{2AF3AE4D-FAF2-47F0-8454-177252CF8414}" type="presOf" srcId="{FC47D1A9-9FAC-4AC0-9215-1265811A30F5}" destId="{BAFDB223-31D6-4AC5-9273-FFF0D98090E0}" srcOrd="0" destOrd="0" presId="urn:microsoft.com/office/officeart/2005/8/layout/process3"/>
    <dgm:cxn modelId="{852DEC6E-AE6B-4B0C-B871-F78D20A0014C}" type="presOf" srcId="{5D9E90EA-9A7C-4C22-9CB2-DA8B7C312ADF}" destId="{BCB39B4F-5C88-4DB4-908E-EA4701E2A9D7}" srcOrd="0" destOrd="0" presId="urn:microsoft.com/office/officeart/2005/8/layout/process3"/>
    <dgm:cxn modelId="{57FF994F-A11C-4FCF-83AC-9991AEB80B1D}" type="presOf" srcId="{6B74C064-D40B-4244-B419-49DA8972BD37}" destId="{BAFDB223-31D6-4AC5-9273-FFF0D98090E0}" srcOrd="0" destOrd="2" presId="urn:microsoft.com/office/officeart/2005/8/layout/process3"/>
    <dgm:cxn modelId="{1130BE4F-8BDD-42E8-A405-A9EB332F5015}" srcId="{5D9E90EA-9A7C-4C22-9CB2-DA8B7C312ADF}" destId="{1CC355F1-854A-4CCA-8B00-22BF4CD471E7}" srcOrd="0" destOrd="0" parTransId="{1D406A38-526A-4C58-A82E-43A684E2D0E2}" sibTransId="{08A8A128-B341-4671-B89C-16E71E641886}"/>
    <dgm:cxn modelId="{81ECC871-4C45-415D-B494-712EAF644798}" srcId="{DF27B640-070E-4CAF-8999-8EFC36EE3E45}" destId="{385021C7-C670-403D-839B-E3872B113225}" srcOrd="7" destOrd="0" parTransId="{ADFB7D91-4B2D-4FEF-A59A-4F198ACDA06A}" sibTransId="{CA7B9966-6BB1-41BC-BFEA-1EE3BA46B10D}"/>
    <dgm:cxn modelId="{C661CD75-35CE-44BA-B6A1-D1CDA17371C1}" type="presOf" srcId="{31D86B9D-9CF1-4378-8498-D6328AE64110}" destId="{E4C5BA1B-9C57-443D-8FAA-DA97C7441A0B}" srcOrd="0" destOrd="0" presId="urn:microsoft.com/office/officeart/2005/8/layout/process3"/>
    <dgm:cxn modelId="{C5160B79-0C46-40C2-AD3C-1191426AB961}" type="presOf" srcId="{57212E29-F152-4812-92B6-44EB3AD3C2AA}" destId="{7CB56270-069E-47BA-BEF2-E113EF7064B1}" srcOrd="1" destOrd="0" presId="urn:microsoft.com/office/officeart/2005/8/layout/process3"/>
    <dgm:cxn modelId="{9E624B5A-4B5A-44C7-A4C7-883F91A8C80A}" srcId="{57212E29-F152-4812-92B6-44EB3AD3C2AA}" destId="{1EA3E93B-B391-44BA-AF3B-84C4E6732496}" srcOrd="5" destOrd="0" parTransId="{76BF9E05-C26D-4E7C-ABBD-2F8E14B9D793}" sibTransId="{EF5C0EC8-4AAB-4211-943E-653D0E9EFC29}"/>
    <dgm:cxn modelId="{FF93E97C-5F6D-4C25-8AC9-9441CD4D3565}" srcId="{DF27B640-070E-4CAF-8999-8EFC36EE3E45}" destId="{A9729144-EBA8-49E1-9B09-7A4338F1B8D5}" srcOrd="5" destOrd="0" parTransId="{119384CC-7943-4BF0-A45E-C2E7F1B456F6}" sibTransId="{0A31EA2B-4847-40BA-8B4F-1978F33F6590}"/>
    <dgm:cxn modelId="{510BD87D-33A3-43C4-94CF-3F1E28D6691E}" type="presOf" srcId="{DF27B640-070E-4CAF-8999-8EFC36EE3E45}" destId="{9A62BDA9-CA77-4F62-BCAD-81C1C4522561}" srcOrd="1" destOrd="0" presId="urn:microsoft.com/office/officeart/2005/8/layout/process3"/>
    <dgm:cxn modelId="{E60BA985-DD99-423F-8757-DCFDA3B976F6}" type="presOf" srcId="{385021C7-C670-403D-839B-E3872B113225}" destId="{2B72ACF5-1F86-466F-976F-351AE71EC97F}" srcOrd="0" destOrd="7" presId="urn:microsoft.com/office/officeart/2005/8/layout/process3"/>
    <dgm:cxn modelId="{69489C8A-37E4-41C7-A232-A19CC8FA8CE2}" type="presOf" srcId="{76EC848B-3139-45B5-8377-7890F0B14002}" destId="{57A8F46E-E7C3-4AAB-9086-C1E0A4E4E3D6}" srcOrd="0" destOrd="0" presId="urn:microsoft.com/office/officeart/2005/8/layout/process3"/>
    <dgm:cxn modelId="{63E01C90-CB52-4AAF-AE83-F0973A620DA3}" type="presOf" srcId="{33C90A31-BE29-474A-93D7-19FCB274F2D6}" destId="{E4C5BA1B-9C57-443D-8FAA-DA97C7441A0B}" srcOrd="0" destOrd="3" presId="urn:microsoft.com/office/officeart/2005/8/layout/process3"/>
    <dgm:cxn modelId="{18C6DB91-2A01-4C1C-94CF-61036328AB33}" type="presOf" srcId="{0F376D03-A016-4818-BEE4-AACEBF6C1E80}" destId="{9C42CD88-8735-49B7-A55A-C77150653E88}" srcOrd="1" destOrd="0" presId="urn:microsoft.com/office/officeart/2005/8/layout/process3"/>
    <dgm:cxn modelId="{A6E84594-78CC-454D-9643-63B766C5465E}" srcId="{5D9E90EA-9A7C-4C22-9CB2-DA8B7C312ADF}" destId="{8F05B088-6668-4A7C-8E24-06D3E065B1BA}" srcOrd="3" destOrd="0" parTransId="{D0ED565F-A564-4B7A-8243-31D30FFFF793}" sibTransId="{A4C97763-C988-430D-B0E1-C2FF4549B157}"/>
    <dgm:cxn modelId="{7B94DB9D-91C4-47D2-B9E3-557F6E616F06}" srcId="{5D9E90EA-9A7C-4C22-9CB2-DA8B7C312ADF}" destId="{5F383E12-9702-4569-88F5-B95097385C54}" srcOrd="6" destOrd="0" parTransId="{486430A5-BDA7-45FB-A662-13162704F9A1}" sibTransId="{E56ECDA1-419A-4FB0-99E9-286EFC5EC00E}"/>
    <dgm:cxn modelId="{997C9CA5-1E93-4D68-AC9E-3ECAB119FDAB}" type="presOf" srcId="{C98170F3-5D9B-4EFB-BF2A-2CC163E94749}" destId="{C642B909-C970-4073-A32F-E8405F8D9080}" srcOrd="0" destOrd="2" presId="urn:microsoft.com/office/officeart/2005/8/layout/process3"/>
    <dgm:cxn modelId="{4FD8C1AC-4A5F-4AC7-8AE3-4A29B7709675}" type="presOf" srcId="{22CA3CED-12F1-476C-BE6A-987EDE9363EA}" destId="{2B72ACF5-1F86-466F-976F-351AE71EC97F}" srcOrd="0" destOrd="2" presId="urn:microsoft.com/office/officeart/2005/8/layout/process3"/>
    <dgm:cxn modelId="{F77679B5-6EBE-480B-9675-56F9A7B2AD07}" type="presOf" srcId="{F3DCC5A2-5FA7-48DC-8147-CABD125ED183}" destId="{C642B909-C970-4073-A32F-E8405F8D9080}" srcOrd="0" destOrd="1" presId="urn:microsoft.com/office/officeart/2005/8/layout/process3"/>
    <dgm:cxn modelId="{97E789B6-15D8-47E5-AD17-1A9729EEF2F6}" srcId="{DF27B640-070E-4CAF-8999-8EFC36EE3E45}" destId="{9FB2ACBA-91BC-4CD1-A5EF-247522525D16}" srcOrd="4" destOrd="0" parTransId="{5242151D-327D-414F-AC01-536890873F0C}" sibTransId="{31B8306C-8CDE-42F8-A701-D89D21394D11}"/>
    <dgm:cxn modelId="{330D54BB-3F66-41F7-9511-698749BB6FDF}" srcId="{57212E29-F152-4812-92B6-44EB3AD3C2AA}" destId="{C16618C8-7D9B-4C34-A7F7-1D5A9B6BBA0C}" srcOrd="2" destOrd="0" parTransId="{C60D7F81-1577-4934-9186-286B55E0860F}" sibTransId="{F12CB08B-A2B9-45C7-BF02-7AE316129305}"/>
    <dgm:cxn modelId="{750996BB-022B-48F7-8E2E-803BDCF68F75}" srcId="{0CABF10C-0572-4854-94E4-30F996ADC868}" destId="{FC47D1A9-9FAC-4AC0-9215-1265811A30F5}" srcOrd="0" destOrd="0" parTransId="{AB380F9E-181E-46CC-8FEA-0D5A61511076}" sibTransId="{CD6049D7-5AE1-4B2E-A6CA-4D1E66AD6BF8}"/>
    <dgm:cxn modelId="{1576CFBC-72BA-4F9E-A3FE-9AE3C7208B1A}" srcId="{57212E29-F152-4812-92B6-44EB3AD3C2AA}" destId="{33C90A31-BE29-474A-93D7-19FCB274F2D6}" srcOrd="3" destOrd="0" parTransId="{D22DB836-420B-44CE-8FDB-29C16069E159}" sibTransId="{B0F125EA-04E4-4348-B3D4-339677FD1D10}"/>
    <dgm:cxn modelId="{71E631BD-7A8F-42C3-9566-9DAED0F4FDFB}" type="presOf" srcId="{916334AF-9206-4ECD-BA70-4A0792CCD7A8}" destId="{C642B909-C970-4073-A32F-E8405F8D9080}" srcOrd="0" destOrd="8" presId="urn:microsoft.com/office/officeart/2005/8/layout/process3"/>
    <dgm:cxn modelId="{5FF006BF-4369-4867-9AF6-B49849DD345E}" type="presOf" srcId="{830FD56E-73BC-40A1-8AE2-E2C015FE81A9}" destId="{E4C5BA1B-9C57-443D-8FAA-DA97C7441A0B}" srcOrd="0" destOrd="4" presId="urn:microsoft.com/office/officeart/2005/8/layout/process3"/>
    <dgm:cxn modelId="{6DCD98C1-5AFE-444A-906F-FD5F31599B3B}" type="presOf" srcId="{7C6703F3-9F9D-4553-BA4F-46C6B180A04D}" destId="{2B72ACF5-1F86-466F-976F-351AE71EC97F}" srcOrd="0" destOrd="1" presId="urn:microsoft.com/office/officeart/2005/8/layout/process3"/>
    <dgm:cxn modelId="{702DA7C4-7A83-4D75-BD0B-0BC493E56D90}" type="presOf" srcId="{689C3FB7-8078-4EDD-BCBD-9BE1B6F0EBD4}" destId="{C642B909-C970-4073-A32F-E8405F8D9080}" srcOrd="0" destOrd="5" presId="urn:microsoft.com/office/officeart/2005/8/layout/process3"/>
    <dgm:cxn modelId="{5B1A83CC-5DB0-4E86-A1B6-A4D49B33EA77}" srcId="{DF27B640-070E-4CAF-8999-8EFC36EE3E45}" destId="{22CA3CED-12F1-476C-BE6A-987EDE9363EA}" srcOrd="2" destOrd="0" parTransId="{556D0AAF-2A8E-4E90-AEDE-CD5C3050AEF6}" sibTransId="{9A7DD193-E067-49C0-9662-529012CCC014}"/>
    <dgm:cxn modelId="{E80466CD-3C91-42EF-90E7-ADE6B58A198C}" type="presOf" srcId="{5D9E90EA-9A7C-4C22-9CB2-DA8B7C312ADF}" destId="{EE601ED3-3A70-40CB-8288-CBE048409438}" srcOrd="1" destOrd="0" presId="urn:microsoft.com/office/officeart/2005/8/layout/process3"/>
    <dgm:cxn modelId="{A76DE6CD-35BE-4A7C-AF9F-08E95DAFB5BE}" srcId="{76EC848B-3139-45B5-8377-7890F0B14002}" destId="{DF27B640-070E-4CAF-8999-8EFC36EE3E45}" srcOrd="2" destOrd="0" parTransId="{58C369BD-6457-422B-99BA-C4383E390209}" sibTransId="{0F376D03-A016-4818-BEE4-AACEBF6C1E80}"/>
    <dgm:cxn modelId="{BA6B07D1-250B-485E-AE93-AB3D39E5BB80}" srcId="{0CABF10C-0572-4854-94E4-30F996ADC868}" destId="{3A8E7A4B-3563-419E-AA08-2AADF65E53BA}" srcOrd="1" destOrd="0" parTransId="{B17338C8-D5F8-467F-907D-61F49258BE1B}" sibTransId="{CB4221BF-8FC1-4357-898F-6C2C366277F8}"/>
    <dgm:cxn modelId="{E812F6D1-286A-466F-80F6-24CF58B0C3AF}" srcId="{DF27B640-070E-4CAF-8999-8EFC36EE3E45}" destId="{86F7386E-2F0B-4C63-91F0-B2647DE02C75}" srcOrd="6" destOrd="0" parTransId="{B77F784A-3FBF-4E3D-A33B-CC324D0BF5D5}" sibTransId="{D5B4B985-47D8-418D-BAC5-8810A690998A}"/>
    <dgm:cxn modelId="{0F9332D3-18CA-4F28-8DD6-D1A5B398AC5F}" type="presOf" srcId="{B30BB0E9-26C9-49A3-AE77-59F458CDB8CE}" destId="{C642B909-C970-4073-A32F-E8405F8D9080}" srcOrd="0" destOrd="7" presId="urn:microsoft.com/office/officeart/2005/8/layout/process3"/>
    <dgm:cxn modelId="{6AC4BFD4-3067-439C-A7BA-09F9C9C401BE}" srcId="{DF27B640-070E-4CAF-8999-8EFC36EE3E45}" destId="{7C6703F3-9F9D-4553-BA4F-46C6B180A04D}" srcOrd="1" destOrd="0" parTransId="{4B5CAFCE-7DED-4DB4-B825-96A1F375D69C}" sibTransId="{3601C838-A8E6-4114-A73A-0B5ECAFE94EE}"/>
    <dgm:cxn modelId="{7D77E2DB-9A25-463F-8D34-9936677E0C6F}" type="presOf" srcId="{0CABF10C-0572-4854-94E4-30F996ADC868}" destId="{32E26380-9BE5-48C9-A513-472601F80E8A}" srcOrd="0" destOrd="0" presId="urn:microsoft.com/office/officeart/2005/8/layout/process3"/>
    <dgm:cxn modelId="{BDE2E6DC-682A-4BDD-979B-91D68D8A7603}" type="presOf" srcId="{5F383E12-9702-4569-88F5-B95097385C54}" destId="{C642B909-C970-4073-A32F-E8405F8D9080}" srcOrd="0" destOrd="6" presId="urn:microsoft.com/office/officeart/2005/8/layout/process3"/>
    <dgm:cxn modelId="{47FCFBDF-91C6-4BE4-B5E7-E33FCE6A4E89}" type="presOf" srcId="{3972472F-58A3-45C9-8D7B-EB2D96B86F5C}" destId="{4AB5527B-00DF-45A0-BD75-7D534850EEF0}" srcOrd="1" destOrd="0" presId="urn:microsoft.com/office/officeart/2005/8/layout/process3"/>
    <dgm:cxn modelId="{A9B955E1-230A-40E6-9B9C-11CD9A1156E5}" type="presOf" srcId="{1CC355F1-854A-4CCA-8B00-22BF4CD471E7}" destId="{C642B909-C970-4073-A32F-E8405F8D9080}" srcOrd="0" destOrd="0" presId="urn:microsoft.com/office/officeart/2005/8/layout/process3"/>
    <dgm:cxn modelId="{B3E691E2-2831-41A0-8F58-A0D1EE140C52}" srcId="{57212E29-F152-4812-92B6-44EB3AD3C2AA}" destId="{84B9FB86-88D6-471C-96BA-F38BF9270DA0}" srcOrd="6" destOrd="0" parTransId="{686B47F5-2D9B-4D04-81B5-27CEF01AD88B}" sibTransId="{2BC5EBA0-35B5-4BA6-924B-3905AA687DDF}"/>
    <dgm:cxn modelId="{00F5D7E2-267A-41F3-AB80-DBD347243969}" srcId="{DF27B640-070E-4CAF-8999-8EFC36EE3E45}" destId="{3FB33B06-E2EF-455E-AC30-C4D73CCAEAB2}" srcOrd="3" destOrd="0" parTransId="{533FD44F-419C-49F1-AE34-CFFE3D4A4F7A}" sibTransId="{BB7CE7D9-A48C-4449-8F6D-78D4DE45C896}"/>
    <dgm:cxn modelId="{7CE134E7-CBBF-42FC-A4FE-8F21FC034F88}" type="presOf" srcId="{3FB33B06-E2EF-455E-AC30-C4D73CCAEAB2}" destId="{2B72ACF5-1F86-466F-976F-351AE71EC97F}" srcOrd="0" destOrd="3" presId="urn:microsoft.com/office/officeart/2005/8/layout/process3"/>
    <dgm:cxn modelId="{B44C67E8-CDF0-4B9F-AF34-BC5831930041}" srcId="{5D9E90EA-9A7C-4C22-9CB2-DA8B7C312ADF}" destId="{B30BB0E9-26C9-49A3-AE77-59F458CDB8CE}" srcOrd="7" destOrd="0" parTransId="{9E62A899-DEFB-4A68-8E75-025562CC631F}" sibTransId="{966D8461-27CC-4BA1-9896-53A656119F9C}"/>
    <dgm:cxn modelId="{506164EA-2666-44ED-9F94-5AB30B7EE22C}" type="presOf" srcId="{A9729144-EBA8-49E1-9B09-7A4338F1B8D5}" destId="{2B72ACF5-1F86-466F-976F-351AE71EC97F}" srcOrd="0" destOrd="5" presId="urn:microsoft.com/office/officeart/2005/8/layout/process3"/>
    <dgm:cxn modelId="{EE179EEC-EE6D-4186-A760-E1E178B5B8FF}" srcId="{57212E29-F152-4812-92B6-44EB3AD3C2AA}" destId="{830FD56E-73BC-40A1-8AE2-E2C015FE81A9}" srcOrd="4" destOrd="0" parTransId="{071CE204-C53A-4CB9-A81B-74B564E399B8}" sibTransId="{46E63141-DD36-4635-BAB7-C5416EAFC6F3}"/>
    <dgm:cxn modelId="{6B96AAF1-4BC5-4557-8946-F4F4F9787541}" srcId="{0CABF10C-0572-4854-94E4-30F996ADC868}" destId="{6B74C064-D40B-4244-B419-49DA8972BD37}" srcOrd="2" destOrd="0" parTransId="{2D325426-4430-468A-9F44-85232E58E293}" sibTransId="{1E8F73B8-9F73-4D0D-B1E7-498CE9DF3D66}"/>
    <dgm:cxn modelId="{885394F3-F7CA-47BD-B80A-7BBC9859145C}" srcId="{76EC848B-3139-45B5-8377-7890F0B14002}" destId="{0CABF10C-0572-4854-94E4-30F996ADC868}" srcOrd="3" destOrd="0" parTransId="{D06EED18-75D3-4BBD-A66F-ED9FCC5483E1}" sibTransId="{5E151DDA-E816-4EE7-93B5-1D057CBE0096}"/>
    <dgm:cxn modelId="{D82AECF7-E734-4087-A73A-7AFD56F2E605}" type="presOf" srcId="{84B9FB86-88D6-471C-96BA-F38BF9270DA0}" destId="{E4C5BA1B-9C57-443D-8FAA-DA97C7441A0B}" srcOrd="0" destOrd="6" presId="urn:microsoft.com/office/officeart/2005/8/layout/process3"/>
    <dgm:cxn modelId="{AD9262FD-292D-417C-B77D-599C46304C61}" type="presOf" srcId="{89B523BC-1E77-495D-AE3E-18D22DDFCDE7}" destId="{E4C5BA1B-9C57-443D-8FAA-DA97C7441A0B}" srcOrd="0" destOrd="1" presId="urn:microsoft.com/office/officeart/2005/8/layout/process3"/>
    <dgm:cxn modelId="{968E90A3-EACE-454F-B4F2-55FD05CF7A12}" type="presParOf" srcId="{57A8F46E-E7C3-4AAB-9086-C1E0A4E4E3D6}" destId="{B4EE1A8E-DE59-4E58-88B8-D986F8D438D9}" srcOrd="0" destOrd="0" presId="urn:microsoft.com/office/officeart/2005/8/layout/process3"/>
    <dgm:cxn modelId="{F8FBECBF-59B8-4091-8359-0F7D62A20F92}" type="presParOf" srcId="{B4EE1A8E-DE59-4E58-88B8-D986F8D438D9}" destId="{BCB39B4F-5C88-4DB4-908E-EA4701E2A9D7}" srcOrd="0" destOrd="0" presId="urn:microsoft.com/office/officeart/2005/8/layout/process3"/>
    <dgm:cxn modelId="{816F9606-AFE4-4ECD-AFC7-1A6BC19867C6}" type="presParOf" srcId="{B4EE1A8E-DE59-4E58-88B8-D986F8D438D9}" destId="{EE601ED3-3A70-40CB-8288-CBE048409438}" srcOrd="1" destOrd="0" presId="urn:microsoft.com/office/officeart/2005/8/layout/process3"/>
    <dgm:cxn modelId="{6156C740-5BD6-4567-93E8-EB1ACD85970C}" type="presParOf" srcId="{B4EE1A8E-DE59-4E58-88B8-D986F8D438D9}" destId="{C642B909-C970-4073-A32F-E8405F8D9080}" srcOrd="2" destOrd="0" presId="urn:microsoft.com/office/officeart/2005/8/layout/process3"/>
    <dgm:cxn modelId="{6B2ACF1F-0E4A-41CF-ABD4-A031E7C083C1}" type="presParOf" srcId="{57A8F46E-E7C3-4AAB-9086-C1E0A4E4E3D6}" destId="{F60D7CCC-FAB2-43E5-8C95-4B36238D79FA}" srcOrd="1" destOrd="0" presId="urn:microsoft.com/office/officeart/2005/8/layout/process3"/>
    <dgm:cxn modelId="{6EF42945-8028-45D6-B847-ABC564C7CDD6}" type="presParOf" srcId="{F60D7CCC-FAB2-43E5-8C95-4B36238D79FA}" destId="{78BB64BA-9067-4687-BD72-D32735E5CE2E}" srcOrd="0" destOrd="0" presId="urn:microsoft.com/office/officeart/2005/8/layout/process3"/>
    <dgm:cxn modelId="{C4864390-A30D-4F26-90F5-9609DDB86034}" type="presParOf" srcId="{57A8F46E-E7C3-4AAB-9086-C1E0A4E4E3D6}" destId="{1642E883-71D0-45E6-8621-4A2E994B9D95}" srcOrd="2" destOrd="0" presId="urn:microsoft.com/office/officeart/2005/8/layout/process3"/>
    <dgm:cxn modelId="{DF8214F1-8784-407B-AE5C-637C92D5F2DE}" type="presParOf" srcId="{1642E883-71D0-45E6-8621-4A2E994B9D95}" destId="{E9C39299-9212-44A2-AB4E-E63EAF66ADF4}" srcOrd="0" destOrd="0" presId="urn:microsoft.com/office/officeart/2005/8/layout/process3"/>
    <dgm:cxn modelId="{8381E539-74E1-4988-B714-F881A2534AA2}" type="presParOf" srcId="{1642E883-71D0-45E6-8621-4A2E994B9D95}" destId="{7CB56270-069E-47BA-BEF2-E113EF7064B1}" srcOrd="1" destOrd="0" presId="urn:microsoft.com/office/officeart/2005/8/layout/process3"/>
    <dgm:cxn modelId="{113DA78B-93CC-4ABF-805D-C32A73C2C74E}" type="presParOf" srcId="{1642E883-71D0-45E6-8621-4A2E994B9D95}" destId="{E4C5BA1B-9C57-443D-8FAA-DA97C7441A0B}" srcOrd="2" destOrd="0" presId="urn:microsoft.com/office/officeart/2005/8/layout/process3"/>
    <dgm:cxn modelId="{A4F315F1-A3A3-4331-A32E-ECD08DD825C4}" type="presParOf" srcId="{57A8F46E-E7C3-4AAB-9086-C1E0A4E4E3D6}" destId="{EDBC4B3F-7C76-4ED6-B66F-0522D0877B24}" srcOrd="3" destOrd="0" presId="urn:microsoft.com/office/officeart/2005/8/layout/process3"/>
    <dgm:cxn modelId="{973EDA1B-8536-4B09-AD23-7993C72A6A00}" type="presParOf" srcId="{EDBC4B3F-7C76-4ED6-B66F-0522D0877B24}" destId="{4AB5527B-00DF-45A0-BD75-7D534850EEF0}" srcOrd="0" destOrd="0" presId="urn:microsoft.com/office/officeart/2005/8/layout/process3"/>
    <dgm:cxn modelId="{E2255FAE-DDE5-4F24-A2C5-EB131EC8E5F4}" type="presParOf" srcId="{57A8F46E-E7C3-4AAB-9086-C1E0A4E4E3D6}" destId="{615843FA-3044-48BB-93EA-9F425B9BDA04}" srcOrd="4" destOrd="0" presId="urn:microsoft.com/office/officeart/2005/8/layout/process3"/>
    <dgm:cxn modelId="{0EE6734B-6011-4C57-B168-DD7D23FE1FC5}" type="presParOf" srcId="{615843FA-3044-48BB-93EA-9F425B9BDA04}" destId="{34A7BD74-8563-4A25-A69F-30FF32B9E317}" srcOrd="0" destOrd="0" presId="urn:microsoft.com/office/officeart/2005/8/layout/process3"/>
    <dgm:cxn modelId="{0DAF3BC9-1A80-4C35-812F-5F2A21364B4C}" type="presParOf" srcId="{615843FA-3044-48BB-93EA-9F425B9BDA04}" destId="{9A62BDA9-CA77-4F62-BCAD-81C1C4522561}" srcOrd="1" destOrd="0" presId="urn:microsoft.com/office/officeart/2005/8/layout/process3"/>
    <dgm:cxn modelId="{673562CF-69A3-40C6-A4CE-AAD297979C74}" type="presParOf" srcId="{615843FA-3044-48BB-93EA-9F425B9BDA04}" destId="{2B72ACF5-1F86-466F-976F-351AE71EC97F}" srcOrd="2" destOrd="0" presId="urn:microsoft.com/office/officeart/2005/8/layout/process3"/>
    <dgm:cxn modelId="{06C5D6E5-E21B-47FB-90C5-93FFE0FCA0AE}" type="presParOf" srcId="{57A8F46E-E7C3-4AAB-9086-C1E0A4E4E3D6}" destId="{FD1FCEA5-0245-4BA1-BE87-DB52C43A070F}" srcOrd="5" destOrd="0" presId="urn:microsoft.com/office/officeart/2005/8/layout/process3"/>
    <dgm:cxn modelId="{5EB66740-4A6D-41C3-B77D-0180FFC49E39}" type="presParOf" srcId="{FD1FCEA5-0245-4BA1-BE87-DB52C43A070F}" destId="{9C42CD88-8735-49B7-A55A-C77150653E88}" srcOrd="0" destOrd="0" presId="urn:microsoft.com/office/officeart/2005/8/layout/process3"/>
    <dgm:cxn modelId="{3A862987-87E8-437E-A215-3BE0B9F46AB5}" type="presParOf" srcId="{57A8F46E-E7C3-4AAB-9086-C1E0A4E4E3D6}" destId="{10D40BC4-5B7E-4BA9-961E-F2E10A89FD80}" srcOrd="6" destOrd="0" presId="urn:microsoft.com/office/officeart/2005/8/layout/process3"/>
    <dgm:cxn modelId="{6C7E98E0-548E-4AB7-9FD0-4B720F28263F}" type="presParOf" srcId="{10D40BC4-5B7E-4BA9-961E-F2E10A89FD80}" destId="{32E26380-9BE5-48C9-A513-472601F80E8A}" srcOrd="0" destOrd="0" presId="urn:microsoft.com/office/officeart/2005/8/layout/process3"/>
    <dgm:cxn modelId="{1BFF4BF1-CEB6-42D1-88AB-D693E34622D8}" type="presParOf" srcId="{10D40BC4-5B7E-4BA9-961E-F2E10A89FD80}" destId="{D7766002-35BD-402D-A976-7E287BDDD9EB}" srcOrd="1" destOrd="0" presId="urn:microsoft.com/office/officeart/2005/8/layout/process3"/>
    <dgm:cxn modelId="{6FFE19FF-6516-49A9-880C-3CC39124767B}" type="presParOf" srcId="{10D40BC4-5B7E-4BA9-961E-F2E10A89FD80}" destId="{BAFDB223-31D6-4AC5-9273-FFF0D98090E0}"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7A7789-ECE2-4B86-AF05-26F3EB18B045}" type="doc">
      <dgm:prSet loTypeId="urn:microsoft.com/office/officeart/2005/8/layout/hList1" loCatId="list" qsTypeId="urn:microsoft.com/office/officeart/2005/8/quickstyle/simple5" qsCatId="simple" csTypeId="urn:microsoft.com/office/officeart/2005/8/colors/accent1_2" csCatId="accent1" phldr="1"/>
      <dgm:spPr/>
      <dgm:t>
        <a:bodyPr/>
        <a:lstStyle/>
        <a:p>
          <a:endParaRPr lang="en-US"/>
        </a:p>
      </dgm:t>
    </dgm:pt>
    <dgm:pt modelId="{8C42C84E-D0D2-41E3-B344-BF8FDADBC919}">
      <dgm:prSet/>
      <dgm:spPr/>
      <dgm:t>
        <a:bodyPr/>
        <a:lstStyle/>
        <a:p>
          <a:r>
            <a:rPr lang="fr-FR" dirty="0"/>
            <a:t>Technologiques</a:t>
          </a:r>
          <a:endParaRPr lang="en-US" dirty="0"/>
        </a:p>
      </dgm:t>
    </dgm:pt>
    <dgm:pt modelId="{738A91D4-BB94-497C-AD37-740F197D8A2F}" type="parTrans" cxnId="{CA36C25A-0FB6-4EB0-860B-6CBDADDD7BAA}">
      <dgm:prSet/>
      <dgm:spPr/>
      <dgm:t>
        <a:bodyPr/>
        <a:lstStyle/>
        <a:p>
          <a:endParaRPr lang="en-US"/>
        </a:p>
      </dgm:t>
    </dgm:pt>
    <dgm:pt modelId="{38E71098-4295-4C69-AF6C-DDDE43E17DF5}" type="sibTrans" cxnId="{CA36C25A-0FB6-4EB0-860B-6CBDADDD7BAA}">
      <dgm:prSet/>
      <dgm:spPr/>
      <dgm:t>
        <a:bodyPr/>
        <a:lstStyle/>
        <a:p>
          <a:endParaRPr lang="en-US"/>
        </a:p>
      </dgm:t>
    </dgm:pt>
    <dgm:pt modelId="{1F1ECC81-517A-4F77-BF5D-5137B597B92F}">
      <dgm:prSet/>
      <dgm:spPr/>
      <dgm:t>
        <a:bodyPr/>
        <a:lstStyle/>
        <a:p>
          <a:r>
            <a:rPr lang="fr-FR"/>
            <a:t>Apprentissage en ligne (dépendance au WIFI - faible connexion: un facteur dissuasif)</a:t>
          </a:r>
          <a:endParaRPr lang="en-US"/>
        </a:p>
      </dgm:t>
    </dgm:pt>
    <dgm:pt modelId="{2D67CD7B-7472-4BAA-A472-823E49CB34FE}" type="parTrans" cxnId="{F679D366-46F1-4809-A90E-E305DAD81B28}">
      <dgm:prSet/>
      <dgm:spPr/>
      <dgm:t>
        <a:bodyPr/>
        <a:lstStyle/>
        <a:p>
          <a:endParaRPr lang="en-US"/>
        </a:p>
      </dgm:t>
    </dgm:pt>
    <dgm:pt modelId="{23428D41-07AC-4B28-A17E-0BBB86A3C3BD}" type="sibTrans" cxnId="{F679D366-46F1-4809-A90E-E305DAD81B28}">
      <dgm:prSet/>
      <dgm:spPr/>
      <dgm:t>
        <a:bodyPr/>
        <a:lstStyle/>
        <a:p>
          <a:endParaRPr lang="en-US"/>
        </a:p>
      </dgm:t>
    </dgm:pt>
    <dgm:pt modelId="{483AF0E5-7CCD-4964-8BD4-DC4575F6DDB9}">
      <dgm:prSet/>
      <dgm:spPr/>
      <dgm:t>
        <a:bodyPr/>
        <a:lstStyle/>
        <a:p>
          <a:r>
            <a:rPr lang="fr-FR"/>
            <a:t>Expédition compliquée des tablettes pour apprenants</a:t>
          </a:r>
          <a:endParaRPr lang="en-US"/>
        </a:p>
      </dgm:t>
    </dgm:pt>
    <dgm:pt modelId="{87CAF7F0-DC0D-4052-9631-11F4EBC15355}" type="parTrans" cxnId="{CDA2216D-BF5F-426D-9065-20830593CAB1}">
      <dgm:prSet/>
      <dgm:spPr/>
      <dgm:t>
        <a:bodyPr/>
        <a:lstStyle/>
        <a:p>
          <a:endParaRPr lang="en-US"/>
        </a:p>
      </dgm:t>
    </dgm:pt>
    <dgm:pt modelId="{F815BA2F-85B2-435D-9031-0FFC8CC00818}" type="sibTrans" cxnId="{CDA2216D-BF5F-426D-9065-20830593CAB1}">
      <dgm:prSet/>
      <dgm:spPr/>
      <dgm:t>
        <a:bodyPr/>
        <a:lstStyle/>
        <a:p>
          <a:endParaRPr lang="en-US"/>
        </a:p>
      </dgm:t>
    </dgm:pt>
    <dgm:pt modelId="{A51E4ED4-073A-486E-8BFF-6761B645CE68}">
      <dgm:prSet/>
      <dgm:spPr/>
      <dgm:t>
        <a:bodyPr/>
        <a:lstStyle/>
        <a:p>
          <a:r>
            <a:rPr lang="fr-FR"/>
            <a:t>Difficulté de navigation sur la plateforme d’apprentissage</a:t>
          </a:r>
          <a:endParaRPr lang="en-US"/>
        </a:p>
      </dgm:t>
    </dgm:pt>
    <dgm:pt modelId="{73540602-4BDD-4117-A0E3-E4560481DCDE}" type="parTrans" cxnId="{4925A35E-4FCB-4523-A9F0-09584BEEEFBF}">
      <dgm:prSet/>
      <dgm:spPr/>
      <dgm:t>
        <a:bodyPr/>
        <a:lstStyle/>
        <a:p>
          <a:endParaRPr lang="en-US"/>
        </a:p>
      </dgm:t>
    </dgm:pt>
    <dgm:pt modelId="{75E02F4A-06A6-4682-8E45-B201947B92DC}" type="sibTrans" cxnId="{4925A35E-4FCB-4523-A9F0-09584BEEEFBF}">
      <dgm:prSet/>
      <dgm:spPr/>
      <dgm:t>
        <a:bodyPr/>
        <a:lstStyle/>
        <a:p>
          <a:endParaRPr lang="en-US"/>
        </a:p>
      </dgm:t>
    </dgm:pt>
    <dgm:pt modelId="{A3B2F55C-64F5-46CE-B5E0-4AAB830D0F41}">
      <dgm:prSet/>
      <dgm:spPr/>
      <dgm:t>
        <a:bodyPr/>
        <a:lstStyle/>
        <a:p>
          <a:r>
            <a:rPr lang="fr-FR"/>
            <a:t>Faible maîtrise informatique</a:t>
          </a:r>
          <a:endParaRPr lang="en-US"/>
        </a:p>
      </dgm:t>
    </dgm:pt>
    <dgm:pt modelId="{4AB69548-E0BF-4E53-9A1F-D2E306378E00}" type="parTrans" cxnId="{D0343E03-5733-4655-9D77-9C32403E7DF4}">
      <dgm:prSet/>
      <dgm:spPr/>
      <dgm:t>
        <a:bodyPr/>
        <a:lstStyle/>
        <a:p>
          <a:endParaRPr lang="en-US"/>
        </a:p>
      </dgm:t>
    </dgm:pt>
    <dgm:pt modelId="{FBF61483-2597-4E0E-8A4C-E4A0BAA6D363}" type="sibTrans" cxnId="{D0343E03-5733-4655-9D77-9C32403E7DF4}">
      <dgm:prSet/>
      <dgm:spPr/>
      <dgm:t>
        <a:bodyPr/>
        <a:lstStyle/>
        <a:p>
          <a:endParaRPr lang="en-US"/>
        </a:p>
      </dgm:t>
    </dgm:pt>
    <dgm:pt modelId="{A3A8A450-09C3-40D5-8ACA-A8B51CA97CB4}">
      <dgm:prSet/>
      <dgm:spPr/>
      <dgm:t>
        <a:bodyPr/>
        <a:lstStyle/>
        <a:p>
          <a:r>
            <a:rPr lang="fr-FR" dirty="0"/>
            <a:t>RH</a:t>
          </a:r>
          <a:endParaRPr lang="en-US" dirty="0"/>
        </a:p>
      </dgm:t>
    </dgm:pt>
    <dgm:pt modelId="{3448768C-B919-4E99-83B5-0313C390F993}" type="parTrans" cxnId="{D12C1191-27DA-4363-A6B6-132507F897A7}">
      <dgm:prSet/>
      <dgm:spPr/>
      <dgm:t>
        <a:bodyPr/>
        <a:lstStyle/>
        <a:p>
          <a:endParaRPr lang="en-US"/>
        </a:p>
      </dgm:t>
    </dgm:pt>
    <dgm:pt modelId="{95E23984-C307-449E-8990-77490851A2D4}" type="sibTrans" cxnId="{D12C1191-27DA-4363-A6B6-132507F897A7}">
      <dgm:prSet/>
      <dgm:spPr/>
      <dgm:t>
        <a:bodyPr/>
        <a:lstStyle/>
        <a:p>
          <a:endParaRPr lang="en-US"/>
        </a:p>
      </dgm:t>
    </dgm:pt>
    <dgm:pt modelId="{2B19DAAE-AC14-4355-A031-E0E1FFCDDB42}">
      <dgm:prSet/>
      <dgm:spPr/>
      <dgm:t>
        <a:bodyPr/>
        <a:lstStyle/>
        <a:p>
          <a:r>
            <a:rPr lang="fr-FR"/>
            <a:t>Fort roulement du personnel dans les projets MSF</a:t>
          </a:r>
          <a:endParaRPr lang="en-US"/>
        </a:p>
      </dgm:t>
    </dgm:pt>
    <dgm:pt modelId="{43F40875-922A-4088-A6D8-DEB7A34A8CAD}" type="parTrans" cxnId="{5D7FE431-EBBC-4E20-A3C9-3635F3C745AF}">
      <dgm:prSet/>
      <dgm:spPr/>
      <dgm:t>
        <a:bodyPr/>
        <a:lstStyle/>
        <a:p>
          <a:endParaRPr lang="en-US"/>
        </a:p>
      </dgm:t>
    </dgm:pt>
    <dgm:pt modelId="{E4082E95-52A6-4B7A-87C5-171800A90D9E}" type="sibTrans" cxnId="{5D7FE431-EBBC-4E20-A3C9-3635F3C745AF}">
      <dgm:prSet/>
      <dgm:spPr/>
      <dgm:t>
        <a:bodyPr/>
        <a:lstStyle/>
        <a:p>
          <a:endParaRPr lang="en-US"/>
        </a:p>
      </dgm:t>
    </dgm:pt>
    <dgm:pt modelId="{740D7589-43C6-4037-B58A-E62A58D789ED}">
      <dgm:prSet/>
      <dgm:spPr/>
      <dgm:t>
        <a:bodyPr/>
        <a:lstStyle/>
        <a:p>
          <a:r>
            <a:rPr lang="fr-FR"/>
            <a:t>Temps d’apprentissage insuffisant dédié (6 heures par semaine)</a:t>
          </a:r>
          <a:endParaRPr lang="en-US"/>
        </a:p>
      </dgm:t>
    </dgm:pt>
    <dgm:pt modelId="{66A0BF4D-CC59-41BE-8266-1E14BFBA716E}" type="parTrans" cxnId="{8D2C3B0C-8D5C-4081-9B8B-BEA5F88B3379}">
      <dgm:prSet/>
      <dgm:spPr/>
      <dgm:t>
        <a:bodyPr/>
        <a:lstStyle/>
        <a:p>
          <a:endParaRPr lang="en-US"/>
        </a:p>
      </dgm:t>
    </dgm:pt>
    <dgm:pt modelId="{DDBBA3EC-19F9-4643-8E9E-BB9BD60EBAEA}" type="sibTrans" cxnId="{8D2C3B0C-8D5C-4081-9B8B-BEA5F88B3379}">
      <dgm:prSet/>
      <dgm:spPr/>
      <dgm:t>
        <a:bodyPr/>
        <a:lstStyle/>
        <a:p>
          <a:endParaRPr lang="en-US"/>
        </a:p>
      </dgm:t>
    </dgm:pt>
    <dgm:pt modelId="{FDABB11F-43E5-4DF2-BC2A-B56C98E59E82}">
      <dgm:prSet/>
      <dgm:spPr/>
      <dgm:t>
        <a:bodyPr/>
        <a:lstStyle/>
        <a:p>
          <a:r>
            <a:rPr lang="fr-FR"/>
            <a:t>Charge de travail dans le projet/priorités = retard de cours</a:t>
          </a:r>
          <a:endParaRPr lang="en-US"/>
        </a:p>
      </dgm:t>
    </dgm:pt>
    <dgm:pt modelId="{89977E91-9695-487C-AF29-F05716D16460}" type="parTrans" cxnId="{02C91084-A7B3-4BE8-A52B-C57209DB0A38}">
      <dgm:prSet/>
      <dgm:spPr/>
      <dgm:t>
        <a:bodyPr/>
        <a:lstStyle/>
        <a:p>
          <a:endParaRPr lang="en-US"/>
        </a:p>
      </dgm:t>
    </dgm:pt>
    <dgm:pt modelId="{01F0BEAE-B7BD-42A1-83EF-F79EF9F32701}" type="sibTrans" cxnId="{02C91084-A7B3-4BE8-A52B-C57209DB0A38}">
      <dgm:prSet/>
      <dgm:spPr/>
      <dgm:t>
        <a:bodyPr/>
        <a:lstStyle/>
        <a:p>
          <a:endParaRPr lang="en-US"/>
        </a:p>
      </dgm:t>
    </dgm:pt>
    <dgm:pt modelId="{0B90830A-7B52-4332-9E5E-9FA29DCC70CD}">
      <dgm:prSet/>
      <dgm:spPr/>
      <dgm:t>
        <a:bodyPr/>
        <a:lstStyle/>
        <a:p>
          <a:r>
            <a:rPr lang="fr-FR"/>
            <a:t>Manque de soutien de la part de la hierarchie dans les projets par manque de compréhension de BUA </a:t>
          </a:r>
          <a:endParaRPr lang="en-US"/>
        </a:p>
      </dgm:t>
    </dgm:pt>
    <dgm:pt modelId="{5E62262A-5151-40BC-957C-6F4E98492C27}" type="parTrans" cxnId="{F60438A9-0CEC-4675-BFAF-1A84480AFD99}">
      <dgm:prSet/>
      <dgm:spPr/>
      <dgm:t>
        <a:bodyPr/>
        <a:lstStyle/>
        <a:p>
          <a:endParaRPr lang="en-US"/>
        </a:p>
      </dgm:t>
    </dgm:pt>
    <dgm:pt modelId="{61C6AFCC-4EB2-43C0-9170-58CC3B2EB822}" type="sibTrans" cxnId="{F60438A9-0CEC-4675-BFAF-1A84480AFD99}">
      <dgm:prSet/>
      <dgm:spPr/>
      <dgm:t>
        <a:bodyPr/>
        <a:lstStyle/>
        <a:p>
          <a:endParaRPr lang="en-US"/>
        </a:p>
      </dgm:t>
    </dgm:pt>
    <dgm:pt modelId="{6C83CFE9-C6FB-4143-BB3C-46042FE49B6F}">
      <dgm:prSet/>
      <dgm:spPr/>
      <dgm:t>
        <a:bodyPr/>
        <a:lstStyle/>
        <a:p>
          <a:r>
            <a:rPr lang="fr-FR" dirty="0"/>
            <a:t>Contexte</a:t>
          </a:r>
          <a:endParaRPr lang="en-US" dirty="0"/>
        </a:p>
      </dgm:t>
    </dgm:pt>
    <dgm:pt modelId="{6F840010-EA4E-4F29-843E-BA701D540554}" type="parTrans" cxnId="{4D3BF256-E6A1-47EF-91DB-9AB12D77A19B}">
      <dgm:prSet/>
      <dgm:spPr/>
      <dgm:t>
        <a:bodyPr/>
        <a:lstStyle/>
        <a:p>
          <a:endParaRPr lang="en-US"/>
        </a:p>
      </dgm:t>
    </dgm:pt>
    <dgm:pt modelId="{A284636A-BF4E-4CF5-A4ED-70D590FC8B3C}" type="sibTrans" cxnId="{4D3BF256-E6A1-47EF-91DB-9AB12D77A19B}">
      <dgm:prSet/>
      <dgm:spPr/>
      <dgm:t>
        <a:bodyPr/>
        <a:lstStyle/>
        <a:p>
          <a:endParaRPr lang="en-US"/>
        </a:p>
      </dgm:t>
    </dgm:pt>
    <dgm:pt modelId="{D4D4708C-EEA8-4011-8432-EFF429CA54B7}">
      <dgm:prSet/>
      <dgm:spPr/>
      <dgm:t>
        <a:bodyPr/>
        <a:lstStyle/>
        <a:p>
          <a:r>
            <a:rPr lang="fr-FR"/>
            <a:t>Changement de contrats, insécurité</a:t>
          </a:r>
          <a:endParaRPr lang="en-US"/>
        </a:p>
      </dgm:t>
    </dgm:pt>
    <dgm:pt modelId="{7A9D7F95-1A78-40F8-B683-8009711D9A56}" type="parTrans" cxnId="{372CEECB-855B-4261-8638-8AEDA7A6888F}">
      <dgm:prSet/>
      <dgm:spPr/>
      <dgm:t>
        <a:bodyPr/>
        <a:lstStyle/>
        <a:p>
          <a:endParaRPr lang="en-US"/>
        </a:p>
      </dgm:t>
    </dgm:pt>
    <dgm:pt modelId="{DEC14AA5-5331-4185-81B6-D0093A2BB111}" type="sibTrans" cxnId="{372CEECB-855B-4261-8638-8AEDA7A6888F}">
      <dgm:prSet/>
      <dgm:spPr/>
      <dgm:t>
        <a:bodyPr/>
        <a:lstStyle/>
        <a:p>
          <a:endParaRPr lang="en-US"/>
        </a:p>
      </dgm:t>
    </dgm:pt>
    <dgm:pt modelId="{5FE49A69-0ED0-437D-9877-E30EF4921ABF}">
      <dgm:prSet/>
      <dgm:spPr/>
      <dgm:t>
        <a:bodyPr/>
        <a:lstStyle/>
        <a:p>
          <a:r>
            <a:rPr lang="fr-FR"/>
            <a:t>Difficulté à mettre en œuvre le programme BUA quand tout nouveau</a:t>
          </a:r>
          <a:endParaRPr lang="en-US"/>
        </a:p>
      </dgm:t>
    </dgm:pt>
    <dgm:pt modelId="{2A06A443-B32A-4D98-826E-60592DAF2112}" type="parTrans" cxnId="{10F5C0D2-8231-4B2A-8F67-5873CE2D6582}">
      <dgm:prSet/>
      <dgm:spPr/>
      <dgm:t>
        <a:bodyPr/>
        <a:lstStyle/>
        <a:p>
          <a:endParaRPr lang="en-US"/>
        </a:p>
      </dgm:t>
    </dgm:pt>
    <dgm:pt modelId="{B7B45E3D-FE3C-454D-AD5C-BC0A5F605187}" type="sibTrans" cxnId="{10F5C0D2-8231-4B2A-8F67-5873CE2D6582}">
      <dgm:prSet/>
      <dgm:spPr/>
      <dgm:t>
        <a:bodyPr/>
        <a:lstStyle/>
        <a:p>
          <a:endParaRPr lang="en-US"/>
        </a:p>
      </dgm:t>
    </dgm:pt>
    <dgm:pt modelId="{8F713DF6-389B-4169-88A0-B1514B82E3BD}" type="pres">
      <dgm:prSet presAssocID="{217A7789-ECE2-4B86-AF05-26F3EB18B045}" presName="Name0" presStyleCnt="0">
        <dgm:presLayoutVars>
          <dgm:dir/>
          <dgm:animLvl val="lvl"/>
          <dgm:resizeHandles val="exact"/>
        </dgm:presLayoutVars>
      </dgm:prSet>
      <dgm:spPr/>
    </dgm:pt>
    <dgm:pt modelId="{83D9F422-7939-49D7-94D5-9DF5776082ED}" type="pres">
      <dgm:prSet presAssocID="{8C42C84E-D0D2-41E3-B344-BF8FDADBC919}" presName="composite" presStyleCnt="0"/>
      <dgm:spPr/>
    </dgm:pt>
    <dgm:pt modelId="{693FCF20-EA53-4CB2-A56D-1F9F7CCC702F}" type="pres">
      <dgm:prSet presAssocID="{8C42C84E-D0D2-41E3-B344-BF8FDADBC919}" presName="parTx" presStyleLbl="alignNode1" presStyleIdx="0" presStyleCnt="3">
        <dgm:presLayoutVars>
          <dgm:chMax val="0"/>
          <dgm:chPref val="0"/>
          <dgm:bulletEnabled val="1"/>
        </dgm:presLayoutVars>
      </dgm:prSet>
      <dgm:spPr/>
    </dgm:pt>
    <dgm:pt modelId="{DA74C005-81BB-446A-B910-757D2E59F69E}" type="pres">
      <dgm:prSet presAssocID="{8C42C84E-D0D2-41E3-B344-BF8FDADBC919}" presName="desTx" presStyleLbl="alignAccFollowNode1" presStyleIdx="0" presStyleCnt="3">
        <dgm:presLayoutVars>
          <dgm:bulletEnabled val="1"/>
        </dgm:presLayoutVars>
      </dgm:prSet>
      <dgm:spPr/>
    </dgm:pt>
    <dgm:pt modelId="{87CB5138-67E8-429F-8E44-ED12842D6FDA}" type="pres">
      <dgm:prSet presAssocID="{38E71098-4295-4C69-AF6C-DDDE43E17DF5}" presName="space" presStyleCnt="0"/>
      <dgm:spPr/>
    </dgm:pt>
    <dgm:pt modelId="{580B57EC-BC1A-48F2-94D0-562A8F6E4D20}" type="pres">
      <dgm:prSet presAssocID="{A3A8A450-09C3-40D5-8ACA-A8B51CA97CB4}" presName="composite" presStyleCnt="0"/>
      <dgm:spPr/>
    </dgm:pt>
    <dgm:pt modelId="{0B6FA8DD-5E5D-49FE-B4A1-0486EC4892CA}" type="pres">
      <dgm:prSet presAssocID="{A3A8A450-09C3-40D5-8ACA-A8B51CA97CB4}" presName="parTx" presStyleLbl="alignNode1" presStyleIdx="1" presStyleCnt="3">
        <dgm:presLayoutVars>
          <dgm:chMax val="0"/>
          <dgm:chPref val="0"/>
          <dgm:bulletEnabled val="1"/>
        </dgm:presLayoutVars>
      </dgm:prSet>
      <dgm:spPr/>
    </dgm:pt>
    <dgm:pt modelId="{FA86E3F6-8257-4F9E-936A-65B08BBC7E60}" type="pres">
      <dgm:prSet presAssocID="{A3A8A450-09C3-40D5-8ACA-A8B51CA97CB4}" presName="desTx" presStyleLbl="alignAccFollowNode1" presStyleIdx="1" presStyleCnt="3">
        <dgm:presLayoutVars>
          <dgm:bulletEnabled val="1"/>
        </dgm:presLayoutVars>
      </dgm:prSet>
      <dgm:spPr/>
    </dgm:pt>
    <dgm:pt modelId="{F1ABFAF5-88BA-4EFB-A1E8-9A288F247EFE}" type="pres">
      <dgm:prSet presAssocID="{95E23984-C307-449E-8990-77490851A2D4}" presName="space" presStyleCnt="0"/>
      <dgm:spPr/>
    </dgm:pt>
    <dgm:pt modelId="{FF3241EB-2717-43F1-8E16-42EED846EF86}" type="pres">
      <dgm:prSet presAssocID="{6C83CFE9-C6FB-4143-BB3C-46042FE49B6F}" presName="composite" presStyleCnt="0"/>
      <dgm:spPr/>
    </dgm:pt>
    <dgm:pt modelId="{7FF218B7-037F-46A8-AC8B-4D285F5EA2FC}" type="pres">
      <dgm:prSet presAssocID="{6C83CFE9-C6FB-4143-BB3C-46042FE49B6F}" presName="parTx" presStyleLbl="alignNode1" presStyleIdx="2" presStyleCnt="3">
        <dgm:presLayoutVars>
          <dgm:chMax val="0"/>
          <dgm:chPref val="0"/>
          <dgm:bulletEnabled val="1"/>
        </dgm:presLayoutVars>
      </dgm:prSet>
      <dgm:spPr/>
    </dgm:pt>
    <dgm:pt modelId="{69A1B5D0-FA84-4BE8-BBD8-986F18A790C5}" type="pres">
      <dgm:prSet presAssocID="{6C83CFE9-C6FB-4143-BB3C-46042FE49B6F}" presName="desTx" presStyleLbl="alignAccFollowNode1" presStyleIdx="2" presStyleCnt="3">
        <dgm:presLayoutVars>
          <dgm:bulletEnabled val="1"/>
        </dgm:presLayoutVars>
      </dgm:prSet>
      <dgm:spPr/>
    </dgm:pt>
  </dgm:ptLst>
  <dgm:cxnLst>
    <dgm:cxn modelId="{A1223503-018E-476C-9C27-C3C3F6AE375D}" type="presOf" srcId="{A3B2F55C-64F5-46CE-B5E0-4AAB830D0F41}" destId="{DA74C005-81BB-446A-B910-757D2E59F69E}" srcOrd="0" destOrd="3" presId="urn:microsoft.com/office/officeart/2005/8/layout/hList1"/>
    <dgm:cxn modelId="{D0343E03-5733-4655-9D77-9C32403E7DF4}" srcId="{8C42C84E-D0D2-41E3-B344-BF8FDADBC919}" destId="{A3B2F55C-64F5-46CE-B5E0-4AAB830D0F41}" srcOrd="3" destOrd="0" parTransId="{4AB69548-E0BF-4E53-9A1F-D2E306378E00}" sibTransId="{FBF61483-2597-4E0E-8A4C-E4A0BAA6D363}"/>
    <dgm:cxn modelId="{8A874A08-1CC6-4E50-9DDA-E0256E8B6C61}" type="presOf" srcId="{0B90830A-7B52-4332-9E5E-9FA29DCC70CD}" destId="{FA86E3F6-8257-4F9E-936A-65B08BBC7E60}" srcOrd="0" destOrd="3" presId="urn:microsoft.com/office/officeart/2005/8/layout/hList1"/>
    <dgm:cxn modelId="{8D2C3B0C-8D5C-4081-9B8B-BEA5F88B3379}" srcId="{A3A8A450-09C3-40D5-8ACA-A8B51CA97CB4}" destId="{740D7589-43C6-4037-B58A-E62A58D789ED}" srcOrd="1" destOrd="0" parTransId="{66A0BF4D-CC59-41BE-8266-1E14BFBA716E}" sibTransId="{DDBBA3EC-19F9-4643-8E9E-BB9BD60EBAEA}"/>
    <dgm:cxn modelId="{7F940E31-B7C5-40AE-9897-C709819F3B31}" type="presOf" srcId="{1F1ECC81-517A-4F77-BF5D-5137B597B92F}" destId="{DA74C005-81BB-446A-B910-757D2E59F69E}" srcOrd="0" destOrd="0" presId="urn:microsoft.com/office/officeart/2005/8/layout/hList1"/>
    <dgm:cxn modelId="{5D7FE431-EBBC-4E20-A3C9-3635F3C745AF}" srcId="{A3A8A450-09C3-40D5-8ACA-A8B51CA97CB4}" destId="{2B19DAAE-AC14-4355-A031-E0E1FFCDDB42}" srcOrd="0" destOrd="0" parTransId="{43F40875-922A-4088-A6D8-DEB7A34A8CAD}" sibTransId="{E4082E95-52A6-4B7A-87C5-171800A90D9E}"/>
    <dgm:cxn modelId="{AF013936-D6AF-4187-8DA9-2DC856FA9D1F}" type="presOf" srcId="{D4D4708C-EEA8-4011-8432-EFF429CA54B7}" destId="{69A1B5D0-FA84-4BE8-BBD8-986F18A790C5}" srcOrd="0" destOrd="0" presId="urn:microsoft.com/office/officeart/2005/8/layout/hList1"/>
    <dgm:cxn modelId="{6161BF3E-D027-4B64-AD55-0C6C3D87F87D}" type="presOf" srcId="{6C83CFE9-C6FB-4143-BB3C-46042FE49B6F}" destId="{7FF218B7-037F-46A8-AC8B-4D285F5EA2FC}" srcOrd="0" destOrd="0" presId="urn:microsoft.com/office/officeart/2005/8/layout/hList1"/>
    <dgm:cxn modelId="{4925A35E-4FCB-4523-A9F0-09584BEEEFBF}" srcId="{8C42C84E-D0D2-41E3-B344-BF8FDADBC919}" destId="{A51E4ED4-073A-486E-8BFF-6761B645CE68}" srcOrd="2" destOrd="0" parTransId="{73540602-4BDD-4117-A0E3-E4560481DCDE}" sibTransId="{75E02F4A-06A6-4682-8E45-B201947B92DC}"/>
    <dgm:cxn modelId="{F679D366-46F1-4809-A90E-E305DAD81B28}" srcId="{8C42C84E-D0D2-41E3-B344-BF8FDADBC919}" destId="{1F1ECC81-517A-4F77-BF5D-5137B597B92F}" srcOrd="0" destOrd="0" parTransId="{2D67CD7B-7472-4BAA-A472-823E49CB34FE}" sibTransId="{23428D41-07AC-4B28-A17E-0BBB86A3C3BD}"/>
    <dgm:cxn modelId="{CDA2216D-BF5F-426D-9065-20830593CAB1}" srcId="{8C42C84E-D0D2-41E3-B344-BF8FDADBC919}" destId="{483AF0E5-7CCD-4964-8BD4-DC4575F6DDB9}" srcOrd="1" destOrd="0" parTransId="{87CAF7F0-DC0D-4052-9631-11F4EBC15355}" sibTransId="{F815BA2F-85B2-435D-9031-0FFC8CC00818}"/>
    <dgm:cxn modelId="{A342696E-A22E-4611-9949-587F4839DAF2}" type="presOf" srcId="{740D7589-43C6-4037-B58A-E62A58D789ED}" destId="{FA86E3F6-8257-4F9E-936A-65B08BBC7E60}" srcOrd="0" destOrd="1" presId="urn:microsoft.com/office/officeart/2005/8/layout/hList1"/>
    <dgm:cxn modelId="{4D3BF256-E6A1-47EF-91DB-9AB12D77A19B}" srcId="{217A7789-ECE2-4B86-AF05-26F3EB18B045}" destId="{6C83CFE9-C6FB-4143-BB3C-46042FE49B6F}" srcOrd="2" destOrd="0" parTransId="{6F840010-EA4E-4F29-843E-BA701D540554}" sibTransId="{A284636A-BF4E-4CF5-A4ED-70D590FC8B3C}"/>
    <dgm:cxn modelId="{CA36C25A-0FB6-4EB0-860B-6CBDADDD7BAA}" srcId="{217A7789-ECE2-4B86-AF05-26F3EB18B045}" destId="{8C42C84E-D0D2-41E3-B344-BF8FDADBC919}" srcOrd="0" destOrd="0" parTransId="{738A91D4-BB94-497C-AD37-740F197D8A2F}" sibTransId="{38E71098-4295-4C69-AF6C-DDDE43E17DF5}"/>
    <dgm:cxn modelId="{02C91084-A7B3-4BE8-A52B-C57209DB0A38}" srcId="{A3A8A450-09C3-40D5-8ACA-A8B51CA97CB4}" destId="{FDABB11F-43E5-4DF2-BC2A-B56C98E59E82}" srcOrd="2" destOrd="0" parTransId="{89977E91-9695-487C-AF29-F05716D16460}" sibTransId="{01F0BEAE-B7BD-42A1-83EF-F79EF9F32701}"/>
    <dgm:cxn modelId="{9108C18B-C906-4609-A141-22938F0D519F}" type="presOf" srcId="{FDABB11F-43E5-4DF2-BC2A-B56C98E59E82}" destId="{FA86E3F6-8257-4F9E-936A-65B08BBC7E60}" srcOrd="0" destOrd="2" presId="urn:microsoft.com/office/officeart/2005/8/layout/hList1"/>
    <dgm:cxn modelId="{F199978E-4DEB-40CB-B19F-3118C55CBFA1}" type="presOf" srcId="{A51E4ED4-073A-486E-8BFF-6761B645CE68}" destId="{DA74C005-81BB-446A-B910-757D2E59F69E}" srcOrd="0" destOrd="2" presId="urn:microsoft.com/office/officeart/2005/8/layout/hList1"/>
    <dgm:cxn modelId="{D12C1191-27DA-4363-A6B6-132507F897A7}" srcId="{217A7789-ECE2-4B86-AF05-26F3EB18B045}" destId="{A3A8A450-09C3-40D5-8ACA-A8B51CA97CB4}" srcOrd="1" destOrd="0" parTransId="{3448768C-B919-4E99-83B5-0313C390F993}" sibTransId="{95E23984-C307-449E-8990-77490851A2D4}"/>
    <dgm:cxn modelId="{26155598-F1B1-457E-8062-2D88EC79A610}" type="presOf" srcId="{2B19DAAE-AC14-4355-A031-E0E1FFCDDB42}" destId="{FA86E3F6-8257-4F9E-936A-65B08BBC7E60}" srcOrd="0" destOrd="0" presId="urn:microsoft.com/office/officeart/2005/8/layout/hList1"/>
    <dgm:cxn modelId="{AD9089A5-2E1B-4039-B15D-2F89301EEC53}" type="presOf" srcId="{217A7789-ECE2-4B86-AF05-26F3EB18B045}" destId="{8F713DF6-389B-4169-88A0-B1514B82E3BD}" srcOrd="0" destOrd="0" presId="urn:microsoft.com/office/officeart/2005/8/layout/hList1"/>
    <dgm:cxn modelId="{F60438A9-0CEC-4675-BFAF-1A84480AFD99}" srcId="{A3A8A450-09C3-40D5-8ACA-A8B51CA97CB4}" destId="{0B90830A-7B52-4332-9E5E-9FA29DCC70CD}" srcOrd="3" destOrd="0" parTransId="{5E62262A-5151-40BC-957C-6F4E98492C27}" sibTransId="{61C6AFCC-4EB2-43C0-9170-58CC3B2EB822}"/>
    <dgm:cxn modelId="{7134D5B1-330E-413E-831D-04AF86BF7D15}" type="presOf" srcId="{5FE49A69-0ED0-437D-9877-E30EF4921ABF}" destId="{69A1B5D0-FA84-4BE8-BBD8-986F18A790C5}" srcOrd="0" destOrd="1" presId="urn:microsoft.com/office/officeart/2005/8/layout/hList1"/>
    <dgm:cxn modelId="{EE53B8C6-CDCE-4D06-889C-4159240F93C6}" type="presOf" srcId="{A3A8A450-09C3-40D5-8ACA-A8B51CA97CB4}" destId="{0B6FA8DD-5E5D-49FE-B4A1-0486EC4892CA}" srcOrd="0" destOrd="0" presId="urn:microsoft.com/office/officeart/2005/8/layout/hList1"/>
    <dgm:cxn modelId="{8647C9C7-6A8C-43F4-AE74-E56BBD3BFD43}" type="presOf" srcId="{8C42C84E-D0D2-41E3-B344-BF8FDADBC919}" destId="{693FCF20-EA53-4CB2-A56D-1F9F7CCC702F}" srcOrd="0" destOrd="0" presId="urn:microsoft.com/office/officeart/2005/8/layout/hList1"/>
    <dgm:cxn modelId="{372CEECB-855B-4261-8638-8AEDA7A6888F}" srcId="{6C83CFE9-C6FB-4143-BB3C-46042FE49B6F}" destId="{D4D4708C-EEA8-4011-8432-EFF429CA54B7}" srcOrd="0" destOrd="0" parTransId="{7A9D7F95-1A78-40F8-B683-8009711D9A56}" sibTransId="{DEC14AA5-5331-4185-81B6-D0093A2BB111}"/>
    <dgm:cxn modelId="{10F5C0D2-8231-4B2A-8F67-5873CE2D6582}" srcId="{6C83CFE9-C6FB-4143-BB3C-46042FE49B6F}" destId="{5FE49A69-0ED0-437D-9877-E30EF4921ABF}" srcOrd="1" destOrd="0" parTransId="{2A06A443-B32A-4D98-826E-60592DAF2112}" sibTransId="{B7B45E3D-FE3C-454D-AD5C-BC0A5F605187}"/>
    <dgm:cxn modelId="{49ABF5DD-156A-42CE-88C7-C1D6EBF9E2BA}" type="presOf" srcId="{483AF0E5-7CCD-4964-8BD4-DC4575F6DDB9}" destId="{DA74C005-81BB-446A-B910-757D2E59F69E}" srcOrd="0" destOrd="1" presId="urn:microsoft.com/office/officeart/2005/8/layout/hList1"/>
    <dgm:cxn modelId="{61E40E39-EE7F-43A3-B325-BA2B14C4FAB7}" type="presParOf" srcId="{8F713DF6-389B-4169-88A0-B1514B82E3BD}" destId="{83D9F422-7939-49D7-94D5-9DF5776082ED}" srcOrd="0" destOrd="0" presId="urn:microsoft.com/office/officeart/2005/8/layout/hList1"/>
    <dgm:cxn modelId="{05ED6B1F-269A-40C5-ABDC-0D3C812579D6}" type="presParOf" srcId="{83D9F422-7939-49D7-94D5-9DF5776082ED}" destId="{693FCF20-EA53-4CB2-A56D-1F9F7CCC702F}" srcOrd="0" destOrd="0" presId="urn:microsoft.com/office/officeart/2005/8/layout/hList1"/>
    <dgm:cxn modelId="{E3659F58-B8AD-4430-A163-EA98BB92BFAA}" type="presParOf" srcId="{83D9F422-7939-49D7-94D5-9DF5776082ED}" destId="{DA74C005-81BB-446A-B910-757D2E59F69E}" srcOrd="1" destOrd="0" presId="urn:microsoft.com/office/officeart/2005/8/layout/hList1"/>
    <dgm:cxn modelId="{49E648BD-387D-43D4-B93F-D004AE610280}" type="presParOf" srcId="{8F713DF6-389B-4169-88A0-B1514B82E3BD}" destId="{87CB5138-67E8-429F-8E44-ED12842D6FDA}" srcOrd="1" destOrd="0" presId="urn:microsoft.com/office/officeart/2005/8/layout/hList1"/>
    <dgm:cxn modelId="{B10D0563-DB4C-4EBC-9DA1-0E08D3F79480}" type="presParOf" srcId="{8F713DF6-389B-4169-88A0-B1514B82E3BD}" destId="{580B57EC-BC1A-48F2-94D0-562A8F6E4D20}" srcOrd="2" destOrd="0" presId="urn:microsoft.com/office/officeart/2005/8/layout/hList1"/>
    <dgm:cxn modelId="{8B1F9818-AB58-410E-AEB4-4FFCC5E847DD}" type="presParOf" srcId="{580B57EC-BC1A-48F2-94D0-562A8F6E4D20}" destId="{0B6FA8DD-5E5D-49FE-B4A1-0486EC4892CA}" srcOrd="0" destOrd="0" presId="urn:microsoft.com/office/officeart/2005/8/layout/hList1"/>
    <dgm:cxn modelId="{DCE56F84-4EBA-463A-A24E-FAF056A29DD9}" type="presParOf" srcId="{580B57EC-BC1A-48F2-94D0-562A8F6E4D20}" destId="{FA86E3F6-8257-4F9E-936A-65B08BBC7E60}" srcOrd="1" destOrd="0" presId="urn:microsoft.com/office/officeart/2005/8/layout/hList1"/>
    <dgm:cxn modelId="{66065F76-4DE4-4573-91EC-D4C803DE87F4}" type="presParOf" srcId="{8F713DF6-389B-4169-88A0-B1514B82E3BD}" destId="{F1ABFAF5-88BA-4EFB-A1E8-9A288F247EFE}" srcOrd="3" destOrd="0" presId="urn:microsoft.com/office/officeart/2005/8/layout/hList1"/>
    <dgm:cxn modelId="{5FE50018-8487-49E3-A3CE-D4F54449CA6E}" type="presParOf" srcId="{8F713DF6-389B-4169-88A0-B1514B82E3BD}" destId="{FF3241EB-2717-43F1-8E16-42EED846EF86}" srcOrd="4" destOrd="0" presId="urn:microsoft.com/office/officeart/2005/8/layout/hList1"/>
    <dgm:cxn modelId="{33D2FD75-A098-4C71-BDB6-A3AEC4673055}" type="presParOf" srcId="{FF3241EB-2717-43F1-8E16-42EED846EF86}" destId="{7FF218B7-037F-46A8-AC8B-4D285F5EA2FC}" srcOrd="0" destOrd="0" presId="urn:microsoft.com/office/officeart/2005/8/layout/hList1"/>
    <dgm:cxn modelId="{F3C17543-92F3-42B4-AF95-ADE8261BCBDF}" type="presParOf" srcId="{FF3241EB-2717-43F1-8E16-42EED846EF86}" destId="{69A1B5D0-FA84-4BE8-BBD8-986F18A790C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601ED3-3A70-40CB-8288-CBE048409438}">
      <dsp:nvSpPr>
        <dsp:cNvPr id="0" name=""/>
        <dsp:cNvSpPr/>
      </dsp:nvSpPr>
      <dsp:spPr>
        <a:xfrm>
          <a:off x="11243" y="128831"/>
          <a:ext cx="2080826" cy="82052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rtl="0">
            <a:lnSpc>
              <a:spcPct val="90000"/>
            </a:lnSpc>
            <a:spcBef>
              <a:spcPct val="0"/>
            </a:spcBef>
            <a:spcAft>
              <a:spcPct val="35000"/>
            </a:spcAft>
            <a:buNone/>
          </a:pPr>
          <a:r>
            <a:rPr lang="fr-FR" sz="1200" kern="1200" dirty="0"/>
            <a:t>1 - Apprentissage des </a:t>
          </a:r>
          <a:r>
            <a:rPr lang="fr-FR" sz="1400" kern="1200" dirty="0"/>
            <a:t>connaissances</a:t>
          </a:r>
          <a:r>
            <a:rPr lang="fr-FR" sz="1200" kern="1200" dirty="0"/>
            <a:t>, compétences et attitudes</a:t>
          </a:r>
          <a:endParaRPr lang="fr-BE" sz="1200" kern="1200" dirty="0"/>
        </a:p>
      </dsp:txBody>
      <dsp:txXfrm>
        <a:off x="11243" y="128831"/>
        <a:ext cx="2080826" cy="547017"/>
      </dsp:txXfrm>
    </dsp:sp>
    <dsp:sp modelId="{C642B909-C970-4073-A32F-E8405F8D9080}">
      <dsp:nvSpPr>
        <dsp:cNvPr id="0" name=""/>
        <dsp:cNvSpPr/>
      </dsp:nvSpPr>
      <dsp:spPr>
        <a:xfrm>
          <a:off x="504619" y="799673"/>
          <a:ext cx="1850512" cy="27540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fr-FR" sz="1200" kern="1200" dirty="0"/>
            <a:t>Lectures</a:t>
          </a:r>
          <a:endParaRPr lang="fr-BE" sz="1200" b="1" i="1" kern="1200" dirty="0"/>
        </a:p>
        <a:p>
          <a:pPr marL="114300" lvl="1" indent="-114300" algn="l" defTabSz="533400">
            <a:lnSpc>
              <a:spcPct val="90000"/>
            </a:lnSpc>
            <a:spcBef>
              <a:spcPct val="0"/>
            </a:spcBef>
            <a:spcAft>
              <a:spcPct val="15000"/>
            </a:spcAft>
            <a:buChar char="•"/>
          </a:pPr>
          <a:r>
            <a:rPr lang="fr-FR" sz="1200" kern="1200" dirty="0"/>
            <a:t>Quiz</a:t>
          </a:r>
          <a:endParaRPr lang="fr-BE" sz="1200" b="1" i="1" kern="1200" dirty="0"/>
        </a:p>
        <a:p>
          <a:pPr marL="114300" lvl="1" indent="-114300" algn="l" defTabSz="533400">
            <a:lnSpc>
              <a:spcPct val="90000"/>
            </a:lnSpc>
            <a:spcBef>
              <a:spcPct val="0"/>
            </a:spcBef>
            <a:spcAft>
              <a:spcPct val="15000"/>
            </a:spcAft>
            <a:buFont typeface="Arial" panose="020B0604020202020204" pitchFamily="34" charset="0"/>
            <a:buChar char="•"/>
          </a:pPr>
          <a:endParaRPr lang="fr-BE" sz="1200" b="1" i="1" kern="1200" dirty="0"/>
        </a:p>
        <a:p>
          <a:pPr marL="114300" lvl="1" indent="-114300" algn="l" defTabSz="533400">
            <a:lnSpc>
              <a:spcPct val="90000"/>
            </a:lnSpc>
            <a:spcBef>
              <a:spcPct val="0"/>
            </a:spcBef>
            <a:spcAft>
              <a:spcPct val="15000"/>
            </a:spcAft>
            <a:buFont typeface="Arial" panose="020B0604020202020204" pitchFamily="34" charset="0"/>
            <a:buChar char="•"/>
          </a:pPr>
          <a:endParaRPr lang="fr-BE" sz="1200" b="1" i="1" kern="1200" dirty="0"/>
        </a:p>
        <a:p>
          <a:pPr marL="114300" lvl="1" indent="-114300" algn="l" defTabSz="533400">
            <a:lnSpc>
              <a:spcPct val="90000"/>
            </a:lnSpc>
            <a:spcBef>
              <a:spcPct val="0"/>
            </a:spcBef>
            <a:spcAft>
              <a:spcPct val="15000"/>
            </a:spcAft>
            <a:buFont typeface="Arial" panose="020B0604020202020204" pitchFamily="34" charset="0"/>
            <a:buChar char="•"/>
          </a:pPr>
          <a:endParaRPr lang="fr-BE" sz="1200" b="1" i="1" kern="1200" dirty="0"/>
        </a:p>
        <a:p>
          <a:pPr marL="114300" lvl="1" indent="-114300" algn="l" defTabSz="533400">
            <a:lnSpc>
              <a:spcPct val="90000"/>
            </a:lnSpc>
            <a:spcBef>
              <a:spcPct val="0"/>
            </a:spcBef>
            <a:spcAft>
              <a:spcPct val="15000"/>
            </a:spcAft>
            <a:buFont typeface="Arial" panose="020B0604020202020204" pitchFamily="34" charset="0"/>
            <a:buChar char="•"/>
          </a:pPr>
          <a:endParaRPr lang="fr-BE" sz="1200" b="1" i="1" kern="1200" dirty="0"/>
        </a:p>
        <a:p>
          <a:pPr marL="114300" lvl="1" indent="-114300" algn="l" defTabSz="533400">
            <a:lnSpc>
              <a:spcPct val="90000"/>
            </a:lnSpc>
            <a:spcBef>
              <a:spcPct val="0"/>
            </a:spcBef>
            <a:spcAft>
              <a:spcPct val="15000"/>
            </a:spcAft>
            <a:buFont typeface="Arial" panose="020B0604020202020204" pitchFamily="34" charset="0"/>
            <a:buChar char="•"/>
          </a:pPr>
          <a:endParaRPr lang="fr-BE" sz="1200" b="1" i="1" kern="1200" dirty="0"/>
        </a:p>
        <a:p>
          <a:pPr marL="114300" lvl="1" indent="-114300" algn="l" defTabSz="533400">
            <a:lnSpc>
              <a:spcPct val="90000"/>
            </a:lnSpc>
            <a:spcBef>
              <a:spcPct val="0"/>
            </a:spcBef>
            <a:spcAft>
              <a:spcPct val="15000"/>
            </a:spcAft>
            <a:buChar char="•"/>
          </a:pPr>
          <a:endParaRPr lang="fr-BE" sz="1200" b="1" i="1" kern="1200" dirty="0">
            <a:solidFill>
              <a:schemeClr val="accent6"/>
            </a:solidFill>
          </a:endParaRPr>
        </a:p>
        <a:p>
          <a:pPr marL="114300" lvl="1" indent="-114300" algn="l" defTabSz="533400">
            <a:lnSpc>
              <a:spcPct val="90000"/>
            </a:lnSpc>
            <a:spcBef>
              <a:spcPct val="0"/>
            </a:spcBef>
            <a:spcAft>
              <a:spcPct val="15000"/>
            </a:spcAft>
            <a:buChar char="•"/>
          </a:pPr>
          <a:r>
            <a:rPr lang="fr-FR" sz="1200" kern="1200" dirty="0"/>
            <a:t>Webinaires / Conférences virtuelles</a:t>
          </a:r>
          <a:endParaRPr lang="fr-BE" sz="1200" b="1" i="1" kern="1200" dirty="0">
            <a:solidFill>
              <a:schemeClr val="accent6"/>
            </a:solidFill>
          </a:endParaRPr>
        </a:p>
      </dsp:txBody>
      <dsp:txXfrm>
        <a:off x="558819" y="853873"/>
        <a:ext cx="1742112" cy="2645600"/>
      </dsp:txXfrm>
    </dsp:sp>
    <dsp:sp modelId="{F60D7CCC-FAB2-43E5-8C95-4B36238D79FA}">
      <dsp:nvSpPr>
        <dsp:cNvPr id="0" name=""/>
        <dsp:cNvSpPr/>
      </dsp:nvSpPr>
      <dsp:spPr>
        <a:xfrm rot="1165">
          <a:off x="2343430" y="172731"/>
          <a:ext cx="532882" cy="46027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fr-BE" sz="1050" kern="1200"/>
        </a:p>
      </dsp:txBody>
      <dsp:txXfrm>
        <a:off x="2343430" y="264763"/>
        <a:ext cx="394800" cy="276164"/>
      </dsp:txXfrm>
    </dsp:sp>
    <dsp:sp modelId="{7CB56270-069E-47BA-BEF2-E113EF7064B1}">
      <dsp:nvSpPr>
        <dsp:cNvPr id="0" name=""/>
        <dsp:cNvSpPr/>
      </dsp:nvSpPr>
      <dsp:spPr>
        <a:xfrm>
          <a:off x="3097508" y="115943"/>
          <a:ext cx="1560424" cy="862062"/>
        </a:xfrm>
        <a:prstGeom prst="roundRect">
          <a:avLst>
            <a:gd name="adj" fmla="val 10000"/>
          </a:avLst>
        </a:prstGeom>
        <a:solidFill>
          <a:schemeClr val="accent2">
            <a:hueOff val="-7190463"/>
            <a:satOff val="-17711"/>
            <a:lumOff val="126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rtl="0">
            <a:lnSpc>
              <a:spcPct val="90000"/>
            </a:lnSpc>
            <a:spcBef>
              <a:spcPct val="0"/>
            </a:spcBef>
            <a:spcAft>
              <a:spcPct val="35000"/>
            </a:spcAft>
            <a:buNone/>
          </a:pPr>
          <a:r>
            <a:rPr lang="fr-BE" sz="1200" kern="1200" dirty="0"/>
            <a:t>2 - Intégration de l’apprentissage</a:t>
          </a:r>
          <a:endParaRPr lang="fr-BE" sz="1200" kern="1200" dirty="0">
            <a:latin typeface="Corbel" panose="020B0503020204020204"/>
          </a:endParaRPr>
        </a:p>
      </dsp:txBody>
      <dsp:txXfrm>
        <a:off x="3097508" y="115943"/>
        <a:ext cx="1560424" cy="574708"/>
      </dsp:txXfrm>
    </dsp:sp>
    <dsp:sp modelId="{E4C5BA1B-9C57-443D-8FAA-DA97C7441A0B}">
      <dsp:nvSpPr>
        <dsp:cNvPr id="0" name=""/>
        <dsp:cNvSpPr/>
      </dsp:nvSpPr>
      <dsp:spPr>
        <a:xfrm>
          <a:off x="3430099" y="759877"/>
          <a:ext cx="1850512" cy="27540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7190463"/>
              <a:satOff val="-17711"/>
              <a:lumOff val="126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fr-FR" sz="1200" kern="1200" dirty="0"/>
            <a:t>Études de cas, </a:t>
          </a:r>
          <a:endParaRPr lang="fr-BE" sz="1200" i="1" kern="1200" dirty="0">
            <a:latin typeface="Corbel" panose="020B0503020204020204"/>
          </a:endParaRPr>
        </a:p>
        <a:p>
          <a:pPr marL="114300" lvl="1" indent="-114300" algn="l" defTabSz="533400">
            <a:lnSpc>
              <a:spcPct val="90000"/>
            </a:lnSpc>
            <a:spcBef>
              <a:spcPct val="0"/>
            </a:spcBef>
            <a:spcAft>
              <a:spcPct val="15000"/>
            </a:spcAft>
            <a:buChar char="•"/>
          </a:pPr>
          <a:r>
            <a:rPr lang="fr-BE" sz="1200" i="1" kern="1200" dirty="0">
              <a:latin typeface="Corbel" panose="020B0503020204020204"/>
            </a:rPr>
            <a:t>Journal de l’apprenant</a:t>
          </a:r>
        </a:p>
        <a:p>
          <a:pPr marL="114300" lvl="1" indent="-114300" algn="l" defTabSz="533400">
            <a:lnSpc>
              <a:spcPct val="90000"/>
            </a:lnSpc>
            <a:spcBef>
              <a:spcPct val="0"/>
            </a:spcBef>
            <a:spcAft>
              <a:spcPct val="15000"/>
            </a:spcAft>
            <a:buChar char="•"/>
          </a:pPr>
          <a:r>
            <a:rPr lang="fr-FR" sz="1200" kern="1200" dirty="0"/>
            <a:t>Forum pour contextualiser et partager</a:t>
          </a:r>
          <a:endParaRPr lang="fr-BE" sz="1200" i="1" kern="1200" dirty="0">
            <a:latin typeface="Corbel" panose="020B0503020204020204"/>
          </a:endParaRPr>
        </a:p>
        <a:p>
          <a:pPr marL="114300" lvl="1" indent="-114300" algn="l" defTabSz="533400">
            <a:lnSpc>
              <a:spcPct val="90000"/>
            </a:lnSpc>
            <a:spcBef>
              <a:spcPct val="0"/>
            </a:spcBef>
            <a:spcAft>
              <a:spcPct val="15000"/>
            </a:spcAft>
            <a:buChar char="•"/>
          </a:pPr>
          <a:endParaRPr lang="fr-BE" sz="1200" i="1" kern="1200" dirty="0">
            <a:latin typeface="Corbel" panose="020B0503020204020204"/>
          </a:endParaRPr>
        </a:p>
        <a:p>
          <a:pPr marL="114300" lvl="1" indent="-114300" algn="l" defTabSz="533400">
            <a:lnSpc>
              <a:spcPct val="90000"/>
            </a:lnSpc>
            <a:spcBef>
              <a:spcPct val="0"/>
            </a:spcBef>
            <a:spcAft>
              <a:spcPct val="15000"/>
            </a:spcAft>
            <a:buChar char="•"/>
          </a:pPr>
          <a:r>
            <a:rPr lang="fr-FR" sz="1200" kern="1200" dirty="0"/>
            <a:t>Classe virtuelle/ Atelier de groupe avec des experts en BUA/microbiologie/</a:t>
          </a:r>
          <a:r>
            <a:rPr lang="fr-FR" sz="1200" kern="1200" dirty="0" err="1"/>
            <a:t>qualite</a:t>
          </a:r>
          <a:r>
            <a:rPr lang="fr-FR" sz="1200" kern="1200" dirty="0"/>
            <a:t> de soins</a:t>
          </a:r>
          <a:endParaRPr lang="fr-BE" sz="1200" i="1" kern="1200" dirty="0">
            <a:latin typeface="Corbel" panose="020B0503020204020204"/>
          </a:endParaRPr>
        </a:p>
        <a:p>
          <a:pPr marL="114300" lvl="1" indent="-114300" algn="l" defTabSz="533400">
            <a:lnSpc>
              <a:spcPct val="90000"/>
            </a:lnSpc>
            <a:spcBef>
              <a:spcPct val="0"/>
            </a:spcBef>
            <a:spcAft>
              <a:spcPct val="15000"/>
            </a:spcAft>
            <a:buChar char="•"/>
          </a:pPr>
          <a:r>
            <a:rPr lang="fr-FR" sz="1200" kern="1200" dirty="0"/>
            <a:t>Journal club</a:t>
          </a:r>
          <a:endParaRPr lang="fr-BE" sz="1200" i="1" kern="1200" dirty="0">
            <a:latin typeface="Corbel" panose="020B0503020204020204"/>
          </a:endParaRPr>
        </a:p>
        <a:p>
          <a:pPr marL="114300" lvl="1" indent="-114300" algn="l" defTabSz="533400">
            <a:lnSpc>
              <a:spcPct val="90000"/>
            </a:lnSpc>
            <a:spcBef>
              <a:spcPct val="0"/>
            </a:spcBef>
            <a:spcAft>
              <a:spcPct val="15000"/>
            </a:spcAft>
            <a:buChar char="•"/>
          </a:pPr>
          <a:r>
            <a:rPr lang="fr-FR" sz="1200" kern="1200" dirty="0"/>
            <a:t>Présentation de cas</a:t>
          </a:r>
          <a:endParaRPr lang="fr-BE" sz="1200" i="1" kern="1200" dirty="0">
            <a:latin typeface="Corbel" panose="020B0503020204020204"/>
          </a:endParaRPr>
        </a:p>
      </dsp:txBody>
      <dsp:txXfrm>
        <a:off x="3484299" y="814077"/>
        <a:ext cx="1742112" cy="2645600"/>
      </dsp:txXfrm>
    </dsp:sp>
    <dsp:sp modelId="{EDBC4B3F-7C76-4ED6-B66F-0522D0877B24}">
      <dsp:nvSpPr>
        <dsp:cNvPr id="0" name=""/>
        <dsp:cNvSpPr/>
      </dsp:nvSpPr>
      <dsp:spPr>
        <a:xfrm rot="21572974">
          <a:off x="4998885" y="161504"/>
          <a:ext cx="722865" cy="460274"/>
        </a:xfrm>
        <a:prstGeom prst="rightArrow">
          <a:avLst>
            <a:gd name="adj1" fmla="val 60000"/>
            <a:gd name="adj2" fmla="val 50000"/>
          </a:avLst>
        </a:prstGeom>
        <a:solidFill>
          <a:schemeClr val="accent2">
            <a:hueOff val="-10785694"/>
            <a:satOff val="-26566"/>
            <a:lumOff val="1892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fr-BE" sz="1050" kern="1200"/>
        </a:p>
      </dsp:txBody>
      <dsp:txXfrm>
        <a:off x="4998887" y="254102"/>
        <a:ext cx="584783" cy="276164"/>
      </dsp:txXfrm>
    </dsp:sp>
    <dsp:sp modelId="{9A62BDA9-CA77-4F62-BCAD-81C1C4522561}">
      <dsp:nvSpPr>
        <dsp:cNvPr id="0" name=""/>
        <dsp:cNvSpPr/>
      </dsp:nvSpPr>
      <dsp:spPr>
        <a:xfrm>
          <a:off x="6021787" y="105666"/>
          <a:ext cx="1848398" cy="820526"/>
        </a:xfrm>
        <a:prstGeom prst="roundRect">
          <a:avLst>
            <a:gd name="adj" fmla="val 10000"/>
          </a:avLst>
        </a:prstGeom>
        <a:solidFill>
          <a:schemeClr val="accent2">
            <a:hueOff val="-14380926"/>
            <a:satOff val="-35422"/>
            <a:lumOff val="252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rtl="0">
            <a:lnSpc>
              <a:spcPct val="90000"/>
            </a:lnSpc>
            <a:spcBef>
              <a:spcPct val="0"/>
            </a:spcBef>
            <a:spcAft>
              <a:spcPct val="35000"/>
            </a:spcAft>
            <a:buNone/>
          </a:pPr>
          <a:r>
            <a:rPr lang="fr-BE" sz="1200" kern="1200" dirty="0"/>
            <a:t>3 - Transfert au travail</a:t>
          </a:r>
        </a:p>
      </dsp:txBody>
      <dsp:txXfrm>
        <a:off x="6021787" y="105666"/>
        <a:ext cx="1848398" cy="547017"/>
      </dsp:txXfrm>
    </dsp:sp>
    <dsp:sp modelId="{2B72ACF5-1F86-466F-976F-351AE71EC97F}">
      <dsp:nvSpPr>
        <dsp:cNvPr id="0" name=""/>
        <dsp:cNvSpPr/>
      </dsp:nvSpPr>
      <dsp:spPr>
        <a:xfrm>
          <a:off x="6260691" y="707357"/>
          <a:ext cx="1848398" cy="27540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4380926"/>
              <a:satOff val="-35422"/>
              <a:lumOff val="2522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fr-FR" sz="1200" kern="1200" dirty="0"/>
            <a:t>Devoirs au travail</a:t>
          </a:r>
          <a:endParaRPr lang="fr-BE" sz="1200" i="1" kern="1200" dirty="0"/>
        </a:p>
        <a:p>
          <a:pPr marL="114300" lvl="1" indent="-114300" algn="l" defTabSz="533400">
            <a:lnSpc>
              <a:spcPct val="90000"/>
            </a:lnSpc>
            <a:spcBef>
              <a:spcPct val="0"/>
            </a:spcBef>
            <a:spcAft>
              <a:spcPct val="15000"/>
            </a:spcAft>
            <a:buChar char="•"/>
          </a:pPr>
          <a:r>
            <a:rPr lang="fr-FR" sz="1200" kern="1200" dirty="0"/>
            <a:t>Communauté de pratique</a:t>
          </a:r>
          <a:endParaRPr lang="fr-BE" sz="1200" i="1" kern="1200" dirty="0"/>
        </a:p>
        <a:p>
          <a:pPr marL="114300" lvl="1" indent="-114300" algn="l" defTabSz="533400">
            <a:lnSpc>
              <a:spcPct val="90000"/>
            </a:lnSpc>
            <a:spcBef>
              <a:spcPct val="0"/>
            </a:spcBef>
            <a:spcAft>
              <a:spcPct val="15000"/>
            </a:spcAft>
            <a:buChar char="•"/>
          </a:pPr>
          <a:endParaRPr lang="fr-BE" sz="1200" i="1" kern="1200" dirty="0"/>
        </a:p>
        <a:p>
          <a:pPr marL="114300" lvl="1" indent="-114300" algn="l" defTabSz="533400">
            <a:lnSpc>
              <a:spcPct val="90000"/>
            </a:lnSpc>
            <a:spcBef>
              <a:spcPct val="0"/>
            </a:spcBef>
            <a:spcAft>
              <a:spcPct val="15000"/>
            </a:spcAft>
            <a:buChar char="•"/>
          </a:pPr>
          <a:endParaRPr lang="fr-BE" sz="1200" i="1" kern="1200" dirty="0"/>
        </a:p>
        <a:p>
          <a:pPr marL="114300" lvl="1" indent="-114300" algn="l" defTabSz="533400">
            <a:lnSpc>
              <a:spcPct val="90000"/>
            </a:lnSpc>
            <a:spcBef>
              <a:spcPct val="0"/>
            </a:spcBef>
            <a:spcAft>
              <a:spcPct val="15000"/>
            </a:spcAft>
            <a:buChar char="•"/>
          </a:pPr>
          <a:endParaRPr lang="fr-BE" sz="1200" i="1" kern="1200" dirty="0"/>
        </a:p>
        <a:p>
          <a:pPr marL="114300" lvl="1" indent="-114300" algn="l" defTabSz="533400">
            <a:lnSpc>
              <a:spcPct val="90000"/>
            </a:lnSpc>
            <a:spcBef>
              <a:spcPct val="0"/>
            </a:spcBef>
            <a:spcAft>
              <a:spcPct val="15000"/>
            </a:spcAft>
            <a:buChar char="•"/>
          </a:pPr>
          <a:endParaRPr lang="fr-BE" sz="1200" i="1" kern="1200" dirty="0"/>
        </a:p>
        <a:p>
          <a:pPr marL="114300" lvl="1" indent="-114300" algn="l" defTabSz="533400">
            <a:lnSpc>
              <a:spcPct val="90000"/>
            </a:lnSpc>
            <a:spcBef>
              <a:spcPct val="0"/>
            </a:spcBef>
            <a:spcAft>
              <a:spcPct val="15000"/>
            </a:spcAft>
            <a:buChar char="•"/>
          </a:pPr>
          <a:endParaRPr lang="fr-BE" sz="1200" i="1" kern="1200" dirty="0"/>
        </a:p>
        <a:p>
          <a:pPr marL="114300" lvl="1" indent="-114300" algn="l" defTabSz="533400">
            <a:lnSpc>
              <a:spcPct val="90000"/>
            </a:lnSpc>
            <a:spcBef>
              <a:spcPct val="0"/>
            </a:spcBef>
            <a:spcAft>
              <a:spcPct val="15000"/>
            </a:spcAft>
            <a:buChar char="•"/>
          </a:pPr>
          <a:r>
            <a:rPr lang="fr-FR" sz="1200" kern="1200" dirty="0"/>
            <a:t> Mentorat individuel </a:t>
          </a:r>
          <a:endParaRPr lang="fr-BE" sz="1200" i="1" kern="1200" dirty="0"/>
        </a:p>
        <a:p>
          <a:pPr marL="114300" lvl="1" indent="-114300" algn="l" defTabSz="533400">
            <a:lnSpc>
              <a:spcPct val="90000"/>
            </a:lnSpc>
            <a:spcBef>
              <a:spcPct val="0"/>
            </a:spcBef>
            <a:spcAft>
              <a:spcPct val="15000"/>
            </a:spcAft>
            <a:buChar char="•"/>
          </a:pPr>
          <a:r>
            <a:rPr lang="fr-FR" sz="1200" kern="1200" dirty="0"/>
            <a:t>Visite de terrain</a:t>
          </a:r>
          <a:endParaRPr lang="fr-BE" sz="1200" i="1" kern="1200" dirty="0"/>
        </a:p>
      </dsp:txBody>
      <dsp:txXfrm>
        <a:off x="6314829" y="761495"/>
        <a:ext cx="1740122" cy="2645724"/>
      </dsp:txXfrm>
    </dsp:sp>
    <dsp:sp modelId="{FD1FCEA5-0245-4BA1-BE87-DB52C43A070F}">
      <dsp:nvSpPr>
        <dsp:cNvPr id="0" name=""/>
        <dsp:cNvSpPr/>
      </dsp:nvSpPr>
      <dsp:spPr>
        <a:xfrm rot="23913">
          <a:off x="8150628" y="159486"/>
          <a:ext cx="594566" cy="460274"/>
        </a:xfrm>
        <a:prstGeom prst="rightArrow">
          <a:avLst>
            <a:gd name="adj1" fmla="val 60000"/>
            <a:gd name="adj2" fmla="val 50000"/>
          </a:avLst>
        </a:prstGeom>
        <a:solidFill>
          <a:schemeClr val="accent2">
            <a:hueOff val="-21571388"/>
            <a:satOff val="-53133"/>
            <a:lumOff val="3784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fr-BE" sz="1050" kern="1200"/>
        </a:p>
      </dsp:txBody>
      <dsp:txXfrm>
        <a:off x="8150630" y="251061"/>
        <a:ext cx="456484" cy="276164"/>
      </dsp:txXfrm>
    </dsp:sp>
    <dsp:sp modelId="{D7766002-35BD-402D-A976-7E287BDDD9EB}">
      <dsp:nvSpPr>
        <dsp:cNvPr id="0" name=""/>
        <dsp:cNvSpPr/>
      </dsp:nvSpPr>
      <dsp:spPr>
        <a:xfrm>
          <a:off x="8991983" y="126327"/>
          <a:ext cx="1848398" cy="820526"/>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fr-FR" sz="1200" kern="1200" dirty="0"/>
            <a:t>4 – Résultats / qualité des soins</a:t>
          </a:r>
          <a:endParaRPr lang="fr-BE" sz="1200" b="1" kern="1200" dirty="0"/>
        </a:p>
      </dsp:txBody>
      <dsp:txXfrm>
        <a:off x="8991983" y="126327"/>
        <a:ext cx="1848398" cy="547017"/>
      </dsp:txXfrm>
    </dsp:sp>
    <dsp:sp modelId="{BAFDB223-31D6-4AC5-9273-FFF0D98090E0}">
      <dsp:nvSpPr>
        <dsp:cNvPr id="0" name=""/>
        <dsp:cNvSpPr/>
      </dsp:nvSpPr>
      <dsp:spPr>
        <a:xfrm>
          <a:off x="9370201" y="673345"/>
          <a:ext cx="1848398" cy="27540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21571388"/>
              <a:satOff val="-53133"/>
              <a:lumOff val="37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fr-FR" sz="1200" kern="1200" dirty="0"/>
            <a:t>Audits</a:t>
          </a:r>
          <a:endParaRPr lang="fr-BE" sz="1200" i="1" kern="1200" dirty="0"/>
        </a:p>
        <a:p>
          <a:pPr marL="114300" lvl="1" indent="-114300" algn="l" defTabSz="533400">
            <a:lnSpc>
              <a:spcPct val="90000"/>
            </a:lnSpc>
            <a:spcBef>
              <a:spcPct val="0"/>
            </a:spcBef>
            <a:spcAft>
              <a:spcPct val="15000"/>
            </a:spcAft>
            <a:buChar char="•"/>
          </a:pPr>
          <a:r>
            <a:rPr lang="fr-FR" sz="1200" kern="1200" dirty="0"/>
            <a:t>Comité BUA fonctionnel</a:t>
          </a:r>
          <a:endParaRPr lang="fr-BE" sz="1200" i="1" kern="1200" dirty="0"/>
        </a:p>
        <a:p>
          <a:pPr marL="114300" lvl="1" indent="-114300" algn="l" defTabSz="533400">
            <a:lnSpc>
              <a:spcPct val="90000"/>
            </a:lnSpc>
            <a:spcBef>
              <a:spcPct val="0"/>
            </a:spcBef>
            <a:spcAft>
              <a:spcPct val="15000"/>
            </a:spcAft>
            <a:buChar char="•"/>
          </a:pPr>
          <a:r>
            <a:rPr lang="fr-FR" sz="1200" kern="1200" dirty="0"/>
            <a:t>Actions mises en œuvre à partir du plan d’action basé sur les installations</a:t>
          </a:r>
          <a:endParaRPr lang="fr-BE" sz="1200" i="1" kern="1200" dirty="0"/>
        </a:p>
      </dsp:txBody>
      <dsp:txXfrm>
        <a:off x="9424339" y="727483"/>
        <a:ext cx="1740122" cy="26457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FCF20-EA53-4CB2-A56D-1F9F7CCC702F}">
      <dsp:nvSpPr>
        <dsp:cNvPr id="0" name=""/>
        <dsp:cNvSpPr/>
      </dsp:nvSpPr>
      <dsp:spPr>
        <a:xfrm>
          <a:off x="3286" y="256762"/>
          <a:ext cx="3203971" cy="4896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fr-FR" sz="1700" kern="1200" dirty="0"/>
            <a:t>Technologiques</a:t>
          </a:r>
          <a:endParaRPr lang="en-US" sz="1700" kern="1200" dirty="0"/>
        </a:p>
      </dsp:txBody>
      <dsp:txXfrm>
        <a:off x="3286" y="256762"/>
        <a:ext cx="3203971" cy="489600"/>
      </dsp:txXfrm>
    </dsp:sp>
    <dsp:sp modelId="{DA74C005-81BB-446A-B910-757D2E59F69E}">
      <dsp:nvSpPr>
        <dsp:cNvPr id="0" name=""/>
        <dsp:cNvSpPr/>
      </dsp:nvSpPr>
      <dsp:spPr>
        <a:xfrm>
          <a:off x="3286" y="746362"/>
          <a:ext cx="3203971" cy="3348213"/>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fr-FR" sz="1700" kern="1200"/>
            <a:t>Apprentissage en ligne (dépendance au WIFI - faible connexion: un facteur dissuasif)</a:t>
          </a:r>
          <a:endParaRPr lang="en-US" sz="1700" kern="1200"/>
        </a:p>
        <a:p>
          <a:pPr marL="171450" lvl="1" indent="-171450" algn="l" defTabSz="755650">
            <a:lnSpc>
              <a:spcPct val="90000"/>
            </a:lnSpc>
            <a:spcBef>
              <a:spcPct val="0"/>
            </a:spcBef>
            <a:spcAft>
              <a:spcPct val="15000"/>
            </a:spcAft>
            <a:buChar char="•"/>
          </a:pPr>
          <a:r>
            <a:rPr lang="fr-FR" sz="1700" kern="1200"/>
            <a:t>Expédition compliquée des tablettes pour apprenants</a:t>
          </a:r>
          <a:endParaRPr lang="en-US" sz="1700" kern="1200"/>
        </a:p>
        <a:p>
          <a:pPr marL="171450" lvl="1" indent="-171450" algn="l" defTabSz="755650">
            <a:lnSpc>
              <a:spcPct val="90000"/>
            </a:lnSpc>
            <a:spcBef>
              <a:spcPct val="0"/>
            </a:spcBef>
            <a:spcAft>
              <a:spcPct val="15000"/>
            </a:spcAft>
            <a:buChar char="•"/>
          </a:pPr>
          <a:r>
            <a:rPr lang="fr-FR" sz="1700" kern="1200"/>
            <a:t>Difficulté de navigation sur la plateforme d’apprentissage</a:t>
          </a:r>
          <a:endParaRPr lang="en-US" sz="1700" kern="1200"/>
        </a:p>
        <a:p>
          <a:pPr marL="171450" lvl="1" indent="-171450" algn="l" defTabSz="755650">
            <a:lnSpc>
              <a:spcPct val="90000"/>
            </a:lnSpc>
            <a:spcBef>
              <a:spcPct val="0"/>
            </a:spcBef>
            <a:spcAft>
              <a:spcPct val="15000"/>
            </a:spcAft>
            <a:buChar char="•"/>
          </a:pPr>
          <a:r>
            <a:rPr lang="fr-FR" sz="1700" kern="1200"/>
            <a:t>Faible maîtrise informatique</a:t>
          </a:r>
          <a:endParaRPr lang="en-US" sz="1700" kern="1200"/>
        </a:p>
      </dsp:txBody>
      <dsp:txXfrm>
        <a:off x="3286" y="746362"/>
        <a:ext cx="3203971" cy="3348213"/>
      </dsp:txXfrm>
    </dsp:sp>
    <dsp:sp modelId="{0B6FA8DD-5E5D-49FE-B4A1-0486EC4892CA}">
      <dsp:nvSpPr>
        <dsp:cNvPr id="0" name=""/>
        <dsp:cNvSpPr/>
      </dsp:nvSpPr>
      <dsp:spPr>
        <a:xfrm>
          <a:off x="3655814" y="256762"/>
          <a:ext cx="3203971" cy="4896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fr-FR" sz="1700" kern="1200" dirty="0"/>
            <a:t>RH</a:t>
          </a:r>
          <a:endParaRPr lang="en-US" sz="1700" kern="1200" dirty="0"/>
        </a:p>
      </dsp:txBody>
      <dsp:txXfrm>
        <a:off x="3655814" y="256762"/>
        <a:ext cx="3203971" cy="489600"/>
      </dsp:txXfrm>
    </dsp:sp>
    <dsp:sp modelId="{FA86E3F6-8257-4F9E-936A-65B08BBC7E60}">
      <dsp:nvSpPr>
        <dsp:cNvPr id="0" name=""/>
        <dsp:cNvSpPr/>
      </dsp:nvSpPr>
      <dsp:spPr>
        <a:xfrm>
          <a:off x="3655814" y="746362"/>
          <a:ext cx="3203971" cy="3348213"/>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fr-FR" sz="1700" kern="1200"/>
            <a:t>Fort roulement du personnel dans les projets MSF</a:t>
          </a:r>
          <a:endParaRPr lang="en-US" sz="1700" kern="1200"/>
        </a:p>
        <a:p>
          <a:pPr marL="171450" lvl="1" indent="-171450" algn="l" defTabSz="755650">
            <a:lnSpc>
              <a:spcPct val="90000"/>
            </a:lnSpc>
            <a:spcBef>
              <a:spcPct val="0"/>
            </a:spcBef>
            <a:spcAft>
              <a:spcPct val="15000"/>
            </a:spcAft>
            <a:buChar char="•"/>
          </a:pPr>
          <a:r>
            <a:rPr lang="fr-FR" sz="1700" kern="1200"/>
            <a:t>Temps d’apprentissage insuffisant dédié (6 heures par semaine)</a:t>
          </a:r>
          <a:endParaRPr lang="en-US" sz="1700" kern="1200"/>
        </a:p>
        <a:p>
          <a:pPr marL="171450" lvl="1" indent="-171450" algn="l" defTabSz="755650">
            <a:lnSpc>
              <a:spcPct val="90000"/>
            </a:lnSpc>
            <a:spcBef>
              <a:spcPct val="0"/>
            </a:spcBef>
            <a:spcAft>
              <a:spcPct val="15000"/>
            </a:spcAft>
            <a:buChar char="•"/>
          </a:pPr>
          <a:r>
            <a:rPr lang="fr-FR" sz="1700" kern="1200"/>
            <a:t>Charge de travail dans le projet/priorités = retard de cours</a:t>
          </a:r>
          <a:endParaRPr lang="en-US" sz="1700" kern="1200"/>
        </a:p>
        <a:p>
          <a:pPr marL="171450" lvl="1" indent="-171450" algn="l" defTabSz="755650">
            <a:lnSpc>
              <a:spcPct val="90000"/>
            </a:lnSpc>
            <a:spcBef>
              <a:spcPct val="0"/>
            </a:spcBef>
            <a:spcAft>
              <a:spcPct val="15000"/>
            </a:spcAft>
            <a:buChar char="•"/>
          </a:pPr>
          <a:r>
            <a:rPr lang="fr-FR" sz="1700" kern="1200"/>
            <a:t>Manque de soutien de la part de la hierarchie dans les projets par manque de compréhension de BUA </a:t>
          </a:r>
          <a:endParaRPr lang="en-US" sz="1700" kern="1200"/>
        </a:p>
      </dsp:txBody>
      <dsp:txXfrm>
        <a:off x="3655814" y="746362"/>
        <a:ext cx="3203971" cy="3348213"/>
      </dsp:txXfrm>
    </dsp:sp>
    <dsp:sp modelId="{7FF218B7-037F-46A8-AC8B-4D285F5EA2FC}">
      <dsp:nvSpPr>
        <dsp:cNvPr id="0" name=""/>
        <dsp:cNvSpPr/>
      </dsp:nvSpPr>
      <dsp:spPr>
        <a:xfrm>
          <a:off x="7308342" y="256762"/>
          <a:ext cx="3203971" cy="4896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fr-FR" sz="1700" kern="1200" dirty="0"/>
            <a:t>Contexte</a:t>
          </a:r>
          <a:endParaRPr lang="en-US" sz="1700" kern="1200" dirty="0"/>
        </a:p>
      </dsp:txBody>
      <dsp:txXfrm>
        <a:off x="7308342" y="256762"/>
        <a:ext cx="3203971" cy="489600"/>
      </dsp:txXfrm>
    </dsp:sp>
    <dsp:sp modelId="{69A1B5D0-FA84-4BE8-BBD8-986F18A790C5}">
      <dsp:nvSpPr>
        <dsp:cNvPr id="0" name=""/>
        <dsp:cNvSpPr/>
      </dsp:nvSpPr>
      <dsp:spPr>
        <a:xfrm>
          <a:off x="7308342" y="746362"/>
          <a:ext cx="3203971" cy="3348213"/>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fr-FR" sz="1700" kern="1200"/>
            <a:t>Changement de contrats, insécurité</a:t>
          </a:r>
          <a:endParaRPr lang="en-US" sz="1700" kern="1200"/>
        </a:p>
        <a:p>
          <a:pPr marL="171450" lvl="1" indent="-171450" algn="l" defTabSz="755650">
            <a:lnSpc>
              <a:spcPct val="90000"/>
            </a:lnSpc>
            <a:spcBef>
              <a:spcPct val="0"/>
            </a:spcBef>
            <a:spcAft>
              <a:spcPct val="15000"/>
            </a:spcAft>
            <a:buChar char="•"/>
          </a:pPr>
          <a:r>
            <a:rPr lang="fr-FR" sz="1700" kern="1200"/>
            <a:t>Difficulté à mettre en œuvre le programme BUA quand tout nouveau</a:t>
          </a:r>
          <a:endParaRPr lang="en-US" sz="1700" kern="1200"/>
        </a:p>
      </dsp:txBody>
      <dsp:txXfrm>
        <a:off x="7308342" y="746362"/>
        <a:ext cx="3203971" cy="3348213"/>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0BFB7B-0268-43A7-A41E-592498D2FA5C}" type="datetimeFigureOut">
              <a:rPr lang="en-GB" smtClean="0"/>
              <a:t>12/01/2026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FFA983-F3EA-4E52-BC9E-EB3AF1BA676D}" type="slidenum">
              <a:rPr lang="en-GB" smtClean="0"/>
              <a:t>‹#›</a:t>
            </a:fld>
            <a:endParaRPr lang="en-GB"/>
          </a:p>
        </p:txBody>
      </p:sp>
    </p:spTree>
    <p:extLst>
      <p:ext uri="{BB962C8B-B14F-4D97-AF65-F5344CB8AC3E}">
        <p14:creationId xmlns:p14="http://schemas.microsoft.com/office/powerpoint/2010/main" val="2888358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62A29-0D6E-4AB2-8D91-822EAB43A8C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250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000000"/>
                </a:solidFill>
                <a:latin typeface="Calibri" panose="020F0502020204030204" pitchFamily="34" charset="0"/>
                <a:cs typeface="Calibri" panose="020F0502020204030204" pitchFamily="34" charset="0"/>
              </a:rPr>
              <a:t>La MSF Academy for Healthcare </a:t>
            </a:r>
            <a:r>
              <a:rPr lang="en-US" sz="1200" b="1" dirty="0" err="1">
                <a:solidFill>
                  <a:srgbClr val="000000"/>
                </a:solidFill>
                <a:latin typeface="Calibri" panose="020F0502020204030204" pitchFamily="34" charset="0"/>
                <a:cs typeface="Calibri" panose="020F0502020204030204" pitchFamily="34" charset="0"/>
              </a:rPr>
              <a:t>en</a:t>
            </a:r>
            <a:r>
              <a:rPr lang="en-US" sz="1200" b="1" dirty="0">
                <a:solidFill>
                  <a:srgbClr val="000000"/>
                </a:solidFill>
                <a:latin typeface="Calibri" panose="020F0502020204030204" pitchFamily="34" charset="0"/>
                <a:cs typeface="Calibri" panose="020F0502020204030204" pitchFamily="34" charset="0"/>
              </a:rPr>
              <a:t> association avec la British Society for Antimicrobial Chemotherapy (BSAC) </a:t>
            </a:r>
            <a:r>
              <a:rPr lang="en-US" sz="1200" b="1" dirty="0" err="1">
                <a:solidFill>
                  <a:srgbClr val="000000"/>
                </a:solidFill>
                <a:latin typeface="Calibri" panose="020F0502020204030204" pitchFamily="34" charset="0"/>
                <a:cs typeface="Calibri" panose="020F0502020204030204" pitchFamily="34" charset="0"/>
              </a:rPr>
              <a:t>ont</a:t>
            </a:r>
            <a:r>
              <a:rPr lang="en-US" sz="1200" b="1" dirty="0">
                <a:solidFill>
                  <a:srgbClr val="000000"/>
                </a:solidFill>
                <a:latin typeface="Calibri" panose="020F0502020204030204" pitchFamily="34" charset="0"/>
                <a:cs typeface="Calibri" panose="020F0502020204030204" pitchFamily="34" charset="0"/>
              </a:rPr>
              <a:t> </a:t>
            </a:r>
            <a:r>
              <a:rPr lang="en-US" sz="1200" b="1" dirty="0" err="1">
                <a:solidFill>
                  <a:srgbClr val="000000"/>
                </a:solidFill>
                <a:latin typeface="Calibri" panose="020F0502020204030204" pitchFamily="34" charset="0"/>
                <a:cs typeface="Calibri" panose="020F0502020204030204" pitchFamily="34" charset="0"/>
              </a:rPr>
              <a:t>développé</a:t>
            </a:r>
            <a:r>
              <a:rPr lang="en-US" sz="1200" b="1" dirty="0">
                <a:solidFill>
                  <a:srgbClr val="000000"/>
                </a:solidFill>
                <a:latin typeface="Calibri" panose="020F0502020204030204" pitchFamily="34" charset="0"/>
                <a:cs typeface="Calibri" panose="020F0502020204030204" pitchFamily="34" charset="0"/>
              </a:rPr>
              <a:t> 2 </a:t>
            </a:r>
            <a:r>
              <a:rPr lang="en-US" sz="1200" b="1" dirty="0" err="1">
                <a:solidFill>
                  <a:srgbClr val="000000"/>
                </a:solidFill>
                <a:latin typeface="Calibri" panose="020F0502020204030204" pitchFamily="34" charset="0"/>
                <a:cs typeface="Calibri" panose="020F0502020204030204" pitchFamily="34" charset="0"/>
              </a:rPr>
              <a:t>cours</a:t>
            </a:r>
            <a:r>
              <a:rPr lang="en-US" sz="1200" b="1" dirty="0">
                <a:solidFill>
                  <a:srgbClr val="000000"/>
                </a:solidFill>
                <a:latin typeface="Calibri" panose="020F0502020204030204" pitchFamily="34" charset="0"/>
                <a:cs typeface="Calibri" panose="020F0502020204030204" pitchFamily="34" charset="0"/>
              </a:rPr>
              <a:t>:</a:t>
            </a:r>
          </a:p>
          <a:p>
            <a:pPr marL="285750" indent="-285750">
              <a:buFont typeface="Wingdings" panose="05000000000000000000" pitchFamily="2" charset="2"/>
              <a:buChar char="Ø"/>
            </a:pPr>
            <a:r>
              <a:rPr lang="en-US" sz="1200" b="1" dirty="0">
                <a:latin typeface="Calibri" panose="020F0502020204030204" pitchFamily="34" charset="0"/>
                <a:cs typeface="Calibri" panose="020F0502020204030204" pitchFamily="34" charset="0"/>
              </a:rPr>
              <a:t>Bon usage des </a:t>
            </a:r>
            <a:r>
              <a:rPr lang="en-US" sz="1200" b="1" dirty="0" err="1">
                <a:latin typeface="Calibri" panose="020F0502020204030204" pitchFamily="34" charset="0"/>
                <a:cs typeface="Calibri" panose="020F0502020204030204" pitchFamily="34" charset="0"/>
              </a:rPr>
              <a:t>antimicrobiens</a:t>
            </a:r>
            <a:r>
              <a:rPr lang="en-US" sz="1200" b="1" dirty="0">
                <a:latin typeface="Calibri" panose="020F0502020204030204" pitchFamily="34" charset="0"/>
                <a:cs typeface="Calibri" panose="020F0502020204030204" pitchFamily="34" charset="0"/>
              </a:rPr>
              <a:t> (BUA)</a:t>
            </a:r>
          </a:p>
          <a:p>
            <a:pPr marL="342900" indent="-342900">
              <a:buFont typeface="Wingdings" panose="05000000000000000000" pitchFamily="2" charset="2"/>
              <a:buChar char="Ø"/>
            </a:pPr>
            <a:r>
              <a:rPr lang="fr-FR" sz="1200" b="1" dirty="0">
                <a:latin typeface="Calibri" panose="020F0502020204030204" pitchFamily="34" charset="0"/>
                <a:cs typeface="Calibri" panose="020F0502020204030204" pitchFamily="34" charset="0"/>
              </a:rPr>
              <a:t>Supervision et gestion de la prévention et du contrôle des infections (PCI)</a:t>
            </a:r>
          </a:p>
          <a:p>
            <a:pPr marL="342900" indent="-342900">
              <a:buFont typeface="Arial" panose="020B0604020202020204" pitchFamily="34" charset="0"/>
              <a:buChar char="•"/>
            </a:pPr>
            <a:r>
              <a:rPr lang="fr-FR" sz="1200" dirty="0">
                <a:solidFill>
                  <a:srgbClr val="000000"/>
                </a:solidFill>
                <a:latin typeface="Calibri" panose="020F0502020204030204" pitchFamily="34" charset="0"/>
                <a:cs typeface="Calibri" panose="020F0502020204030204" pitchFamily="34" charset="0"/>
              </a:rPr>
              <a:t>Facilité </a:t>
            </a:r>
            <a:r>
              <a:rPr lang="fr-FR" sz="1200" b="1" dirty="0">
                <a:solidFill>
                  <a:srgbClr val="000000"/>
                </a:solidFill>
                <a:latin typeface="Calibri" panose="020F0502020204030204" pitchFamily="34" charset="0"/>
                <a:cs typeface="Calibri" panose="020F0502020204030204" pitchFamily="34" charset="0"/>
              </a:rPr>
              <a:t>en anglais et en français </a:t>
            </a:r>
            <a:r>
              <a:rPr lang="fr-FR" sz="1200" dirty="0">
                <a:solidFill>
                  <a:srgbClr val="000000"/>
                </a:solidFill>
                <a:latin typeface="Calibri" panose="020F0502020204030204" pitchFamily="34" charset="0"/>
                <a:cs typeface="Calibri" panose="020F0502020204030204" pitchFamily="34" charset="0"/>
              </a:rPr>
              <a:t>
Sur la Plateforme d’apprentissage en ligne </a:t>
            </a:r>
            <a:r>
              <a:rPr lang="fr-FR" sz="1200" b="1" dirty="0">
                <a:solidFill>
                  <a:srgbClr val="000000"/>
                </a:solidFill>
                <a:latin typeface="Calibri" panose="020F0502020204030204" pitchFamily="34" charset="0"/>
                <a:cs typeface="Calibri" panose="020F0502020204030204" pitchFamily="34" charset="0"/>
              </a:rPr>
              <a:t>Tembo</a:t>
            </a:r>
            <a:r>
              <a:rPr lang="fr-FR" sz="1200" dirty="0">
                <a:solidFill>
                  <a:srgbClr val="000000"/>
                </a:solidFill>
                <a:latin typeface="Calibri" panose="020F0502020204030204" pitchFamily="34" charset="0"/>
                <a:cs typeface="Calibri" panose="020F0502020204030204" pitchFamily="34" charset="0"/>
              </a:rPr>
              <a:t>
Les cours sont proposés </a:t>
            </a:r>
            <a:r>
              <a:rPr lang="fr-FR" sz="1200" b="1" dirty="0">
                <a:solidFill>
                  <a:srgbClr val="000000"/>
                </a:solidFill>
                <a:latin typeface="Calibri" panose="020F0502020204030204" pitchFamily="34" charset="0"/>
                <a:cs typeface="Calibri" panose="020F0502020204030204" pitchFamily="34" charset="0"/>
              </a:rPr>
              <a:t>gratuitement</a:t>
            </a:r>
            <a:r>
              <a:rPr lang="fr-FR" sz="1200" dirty="0">
                <a:solidFill>
                  <a:srgbClr val="000000"/>
                </a:solidFill>
                <a:latin typeface="Calibri" panose="020F0502020204030204" pitchFamily="34" charset="0"/>
                <a:cs typeface="Calibri" panose="020F0502020204030204" pitchFamily="34" charset="0"/>
              </a:rPr>
              <a:t>
</a:t>
            </a:r>
            <a:r>
              <a:rPr lang="fr-FR" sz="1200" b="1" dirty="0">
                <a:solidFill>
                  <a:srgbClr val="000000"/>
                </a:solidFill>
                <a:latin typeface="Calibri" panose="020F0502020204030204" pitchFamily="34" charset="0"/>
                <a:cs typeface="Calibri" panose="020F0502020204030204" pitchFamily="34" charset="0"/>
              </a:rPr>
              <a:t>Diplôme de développement professionnel continu (CPD) </a:t>
            </a:r>
            <a:r>
              <a:rPr lang="fr-FR" sz="1200" dirty="0">
                <a:solidFill>
                  <a:srgbClr val="000000"/>
                </a:solidFill>
                <a:latin typeface="Calibri" panose="020F0502020204030204" pitchFamily="34" charset="0"/>
                <a:cs typeface="Calibri" panose="020F0502020204030204" pitchFamily="34" charset="0"/>
              </a:rPr>
              <a:t>accrédité par le Royal </a:t>
            </a:r>
            <a:r>
              <a:rPr lang="fr-FR" sz="1200" dirty="0" err="1">
                <a:solidFill>
                  <a:srgbClr val="000000"/>
                </a:solidFill>
                <a:latin typeface="Calibri" panose="020F0502020204030204" pitchFamily="34" charset="0"/>
                <a:cs typeface="Calibri" panose="020F0502020204030204" pitchFamily="34" charset="0"/>
              </a:rPr>
              <a:t>College</a:t>
            </a:r>
            <a:r>
              <a:rPr lang="fr-FR" sz="1200" dirty="0">
                <a:solidFill>
                  <a:srgbClr val="000000"/>
                </a:solidFill>
                <a:latin typeface="Calibri" panose="020F0502020204030204" pitchFamily="34" charset="0"/>
                <a:cs typeface="Calibri" panose="020F0502020204030204" pitchFamily="34" charset="0"/>
              </a:rPr>
              <a:t> of </a:t>
            </a:r>
            <a:r>
              <a:rPr lang="fr-FR" sz="1200" dirty="0" err="1">
                <a:solidFill>
                  <a:srgbClr val="000000"/>
                </a:solidFill>
                <a:latin typeface="Calibri" panose="020F0502020204030204" pitchFamily="34" charset="0"/>
                <a:cs typeface="Calibri" panose="020F0502020204030204" pitchFamily="34" charset="0"/>
              </a:rPr>
              <a:t>Pathologist</a:t>
            </a:r>
            <a:r>
              <a:rPr lang="fr-FR" sz="1200" dirty="0">
                <a:solidFill>
                  <a:srgbClr val="000000"/>
                </a:solidFill>
                <a:latin typeface="Calibri" panose="020F0502020204030204" pitchFamily="34" charset="0"/>
                <a:cs typeface="Calibri" panose="020F0502020204030204" pitchFamily="34" charset="0"/>
              </a:rPr>
              <a:t> du </a:t>
            </a:r>
            <a:r>
              <a:rPr lang="fr-FR" sz="1200" dirty="0" err="1">
                <a:solidFill>
                  <a:srgbClr val="000000"/>
                </a:solidFill>
                <a:latin typeface="Calibri" panose="020F0502020204030204" pitchFamily="34" charset="0"/>
                <a:cs typeface="Calibri" panose="020F0502020204030204" pitchFamily="34" charset="0"/>
              </a:rPr>
              <a:t>Royaume-Un</a:t>
            </a:r>
            <a:r>
              <a:rPr lang="fr-FR" sz="1200" dirty="0">
                <a:solidFill>
                  <a:srgbClr val="000000"/>
                </a:solidFill>
                <a:latin typeface="Calibri" panose="020F0502020204030204" pitchFamily="34" charset="0"/>
                <a:cs typeface="Calibri" panose="020F0502020204030204" pitchFamily="34" charset="0"/>
              </a:rPr>
              <a:t> et GAMSAS (Global </a:t>
            </a:r>
            <a:r>
              <a:rPr lang="fr-FR" sz="1200" dirty="0" err="1">
                <a:solidFill>
                  <a:srgbClr val="000000"/>
                </a:solidFill>
                <a:latin typeface="Calibri" panose="020F0502020204030204" pitchFamily="34" charset="0"/>
                <a:cs typeface="Calibri" panose="020F0502020204030204" pitchFamily="34" charset="0"/>
              </a:rPr>
              <a:t>Stewardship</a:t>
            </a:r>
            <a:r>
              <a:rPr lang="fr-FR" sz="1200" dirty="0">
                <a:solidFill>
                  <a:srgbClr val="000000"/>
                </a:solidFill>
                <a:latin typeface="Calibri" panose="020F0502020204030204" pitchFamily="34" charset="0"/>
                <a:cs typeface="Calibri" panose="020F0502020204030204" pitchFamily="34" charset="0"/>
              </a:rPr>
              <a:t> </a:t>
            </a:r>
            <a:r>
              <a:rPr lang="fr-FR" sz="1200" dirty="0" err="1">
                <a:solidFill>
                  <a:srgbClr val="000000"/>
                </a:solidFill>
                <a:latin typeface="Calibri" panose="020F0502020204030204" pitchFamily="34" charset="0"/>
                <a:cs typeface="Calibri" panose="020F0502020204030204" pitchFamily="34" charset="0"/>
              </a:rPr>
              <a:t>Accreditation</a:t>
            </a:r>
            <a:r>
              <a:rPr lang="fr-FR" sz="1200" dirty="0">
                <a:solidFill>
                  <a:srgbClr val="000000"/>
                </a:solidFill>
                <a:latin typeface="Calibri" panose="020F0502020204030204" pitchFamily="34" charset="0"/>
                <a:cs typeface="Calibri" panose="020F0502020204030204" pitchFamily="34" charset="0"/>
              </a:rPr>
              <a:t> Scheme)</a:t>
            </a:r>
            <a:endParaRPr lang="en-BE" dirty="0"/>
          </a:p>
        </p:txBody>
      </p:sp>
      <p:sp>
        <p:nvSpPr>
          <p:cNvPr id="4" name="Slide Number Placeholder 3"/>
          <p:cNvSpPr>
            <a:spLocks noGrp="1"/>
          </p:cNvSpPr>
          <p:nvPr>
            <p:ph type="sldNum" sz="quarter" idx="5"/>
          </p:nvPr>
        </p:nvSpPr>
        <p:spPr/>
        <p:txBody>
          <a:bodyPr/>
          <a:lstStyle/>
          <a:p>
            <a:fld id="{B8FFA983-F3EA-4E52-BC9E-EB3AF1BA676D}" type="slidenum">
              <a:rPr lang="en-GB" smtClean="0"/>
              <a:t>2</a:t>
            </a:fld>
            <a:endParaRPr lang="en-GB"/>
          </a:p>
        </p:txBody>
      </p:sp>
    </p:spTree>
    <p:extLst>
      <p:ext uri="{BB962C8B-B14F-4D97-AF65-F5344CB8AC3E}">
        <p14:creationId xmlns:p14="http://schemas.microsoft.com/office/powerpoint/2010/main" val="3634660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cannot expect someone to improve quality of care going directly from classroom training, or even practical skills lab training, to workstation.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-&gt; It is necessary to support integration, i.e. the </a:t>
            </a:r>
            <a:r>
              <a:rPr lang="en-US" sz="1200" kern="1200" dirty="0" err="1">
                <a:solidFill>
                  <a:schemeClr val="tx1"/>
                </a:solidFill>
                <a:effectLst/>
                <a:latin typeface="+mn-lt"/>
                <a:ea typeface="+mn-ea"/>
                <a:cs typeface="+mn-cs"/>
              </a:rPr>
              <a:t>mobilisation</a:t>
            </a:r>
            <a:r>
              <a:rPr lang="en-US" sz="1200" kern="1200" dirty="0">
                <a:solidFill>
                  <a:schemeClr val="tx1"/>
                </a:solidFill>
                <a:effectLst/>
                <a:latin typeface="+mn-lt"/>
                <a:ea typeface="+mn-ea"/>
                <a:cs typeface="+mn-cs"/>
              </a:rPr>
              <a:t> of knowledge, know-how and interpersonal skills in context. First in a safe environment such as the classroom or skills lab, then in the workplace.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It's not because I've managed to do something during a training exercise that I'm going to be able to reproduce this performance at work: at work, there are a lot of things happening at the same time, I may fall back into my habits, wherever I'm disturbed by the urgency of the situation or other tasks. During the training the exercise seemed simple, but now that I have to apply it I have a lot of doubts and questions. =&gt; I need support (mentor, supervisor, colleague). But even with a transfer of learning mechanism there may still be barriers. For example, you know how to use equipment, but the equipment is not available.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Or, only one person on the team has taken the training, and the others continue to do as before and the person being trained is not encouraged and empowered to train their colleagues. It is important that the conditions are met in order to be able to achieve results. We know that the support and involvement of managers is key, for example. </a:t>
            </a:r>
            <a:endParaRPr lang="fr-BE" dirty="0"/>
          </a:p>
        </p:txBody>
      </p:sp>
      <p:sp>
        <p:nvSpPr>
          <p:cNvPr id="4" name="Slide Number Placeholder 3"/>
          <p:cNvSpPr>
            <a:spLocks noGrp="1"/>
          </p:cNvSpPr>
          <p:nvPr>
            <p:ph type="sldNum" sz="quarter" idx="10"/>
          </p:nvPr>
        </p:nvSpPr>
        <p:spPr/>
        <p:txBody>
          <a:bodyPr/>
          <a:lstStyle/>
          <a:p>
            <a:fld id="{3AD3A13C-74D2-40A7-AD09-EFE59A5ABC07}" type="slidenum">
              <a:rPr lang="fr-BE" smtClean="0"/>
              <a:t>3</a:t>
            </a:fld>
            <a:endParaRPr lang="fr-BE"/>
          </a:p>
        </p:txBody>
      </p:sp>
    </p:spTree>
    <p:extLst>
      <p:ext uri="{BB962C8B-B14F-4D97-AF65-F5344CB8AC3E}">
        <p14:creationId xmlns:p14="http://schemas.microsoft.com/office/powerpoint/2010/main" val="3667820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un accès élargi à des participants du monde entier, y compris dans des zones très reculées ou en conflit. </a:t>
            </a:r>
            <a:endParaRPr lang="en-GB" dirty="0"/>
          </a:p>
        </p:txBody>
      </p:sp>
      <p:sp>
        <p:nvSpPr>
          <p:cNvPr id="4" name="Slide Number Placeholder 3"/>
          <p:cNvSpPr>
            <a:spLocks noGrp="1"/>
          </p:cNvSpPr>
          <p:nvPr>
            <p:ph type="sldNum" sz="quarter" idx="5"/>
          </p:nvPr>
        </p:nvSpPr>
        <p:spPr/>
        <p:txBody>
          <a:bodyPr/>
          <a:lstStyle/>
          <a:p>
            <a:fld id="{B8FFA983-F3EA-4E52-BC9E-EB3AF1BA676D}" type="slidenum">
              <a:rPr lang="en-GB" smtClean="0"/>
              <a:t>6</a:t>
            </a:fld>
            <a:endParaRPr lang="en-GB"/>
          </a:p>
        </p:txBody>
      </p:sp>
    </p:spTree>
    <p:extLst>
      <p:ext uri="{BB962C8B-B14F-4D97-AF65-F5344CB8AC3E}">
        <p14:creationId xmlns:p14="http://schemas.microsoft.com/office/powerpoint/2010/main" val="3720394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F3CE0-6675-723F-AFF6-782223F05C4D}"/>
              </a:ext>
            </a:extLst>
          </p:cNvPr>
          <p:cNvSpPr>
            <a:spLocks noGrp="1"/>
          </p:cNvSpPr>
          <p:nvPr>
            <p:ph type="ctrTitle"/>
          </p:nvPr>
        </p:nvSpPr>
        <p:spPr>
          <a:xfrm>
            <a:off x="1524000" y="1122363"/>
            <a:ext cx="9144000" cy="2387600"/>
          </a:xfrm>
        </p:spPr>
        <p:txBody>
          <a:bodyPr anchor="b"/>
          <a:lstStyle>
            <a:lvl1pPr algn="ctr">
              <a:defRPr sz="6000">
                <a:solidFill>
                  <a:schemeClr val="accent1"/>
                </a:solidFill>
              </a:defRPr>
            </a:lvl1pPr>
          </a:lstStyle>
          <a:p>
            <a:r>
              <a:rPr lang="en-US"/>
              <a:t>Click to edit Master title style</a:t>
            </a:r>
            <a:endParaRPr lang="fr-BE" dirty="0"/>
          </a:p>
        </p:txBody>
      </p:sp>
      <p:sp>
        <p:nvSpPr>
          <p:cNvPr id="3" name="Subtitle 2">
            <a:extLst>
              <a:ext uri="{FF2B5EF4-FFF2-40B4-BE49-F238E27FC236}">
                <a16:creationId xmlns:a16="http://schemas.microsoft.com/office/drawing/2014/main" id="{1777DAC9-8547-B3E8-F476-19094F9C3A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BE"/>
          </a:p>
        </p:txBody>
      </p:sp>
      <p:sp>
        <p:nvSpPr>
          <p:cNvPr id="4" name="Date Placeholder 3">
            <a:extLst>
              <a:ext uri="{FF2B5EF4-FFF2-40B4-BE49-F238E27FC236}">
                <a16:creationId xmlns:a16="http://schemas.microsoft.com/office/drawing/2014/main" id="{4DE597FC-7E29-73A7-2931-C65C6DC4FC06}"/>
              </a:ext>
            </a:extLst>
          </p:cNvPr>
          <p:cNvSpPr>
            <a:spLocks noGrp="1"/>
          </p:cNvSpPr>
          <p:nvPr>
            <p:ph type="dt" sz="half" idx="10"/>
          </p:nvPr>
        </p:nvSpPr>
        <p:spPr>
          <a:xfrm>
            <a:off x="838200" y="6356350"/>
            <a:ext cx="2743200" cy="365125"/>
          </a:xfrm>
          <a:prstGeom prst="rect">
            <a:avLst/>
          </a:prstGeom>
        </p:spPr>
        <p:txBody>
          <a:bodyPr/>
          <a:lstStyle>
            <a:lvl1pPr>
              <a:defRPr sz="1200"/>
            </a:lvl1pPr>
          </a:lstStyle>
          <a:p>
            <a:fld id="{A0E09FF7-7F40-4EA4-9405-CD6AF89177F4}" type="datetimeFigureOut">
              <a:rPr lang="fr-BE" smtClean="0"/>
              <a:pPr/>
              <a:t>12-01-26</a:t>
            </a:fld>
            <a:endParaRPr lang="fr-BE"/>
          </a:p>
        </p:txBody>
      </p:sp>
      <p:sp>
        <p:nvSpPr>
          <p:cNvPr id="7" name="Slide Number Placeholder 8">
            <a:extLst>
              <a:ext uri="{FF2B5EF4-FFF2-40B4-BE49-F238E27FC236}">
                <a16:creationId xmlns:a16="http://schemas.microsoft.com/office/drawing/2014/main" id="{9B3A519E-9FD7-F09F-1EAE-8112C6CFBBA4}"/>
              </a:ext>
            </a:extLst>
          </p:cNvPr>
          <p:cNvSpPr>
            <a:spLocks noGrp="1"/>
          </p:cNvSpPr>
          <p:nvPr>
            <p:ph type="sldNum" sz="quarter" idx="12"/>
          </p:nvPr>
        </p:nvSpPr>
        <p:spPr>
          <a:xfrm>
            <a:off x="10440784" y="6508865"/>
            <a:ext cx="913015" cy="212610"/>
          </a:xfrm>
          <a:prstGeom prst="rect">
            <a:avLst/>
          </a:prstGeom>
        </p:spPr>
        <p:txBody>
          <a:bodyPr/>
          <a:lstStyle>
            <a:lvl1pPr>
              <a:defRPr sz="1200"/>
            </a:lvl1pPr>
          </a:lstStyle>
          <a:p>
            <a:fld id="{1CF3801A-1C82-421C-8930-44988FB7958E}" type="slidenum">
              <a:rPr lang="fr-BE" smtClean="0"/>
              <a:pPr/>
              <a:t>‹#›</a:t>
            </a:fld>
            <a:endParaRPr lang="fr-BE" dirty="0"/>
          </a:p>
        </p:txBody>
      </p:sp>
    </p:spTree>
    <p:extLst>
      <p:ext uri="{BB962C8B-B14F-4D97-AF65-F5344CB8AC3E}">
        <p14:creationId xmlns:p14="http://schemas.microsoft.com/office/powerpoint/2010/main" val="2097990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ED740-AA97-F9A1-4F2C-8FE002DCE7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Picture Placeholder 2">
            <a:extLst>
              <a:ext uri="{FF2B5EF4-FFF2-40B4-BE49-F238E27FC236}">
                <a16:creationId xmlns:a16="http://schemas.microsoft.com/office/drawing/2014/main" id="{1351109E-B58B-09C5-4882-AC0359A183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a:extLst>
              <a:ext uri="{FF2B5EF4-FFF2-40B4-BE49-F238E27FC236}">
                <a16:creationId xmlns:a16="http://schemas.microsoft.com/office/drawing/2014/main" id="{91CE4F4A-9268-A801-AF59-7653E9E430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8">
            <a:extLst>
              <a:ext uri="{FF2B5EF4-FFF2-40B4-BE49-F238E27FC236}">
                <a16:creationId xmlns:a16="http://schemas.microsoft.com/office/drawing/2014/main" id="{D51C731D-0973-A0EE-6CE3-67978C89C325}"/>
              </a:ext>
            </a:extLst>
          </p:cNvPr>
          <p:cNvSpPr>
            <a:spLocks noGrp="1"/>
          </p:cNvSpPr>
          <p:nvPr>
            <p:ph type="sldNum" sz="quarter" idx="12"/>
          </p:nvPr>
        </p:nvSpPr>
        <p:spPr>
          <a:xfrm>
            <a:off x="10440784" y="6508865"/>
            <a:ext cx="913015" cy="212610"/>
          </a:xfrm>
          <a:prstGeom prst="rect">
            <a:avLst/>
          </a:prstGeom>
        </p:spPr>
        <p:txBody>
          <a:bodyPr/>
          <a:lstStyle>
            <a:lvl1pPr>
              <a:defRPr sz="1200"/>
            </a:lvl1pPr>
          </a:lstStyle>
          <a:p>
            <a:fld id="{1CF3801A-1C82-421C-8930-44988FB7958E}" type="slidenum">
              <a:rPr lang="fr-BE" smtClean="0"/>
              <a:pPr/>
              <a:t>‹#›</a:t>
            </a:fld>
            <a:endParaRPr lang="fr-BE" dirty="0"/>
          </a:p>
        </p:txBody>
      </p:sp>
    </p:spTree>
    <p:extLst>
      <p:ext uri="{BB962C8B-B14F-4D97-AF65-F5344CB8AC3E}">
        <p14:creationId xmlns:p14="http://schemas.microsoft.com/office/powerpoint/2010/main" val="1641341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10891-945E-3A59-F4FA-7C74FE046843}"/>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fr-BE" dirty="0"/>
          </a:p>
        </p:txBody>
      </p:sp>
      <p:sp>
        <p:nvSpPr>
          <p:cNvPr id="3" name="Vertical Text Placeholder 2">
            <a:extLst>
              <a:ext uri="{FF2B5EF4-FFF2-40B4-BE49-F238E27FC236}">
                <a16:creationId xmlns:a16="http://schemas.microsoft.com/office/drawing/2014/main" id="{F3A87A7A-C5D7-7B62-26E3-BAB638BAE0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Slide Number Placeholder 8">
            <a:extLst>
              <a:ext uri="{FF2B5EF4-FFF2-40B4-BE49-F238E27FC236}">
                <a16:creationId xmlns:a16="http://schemas.microsoft.com/office/drawing/2014/main" id="{9A50897E-12BC-55C2-2EA3-D0710F35BFDC}"/>
              </a:ext>
            </a:extLst>
          </p:cNvPr>
          <p:cNvSpPr>
            <a:spLocks noGrp="1"/>
          </p:cNvSpPr>
          <p:nvPr>
            <p:ph type="sldNum" sz="quarter" idx="12"/>
          </p:nvPr>
        </p:nvSpPr>
        <p:spPr>
          <a:xfrm>
            <a:off x="10440784" y="6508865"/>
            <a:ext cx="913015" cy="212610"/>
          </a:xfrm>
          <a:prstGeom prst="rect">
            <a:avLst/>
          </a:prstGeom>
        </p:spPr>
        <p:txBody>
          <a:bodyPr/>
          <a:lstStyle>
            <a:lvl1pPr>
              <a:defRPr sz="1200"/>
            </a:lvl1pPr>
          </a:lstStyle>
          <a:p>
            <a:fld id="{1CF3801A-1C82-421C-8930-44988FB7958E}" type="slidenum">
              <a:rPr lang="fr-BE" smtClean="0"/>
              <a:pPr/>
              <a:t>‹#›</a:t>
            </a:fld>
            <a:endParaRPr lang="fr-BE" dirty="0"/>
          </a:p>
        </p:txBody>
      </p:sp>
    </p:spTree>
    <p:extLst>
      <p:ext uri="{BB962C8B-B14F-4D97-AF65-F5344CB8AC3E}">
        <p14:creationId xmlns:p14="http://schemas.microsoft.com/office/powerpoint/2010/main" val="1993331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D71E18-51CF-EE5F-D357-6FDA599A4FCF}"/>
              </a:ext>
            </a:extLst>
          </p:cNvPr>
          <p:cNvSpPr>
            <a:spLocks noGrp="1"/>
          </p:cNvSpPr>
          <p:nvPr>
            <p:ph type="title" orient="vert"/>
          </p:nvPr>
        </p:nvSpPr>
        <p:spPr>
          <a:xfrm>
            <a:off x="8724900" y="365125"/>
            <a:ext cx="2628900" cy="5811838"/>
          </a:xfrm>
        </p:spPr>
        <p:txBody>
          <a:bodyPr vert="eaVert"/>
          <a:lstStyle>
            <a:lvl1pPr>
              <a:defRPr>
                <a:solidFill>
                  <a:schemeClr val="accent1"/>
                </a:solidFill>
              </a:defRPr>
            </a:lvl1pPr>
          </a:lstStyle>
          <a:p>
            <a:r>
              <a:rPr lang="en-US"/>
              <a:t>Click to edit Master title style</a:t>
            </a:r>
            <a:endParaRPr lang="fr-BE" dirty="0"/>
          </a:p>
        </p:txBody>
      </p:sp>
      <p:sp>
        <p:nvSpPr>
          <p:cNvPr id="3" name="Vertical Text Placeholder 2">
            <a:extLst>
              <a:ext uri="{FF2B5EF4-FFF2-40B4-BE49-F238E27FC236}">
                <a16:creationId xmlns:a16="http://schemas.microsoft.com/office/drawing/2014/main" id="{EF6C9592-6A85-D45C-C37E-7BA291727D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Slide Number Placeholder 8">
            <a:extLst>
              <a:ext uri="{FF2B5EF4-FFF2-40B4-BE49-F238E27FC236}">
                <a16:creationId xmlns:a16="http://schemas.microsoft.com/office/drawing/2014/main" id="{551193C7-33A4-44D4-DCE3-78D0AB96D886}"/>
              </a:ext>
            </a:extLst>
          </p:cNvPr>
          <p:cNvSpPr>
            <a:spLocks noGrp="1"/>
          </p:cNvSpPr>
          <p:nvPr>
            <p:ph type="sldNum" sz="quarter" idx="12"/>
          </p:nvPr>
        </p:nvSpPr>
        <p:spPr>
          <a:xfrm>
            <a:off x="10440784" y="6508865"/>
            <a:ext cx="913015" cy="212610"/>
          </a:xfrm>
          <a:prstGeom prst="rect">
            <a:avLst/>
          </a:prstGeom>
        </p:spPr>
        <p:txBody>
          <a:bodyPr/>
          <a:lstStyle>
            <a:lvl1pPr>
              <a:defRPr sz="1200"/>
            </a:lvl1pPr>
          </a:lstStyle>
          <a:p>
            <a:fld id="{1CF3801A-1C82-421C-8930-44988FB7958E}" type="slidenum">
              <a:rPr lang="fr-BE" smtClean="0"/>
              <a:pPr/>
              <a:t>‹#›</a:t>
            </a:fld>
            <a:endParaRPr lang="fr-BE" dirty="0"/>
          </a:p>
        </p:txBody>
      </p:sp>
    </p:spTree>
    <p:extLst>
      <p:ext uri="{BB962C8B-B14F-4D97-AF65-F5344CB8AC3E}">
        <p14:creationId xmlns:p14="http://schemas.microsoft.com/office/powerpoint/2010/main" val="2652254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F28D1A52-1982-EE49-ACE6-22DDB144C3CC}"/>
              </a:ext>
            </a:extLst>
          </p:cNvPr>
          <p:cNvSpPr>
            <a:spLocks noGrp="1"/>
          </p:cNvSpPr>
          <p:nvPr>
            <p:ph type="sldNum" sz="quarter" idx="4"/>
          </p:nvPr>
        </p:nvSpPr>
        <p:spPr>
          <a:xfrm>
            <a:off x="9448800" y="6475199"/>
            <a:ext cx="2743200" cy="365125"/>
          </a:xfrm>
          <a:prstGeom prst="rect">
            <a:avLst/>
          </a:prstGeom>
        </p:spPr>
        <p:txBody>
          <a:bodyPr vert="horz" lIns="91440" tIns="45720" rIns="91440" bIns="45720" rtlCol="0" anchor="ctr"/>
          <a:lstStyle>
            <a:lvl1pPr algn="r">
              <a:defRPr sz="1000" b="0" i="0">
                <a:solidFill>
                  <a:schemeClr val="bg1">
                    <a:lumMod val="50000"/>
                  </a:schemeClr>
                </a:solidFill>
                <a:latin typeface="DINPro-Medium" panose="020B0504020101020102" pitchFamily="34" charset="0"/>
              </a:defRPr>
            </a:lvl1pPr>
          </a:lstStyle>
          <a:p>
            <a:fld id="{C4859A73-CCEA-B84A-A1AB-0FB3CD3796D8}" type="slidenum">
              <a:rPr lang="en-US" smtClean="0"/>
              <a:pPr/>
              <a:t>‹#›</a:t>
            </a:fld>
            <a:endParaRPr lang="en-US"/>
          </a:p>
        </p:txBody>
      </p:sp>
      <p:sp>
        <p:nvSpPr>
          <p:cNvPr id="10" name="Title 1">
            <a:extLst>
              <a:ext uri="{FF2B5EF4-FFF2-40B4-BE49-F238E27FC236}">
                <a16:creationId xmlns:a16="http://schemas.microsoft.com/office/drawing/2014/main" id="{DE19BCEC-82AB-F546-9123-8B483E270753}"/>
              </a:ext>
            </a:extLst>
          </p:cNvPr>
          <p:cNvSpPr>
            <a:spLocks noGrp="1"/>
          </p:cNvSpPr>
          <p:nvPr>
            <p:ph type="title" hasCustomPrompt="1"/>
          </p:nvPr>
        </p:nvSpPr>
        <p:spPr>
          <a:xfrm>
            <a:off x="253584" y="200238"/>
            <a:ext cx="10515600" cy="594241"/>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sz="3000" b="1" i="0">
                <a:solidFill>
                  <a:srgbClr val="FF0000"/>
                </a:solidFill>
                <a:latin typeface="DINPro-Bold" panose="020B0504020101020102"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ADD TITLE HERE</a:t>
            </a:r>
          </a:p>
        </p:txBody>
      </p:sp>
      <p:sp>
        <p:nvSpPr>
          <p:cNvPr id="14" name="Footer Placeholder 4">
            <a:extLst>
              <a:ext uri="{FF2B5EF4-FFF2-40B4-BE49-F238E27FC236}">
                <a16:creationId xmlns:a16="http://schemas.microsoft.com/office/drawing/2014/main" id="{C18CEC6B-768E-FF48-9FEC-E05FB6412E5A}"/>
              </a:ext>
            </a:extLst>
          </p:cNvPr>
          <p:cNvSpPr>
            <a:spLocks noGrp="1"/>
          </p:cNvSpPr>
          <p:nvPr>
            <p:ph type="ftr" sz="quarter" idx="11"/>
          </p:nvPr>
        </p:nvSpPr>
        <p:spPr>
          <a:xfrm>
            <a:off x="4038600" y="6356356"/>
            <a:ext cx="4114800" cy="365125"/>
          </a:xfrm>
          <a:prstGeom prst="rect">
            <a:avLst/>
          </a:prstGeom>
        </p:spPr>
        <p:txBody>
          <a:bodyPr/>
          <a:lstStyle>
            <a:lvl1pPr algn="ctr">
              <a:defRPr b="0" i="0">
                <a:solidFill>
                  <a:schemeClr val="tx1">
                    <a:lumMod val="95000"/>
                    <a:lumOff val="5000"/>
                  </a:schemeClr>
                </a:solidFill>
                <a:latin typeface="DINPro" panose="020B0504020101020102" pitchFamily="34" charset="0"/>
              </a:defRPr>
            </a:lvl1pPr>
          </a:lstStyle>
          <a:p>
            <a:endParaRPr lang="en-US"/>
          </a:p>
        </p:txBody>
      </p:sp>
    </p:spTree>
    <p:extLst>
      <p:ext uri="{BB962C8B-B14F-4D97-AF65-F5344CB8AC3E}">
        <p14:creationId xmlns:p14="http://schemas.microsoft.com/office/powerpoint/2010/main" val="4252844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9F182-45DE-BD35-EDD1-5FF6254261D0}"/>
              </a:ext>
            </a:extLst>
          </p:cNvPr>
          <p:cNvSpPr>
            <a:spLocks noGrp="1"/>
          </p:cNvSpPr>
          <p:nvPr>
            <p:ph type="title" hasCustomPrompt="1"/>
          </p:nvPr>
        </p:nvSpPr>
        <p:spPr/>
        <p:txBody>
          <a:bodyPr/>
          <a:lstStyle>
            <a:lvl1pPr>
              <a:defRPr>
                <a:solidFill>
                  <a:schemeClr val="accent1"/>
                </a:solidFill>
              </a:defRPr>
            </a:lvl1pPr>
          </a:lstStyle>
          <a:p>
            <a:r>
              <a:rPr lang="en-US"/>
              <a:t>CLICK TO EDIT MASTER TITLE STYLE</a:t>
            </a:r>
            <a:endParaRPr lang="fr-BE"/>
          </a:p>
        </p:txBody>
      </p:sp>
      <p:sp>
        <p:nvSpPr>
          <p:cNvPr id="3" name="Content Placeholder 2">
            <a:extLst>
              <a:ext uri="{FF2B5EF4-FFF2-40B4-BE49-F238E27FC236}">
                <a16:creationId xmlns:a16="http://schemas.microsoft.com/office/drawing/2014/main" id="{6D178E3D-4D30-B7A8-337A-5300DE7830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A26CE50F-28D1-A9E4-4F9D-106EB5477974}"/>
              </a:ext>
            </a:extLst>
          </p:cNvPr>
          <p:cNvSpPr>
            <a:spLocks noGrp="1"/>
          </p:cNvSpPr>
          <p:nvPr>
            <p:ph type="dt" sz="half" idx="10"/>
          </p:nvPr>
        </p:nvSpPr>
        <p:spPr>
          <a:xfrm>
            <a:off x="838200" y="6356350"/>
            <a:ext cx="2743200" cy="365125"/>
          </a:xfrm>
          <a:prstGeom prst="rect">
            <a:avLst/>
          </a:prstGeom>
        </p:spPr>
        <p:txBody>
          <a:bodyPr/>
          <a:lstStyle/>
          <a:p>
            <a:fld id="{A0E09FF7-7F40-4EA4-9405-CD6AF89177F4}" type="datetimeFigureOut">
              <a:rPr lang="fr-BE" smtClean="0"/>
              <a:t>12-01-26</a:t>
            </a:fld>
            <a:endParaRPr lang="fr-BE"/>
          </a:p>
        </p:txBody>
      </p:sp>
      <p:sp>
        <p:nvSpPr>
          <p:cNvPr id="5" name="Footer Placeholder 4">
            <a:extLst>
              <a:ext uri="{FF2B5EF4-FFF2-40B4-BE49-F238E27FC236}">
                <a16:creationId xmlns:a16="http://schemas.microsoft.com/office/drawing/2014/main" id="{D97F6DC5-24F2-69BA-B14D-253A6AD17812}"/>
              </a:ext>
            </a:extLst>
          </p:cNvPr>
          <p:cNvSpPr>
            <a:spLocks noGrp="1"/>
          </p:cNvSpPr>
          <p:nvPr>
            <p:ph type="ftr" sz="quarter" idx="11"/>
          </p:nvPr>
        </p:nvSpPr>
        <p:spPr>
          <a:xfrm>
            <a:off x="4038600" y="6356350"/>
            <a:ext cx="4114800" cy="365125"/>
          </a:xfrm>
          <a:prstGeom prst="rect">
            <a:avLst/>
          </a:prstGeom>
        </p:spPr>
        <p:txBody>
          <a:bodyPr/>
          <a:lstStyle/>
          <a:p>
            <a:endParaRPr lang="fr-BE"/>
          </a:p>
        </p:txBody>
      </p:sp>
      <p:sp>
        <p:nvSpPr>
          <p:cNvPr id="7" name="Slide Number Placeholder 8">
            <a:extLst>
              <a:ext uri="{FF2B5EF4-FFF2-40B4-BE49-F238E27FC236}">
                <a16:creationId xmlns:a16="http://schemas.microsoft.com/office/drawing/2014/main" id="{81D07C32-FEF4-6D7D-1372-91BC312D3188}"/>
              </a:ext>
            </a:extLst>
          </p:cNvPr>
          <p:cNvSpPr>
            <a:spLocks noGrp="1"/>
          </p:cNvSpPr>
          <p:nvPr>
            <p:ph type="sldNum" sz="quarter" idx="12"/>
          </p:nvPr>
        </p:nvSpPr>
        <p:spPr>
          <a:xfrm>
            <a:off x="10440784" y="6508865"/>
            <a:ext cx="913015" cy="212610"/>
          </a:xfrm>
          <a:prstGeom prst="rect">
            <a:avLst/>
          </a:prstGeom>
        </p:spPr>
        <p:txBody>
          <a:bodyPr/>
          <a:lstStyle>
            <a:lvl1pPr>
              <a:defRPr sz="1200"/>
            </a:lvl1pPr>
          </a:lstStyle>
          <a:p>
            <a:fld id="{1CF3801A-1C82-421C-8930-44988FB7958E}" type="slidenum">
              <a:rPr lang="fr-BE" smtClean="0"/>
              <a:pPr/>
              <a:t>‹#›</a:t>
            </a:fld>
            <a:endParaRPr lang="fr-BE"/>
          </a:p>
        </p:txBody>
      </p:sp>
      <p:sp>
        <p:nvSpPr>
          <p:cNvPr id="8" name="Rectangle 7">
            <a:extLst>
              <a:ext uri="{FF2B5EF4-FFF2-40B4-BE49-F238E27FC236}">
                <a16:creationId xmlns:a16="http://schemas.microsoft.com/office/drawing/2014/main" id="{F21B5559-CE7B-103A-8F66-BA5AF1030ECA}"/>
              </a:ext>
            </a:extLst>
          </p:cNvPr>
          <p:cNvSpPr/>
          <p:nvPr/>
        </p:nvSpPr>
        <p:spPr>
          <a:xfrm>
            <a:off x="142103" y="707585"/>
            <a:ext cx="3308668" cy="2260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Text Placeholder 10">
            <a:extLst>
              <a:ext uri="{FF2B5EF4-FFF2-40B4-BE49-F238E27FC236}">
                <a16:creationId xmlns:a16="http://schemas.microsoft.com/office/drawing/2014/main" id="{0643BCAF-C1B7-C7F5-5EBA-6E498D9185D9}"/>
              </a:ext>
            </a:extLst>
          </p:cNvPr>
          <p:cNvSpPr>
            <a:spLocks noGrp="1"/>
          </p:cNvSpPr>
          <p:nvPr>
            <p:ph type="body" sz="quarter" idx="13" hasCustomPrompt="1"/>
          </p:nvPr>
        </p:nvSpPr>
        <p:spPr>
          <a:xfrm>
            <a:off x="142875" y="698622"/>
            <a:ext cx="3308350" cy="227012"/>
          </a:xfrm>
        </p:spPr>
        <p:txBody>
          <a:bodyPr>
            <a:noAutofit/>
          </a:bodyPr>
          <a:lstStyle>
            <a:lvl1pPr marL="0" indent="0">
              <a:buNone/>
              <a:defRPr sz="1200">
                <a:solidFill>
                  <a:schemeClr val="bg1"/>
                </a:solidFill>
                <a:latin typeface="+mj-lt"/>
              </a:defRPr>
            </a:lvl1pPr>
          </a:lstStyle>
          <a:p>
            <a:pPr lvl="0"/>
            <a:r>
              <a:rPr lang="en-US"/>
              <a:t>ADD YOUR SUBTITLE HERE</a:t>
            </a:r>
            <a:endParaRPr lang="en-GB"/>
          </a:p>
        </p:txBody>
      </p:sp>
    </p:spTree>
    <p:extLst>
      <p:ext uri="{BB962C8B-B14F-4D97-AF65-F5344CB8AC3E}">
        <p14:creationId xmlns:p14="http://schemas.microsoft.com/office/powerpoint/2010/main" val="1616524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CF552DDF-8634-D64F-B227-BE4A4BDF5890}"/>
              </a:ext>
            </a:extLst>
          </p:cNvPr>
          <p:cNvSpPr>
            <a:spLocks noGrp="1"/>
          </p:cNvSpPr>
          <p:nvPr>
            <p:ph type="sldNum" sz="quarter" idx="4"/>
          </p:nvPr>
        </p:nvSpPr>
        <p:spPr>
          <a:xfrm>
            <a:off x="9284776" y="6356356"/>
            <a:ext cx="2743200" cy="365125"/>
          </a:xfrm>
          <a:prstGeom prst="rect">
            <a:avLst/>
          </a:prstGeom>
        </p:spPr>
        <p:txBody>
          <a:bodyPr vert="horz" lIns="91440" tIns="45720" rIns="91440" bIns="45720" rtlCol="0" anchor="ctr"/>
          <a:lstStyle>
            <a:lvl1pPr algn="r">
              <a:defRPr sz="1000" b="0" i="0">
                <a:solidFill>
                  <a:schemeClr val="bg1">
                    <a:lumMod val="50000"/>
                  </a:schemeClr>
                </a:solidFill>
                <a:latin typeface="DINPro-Medium" panose="020B0504020101020102" pitchFamily="34" charset="0"/>
              </a:defRPr>
            </a:lvl1pPr>
          </a:lstStyle>
          <a:p>
            <a:fld id="{C4859A73-CCEA-B84A-A1AB-0FB3CD3796D8}" type="slidenum">
              <a:rPr lang="en-US" smtClean="0"/>
              <a:pPr/>
              <a:t>‹#›</a:t>
            </a:fld>
            <a:endParaRPr lang="en-US"/>
          </a:p>
        </p:txBody>
      </p:sp>
    </p:spTree>
    <p:extLst>
      <p:ext uri="{BB962C8B-B14F-4D97-AF65-F5344CB8AC3E}">
        <p14:creationId xmlns:p14="http://schemas.microsoft.com/office/powerpoint/2010/main" val="3585127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F3CE0-6675-723F-AFF6-782223F05C4D}"/>
              </a:ext>
            </a:extLst>
          </p:cNvPr>
          <p:cNvSpPr>
            <a:spLocks noGrp="1"/>
          </p:cNvSpPr>
          <p:nvPr>
            <p:ph type="ctrTitle"/>
          </p:nvPr>
        </p:nvSpPr>
        <p:spPr>
          <a:xfrm>
            <a:off x="1524000" y="1122363"/>
            <a:ext cx="9144000" cy="2387600"/>
          </a:xfrm>
        </p:spPr>
        <p:txBody>
          <a:bodyPr anchor="b"/>
          <a:lstStyle>
            <a:lvl1pPr algn="ctr">
              <a:defRPr sz="6000">
                <a:solidFill>
                  <a:schemeClr val="accent1"/>
                </a:solidFill>
              </a:defRPr>
            </a:lvl1pPr>
          </a:lstStyle>
          <a:p>
            <a:r>
              <a:rPr lang="en-US" dirty="0"/>
              <a:t>Click to edit Master title style</a:t>
            </a:r>
            <a:endParaRPr lang="fr-BE" dirty="0"/>
          </a:p>
        </p:txBody>
      </p:sp>
      <p:sp>
        <p:nvSpPr>
          <p:cNvPr id="3" name="Subtitle 2">
            <a:extLst>
              <a:ext uri="{FF2B5EF4-FFF2-40B4-BE49-F238E27FC236}">
                <a16:creationId xmlns:a16="http://schemas.microsoft.com/office/drawing/2014/main" id="{1777DAC9-8547-B3E8-F476-19094F9C3A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BE"/>
          </a:p>
        </p:txBody>
      </p:sp>
      <p:sp>
        <p:nvSpPr>
          <p:cNvPr id="4" name="Date Placeholder 3">
            <a:extLst>
              <a:ext uri="{FF2B5EF4-FFF2-40B4-BE49-F238E27FC236}">
                <a16:creationId xmlns:a16="http://schemas.microsoft.com/office/drawing/2014/main" id="{4DE597FC-7E29-73A7-2931-C65C6DC4FC06}"/>
              </a:ext>
            </a:extLst>
          </p:cNvPr>
          <p:cNvSpPr>
            <a:spLocks noGrp="1"/>
          </p:cNvSpPr>
          <p:nvPr>
            <p:ph type="dt" sz="half" idx="10"/>
          </p:nvPr>
        </p:nvSpPr>
        <p:spPr>
          <a:xfrm>
            <a:off x="804949" y="6432607"/>
            <a:ext cx="2743200" cy="365125"/>
          </a:xfrm>
          <a:prstGeom prst="rect">
            <a:avLst/>
          </a:prstGeom>
        </p:spPr>
        <p:txBody>
          <a:bodyPr/>
          <a:lstStyle>
            <a:lvl1pPr>
              <a:defRPr sz="1200"/>
            </a:lvl1pPr>
          </a:lstStyle>
          <a:p>
            <a:fld id="{A0E09FF7-7F40-4EA4-9405-CD6AF89177F4}" type="datetimeFigureOut">
              <a:rPr lang="fr-BE" smtClean="0"/>
              <a:pPr/>
              <a:t>12-01-26</a:t>
            </a:fld>
            <a:endParaRPr lang="fr-BE"/>
          </a:p>
        </p:txBody>
      </p:sp>
      <p:sp>
        <p:nvSpPr>
          <p:cNvPr id="7" name="Slide Number Placeholder 8">
            <a:extLst>
              <a:ext uri="{FF2B5EF4-FFF2-40B4-BE49-F238E27FC236}">
                <a16:creationId xmlns:a16="http://schemas.microsoft.com/office/drawing/2014/main" id="{04A3AB52-DC2A-8D92-D37E-F91B8E9BDFF1}"/>
              </a:ext>
            </a:extLst>
          </p:cNvPr>
          <p:cNvSpPr>
            <a:spLocks noGrp="1"/>
          </p:cNvSpPr>
          <p:nvPr>
            <p:ph type="sldNum" sz="quarter" idx="12"/>
          </p:nvPr>
        </p:nvSpPr>
        <p:spPr>
          <a:xfrm>
            <a:off x="11122428" y="6508865"/>
            <a:ext cx="913015" cy="212610"/>
          </a:xfrm>
          <a:prstGeom prst="rect">
            <a:avLst/>
          </a:prstGeom>
        </p:spPr>
        <p:txBody>
          <a:bodyPr/>
          <a:lstStyle>
            <a:lvl1pPr>
              <a:defRPr sz="1200"/>
            </a:lvl1pPr>
          </a:lstStyle>
          <a:p>
            <a:fld id="{1CF3801A-1C82-421C-8930-44988FB7958E}" type="slidenum">
              <a:rPr lang="fr-BE" smtClean="0"/>
              <a:pPr/>
              <a:t>‹#›</a:t>
            </a:fld>
            <a:endParaRPr lang="fr-BE" dirty="0"/>
          </a:p>
        </p:txBody>
      </p:sp>
    </p:spTree>
    <p:extLst>
      <p:ext uri="{BB962C8B-B14F-4D97-AF65-F5344CB8AC3E}">
        <p14:creationId xmlns:p14="http://schemas.microsoft.com/office/powerpoint/2010/main" val="3445041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9F182-45DE-BD35-EDD1-5FF6254261D0}"/>
              </a:ext>
            </a:extLst>
          </p:cNvPr>
          <p:cNvSpPr>
            <a:spLocks noGrp="1"/>
          </p:cNvSpPr>
          <p:nvPr>
            <p:ph type="title" hasCustomPrompt="1"/>
          </p:nvPr>
        </p:nvSpPr>
        <p:spPr/>
        <p:txBody>
          <a:bodyPr/>
          <a:lstStyle>
            <a:lvl1pPr>
              <a:defRPr>
                <a:solidFill>
                  <a:schemeClr val="accent1"/>
                </a:solidFill>
              </a:defRPr>
            </a:lvl1pPr>
          </a:lstStyle>
          <a:p>
            <a:r>
              <a:rPr lang="en-US" dirty="0"/>
              <a:t>CLICK TO EDIT MASTER TITLE STYLE</a:t>
            </a:r>
            <a:endParaRPr lang="fr-BE" dirty="0"/>
          </a:p>
        </p:txBody>
      </p:sp>
      <p:sp>
        <p:nvSpPr>
          <p:cNvPr id="3" name="Content Placeholder 2">
            <a:extLst>
              <a:ext uri="{FF2B5EF4-FFF2-40B4-BE49-F238E27FC236}">
                <a16:creationId xmlns:a16="http://schemas.microsoft.com/office/drawing/2014/main" id="{6D178E3D-4D30-B7A8-337A-5300DE7830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Slide Number Placeholder 8">
            <a:extLst>
              <a:ext uri="{FF2B5EF4-FFF2-40B4-BE49-F238E27FC236}">
                <a16:creationId xmlns:a16="http://schemas.microsoft.com/office/drawing/2014/main" id="{3BC22755-1F64-A45E-A44E-A4F26729D5F1}"/>
              </a:ext>
            </a:extLst>
          </p:cNvPr>
          <p:cNvSpPr>
            <a:spLocks noGrp="1"/>
          </p:cNvSpPr>
          <p:nvPr>
            <p:ph type="sldNum" sz="quarter" idx="12"/>
          </p:nvPr>
        </p:nvSpPr>
        <p:spPr>
          <a:xfrm>
            <a:off x="11122428" y="6508865"/>
            <a:ext cx="913015" cy="212610"/>
          </a:xfrm>
          <a:prstGeom prst="rect">
            <a:avLst/>
          </a:prstGeom>
        </p:spPr>
        <p:txBody>
          <a:bodyPr/>
          <a:lstStyle>
            <a:lvl1pPr>
              <a:defRPr sz="1200"/>
            </a:lvl1pPr>
          </a:lstStyle>
          <a:p>
            <a:fld id="{1CF3801A-1C82-421C-8930-44988FB7958E}" type="slidenum">
              <a:rPr lang="fr-BE" smtClean="0"/>
              <a:pPr/>
              <a:t>‹#›</a:t>
            </a:fld>
            <a:endParaRPr lang="fr-BE" dirty="0"/>
          </a:p>
        </p:txBody>
      </p:sp>
    </p:spTree>
    <p:extLst>
      <p:ext uri="{BB962C8B-B14F-4D97-AF65-F5344CB8AC3E}">
        <p14:creationId xmlns:p14="http://schemas.microsoft.com/office/powerpoint/2010/main" val="851286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9F182-45DE-BD35-EDD1-5FF6254261D0}"/>
              </a:ext>
            </a:extLst>
          </p:cNvPr>
          <p:cNvSpPr>
            <a:spLocks noGrp="1"/>
          </p:cNvSpPr>
          <p:nvPr>
            <p:ph type="title" hasCustomPrompt="1"/>
          </p:nvPr>
        </p:nvSpPr>
        <p:spPr/>
        <p:txBody>
          <a:bodyPr/>
          <a:lstStyle>
            <a:lvl1pPr>
              <a:defRPr>
                <a:solidFill>
                  <a:schemeClr val="accent1"/>
                </a:solidFill>
              </a:defRPr>
            </a:lvl1pPr>
          </a:lstStyle>
          <a:p>
            <a:r>
              <a:rPr lang="en-US" dirty="0"/>
              <a:t>CLICK TO EDIT MASTER TITLE STYLE</a:t>
            </a:r>
            <a:endParaRPr lang="fr-BE" dirty="0"/>
          </a:p>
        </p:txBody>
      </p:sp>
      <p:sp>
        <p:nvSpPr>
          <p:cNvPr id="3" name="Content Placeholder 2">
            <a:extLst>
              <a:ext uri="{FF2B5EF4-FFF2-40B4-BE49-F238E27FC236}">
                <a16:creationId xmlns:a16="http://schemas.microsoft.com/office/drawing/2014/main" id="{6D178E3D-4D30-B7A8-337A-5300DE7830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Slide Number Placeholder 8">
            <a:extLst>
              <a:ext uri="{FF2B5EF4-FFF2-40B4-BE49-F238E27FC236}">
                <a16:creationId xmlns:a16="http://schemas.microsoft.com/office/drawing/2014/main" id="{3BC22755-1F64-A45E-A44E-A4F26729D5F1}"/>
              </a:ext>
            </a:extLst>
          </p:cNvPr>
          <p:cNvSpPr>
            <a:spLocks noGrp="1"/>
          </p:cNvSpPr>
          <p:nvPr>
            <p:ph type="sldNum" sz="quarter" idx="12"/>
          </p:nvPr>
        </p:nvSpPr>
        <p:spPr>
          <a:xfrm>
            <a:off x="11122428" y="6508865"/>
            <a:ext cx="913015" cy="212610"/>
          </a:xfrm>
          <a:prstGeom prst="rect">
            <a:avLst/>
          </a:prstGeom>
        </p:spPr>
        <p:txBody>
          <a:bodyPr/>
          <a:lstStyle>
            <a:lvl1pPr>
              <a:defRPr sz="1200"/>
            </a:lvl1pPr>
          </a:lstStyle>
          <a:p>
            <a:fld id="{1CF3801A-1C82-421C-8930-44988FB7958E}" type="slidenum">
              <a:rPr lang="fr-BE" smtClean="0"/>
              <a:pPr/>
              <a:t>‹#›</a:t>
            </a:fld>
            <a:endParaRPr lang="fr-BE" dirty="0"/>
          </a:p>
        </p:txBody>
      </p:sp>
      <p:grpSp>
        <p:nvGrpSpPr>
          <p:cNvPr id="6" name="Group 5">
            <a:extLst>
              <a:ext uri="{FF2B5EF4-FFF2-40B4-BE49-F238E27FC236}">
                <a16:creationId xmlns:a16="http://schemas.microsoft.com/office/drawing/2014/main" id="{81B96688-39EF-61A9-AA0C-C9A1C471722D}"/>
              </a:ext>
            </a:extLst>
          </p:cNvPr>
          <p:cNvGrpSpPr/>
          <p:nvPr userDrawn="1"/>
        </p:nvGrpSpPr>
        <p:grpSpPr>
          <a:xfrm>
            <a:off x="142103" y="764313"/>
            <a:ext cx="3308668" cy="281676"/>
            <a:chOff x="142103" y="592263"/>
            <a:chExt cx="1962468" cy="281676"/>
          </a:xfrm>
        </p:grpSpPr>
        <p:sp>
          <p:nvSpPr>
            <p:cNvPr id="8" name="Rectangle 7">
              <a:extLst>
                <a:ext uri="{FF2B5EF4-FFF2-40B4-BE49-F238E27FC236}">
                  <a16:creationId xmlns:a16="http://schemas.microsoft.com/office/drawing/2014/main" id="{D9A0BA47-2231-8B66-5AD4-14C7DAAFE0C8}"/>
                </a:ext>
              </a:extLst>
            </p:cNvPr>
            <p:cNvSpPr/>
            <p:nvPr/>
          </p:nvSpPr>
          <p:spPr>
            <a:xfrm>
              <a:off x="142103" y="623458"/>
              <a:ext cx="1962468" cy="2260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Title 2">
              <a:extLst>
                <a:ext uri="{FF2B5EF4-FFF2-40B4-BE49-F238E27FC236}">
                  <a16:creationId xmlns:a16="http://schemas.microsoft.com/office/drawing/2014/main" id="{454CE1FC-307C-AE12-6DD2-3F0F97416497}"/>
                </a:ext>
              </a:extLst>
            </p:cNvPr>
            <p:cNvSpPr txBox="1">
              <a:spLocks/>
            </p:cNvSpPr>
            <p:nvPr/>
          </p:nvSpPr>
          <p:spPr>
            <a:xfrm>
              <a:off x="142103" y="592263"/>
              <a:ext cx="1962468" cy="281676"/>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sz="3000" b="1" i="0" kern="1200">
                  <a:solidFill>
                    <a:srgbClr val="FF0000"/>
                  </a:solidFill>
                  <a:latin typeface="DINPro-Bold" panose="020B0504020101020102" pitchFamily="34" charset="0"/>
                  <a:ea typeface="+mj-ea"/>
                  <a:cs typeface="+mj-cs"/>
                </a:defRPr>
              </a:lvl1pPr>
            </a:lstStyle>
            <a:p>
              <a:pPr>
                <a:lnSpc>
                  <a:spcPct val="100000"/>
                </a:lnSpc>
              </a:pPr>
              <a:r>
                <a:rPr lang="en-US" sz="1200" dirty="0">
                  <a:solidFill>
                    <a:schemeClr val="bg1"/>
                  </a:solidFill>
                  <a:latin typeface="DINPro-Black" panose="020B0A04020101010102" pitchFamily="34" charset="0"/>
                </a:rPr>
                <a:t>ADD YOUR SUBTITLE HERE</a:t>
              </a:r>
              <a:endParaRPr lang="en-BE" sz="1200" dirty="0">
                <a:solidFill>
                  <a:schemeClr val="bg1"/>
                </a:solidFill>
                <a:latin typeface="DINPro-Black" panose="020B0A04020101010102" pitchFamily="34" charset="0"/>
              </a:endParaRPr>
            </a:p>
          </p:txBody>
        </p:sp>
      </p:grpSp>
    </p:spTree>
    <p:extLst>
      <p:ext uri="{BB962C8B-B14F-4D97-AF65-F5344CB8AC3E}">
        <p14:creationId xmlns:p14="http://schemas.microsoft.com/office/powerpoint/2010/main" val="1606129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8C5DA-56F8-DCD8-6518-2AE1905E3C44}"/>
              </a:ext>
            </a:extLst>
          </p:cNvPr>
          <p:cNvSpPr>
            <a:spLocks noGrp="1"/>
          </p:cNvSpPr>
          <p:nvPr>
            <p:ph type="title"/>
          </p:nvPr>
        </p:nvSpPr>
        <p:spPr>
          <a:xfrm>
            <a:off x="831850" y="1709738"/>
            <a:ext cx="10515600" cy="2852737"/>
          </a:xfrm>
        </p:spPr>
        <p:txBody>
          <a:bodyPr anchor="b"/>
          <a:lstStyle>
            <a:lvl1pPr>
              <a:defRPr sz="6000">
                <a:solidFill>
                  <a:schemeClr val="accent1"/>
                </a:solidFill>
              </a:defRPr>
            </a:lvl1pPr>
          </a:lstStyle>
          <a:p>
            <a:r>
              <a:rPr lang="en-US" dirty="0"/>
              <a:t>Click to edit Master title style</a:t>
            </a:r>
            <a:endParaRPr lang="fr-BE" dirty="0"/>
          </a:p>
        </p:txBody>
      </p:sp>
      <p:sp>
        <p:nvSpPr>
          <p:cNvPr id="3" name="Text Placeholder 2">
            <a:extLst>
              <a:ext uri="{FF2B5EF4-FFF2-40B4-BE49-F238E27FC236}">
                <a16:creationId xmlns:a16="http://schemas.microsoft.com/office/drawing/2014/main" id="{06692D57-AA38-BAD5-196C-70198592A7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F86E6B-FCA7-9D9E-7F13-634EEF2F83A9}"/>
              </a:ext>
            </a:extLst>
          </p:cNvPr>
          <p:cNvSpPr>
            <a:spLocks noGrp="1"/>
          </p:cNvSpPr>
          <p:nvPr>
            <p:ph type="dt" sz="half" idx="10"/>
          </p:nvPr>
        </p:nvSpPr>
        <p:spPr>
          <a:xfrm>
            <a:off x="838200" y="6356350"/>
            <a:ext cx="2743200" cy="365125"/>
          </a:xfrm>
          <a:prstGeom prst="rect">
            <a:avLst/>
          </a:prstGeom>
        </p:spPr>
        <p:txBody>
          <a:bodyPr/>
          <a:lstStyle>
            <a:lvl1pPr>
              <a:defRPr sz="1200"/>
            </a:lvl1pPr>
          </a:lstStyle>
          <a:p>
            <a:fld id="{A0E09FF7-7F40-4EA4-9405-CD6AF89177F4}" type="datetimeFigureOut">
              <a:rPr lang="fr-BE" smtClean="0"/>
              <a:pPr/>
              <a:t>12-01-26</a:t>
            </a:fld>
            <a:endParaRPr lang="fr-BE"/>
          </a:p>
        </p:txBody>
      </p:sp>
      <p:sp>
        <p:nvSpPr>
          <p:cNvPr id="7" name="Slide Number Placeholder 8">
            <a:extLst>
              <a:ext uri="{FF2B5EF4-FFF2-40B4-BE49-F238E27FC236}">
                <a16:creationId xmlns:a16="http://schemas.microsoft.com/office/drawing/2014/main" id="{A5199AE7-92E5-8C92-EEE3-7D0BBD7D28F2}"/>
              </a:ext>
            </a:extLst>
          </p:cNvPr>
          <p:cNvSpPr>
            <a:spLocks noGrp="1"/>
          </p:cNvSpPr>
          <p:nvPr>
            <p:ph type="sldNum" sz="quarter" idx="12"/>
          </p:nvPr>
        </p:nvSpPr>
        <p:spPr>
          <a:xfrm>
            <a:off x="11122428" y="6508865"/>
            <a:ext cx="913015" cy="212610"/>
          </a:xfrm>
          <a:prstGeom prst="rect">
            <a:avLst/>
          </a:prstGeom>
        </p:spPr>
        <p:txBody>
          <a:bodyPr/>
          <a:lstStyle>
            <a:lvl1pPr>
              <a:defRPr sz="1200"/>
            </a:lvl1pPr>
          </a:lstStyle>
          <a:p>
            <a:fld id="{1CF3801A-1C82-421C-8930-44988FB7958E}" type="slidenum">
              <a:rPr lang="fr-BE" smtClean="0"/>
              <a:pPr/>
              <a:t>‹#›</a:t>
            </a:fld>
            <a:endParaRPr lang="fr-BE" dirty="0"/>
          </a:p>
        </p:txBody>
      </p:sp>
    </p:spTree>
    <p:extLst>
      <p:ext uri="{BB962C8B-B14F-4D97-AF65-F5344CB8AC3E}">
        <p14:creationId xmlns:p14="http://schemas.microsoft.com/office/powerpoint/2010/main" val="1842150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9F182-45DE-BD35-EDD1-5FF6254261D0}"/>
              </a:ext>
            </a:extLst>
          </p:cNvPr>
          <p:cNvSpPr>
            <a:spLocks noGrp="1"/>
          </p:cNvSpPr>
          <p:nvPr>
            <p:ph type="title" hasCustomPrompt="1"/>
          </p:nvPr>
        </p:nvSpPr>
        <p:spPr/>
        <p:txBody>
          <a:bodyPr/>
          <a:lstStyle>
            <a:lvl1pPr>
              <a:defRPr>
                <a:solidFill>
                  <a:schemeClr val="accent1"/>
                </a:solidFill>
              </a:defRPr>
            </a:lvl1pPr>
          </a:lstStyle>
          <a:p>
            <a:r>
              <a:rPr lang="en-US" dirty="0"/>
              <a:t>CLICK TO EDIT MASTER TITLE STYLE</a:t>
            </a:r>
            <a:endParaRPr lang="fr-BE" dirty="0"/>
          </a:p>
        </p:txBody>
      </p:sp>
      <p:sp>
        <p:nvSpPr>
          <p:cNvPr id="3" name="Content Placeholder 2">
            <a:extLst>
              <a:ext uri="{FF2B5EF4-FFF2-40B4-BE49-F238E27FC236}">
                <a16:creationId xmlns:a16="http://schemas.microsoft.com/office/drawing/2014/main" id="{6D178E3D-4D30-B7A8-337A-5300DE7830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Slide Number Placeholder 8">
            <a:extLst>
              <a:ext uri="{FF2B5EF4-FFF2-40B4-BE49-F238E27FC236}">
                <a16:creationId xmlns:a16="http://schemas.microsoft.com/office/drawing/2014/main" id="{81D07C32-FEF4-6D7D-1372-91BC312D3188}"/>
              </a:ext>
            </a:extLst>
          </p:cNvPr>
          <p:cNvSpPr>
            <a:spLocks noGrp="1"/>
          </p:cNvSpPr>
          <p:nvPr>
            <p:ph type="sldNum" sz="quarter" idx="12"/>
          </p:nvPr>
        </p:nvSpPr>
        <p:spPr>
          <a:xfrm>
            <a:off x="10440784" y="6508865"/>
            <a:ext cx="913015" cy="212610"/>
          </a:xfrm>
          <a:prstGeom prst="rect">
            <a:avLst/>
          </a:prstGeom>
        </p:spPr>
        <p:txBody>
          <a:bodyPr/>
          <a:lstStyle>
            <a:lvl1pPr>
              <a:defRPr sz="1200"/>
            </a:lvl1pPr>
          </a:lstStyle>
          <a:p>
            <a:fld id="{1CF3801A-1C82-421C-8930-44988FB7958E}" type="slidenum">
              <a:rPr lang="fr-BE" smtClean="0"/>
              <a:pPr/>
              <a:t>‹#›</a:t>
            </a:fld>
            <a:endParaRPr lang="fr-BE" dirty="0"/>
          </a:p>
        </p:txBody>
      </p:sp>
    </p:spTree>
    <p:extLst>
      <p:ext uri="{BB962C8B-B14F-4D97-AF65-F5344CB8AC3E}">
        <p14:creationId xmlns:p14="http://schemas.microsoft.com/office/powerpoint/2010/main" val="28273992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2F3B6-6FD9-3744-F482-D030067B30AF}"/>
              </a:ext>
            </a:extLst>
          </p:cNvPr>
          <p:cNvSpPr>
            <a:spLocks noGrp="1"/>
          </p:cNvSpPr>
          <p:nvPr>
            <p:ph type="title" hasCustomPrompt="1"/>
          </p:nvPr>
        </p:nvSpPr>
        <p:spPr/>
        <p:txBody>
          <a:bodyPr/>
          <a:lstStyle/>
          <a:p>
            <a:r>
              <a:rPr lang="en-US" dirty="0"/>
              <a:t>CLICK TO EDIT MASTER TITLE STYLE</a:t>
            </a:r>
            <a:endParaRPr lang="fr-BE" dirty="0"/>
          </a:p>
        </p:txBody>
      </p:sp>
      <p:sp>
        <p:nvSpPr>
          <p:cNvPr id="3" name="Content Placeholder 2">
            <a:extLst>
              <a:ext uri="{FF2B5EF4-FFF2-40B4-BE49-F238E27FC236}">
                <a16:creationId xmlns:a16="http://schemas.microsoft.com/office/drawing/2014/main" id="{8A9B6C62-2866-8985-02F2-8E1A33E0FDD7}"/>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4" name="Content Placeholder 3">
            <a:extLst>
              <a:ext uri="{FF2B5EF4-FFF2-40B4-BE49-F238E27FC236}">
                <a16:creationId xmlns:a16="http://schemas.microsoft.com/office/drawing/2014/main" id="{06513A8F-2AE3-B73A-E96C-E8C76C20C3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8" name="Slide Number Placeholder 8">
            <a:extLst>
              <a:ext uri="{FF2B5EF4-FFF2-40B4-BE49-F238E27FC236}">
                <a16:creationId xmlns:a16="http://schemas.microsoft.com/office/drawing/2014/main" id="{5AD8683F-FC23-C66E-09A8-A735FEDB3023}"/>
              </a:ext>
            </a:extLst>
          </p:cNvPr>
          <p:cNvSpPr>
            <a:spLocks noGrp="1"/>
          </p:cNvSpPr>
          <p:nvPr>
            <p:ph type="sldNum" sz="quarter" idx="12"/>
          </p:nvPr>
        </p:nvSpPr>
        <p:spPr>
          <a:xfrm>
            <a:off x="11122428" y="6508865"/>
            <a:ext cx="913015" cy="212610"/>
          </a:xfrm>
          <a:prstGeom prst="rect">
            <a:avLst/>
          </a:prstGeom>
        </p:spPr>
        <p:txBody>
          <a:bodyPr/>
          <a:lstStyle>
            <a:lvl1pPr>
              <a:defRPr sz="1200"/>
            </a:lvl1pPr>
          </a:lstStyle>
          <a:p>
            <a:fld id="{1CF3801A-1C82-421C-8930-44988FB7958E}" type="slidenum">
              <a:rPr lang="fr-BE" smtClean="0"/>
              <a:pPr/>
              <a:t>‹#›</a:t>
            </a:fld>
            <a:endParaRPr lang="fr-BE" dirty="0"/>
          </a:p>
        </p:txBody>
      </p:sp>
    </p:spTree>
    <p:extLst>
      <p:ext uri="{BB962C8B-B14F-4D97-AF65-F5344CB8AC3E}">
        <p14:creationId xmlns:p14="http://schemas.microsoft.com/office/powerpoint/2010/main" val="3462170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F33B6E-BE5B-EAFE-D766-6DB7578F72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E8A32D-62A7-ECBF-C408-2079AEFFA9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a:extLst>
              <a:ext uri="{FF2B5EF4-FFF2-40B4-BE49-F238E27FC236}">
                <a16:creationId xmlns:a16="http://schemas.microsoft.com/office/drawing/2014/main" id="{B428B8AA-3E92-6FD4-1B0B-70165FF053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1DAA92-9776-7F14-37A5-AC08FF35FE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10" name="Title 1">
            <a:extLst>
              <a:ext uri="{FF2B5EF4-FFF2-40B4-BE49-F238E27FC236}">
                <a16:creationId xmlns:a16="http://schemas.microsoft.com/office/drawing/2014/main" id="{2C72B81C-6C2F-23D6-E092-5EF2DEC74A77}"/>
              </a:ext>
            </a:extLst>
          </p:cNvPr>
          <p:cNvSpPr>
            <a:spLocks noGrp="1"/>
          </p:cNvSpPr>
          <p:nvPr>
            <p:ph type="title" hasCustomPrompt="1"/>
          </p:nvPr>
        </p:nvSpPr>
        <p:spPr>
          <a:xfrm>
            <a:off x="142103" y="200240"/>
            <a:ext cx="10515600" cy="480798"/>
          </a:xfrm>
        </p:spPr>
        <p:txBody>
          <a:bodyPr/>
          <a:lstStyle/>
          <a:p>
            <a:r>
              <a:rPr lang="en-US" dirty="0"/>
              <a:t>CLICK TO EDIT MASTER TITLE STYLE</a:t>
            </a:r>
            <a:endParaRPr lang="fr-BE" dirty="0"/>
          </a:p>
        </p:txBody>
      </p:sp>
      <p:sp>
        <p:nvSpPr>
          <p:cNvPr id="2" name="Slide Number Placeholder 8">
            <a:extLst>
              <a:ext uri="{FF2B5EF4-FFF2-40B4-BE49-F238E27FC236}">
                <a16:creationId xmlns:a16="http://schemas.microsoft.com/office/drawing/2014/main" id="{A0D92A3C-39FD-5947-7623-4429324973E7}"/>
              </a:ext>
            </a:extLst>
          </p:cNvPr>
          <p:cNvSpPr>
            <a:spLocks noGrp="1"/>
          </p:cNvSpPr>
          <p:nvPr>
            <p:ph type="sldNum" sz="quarter" idx="12"/>
          </p:nvPr>
        </p:nvSpPr>
        <p:spPr>
          <a:xfrm>
            <a:off x="11122428" y="6508865"/>
            <a:ext cx="913015" cy="212610"/>
          </a:xfrm>
          <a:prstGeom prst="rect">
            <a:avLst/>
          </a:prstGeom>
        </p:spPr>
        <p:txBody>
          <a:bodyPr/>
          <a:lstStyle>
            <a:lvl1pPr>
              <a:defRPr sz="1200"/>
            </a:lvl1pPr>
          </a:lstStyle>
          <a:p>
            <a:fld id="{1CF3801A-1C82-421C-8930-44988FB7958E}" type="slidenum">
              <a:rPr lang="fr-BE" smtClean="0"/>
              <a:pPr/>
              <a:t>‹#›</a:t>
            </a:fld>
            <a:endParaRPr lang="fr-BE" dirty="0"/>
          </a:p>
        </p:txBody>
      </p:sp>
    </p:spTree>
    <p:extLst>
      <p:ext uri="{BB962C8B-B14F-4D97-AF65-F5344CB8AC3E}">
        <p14:creationId xmlns:p14="http://schemas.microsoft.com/office/powerpoint/2010/main" val="1848976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8">
            <a:extLst>
              <a:ext uri="{FF2B5EF4-FFF2-40B4-BE49-F238E27FC236}">
                <a16:creationId xmlns:a16="http://schemas.microsoft.com/office/drawing/2014/main" id="{AD14E4DE-C171-4DE5-D51D-6863B283F0E0}"/>
              </a:ext>
            </a:extLst>
          </p:cNvPr>
          <p:cNvSpPr>
            <a:spLocks noGrp="1"/>
          </p:cNvSpPr>
          <p:nvPr>
            <p:ph type="sldNum" sz="quarter" idx="12"/>
          </p:nvPr>
        </p:nvSpPr>
        <p:spPr>
          <a:xfrm>
            <a:off x="11122428" y="6508865"/>
            <a:ext cx="913015" cy="212610"/>
          </a:xfrm>
          <a:prstGeom prst="rect">
            <a:avLst/>
          </a:prstGeom>
        </p:spPr>
        <p:txBody>
          <a:bodyPr/>
          <a:lstStyle>
            <a:lvl1pPr>
              <a:defRPr sz="1200"/>
            </a:lvl1pPr>
          </a:lstStyle>
          <a:p>
            <a:fld id="{1CF3801A-1C82-421C-8930-44988FB7958E}" type="slidenum">
              <a:rPr lang="fr-BE" smtClean="0"/>
              <a:pPr/>
              <a:t>‹#›</a:t>
            </a:fld>
            <a:endParaRPr lang="fr-BE" dirty="0"/>
          </a:p>
        </p:txBody>
      </p:sp>
    </p:spTree>
    <p:extLst>
      <p:ext uri="{BB962C8B-B14F-4D97-AF65-F5344CB8AC3E}">
        <p14:creationId xmlns:p14="http://schemas.microsoft.com/office/powerpoint/2010/main" val="30471071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B9997-3734-BC50-303C-0B94AA2079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Content Placeholder 2">
            <a:extLst>
              <a:ext uri="{FF2B5EF4-FFF2-40B4-BE49-F238E27FC236}">
                <a16:creationId xmlns:a16="http://schemas.microsoft.com/office/drawing/2014/main" id="{23501EC6-AD19-BBD8-C37B-632FCAD7E7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a:extLst>
              <a:ext uri="{FF2B5EF4-FFF2-40B4-BE49-F238E27FC236}">
                <a16:creationId xmlns:a16="http://schemas.microsoft.com/office/drawing/2014/main" id="{1E4B429C-64F7-7A6F-5739-1B4A2F1FAB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8">
            <a:extLst>
              <a:ext uri="{FF2B5EF4-FFF2-40B4-BE49-F238E27FC236}">
                <a16:creationId xmlns:a16="http://schemas.microsoft.com/office/drawing/2014/main" id="{0093962C-135A-5A0E-4076-48AE9AEE60C5}"/>
              </a:ext>
            </a:extLst>
          </p:cNvPr>
          <p:cNvSpPr>
            <a:spLocks noGrp="1"/>
          </p:cNvSpPr>
          <p:nvPr>
            <p:ph type="sldNum" sz="quarter" idx="12"/>
          </p:nvPr>
        </p:nvSpPr>
        <p:spPr>
          <a:xfrm>
            <a:off x="11122428" y="6508865"/>
            <a:ext cx="913015" cy="212610"/>
          </a:xfrm>
          <a:prstGeom prst="rect">
            <a:avLst/>
          </a:prstGeom>
        </p:spPr>
        <p:txBody>
          <a:bodyPr/>
          <a:lstStyle>
            <a:lvl1pPr>
              <a:defRPr sz="1200"/>
            </a:lvl1pPr>
          </a:lstStyle>
          <a:p>
            <a:fld id="{1CF3801A-1C82-421C-8930-44988FB7958E}" type="slidenum">
              <a:rPr lang="fr-BE" smtClean="0"/>
              <a:pPr/>
              <a:t>‹#›</a:t>
            </a:fld>
            <a:endParaRPr lang="fr-BE" dirty="0"/>
          </a:p>
        </p:txBody>
      </p:sp>
    </p:spTree>
    <p:extLst>
      <p:ext uri="{BB962C8B-B14F-4D97-AF65-F5344CB8AC3E}">
        <p14:creationId xmlns:p14="http://schemas.microsoft.com/office/powerpoint/2010/main" val="1688979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ED740-AA97-F9A1-4F2C-8FE002DCE7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Picture Placeholder 2">
            <a:extLst>
              <a:ext uri="{FF2B5EF4-FFF2-40B4-BE49-F238E27FC236}">
                <a16:creationId xmlns:a16="http://schemas.microsoft.com/office/drawing/2014/main" id="{1351109E-B58B-09C5-4882-AC0359A183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a:extLst>
              <a:ext uri="{FF2B5EF4-FFF2-40B4-BE49-F238E27FC236}">
                <a16:creationId xmlns:a16="http://schemas.microsoft.com/office/drawing/2014/main" id="{91CE4F4A-9268-A801-AF59-7653E9E430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8">
            <a:extLst>
              <a:ext uri="{FF2B5EF4-FFF2-40B4-BE49-F238E27FC236}">
                <a16:creationId xmlns:a16="http://schemas.microsoft.com/office/drawing/2014/main" id="{6859895B-FBD0-B3D6-256B-57AB54170786}"/>
              </a:ext>
            </a:extLst>
          </p:cNvPr>
          <p:cNvSpPr>
            <a:spLocks noGrp="1"/>
          </p:cNvSpPr>
          <p:nvPr>
            <p:ph type="sldNum" sz="quarter" idx="12"/>
          </p:nvPr>
        </p:nvSpPr>
        <p:spPr>
          <a:xfrm>
            <a:off x="11122428" y="6508865"/>
            <a:ext cx="913015" cy="212610"/>
          </a:xfrm>
          <a:prstGeom prst="rect">
            <a:avLst/>
          </a:prstGeom>
        </p:spPr>
        <p:txBody>
          <a:bodyPr/>
          <a:lstStyle>
            <a:lvl1pPr>
              <a:defRPr sz="1200"/>
            </a:lvl1pPr>
          </a:lstStyle>
          <a:p>
            <a:fld id="{1CF3801A-1C82-421C-8930-44988FB7958E}" type="slidenum">
              <a:rPr lang="fr-BE" smtClean="0"/>
              <a:pPr/>
              <a:t>‹#›</a:t>
            </a:fld>
            <a:endParaRPr lang="fr-BE" dirty="0"/>
          </a:p>
        </p:txBody>
      </p:sp>
    </p:spTree>
    <p:extLst>
      <p:ext uri="{BB962C8B-B14F-4D97-AF65-F5344CB8AC3E}">
        <p14:creationId xmlns:p14="http://schemas.microsoft.com/office/powerpoint/2010/main" val="16554066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10891-945E-3A59-F4FA-7C74FE046843}"/>
              </a:ext>
            </a:extLst>
          </p:cNvPr>
          <p:cNvSpPr>
            <a:spLocks noGrp="1"/>
          </p:cNvSpPr>
          <p:nvPr>
            <p:ph type="title"/>
          </p:nvPr>
        </p:nvSpPr>
        <p:spPr/>
        <p:txBody>
          <a:bodyPr/>
          <a:lstStyle/>
          <a:p>
            <a:r>
              <a:rPr lang="en-US"/>
              <a:t>Click to edit Master title style</a:t>
            </a:r>
            <a:endParaRPr lang="fr-BE"/>
          </a:p>
        </p:txBody>
      </p:sp>
      <p:sp>
        <p:nvSpPr>
          <p:cNvPr id="3" name="Vertical Text Placeholder 2">
            <a:extLst>
              <a:ext uri="{FF2B5EF4-FFF2-40B4-BE49-F238E27FC236}">
                <a16:creationId xmlns:a16="http://schemas.microsoft.com/office/drawing/2014/main" id="{F3A87A7A-C5D7-7B62-26E3-BAB638BAE0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Slide Number Placeholder 8">
            <a:extLst>
              <a:ext uri="{FF2B5EF4-FFF2-40B4-BE49-F238E27FC236}">
                <a16:creationId xmlns:a16="http://schemas.microsoft.com/office/drawing/2014/main" id="{6B53ADCC-064A-72C2-F7C2-122B4671CBD7}"/>
              </a:ext>
            </a:extLst>
          </p:cNvPr>
          <p:cNvSpPr>
            <a:spLocks noGrp="1"/>
          </p:cNvSpPr>
          <p:nvPr>
            <p:ph type="sldNum" sz="quarter" idx="12"/>
          </p:nvPr>
        </p:nvSpPr>
        <p:spPr>
          <a:xfrm>
            <a:off x="11122428" y="6508865"/>
            <a:ext cx="913015" cy="212610"/>
          </a:xfrm>
          <a:prstGeom prst="rect">
            <a:avLst/>
          </a:prstGeom>
        </p:spPr>
        <p:txBody>
          <a:bodyPr/>
          <a:lstStyle>
            <a:lvl1pPr>
              <a:defRPr sz="1200"/>
            </a:lvl1pPr>
          </a:lstStyle>
          <a:p>
            <a:fld id="{1CF3801A-1C82-421C-8930-44988FB7958E}" type="slidenum">
              <a:rPr lang="fr-BE" smtClean="0"/>
              <a:pPr/>
              <a:t>‹#›</a:t>
            </a:fld>
            <a:endParaRPr lang="fr-BE" dirty="0"/>
          </a:p>
        </p:txBody>
      </p:sp>
    </p:spTree>
    <p:extLst>
      <p:ext uri="{BB962C8B-B14F-4D97-AF65-F5344CB8AC3E}">
        <p14:creationId xmlns:p14="http://schemas.microsoft.com/office/powerpoint/2010/main" val="28069678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D71E18-51CF-EE5F-D357-6FDA599A4FC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BE"/>
          </a:p>
        </p:txBody>
      </p:sp>
      <p:sp>
        <p:nvSpPr>
          <p:cNvPr id="3" name="Vertical Text Placeholder 2">
            <a:extLst>
              <a:ext uri="{FF2B5EF4-FFF2-40B4-BE49-F238E27FC236}">
                <a16:creationId xmlns:a16="http://schemas.microsoft.com/office/drawing/2014/main" id="{EF6C9592-6A85-D45C-C37E-7BA291727D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Slide Number Placeholder 8">
            <a:extLst>
              <a:ext uri="{FF2B5EF4-FFF2-40B4-BE49-F238E27FC236}">
                <a16:creationId xmlns:a16="http://schemas.microsoft.com/office/drawing/2014/main" id="{407B8684-DF3F-F69B-0075-DDF367F6A18D}"/>
              </a:ext>
            </a:extLst>
          </p:cNvPr>
          <p:cNvSpPr>
            <a:spLocks noGrp="1"/>
          </p:cNvSpPr>
          <p:nvPr>
            <p:ph type="sldNum" sz="quarter" idx="12"/>
          </p:nvPr>
        </p:nvSpPr>
        <p:spPr>
          <a:xfrm>
            <a:off x="11122428" y="6508865"/>
            <a:ext cx="913015" cy="212610"/>
          </a:xfrm>
          <a:prstGeom prst="rect">
            <a:avLst/>
          </a:prstGeom>
        </p:spPr>
        <p:txBody>
          <a:bodyPr/>
          <a:lstStyle>
            <a:lvl1pPr>
              <a:defRPr sz="1200"/>
            </a:lvl1pPr>
          </a:lstStyle>
          <a:p>
            <a:fld id="{1CF3801A-1C82-421C-8930-44988FB7958E}" type="slidenum">
              <a:rPr lang="fr-BE" smtClean="0"/>
              <a:pPr/>
              <a:t>‹#›</a:t>
            </a:fld>
            <a:endParaRPr lang="fr-BE" dirty="0"/>
          </a:p>
        </p:txBody>
      </p:sp>
    </p:spTree>
    <p:extLst>
      <p:ext uri="{BB962C8B-B14F-4D97-AF65-F5344CB8AC3E}">
        <p14:creationId xmlns:p14="http://schemas.microsoft.com/office/powerpoint/2010/main" val="19070289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139904" y="761999"/>
            <a:ext cx="2925318" cy="5334001"/>
          </a:xfrm>
          <a:prstGeom prst="rect">
            <a:avLst/>
          </a:prstGeom>
          <a:ln>
            <a:noFill/>
          </a:ln>
        </p:spPr>
        <p:style>
          <a:lnRef idx="2">
            <a:schemeClr val="accent6"/>
          </a:lnRef>
          <a:fillRef idx="1">
            <a:schemeClr val="lt1"/>
          </a:fillRef>
          <a:effectRef idx="0">
            <a:schemeClr val="accent6"/>
          </a:effectRef>
          <a:fontRef idx="minor">
            <a:schemeClr val="dk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99D004EC-046F-44D2-AEE1-FB143AC61E60}" type="datetime1">
              <a:rPr lang="fr-FR" smtClean="0"/>
              <a:t>13/01/2026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FF45C13-BB66-AA43-84CA-3DF7B4C599DB}" type="slidenum">
              <a:rPr lang="fr-FR" smtClean="0"/>
              <a:t>‹#›</a:t>
            </a:fld>
            <a:endParaRPr lang="fr-FR"/>
          </a:p>
        </p:txBody>
      </p:sp>
      <p:pic>
        <p:nvPicPr>
          <p:cNvPr id="9" name="Picture 8">
            <a:extLst>
              <a:ext uri="{FF2B5EF4-FFF2-40B4-BE49-F238E27FC236}">
                <a16:creationId xmlns:a16="http://schemas.microsoft.com/office/drawing/2014/main" id="{F2EECBCC-F599-47DC-8040-1297981660BF}"/>
              </a:ext>
            </a:extLst>
          </p:cNvPr>
          <p:cNvPicPr>
            <a:picLocks noChangeAspect="1"/>
          </p:cNvPicPr>
          <p:nvPr userDrawn="1"/>
        </p:nvPicPr>
        <p:blipFill>
          <a:blip r:embed="rId2"/>
          <a:stretch>
            <a:fillRect/>
          </a:stretch>
        </p:blipFill>
        <p:spPr>
          <a:xfrm>
            <a:off x="9358995" y="897124"/>
            <a:ext cx="2550280" cy="1641376"/>
          </a:xfrm>
          <a:prstGeom prst="rect">
            <a:avLst/>
          </a:prstGeom>
        </p:spPr>
      </p:pic>
      <p:pic>
        <p:nvPicPr>
          <p:cNvPr id="10" name="Picture 9">
            <a:extLst>
              <a:ext uri="{FF2B5EF4-FFF2-40B4-BE49-F238E27FC236}">
                <a16:creationId xmlns:a16="http://schemas.microsoft.com/office/drawing/2014/main" id="{48467653-07AF-49BD-AFF4-854845C36686}"/>
              </a:ext>
            </a:extLst>
          </p:cNvPr>
          <p:cNvPicPr>
            <a:picLocks noChangeAspect="1"/>
          </p:cNvPicPr>
          <p:nvPr userDrawn="1"/>
        </p:nvPicPr>
        <p:blipFill>
          <a:blip r:embed="rId3"/>
          <a:stretch>
            <a:fillRect/>
          </a:stretch>
        </p:blipFill>
        <p:spPr>
          <a:xfrm>
            <a:off x="9846780" y="2673624"/>
            <a:ext cx="1510749" cy="1510749"/>
          </a:xfrm>
          <a:prstGeom prst="rect">
            <a:avLst/>
          </a:prstGeom>
        </p:spPr>
      </p:pic>
      <p:pic>
        <p:nvPicPr>
          <p:cNvPr id="11" name="Picture 10">
            <a:extLst>
              <a:ext uri="{FF2B5EF4-FFF2-40B4-BE49-F238E27FC236}">
                <a16:creationId xmlns:a16="http://schemas.microsoft.com/office/drawing/2014/main" id="{3B03B8B5-D9B7-4FF6-B104-0D9949A474B4}"/>
              </a:ext>
            </a:extLst>
          </p:cNvPr>
          <p:cNvPicPr>
            <a:picLocks noChangeAspect="1"/>
          </p:cNvPicPr>
          <p:nvPr userDrawn="1"/>
        </p:nvPicPr>
        <p:blipFill>
          <a:blip r:embed="rId4"/>
          <a:stretch>
            <a:fillRect/>
          </a:stretch>
        </p:blipFill>
        <p:spPr>
          <a:xfrm>
            <a:off x="9256304" y="4358108"/>
            <a:ext cx="2652971" cy="1641379"/>
          </a:xfrm>
          <a:prstGeom prst="rect">
            <a:avLst/>
          </a:prstGeom>
        </p:spPr>
      </p:pic>
    </p:spTree>
    <p:extLst>
      <p:ext uri="{BB962C8B-B14F-4D97-AF65-F5344CB8AC3E}">
        <p14:creationId xmlns:p14="http://schemas.microsoft.com/office/powerpoint/2010/main" val="3785301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E24701-BCDF-4A57-9D06-A9039EF7819C}" type="datetime1">
              <a:rPr lang="fr-FR" smtClean="0"/>
              <a:t>13/01/2026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FF45C13-BB66-AA43-84CA-3DF7B4C599DB}" type="slidenum">
              <a:rPr lang="fr-FR" smtClean="0"/>
              <a:t>‹#›</a:t>
            </a:fld>
            <a:endParaRPr lang="fr-FR"/>
          </a:p>
        </p:txBody>
      </p:sp>
      <p:pic>
        <p:nvPicPr>
          <p:cNvPr id="7" name="Picture 6">
            <a:extLst>
              <a:ext uri="{FF2B5EF4-FFF2-40B4-BE49-F238E27FC236}">
                <a16:creationId xmlns:a16="http://schemas.microsoft.com/office/drawing/2014/main" id="{4B4D328B-879E-481E-9907-E0855F457B3E}"/>
              </a:ext>
            </a:extLst>
          </p:cNvPr>
          <p:cNvPicPr>
            <a:picLocks noChangeAspect="1"/>
          </p:cNvPicPr>
          <p:nvPr userDrawn="1"/>
        </p:nvPicPr>
        <p:blipFill>
          <a:blip r:embed="rId2"/>
          <a:stretch>
            <a:fillRect/>
          </a:stretch>
        </p:blipFill>
        <p:spPr>
          <a:xfrm>
            <a:off x="59634" y="6111536"/>
            <a:ext cx="1159815" cy="746463"/>
          </a:xfrm>
          <a:prstGeom prst="rect">
            <a:avLst/>
          </a:prstGeom>
        </p:spPr>
      </p:pic>
      <p:pic>
        <p:nvPicPr>
          <p:cNvPr id="8" name="Picture 7">
            <a:extLst>
              <a:ext uri="{FF2B5EF4-FFF2-40B4-BE49-F238E27FC236}">
                <a16:creationId xmlns:a16="http://schemas.microsoft.com/office/drawing/2014/main" id="{5F065BF2-F775-4D0C-B7A2-66E3D3DCF750}"/>
              </a:ext>
            </a:extLst>
          </p:cNvPr>
          <p:cNvPicPr>
            <a:picLocks noChangeAspect="1"/>
          </p:cNvPicPr>
          <p:nvPr userDrawn="1"/>
        </p:nvPicPr>
        <p:blipFill>
          <a:blip r:embed="rId3"/>
          <a:stretch>
            <a:fillRect/>
          </a:stretch>
        </p:blipFill>
        <p:spPr>
          <a:xfrm>
            <a:off x="1335140" y="6111536"/>
            <a:ext cx="746464" cy="746464"/>
          </a:xfrm>
          <a:prstGeom prst="rect">
            <a:avLst/>
          </a:prstGeom>
        </p:spPr>
      </p:pic>
      <p:pic>
        <p:nvPicPr>
          <p:cNvPr id="9" name="Picture 8">
            <a:extLst>
              <a:ext uri="{FF2B5EF4-FFF2-40B4-BE49-F238E27FC236}">
                <a16:creationId xmlns:a16="http://schemas.microsoft.com/office/drawing/2014/main" id="{D9DD6B93-54EE-4A77-9DA7-2C7A050400F5}"/>
              </a:ext>
            </a:extLst>
          </p:cNvPr>
          <p:cNvPicPr>
            <a:picLocks noChangeAspect="1"/>
          </p:cNvPicPr>
          <p:nvPr userDrawn="1"/>
        </p:nvPicPr>
        <p:blipFill>
          <a:blip r:embed="rId4"/>
          <a:stretch>
            <a:fillRect/>
          </a:stretch>
        </p:blipFill>
        <p:spPr>
          <a:xfrm>
            <a:off x="2221885" y="6121881"/>
            <a:ext cx="1187236" cy="734536"/>
          </a:xfrm>
          <a:prstGeom prst="rect">
            <a:avLst/>
          </a:prstGeom>
        </p:spPr>
      </p:pic>
    </p:spTree>
    <p:extLst>
      <p:ext uri="{BB962C8B-B14F-4D97-AF65-F5344CB8AC3E}">
        <p14:creationId xmlns:p14="http://schemas.microsoft.com/office/powerpoint/2010/main" val="4238374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4134677" y="365128"/>
            <a:ext cx="7219122" cy="6356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1" y="6356353"/>
            <a:ext cx="3107634" cy="365125"/>
          </a:xfrm>
        </p:spPr>
        <p:txBody>
          <a:bodyPr/>
          <a:lstStyle/>
          <a:p>
            <a:fld id="{47EE4F1E-9159-47D5-943E-B362118244F3}" type="datetime1">
              <a:rPr lang="fr-FR" smtClean="0"/>
              <a:t>13/01/2026</a:t>
            </a:fld>
            <a:endParaRPr lang="fr-FR"/>
          </a:p>
        </p:txBody>
      </p:sp>
      <p:sp>
        <p:nvSpPr>
          <p:cNvPr id="6" name="Slide Number Placeholder 5"/>
          <p:cNvSpPr>
            <a:spLocks noGrp="1"/>
          </p:cNvSpPr>
          <p:nvPr>
            <p:ph type="sldNum" sz="quarter" idx="12"/>
          </p:nvPr>
        </p:nvSpPr>
        <p:spPr/>
        <p:txBody>
          <a:bodyPr/>
          <a:lstStyle/>
          <a:p>
            <a:fld id="{CFF45C13-BB66-AA43-84CA-3DF7B4C599DB}" type="slidenum">
              <a:rPr lang="fr-FR" smtClean="0"/>
              <a:t>‹#›</a:t>
            </a:fld>
            <a:endParaRPr lang="fr-FR"/>
          </a:p>
        </p:txBody>
      </p:sp>
      <p:pic>
        <p:nvPicPr>
          <p:cNvPr id="8" name="Picture 7">
            <a:extLst>
              <a:ext uri="{FF2B5EF4-FFF2-40B4-BE49-F238E27FC236}">
                <a16:creationId xmlns:a16="http://schemas.microsoft.com/office/drawing/2014/main" id="{D71A1AD8-35B0-4786-B257-877B5C241E13}"/>
              </a:ext>
            </a:extLst>
          </p:cNvPr>
          <p:cNvPicPr>
            <a:picLocks noChangeAspect="1"/>
          </p:cNvPicPr>
          <p:nvPr userDrawn="1"/>
        </p:nvPicPr>
        <p:blipFill>
          <a:blip r:embed="rId2"/>
          <a:stretch>
            <a:fillRect/>
          </a:stretch>
        </p:blipFill>
        <p:spPr>
          <a:xfrm>
            <a:off x="59634" y="6111536"/>
            <a:ext cx="1159815" cy="746463"/>
          </a:xfrm>
          <a:prstGeom prst="rect">
            <a:avLst/>
          </a:prstGeom>
        </p:spPr>
      </p:pic>
      <p:pic>
        <p:nvPicPr>
          <p:cNvPr id="10" name="Picture 9">
            <a:extLst>
              <a:ext uri="{FF2B5EF4-FFF2-40B4-BE49-F238E27FC236}">
                <a16:creationId xmlns:a16="http://schemas.microsoft.com/office/drawing/2014/main" id="{D3FE69A8-2709-4A50-B6E8-A8C3B753A88E}"/>
              </a:ext>
            </a:extLst>
          </p:cNvPr>
          <p:cNvPicPr>
            <a:picLocks noChangeAspect="1"/>
          </p:cNvPicPr>
          <p:nvPr userDrawn="1"/>
        </p:nvPicPr>
        <p:blipFill>
          <a:blip r:embed="rId3"/>
          <a:stretch>
            <a:fillRect/>
          </a:stretch>
        </p:blipFill>
        <p:spPr>
          <a:xfrm>
            <a:off x="1335140" y="6111536"/>
            <a:ext cx="746464" cy="746464"/>
          </a:xfrm>
          <a:prstGeom prst="rect">
            <a:avLst/>
          </a:prstGeom>
        </p:spPr>
      </p:pic>
      <p:pic>
        <p:nvPicPr>
          <p:cNvPr id="12" name="Picture 11">
            <a:extLst>
              <a:ext uri="{FF2B5EF4-FFF2-40B4-BE49-F238E27FC236}">
                <a16:creationId xmlns:a16="http://schemas.microsoft.com/office/drawing/2014/main" id="{AA0DB1C3-495C-4322-9693-631655C696DD}"/>
              </a:ext>
            </a:extLst>
          </p:cNvPr>
          <p:cNvPicPr>
            <a:picLocks noChangeAspect="1"/>
          </p:cNvPicPr>
          <p:nvPr userDrawn="1"/>
        </p:nvPicPr>
        <p:blipFill>
          <a:blip r:embed="rId4"/>
          <a:stretch>
            <a:fillRect/>
          </a:stretch>
        </p:blipFill>
        <p:spPr>
          <a:xfrm>
            <a:off x="2221885" y="6121881"/>
            <a:ext cx="1187236" cy="734536"/>
          </a:xfrm>
          <a:prstGeom prst="rect">
            <a:avLst/>
          </a:prstGeom>
        </p:spPr>
      </p:pic>
    </p:spTree>
    <p:extLst>
      <p:ext uri="{BB962C8B-B14F-4D97-AF65-F5344CB8AC3E}">
        <p14:creationId xmlns:p14="http://schemas.microsoft.com/office/powerpoint/2010/main" val="1961078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9F182-45DE-BD35-EDD1-5FF6254261D0}"/>
              </a:ext>
            </a:extLst>
          </p:cNvPr>
          <p:cNvSpPr>
            <a:spLocks noGrp="1"/>
          </p:cNvSpPr>
          <p:nvPr>
            <p:ph type="title" hasCustomPrompt="1"/>
          </p:nvPr>
        </p:nvSpPr>
        <p:spPr/>
        <p:txBody>
          <a:bodyPr/>
          <a:lstStyle>
            <a:lvl1pPr>
              <a:defRPr>
                <a:solidFill>
                  <a:schemeClr val="accent1"/>
                </a:solidFill>
              </a:defRPr>
            </a:lvl1pPr>
          </a:lstStyle>
          <a:p>
            <a:r>
              <a:rPr lang="en-US" dirty="0"/>
              <a:t>CLICK TO EDIT MASTER TITLE STYLE</a:t>
            </a:r>
            <a:endParaRPr lang="fr-BE" dirty="0"/>
          </a:p>
        </p:txBody>
      </p:sp>
      <p:sp>
        <p:nvSpPr>
          <p:cNvPr id="3" name="Content Placeholder 2">
            <a:extLst>
              <a:ext uri="{FF2B5EF4-FFF2-40B4-BE49-F238E27FC236}">
                <a16:creationId xmlns:a16="http://schemas.microsoft.com/office/drawing/2014/main" id="{6D178E3D-4D30-B7A8-337A-5300DE7830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A26CE50F-28D1-A9E4-4F9D-106EB5477974}"/>
              </a:ext>
            </a:extLst>
          </p:cNvPr>
          <p:cNvSpPr>
            <a:spLocks noGrp="1"/>
          </p:cNvSpPr>
          <p:nvPr>
            <p:ph type="dt" sz="half" idx="10"/>
          </p:nvPr>
        </p:nvSpPr>
        <p:spPr>
          <a:xfrm>
            <a:off x="838200" y="6356350"/>
            <a:ext cx="2743200" cy="365125"/>
          </a:xfrm>
          <a:prstGeom prst="rect">
            <a:avLst/>
          </a:prstGeom>
        </p:spPr>
        <p:txBody>
          <a:bodyPr/>
          <a:lstStyle/>
          <a:p>
            <a:fld id="{A0E09FF7-7F40-4EA4-9405-CD6AF89177F4}" type="datetimeFigureOut">
              <a:rPr lang="fr-BE" smtClean="0"/>
              <a:t>12-01-26</a:t>
            </a:fld>
            <a:endParaRPr lang="fr-BE"/>
          </a:p>
        </p:txBody>
      </p:sp>
      <p:sp>
        <p:nvSpPr>
          <p:cNvPr id="5" name="Footer Placeholder 4">
            <a:extLst>
              <a:ext uri="{FF2B5EF4-FFF2-40B4-BE49-F238E27FC236}">
                <a16:creationId xmlns:a16="http://schemas.microsoft.com/office/drawing/2014/main" id="{D97F6DC5-24F2-69BA-B14D-253A6AD17812}"/>
              </a:ext>
            </a:extLst>
          </p:cNvPr>
          <p:cNvSpPr>
            <a:spLocks noGrp="1"/>
          </p:cNvSpPr>
          <p:nvPr>
            <p:ph type="ftr" sz="quarter" idx="11"/>
          </p:nvPr>
        </p:nvSpPr>
        <p:spPr>
          <a:xfrm>
            <a:off x="4038600" y="6356350"/>
            <a:ext cx="4114800" cy="365125"/>
          </a:xfrm>
          <a:prstGeom prst="rect">
            <a:avLst/>
          </a:prstGeom>
        </p:spPr>
        <p:txBody>
          <a:bodyPr/>
          <a:lstStyle/>
          <a:p>
            <a:endParaRPr lang="fr-BE"/>
          </a:p>
        </p:txBody>
      </p:sp>
      <p:sp>
        <p:nvSpPr>
          <p:cNvPr id="7" name="Slide Number Placeholder 8">
            <a:extLst>
              <a:ext uri="{FF2B5EF4-FFF2-40B4-BE49-F238E27FC236}">
                <a16:creationId xmlns:a16="http://schemas.microsoft.com/office/drawing/2014/main" id="{81D07C32-FEF4-6D7D-1372-91BC312D3188}"/>
              </a:ext>
            </a:extLst>
          </p:cNvPr>
          <p:cNvSpPr>
            <a:spLocks noGrp="1"/>
          </p:cNvSpPr>
          <p:nvPr>
            <p:ph type="sldNum" sz="quarter" idx="12"/>
          </p:nvPr>
        </p:nvSpPr>
        <p:spPr>
          <a:xfrm>
            <a:off x="10440784" y="6508865"/>
            <a:ext cx="913015" cy="212610"/>
          </a:xfrm>
          <a:prstGeom prst="rect">
            <a:avLst/>
          </a:prstGeom>
        </p:spPr>
        <p:txBody>
          <a:bodyPr/>
          <a:lstStyle>
            <a:lvl1pPr>
              <a:defRPr sz="1200"/>
            </a:lvl1pPr>
          </a:lstStyle>
          <a:p>
            <a:fld id="{1CF3801A-1C82-421C-8930-44988FB7958E}" type="slidenum">
              <a:rPr lang="fr-BE" smtClean="0"/>
              <a:pPr/>
              <a:t>‹#›</a:t>
            </a:fld>
            <a:endParaRPr lang="fr-BE" dirty="0"/>
          </a:p>
        </p:txBody>
      </p:sp>
      <p:grpSp>
        <p:nvGrpSpPr>
          <p:cNvPr id="6" name="Group 5">
            <a:extLst>
              <a:ext uri="{FF2B5EF4-FFF2-40B4-BE49-F238E27FC236}">
                <a16:creationId xmlns:a16="http://schemas.microsoft.com/office/drawing/2014/main" id="{18C83D31-D469-4FAF-417C-ADC25049BEAF}"/>
              </a:ext>
            </a:extLst>
          </p:cNvPr>
          <p:cNvGrpSpPr/>
          <p:nvPr userDrawn="1"/>
        </p:nvGrpSpPr>
        <p:grpSpPr>
          <a:xfrm>
            <a:off x="142103" y="764313"/>
            <a:ext cx="3308668" cy="281676"/>
            <a:chOff x="142103" y="592263"/>
            <a:chExt cx="1962468" cy="281676"/>
          </a:xfrm>
        </p:grpSpPr>
        <p:sp>
          <p:nvSpPr>
            <p:cNvPr id="8" name="Rectangle 7">
              <a:extLst>
                <a:ext uri="{FF2B5EF4-FFF2-40B4-BE49-F238E27FC236}">
                  <a16:creationId xmlns:a16="http://schemas.microsoft.com/office/drawing/2014/main" id="{F21B5559-CE7B-103A-8F66-BA5AF1030ECA}"/>
                </a:ext>
              </a:extLst>
            </p:cNvPr>
            <p:cNvSpPr/>
            <p:nvPr/>
          </p:nvSpPr>
          <p:spPr>
            <a:xfrm>
              <a:off x="142103" y="623458"/>
              <a:ext cx="1962468" cy="2260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Title 2">
              <a:extLst>
                <a:ext uri="{FF2B5EF4-FFF2-40B4-BE49-F238E27FC236}">
                  <a16:creationId xmlns:a16="http://schemas.microsoft.com/office/drawing/2014/main" id="{F7012931-F6D1-3DA0-1339-4B0E43DD3457}"/>
                </a:ext>
              </a:extLst>
            </p:cNvPr>
            <p:cNvSpPr txBox="1">
              <a:spLocks/>
            </p:cNvSpPr>
            <p:nvPr/>
          </p:nvSpPr>
          <p:spPr>
            <a:xfrm>
              <a:off x="142103" y="592263"/>
              <a:ext cx="1962468" cy="281676"/>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sz="3000" b="1" i="0" kern="1200">
                  <a:solidFill>
                    <a:srgbClr val="FF0000"/>
                  </a:solidFill>
                  <a:latin typeface="DINPro-Bold" panose="020B0504020101020102" pitchFamily="34" charset="0"/>
                  <a:ea typeface="+mj-ea"/>
                  <a:cs typeface="+mj-cs"/>
                </a:defRPr>
              </a:lvl1pPr>
            </a:lstStyle>
            <a:p>
              <a:pPr>
                <a:lnSpc>
                  <a:spcPct val="100000"/>
                </a:lnSpc>
              </a:pPr>
              <a:r>
                <a:rPr lang="en-US" sz="1200" dirty="0">
                  <a:solidFill>
                    <a:schemeClr val="bg1"/>
                  </a:solidFill>
                  <a:latin typeface="DINPro-Black" panose="020B0A04020101010102" pitchFamily="34" charset="0"/>
                </a:rPr>
                <a:t>ADD YOUR SUBTITLE HERE</a:t>
              </a:r>
              <a:endParaRPr lang="en-BE" sz="1200" dirty="0">
                <a:solidFill>
                  <a:schemeClr val="bg1"/>
                </a:solidFill>
                <a:latin typeface="DINPro-Black" panose="020B0A04020101010102" pitchFamily="34" charset="0"/>
              </a:endParaRPr>
            </a:p>
          </p:txBody>
        </p:sp>
      </p:grpSp>
    </p:spTree>
    <p:extLst>
      <p:ext uri="{BB962C8B-B14F-4D97-AF65-F5344CB8AC3E}">
        <p14:creationId xmlns:p14="http://schemas.microsoft.com/office/powerpoint/2010/main" val="37721311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FE9B15-FF50-457F-97A7-FD25733E15D0}" type="datetime1">
              <a:rPr lang="fr-FR" smtClean="0"/>
              <a:t>13/01/2026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FF45C13-BB66-AA43-84CA-3DF7B4C599DB}" type="slidenum">
              <a:rPr lang="fr-FR" smtClean="0"/>
              <a:t>‹#›</a:t>
            </a:fld>
            <a:endParaRPr lang="fr-FR"/>
          </a:p>
        </p:txBody>
      </p:sp>
      <p:pic>
        <p:nvPicPr>
          <p:cNvPr id="10" name="Picture 9">
            <a:extLst>
              <a:ext uri="{FF2B5EF4-FFF2-40B4-BE49-F238E27FC236}">
                <a16:creationId xmlns:a16="http://schemas.microsoft.com/office/drawing/2014/main" id="{FA054454-8DDF-4ED2-A6D2-BF9E52366AE0}"/>
              </a:ext>
            </a:extLst>
          </p:cNvPr>
          <p:cNvPicPr>
            <a:picLocks noChangeAspect="1"/>
          </p:cNvPicPr>
          <p:nvPr userDrawn="1"/>
        </p:nvPicPr>
        <p:blipFill>
          <a:blip r:embed="rId2"/>
          <a:stretch>
            <a:fillRect/>
          </a:stretch>
        </p:blipFill>
        <p:spPr>
          <a:xfrm>
            <a:off x="168964" y="6111536"/>
            <a:ext cx="1159815" cy="746463"/>
          </a:xfrm>
          <a:prstGeom prst="rect">
            <a:avLst/>
          </a:prstGeom>
        </p:spPr>
      </p:pic>
      <p:pic>
        <p:nvPicPr>
          <p:cNvPr id="11" name="Picture 10">
            <a:extLst>
              <a:ext uri="{FF2B5EF4-FFF2-40B4-BE49-F238E27FC236}">
                <a16:creationId xmlns:a16="http://schemas.microsoft.com/office/drawing/2014/main" id="{FE491309-3D7A-4F90-9734-62183FD9F036}"/>
              </a:ext>
            </a:extLst>
          </p:cNvPr>
          <p:cNvPicPr>
            <a:picLocks noChangeAspect="1"/>
          </p:cNvPicPr>
          <p:nvPr userDrawn="1"/>
        </p:nvPicPr>
        <p:blipFill>
          <a:blip r:embed="rId3"/>
          <a:stretch>
            <a:fillRect/>
          </a:stretch>
        </p:blipFill>
        <p:spPr>
          <a:xfrm>
            <a:off x="1444470" y="6111536"/>
            <a:ext cx="746464" cy="746464"/>
          </a:xfrm>
          <a:prstGeom prst="rect">
            <a:avLst/>
          </a:prstGeom>
        </p:spPr>
      </p:pic>
      <p:pic>
        <p:nvPicPr>
          <p:cNvPr id="12" name="Picture 11">
            <a:extLst>
              <a:ext uri="{FF2B5EF4-FFF2-40B4-BE49-F238E27FC236}">
                <a16:creationId xmlns:a16="http://schemas.microsoft.com/office/drawing/2014/main" id="{F7602682-8280-4972-92F7-05918FE0DEE8}"/>
              </a:ext>
            </a:extLst>
          </p:cNvPr>
          <p:cNvPicPr>
            <a:picLocks noChangeAspect="1"/>
          </p:cNvPicPr>
          <p:nvPr userDrawn="1"/>
        </p:nvPicPr>
        <p:blipFill>
          <a:blip r:embed="rId4"/>
          <a:stretch>
            <a:fillRect/>
          </a:stretch>
        </p:blipFill>
        <p:spPr>
          <a:xfrm>
            <a:off x="2331215" y="6121881"/>
            <a:ext cx="1187236" cy="734536"/>
          </a:xfrm>
          <a:prstGeom prst="rect">
            <a:avLst/>
          </a:prstGeom>
        </p:spPr>
      </p:pic>
    </p:spTree>
    <p:extLst>
      <p:ext uri="{BB962C8B-B14F-4D97-AF65-F5344CB8AC3E}">
        <p14:creationId xmlns:p14="http://schemas.microsoft.com/office/powerpoint/2010/main" val="525471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3A7E0035-53F6-45E3-B64A-6DA64BC275F6}" type="datetime1">
              <a:rPr lang="fr-FR" smtClean="0"/>
              <a:t>13/01/2026</a:t>
            </a:fld>
            <a:endParaRPr lang="fr-FR"/>
          </a:p>
        </p:txBody>
      </p:sp>
      <p:sp>
        <p:nvSpPr>
          <p:cNvPr id="9" name="Footer Placeholder 8"/>
          <p:cNvSpPr>
            <a:spLocks noGrp="1"/>
          </p:cNvSpPr>
          <p:nvPr>
            <p:ph type="ftr" sz="quarter" idx="11"/>
          </p:nvPr>
        </p:nvSpPr>
        <p:spPr/>
        <p:txBody>
          <a:bodyPr/>
          <a:lstStyle/>
          <a:p>
            <a:endParaRPr lang="fr-FR"/>
          </a:p>
        </p:txBody>
      </p:sp>
      <p:sp>
        <p:nvSpPr>
          <p:cNvPr id="10" name="Slide Number Placeholder 9"/>
          <p:cNvSpPr>
            <a:spLocks noGrp="1"/>
          </p:cNvSpPr>
          <p:nvPr>
            <p:ph type="sldNum" sz="quarter" idx="12"/>
          </p:nvPr>
        </p:nvSpPr>
        <p:spPr/>
        <p:txBody>
          <a:bodyPr/>
          <a:lstStyle/>
          <a:p>
            <a:fld id="{CFF45C13-BB66-AA43-84CA-3DF7B4C599DB}" type="slidenum">
              <a:rPr lang="fr-FR" smtClean="0"/>
              <a:t>‹#›</a:t>
            </a:fld>
            <a:endParaRPr lang="fr-FR"/>
          </a:p>
        </p:txBody>
      </p:sp>
      <p:pic>
        <p:nvPicPr>
          <p:cNvPr id="11" name="Picture 10">
            <a:extLst>
              <a:ext uri="{FF2B5EF4-FFF2-40B4-BE49-F238E27FC236}">
                <a16:creationId xmlns:a16="http://schemas.microsoft.com/office/drawing/2014/main" id="{C19BBF2A-F211-4CC3-BC4E-B26D1F5FEED1}"/>
              </a:ext>
            </a:extLst>
          </p:cNvPr>
          <p:cNvPicPr>
            <a:picLocks noChangeAspect="1"/>
          </p:cNvPicPr>
          <p:nvPr userDrawn="1"/>
        </p:nvPicPr>
        <p:blipFill>
          <a:blip r:embed="rId2"/>
          <a:stretch>
            <a:fillRect/>
          </a:stretch>
        </p:blipFill>
        <p:spPr>
          <a:xfrm>
            <a:off x="59634" y="6111536"/>
            <a:ext cx="1159815" cy="746463"/>
          </a:xfrm>
          <a:prstGeom prst="rect">
            <a:avLst/>
          </a:prstGeom>
        </p:spPr>
      </p:pic>
      <p:pic>
        <p:nvPicPr>
          <p:cNvPr id="12" name="Picture 11">
            <a:extLst>
              <a:ext uri="{FF2B5EF4-FFF2-40B4-BE49-F238E27FC236}">
                <a16:creationId xmlns:a16="http://schemas.microsoft.com/office/drawing/2014/main" id="{CC7AB9A4-0118-4D7A-8701-D42E17DECD3A}"/>
              </a:ext>
            </a:extLst>
          </p:cNvPr>
          <p:cNvPicPr>
            <a:picLocks noChangeAspect="1"/>
          </p:cNvPicPr>
          <p:nvPr userDrawn="1"/>
        </p:nvPicPr>
        <p:blipFill>
          <a:blip r:embed="rId3"/>
          <a:stretch>
            <a:fillRect/>
          </a:stretch>
        </p:blipFill>
        <p:spPr>
          <a:xfrm>
            <a:off x="1335140" y="6111536"/>
            <a:ext cx="746464" cy="746464"/>
          </a:xfrm>
          <a:prstGeom prst="rect">
            <a:avLst/>
          </a:prstGeom>
        </p:spPr>
      </p:pic>
      <p:pic>
        <p:nvPicPr>
          <p:cNvPr id="13" name="Picture 12">
            <a:extLst>
              <a:ext uri="{FF2B5EF4-FFF2-40B4-BE49-F238E27FC236}">
                <a16:creationId xmlns:a16="http://schemas.microsoft.com/office/drawing/2014/main" id="{84B59D7F-77C2-4654-8E7E-12729CB2C2DE}"/>
              </a:ext>
            </a:extLst>
          </p:cNvPr>
          <p:cNvPicPr>
            <a:picLocks noChangeAspect="1"/>
          </p:cNvPicPr>
          <p:nvPr userDrawn="1"/>
        </p:nvPicPr>
        <p:blipFill>
          <a:blip r:embed="rId4"/>
          <a:stretch>
            <a:fillRect/>
          </a:stretch>
        </p:blipFill>
        <p:spPr>
          <a:xfrm>
            <a:off x="2221885" y="6121881"/>
            <a:ext cx="1187236" cy="734536"/>
          </a:xfrm>
          <a:prstGeom prst="rect">
            <a:avLst/>
          </a:prstGeom>
        </p:spPr>
      </p:pic>
    </p:spTree>
    <p:extLst>
      <p:ext uri="{BB962C8B-B14F-4D97-AF65-F5344CB8AC3E}">
        <p14:creationId xmlns:p14="http://schemas.microsoft.com/office/powerpoint/2010/main" val="30552765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EAF803FF-F062-4C8F-87AB-17C3FFC27706}" type="datetime1">
              <a:rPr lang="fr-FR" smtClean="0"/>
              <a:t>13/01/2026</a:t>
            </a:fld>
            <a:endParaRPr lang="fr-FR"/>
          </a:p>
        </p:txBody>
      </p:sp>
      <p:sp>
        <p:nvSpPr>
          <p:cNvPr id="11" name="Footer Placeholder 10"/>
          <p:cNvSpPr>
            <a:spLocks noGrp="1"/>
          </p:cNvSpPr>
          <p:nvPr>
            <p:ph type="ftr" sz="quarter" idx="11"/>
          </p:nvPr>
        </p:nvSpPr>
        <p:spPr/>
        <p:txBody>
          <a:bodyPr/>
          <a:lstStyle/>
          <a:p>
            <a:endParaRPr lang="fr-FR"/>
          </a:p>
        </p:txBody>
      </p:sp>
      <p:sp>
        <p:nvSpPr>
          <p:cNvPr id="12" name="Slide Number Placeholder 11"/>
          <p:cNvSpPr>
            <a:spLocks noGrp="1"/>
          </p:cNvSpPr>
          <p:nvPr>
            <p:ph type="sldNum" sz="quarter" idx="12"/>
          </p:nvPr>
        </p:nvSpPr>
        <p:spPr/>
        <p:txBody>
          <a:bodyPr/>
          <a:lstStyle/>
          <a:p>
            <a:fld id="{CFF45C13-BB66-AA43-84CA-3DF7B4C599DB}" type="slidenum">
              <a:rPr lang="fr-FR" smtClean="0"/>
              <a:t>‹#›</a:t>
            </a:fld>
            <a:endParaRPr lang="fr-FR"/>
          </a:p>
        </p:txBody>
      </p:sp>
      <p:pic>
        <p:nvPicPr>
          <p:cNvPr id="13" name="Picture 12">
            <a:extLst>
              <a:ext uri="{FF2B5EF4-FFF2-40B4-BE49-F238E27FC236}">
                <a16:creationId xmlns:a16="http://schemas.microsoft.com/office/drawing/2014/main" id="{FCCFB294-F68C-4685-AA9F-2A5D625A0B8D}"/>
              </a:ext>
            </a:extLst>
          </p:cNvPr>
          <p:cNvPicPr>
            <a:picLocks noChangeAspect="1"/>
          </p:cNvPicPr>
          <p:nvPr userDrawn="1"/>
        </p:nvPicPr>
        <p:blipFill>
          <a:blip r:embed="rId2"/>
          <a:stretch>
            <a:fillRect/>
          </a:stretch>
        </p:blipFill>
        <p:spPr>
          <a:xfrm>
            <a:off x="59634" y="6111536"/>
            <a:ext cx="1159815" cy="746463"/>
          </a:xfrm>
          <a:prstGeom prst="rect">
            <a:avLst/>
          </a:prstGeom>
        </p:spPr>
      </p:pic>
      <p:pic>
        <p:nvPicPr>
          <p:cNvPr id="14" name="Picture 13">
            <a:extLst>
              <a:ext uri="{FF2B5EF4-FFF2-40B4-BE49-F238E27FC236}">
                <a16:creationId xmlns:a16="http://schemas.microsoft.com/office/drawing/2014/main" id="{BA620FCC-05C3-4B47-A725-77FAD993E6A8}"/>
              </a:ext>
            </a:extLst>
          </p:cNvPr>
          <p:cNvPicPr>
            <a:picLocks noChangeAspect="1"/>
          </p:cNvPicPr>
          <p:nvPr userDrawn="1"/>
        </p:nvPicPr>
        <p:blipFill>
          <a:blip r:embed="rId3"/>
          <a:stretch>
            <a:fillRect/>
          </a:stretch>
        </p:blipFill>
        <p:spPr>
          <a:xfrm>
            <a:off x="1335140" y="6111536"/>
            <a:ext cx="746464" cy="746464"/>
          </a:xfrm>
          <a:prstGeom prst="rect">
            <a:avLst/>
          </a:prstGeom>
        </p:spPr>
      </p:pic>
      <p:pic>
        <p:nvPicPr>
          <p:cNvPr id="15" name="Picture 14">
            <a:extLst>
              <a:ext uri="{FF2B5EF4-FFF2-40B4-BE49-F238E27FC236}">
                <a16:creationId xmlns:a16="http://schemas.microsoft.com/office/drawing/2014/main" id="{0377E292-8161-48EA-8D90-BD66AB639D5E}"/>
              </a:ext>
            </a:extLst>
          </p:cNvPr>
          <p:cNvPicPr>
            <a:picLocks noChangeAspect="1"/>
          </p:cNvPicPr>
          <p:nvPr userDrawn="1"/>
        </p:nvPicPr>
        <p:blipFill>
          <a:blip r:embed="rId4"/>
          <a:stretch>
            <a:fillRect/>
          </a:stretch>
        </p:blipFill>
        <p:spPr>
          <a:xfrm>
            <a:off x="2221885" y="6121881"/>
            <a:ext cx="1187236" cy="734536"/>
          </a:xfrm>
          <a:prstGeom prst="rect">
            <a:avLst/>
          </a:prstGeom>
        </p:spPr>
      </p:pic>
    </p:spTree>
    <p:extLst>
      <p:ext uri="{BB962C8B-B14F-4D97-AF65-F5344CB8AC3E}">
        <p14:creationId xmlns:p14="http://schemas.microsoft.com/office/powerpoint/2010/main" val="1723896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B6BFC7E7-B3E7-48A1-A5D6-17A511B72813}" type="datetime1">
              <a:rPr lang="fr-FR" smtClean="0"/>
              <a:t>13/01/2026</a:t>
            </a:fld>
            <a:endParaRPr lang="fr-FR"/>
          </a:p>
        </p:txBody>
      </p:sp>
      <p:sp>
        <p:nvSpPr>
          <p:cNvPr id="7" name="Footer Placeholder 6"/>
          <p:cNvSpPr>
            <a:spLocks noGrp="1"/>
          </p:cNvSpPr>
          <p:nvPr>
            <p:ph type="ftr" sz="quarter" idx="11"/>
          </p:nvPr>
        </p:nvSpPr>
        <p:spPr/>
        <p:txBody>
          <a:bodyPr/>
          <a:lstStyle/>
          <a:p>
            <a:endParaRPr lang="fr-FR"/>
          </a:p>
        </p:txBody>
      </p:sp>
      <p:sp>
        <p:nvSpPr>
          <p:cNvPr id="8" name="Slide Number Placeholder 7"/>
          <p:cNvSpPr>
            <a:spLocks noGrp="1"/>
          </p:cNvSpPr>
          <p:nvPr>
            <p:ph type="sldNum" sz="quarter" idx="12"/>
          </p:nvPr>
        </p:nvSpPr>
        <p:spPr/>
        <p:txBody>
          <a:bodyPr/>
          <a:lstStyle/>
          <a:p>
            <a:fld id="{CFF45C13-BB66-AA43-84CA-3DF7B4C599DB}" type="slidenum">
              <a:rPr lang="fr-FR" smtClean="0"/>
              <a:t>‹#›</a:t>
            </a:fld>
            <a:endParaRPr lang="fr-FR"/>
          </a:p>
        </p:txBody>
      </p:sp>
      <p:pic>
        <p:nvPicPr>
          <p:cNvPr id="9" name="Picture 8">
            <a:extLst>
              <a:ext uri="{FF2B5EF4-FFF2-40B4-BE49-F238E27FC236}">
                <a16:creationId xmlns:a16="http://schemas.microsoft.com/office/drawing/2014/main" id="{4829E814-C013-4B15-B31D-FF39C12CC5E9}"/>
              </a:ext>
            </a:extLst>
          </p:cNvPr>
          <p:cNvPicPr>
            <a:picLocks noChangeAspect="1"/>
          </p:cNvPicPr>
          <p:nvPr userDrawn="1"/>
        </p:nvPicPr>
        <p:blipFill>
          <a:blip r:embed="rId2"/>
          <a:stretch>
            <a:fillRect/>
          </a:stretch>
        </p:blipFill>
        <p:spPr>
          <a:xfrm>
            <a:off x="59634" y="6111536"/>
            <a:ext cx="1159815" cy="746463"/>
          </a:xfrm>
          <a:prstGeom prst="rect">
            <a:avLst/>
          </a:prstGeom>
        </p:spPr>
      </p:pic>
      <p:pic>
        <p:nvPicPr>
          <p:cNvPr id="10" name="Picture 9">
            <a:extLst>
              <a:ext uri="{FF2B5EF4-FFF2-40B4-BE49-F238E27FC236}">
                <a16:creationId xmlns:a16="http://schemas.microsoft.com/office/drawing/2014/main" id="{F8488CED-A152-482A-9B0B-9FE1920DDCA2}"/>
              </a:ext>
            </a:extLst>
          </p:cNvPr>
          <p:cNvPicPr>
            <a:picLocks noChangeAspect="1"/>
          </p:cNvPicPr>
          <p:nvPr userDrawn="1"/>
        </p:nvPicPr>
        <p:blipFill>
          <a:blip r:embed="rId3"/>
          <a:stretch>
            <a:fillRect/>
          </a:stretch>
        </p:blipFill>
        <p:spPr>
          <a:xfrm>
            <a:off x="1335140" y="6111536"/>
            <a:ext cx="746464" cy="746464"/>
          </a:xfrm>
          <a:prstGeom prst="rect">
            <a:avLst/>
          </a:prstGeom>
        </p:spPr>
      </p:pic>
      <p:pic>
        <p:nvPicPr>
          <p:cNvPr id="11" name="Picture 10">
            <a:extLst>
              <a:ext uri="{FF2B5EF4-FFF2-40B4-BE49-F238E27FC236}">
                <a16:creationId xmlns:a16="http://schemas.microsoft.com/office/drawing/2014/main" id="{76589BA9-1906-4FFC-9B90-57214C41F770}"/>
              </a:ext>
            </a:extLst>
          </p:cNvPr>
          <p:cNvPicPr>
            <a:picLocks noChangeAspect="1"/>
          </p:cNvPicPr>
          <p:nvPr userDrawn="1"/>
        </p:nvPicPr>
        <p:blipFill>
          <a:blip r:embed="rId4"/>
          <a:stretch>
            <a:fillRect/>
          </a:stretch>
        </p:blipFill>
        <p:spPr>
          <a:xfrm>
            <a:off x="2221885" y="6121881"/>
            <a:ext cx="1187236" cy="734536"/>
          </a:xfrm>
          <a:prstGeom prst="rect">
            <a:avLst/>
          </a:prstGeom>
        </p:spPr>
      </p:pic>
    </p:spTree>
    <p:extLst>
      <p:ext uri="{BB962C8B-B14F-4D97-AF65-F5344CB8AC3E}">
        <p14:creationId xmlns:p14="http://schemas.microsoft.com/office/powerpoint/2010/main" val="32361273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5F7650A-AD4D-43EC-8372-EB3E505DB55A}" type="datetime1">
              <a:rPr lang="fr-FR" smtClean="0"/>
              <a:t>13/01/2026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FF45C13-BB66-AA43-84CA-3DF7B4C599DB}" type="slidenum">
              <a:rPr lang="fr-FR" smtClean="0"/>
              <a:t>‹#›</a:t>
            </a:fld>
            <a:endParaRPr lang="fr-FR"/>
          </a:p>
        </p:txBody>
      </p:sp>
      <p:pic>
        <p:nvPicPr>
          <p:cNvPr id="8" name="Picture 7">
            <a:extLst>
              <a:ext uri="{FF2B5EF4-FFF2-40B4-BE49-F238E27FC236}">
                <a16:creationId xmlns:a16="http://schemas.microsoft.com/office/drawing/2014/main" id="{6017DD92-9F23-4854-8FB4-69F61C022A7C}"/>
              </a:ext>
            </a:extLst>
          </p:cNvPr>
          <p:cNvPicPr>
            <a:picLocks noChangeAspect="1"/>
          </p:cNvPicPr>
          <p:nvPr userDrawn="1"/>
        </p:nvPicPr>
        <p:blipFill>
          <a:blip r:embed="rId2"/>
          <a:stretch>
            <a:fillRect/>
          </a:stretch>
        </p:blipFill>
        <p:spPr>
          <a:xfrm>
            <a:off x="59634" y="6111536"/>
            <a:ext cx="1159815" cy="746463"/>
          </a:xfrm>
          <a:prstGeom prst="rect">
            <a:avLst/>
          </a:prstGeom>
        </p:spPr>
      </p:pic>
      <p:pic>
        <p:nvPicPr>
          <p:cNvPr id="9" name="Picture 8">
            <a:extLst>
              <a:ext uri="{FF2B5EF4-FFF2-40B4-BE49-F238E27FC236}">
                <a16:creationId xmlns:a16="http://schemas.microsoft.com/office/drawing/2014/main" id="{FE48434A-F92B-4FC7-8F1E-D52CD068F36C}"/>
              </a:ext>
            </a:extLst>
          </p:cNvPr>
          <p:cNvPicPr>
            <a:picLocks noChangeAspect="1"/>
          </p:cNvPicPr>
          <p:nvPr userDrawn="1"/>
        </p:nvPicPr>
        <p:blipFill>
          <a:blip r:embed="rId3"/>
          <a:stretch>
            <a:fillRect/>
          </a:stretch>
        </p:blipFill>
        <p:spPr>
          <a:xfrm>
            <a:off x="1335140" y="6111536"/>
            <a:ext cx="746464" cy="746464"/>
          </a:xfrm>
          <a:prstGeom prst="rect">
            <a:avLst/>
          </a:prstGeom>
        </p:spPr>
      </p:pic>
      <p:pic>
        <p:nvPicPr>
          <p:cNvPr id="10" name="Picture 9">
            <a:extLst>
              <a:ext uri="{FF2B5EF4-FFF2-40B4-BE49-F238E27FC236}">
                <a16:creationId xmlns:a16="http://schemas.microsoft.com/office/drawing/2014/main" id="{03538CA4-20BC-46BA-A02E-9285A963572C}"/>
              </a:ext>
            </a:extLst>
          </p:cNvPr>
          <p:cNvPicPr>
            <a:picLocks noChangeAspect="1"/>
          </p:cNvPicPr>
          <p:nvPr userDrawn="1"/>
        </p:nvPicPr>
        <p:blipFill>
          <a:blip r:embed="rId4"/>
          <a:stretch>
            <a:fillRect/>
          </a:stretch>
        </p:blipFill>
        <p:spPr>
          <a:xfrm>
            <a:off x="2221885" y="6121881"/>
            <a:ext cx="1187236" cy="734536"/>
          </a:xfrm>
          <a:prstGeom prst="rect">
            <a:avLst/>
          </a:prstGeom>
        </p:spPr>
      </p:pic>
    </p:spTree>
    <p:extLst>
      <p:ext uri="{BB962C8B-B14F-4D97-AF65-F5344CB8AC3E}">
        <p14:creationId xmlns:p14="http://schemas.microsoft.com/office/powerpoint/2010/main" val="6054734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49917947-A199-47F4-8991-CAA43D4371D1}" type="datetime1">
              <a:rPr lang="fr-FR" smtClean="0"/>
              <a:t>13/01/2026</a:t>
            </a:fld>
            <a:endParaRPr lang="fr-FR"/>
          </a:p>
        </p:txBody>
      </p:sp>
      <p:sp>
        <p:nvSpPr>
          <p:cNvPr id="9" name="Footer Placeholder 8"/>
          <p:cNvSpPr>
            <a:spLocks noGrp="1"/>
          </p:cNvSpPr>
          <p:nvPr>
            <p:ph type="ftr" sz="quarter" idx="11"/>
          </p:nvPr>
        </p:nvSpPr>
        <p:spPr/>
        <p:txBody>
          <a:bodyPr/>
          <a:lstStyle/>
          <a:p>
            <a:endParaRPr lang="fr-FR"/>
          </a:p>
        </p:txBody>
      </p:sp>
      <p:sp>
        <p:nvSpPr>
          <p:cNvPr id="10" name="Slide Number Placeholder 9"/>
          <p:cNvSpPr>
            <a:spLocks noGrp="1"/>
          </p:cNvSpPr>
          <p:nvPr>
            <p:ph type="sldNum" sz="quarter" idx="12"/>
          </p:nvPr>
        </p:nvSpPr>
        <p:spPr/>
        <p:txBody>
          <a:bodyPr/>
          <a:lstStyle/>
          <a:p>
            <a:fld id="{CFF45C13-BB66-AA43-84CA-3DF7B4C599DB}" type="slidenum">
              <a:rPr lang="fr-FR" smtClean="0"/>
              <a:t>‹#›</a:t>
            </a:fld>
            <a:endParaRPr lang="fr-FR"/>
          </a:p>
        </p:txBody>
      </p:sp>
      <p:pic>
        <p:nvPicPr>
          <p:cNvPr id="11" name="Picture 10">
            <a:extLst>
              <a:ext uri="{FF2B5EF4-FFF2-40B4-BE49-F238E27FC236}">
                <a16:creationId xmlns:a16="http://schemas.microsoft.com/office/drawing/2014/main" id="{12026A0E-F976-49EE-93B1-1A985FB5CB5E}"/>
              </a:ext>
            </a:extLst>
          </p:cNvPr>
          <p:cNvPicPr>
            <a:picLocks noChangeAspect="1"/>
          </p:cNvPicPr>
          <p:nvPr userDrawn="1"/>
        </p:nvPicPr>
        <p:blipFill>
          <a:blip r:embed="rId2"/>
          <a:stretch>
            <a:fillRect/>
          </a:stretch>
        </p:blipFill>
        <p:spPr>
          <a:xfrm>
            <a:off x="59634" y="6111536"/>
            <a:ext cx="1159815" cy="746463"/>
          </a:xfrm>
          <a:prstGeom prst="rect">
            <a:avLst/>
          </a:prstGeom>
        </p:spPr>
      </p:pic>
      <p:pic>
        <p:nvPicPr>
          <p:cNvPr id="12" name="Picture 11">
            <a:extLst>
              <a:ext uri="{FF2B5EF4-FFF2-40B4-BE49-F238E27FC236}">
                <a16:creationId xmlns:a16="http://schemas.microsoft.com/office/drawing/2014/main" id="{F35DF97B-889A-4073-986C-A95E8DFB86B3}"/>
              </a:ext>
            </a:extLst>
          </p:cNvPr>
          <p:cNvPicPr>
            <a:picLocks noChangeAspect="1"/>
          </p:cNvPicPr>
          <p:nvPr userDrawn="1"/>
        </p:nvPicPr>
        <p:blipFill>
          <a:blip r:embed="rId3"/>
          <a:stretch>
            <a:fillRect/>
          </a:stretch>
        </p:blipFill>
        <p:spPr>
          <a:xfrm>
            <a:off x="1335140" y="6111536"/>
            <a:ext cx="746464" cy="746464"/>
          </a:xfrm>
          <a:prstGeom prst="rect">
            <a:avLst/>
          </a:prstGeom>
        </p:spPr>
      </p:pic>
      <p:pic>
        <p:nvPicPr>
          <p:cNvPr id="13" name="Picture 12">
            <a:extLst>
              <a:ext uri="{FF2B5EF4-FFF2-40B4-BE49-F238E27FC236}">
                <a16:creationId xmlns:a16="http://schemas.microsoft.com/office/drawing/2014/main" id="{046D88EE-0223-480A-9039-724E78AFB16C}"/>
              </a:ext>
            </a:extLst>
          </p:cNvPr>
          <p:cNvPicPr>
            <a:picLocks noChangeAspect="1"/>
          </p:cNvPicPr>
          <p:nvPr userDrawn="1"/>
        </p:nvPicPr>
        <p:blipFill>
          <a:blip r:embed="rId4"/>
          <a:stretch>
            <a:fillRect/>
          </a:stretch>
        </p:blipFill>
        <p:spPr>
          <a:xfrm>
            <a:off x="2221885" y="6121881"/>
            <a:ext cx="1187236" cy="734536"/>
          </a:xfrm>
          <a:prstGeom prst="rect">
            <a:avLst/>
          </a:prstGeom>
        </p:spPr>
      </p:pic>
    </p:spTree>
    <p:extLst>
      <p:ext uri="{BB962C8B-B14F-4D97-AF65-F5344CB8AC3E}">
        <p14:creationId xmlns:p14="http://schemas.microsoft.com/office/powerpoint/2010/main" val="12837238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8524D3F3-BB81-4CB3-A500-F0C748A33443}" type="datetime1">
              <a:rPr lang="fr-FR" smtClean="0"/>
              <a:t>13/01/2026</a:t>
            </a:fld>
            <a:endParaRPr lang="fr-FR"/>
          </a:p>
        </p:txBody>
      </p:sp>
      <p:sp>
        <p:nvSpPr>
          <p:cNvPr id="9" name="Footer Placeholder 8"/>
          <p:cNvSpPr>
            <a:spLocks noGrp="1"/>
          </p:cNvSpPr>
          <p:nvPr>
            <p:ph type="ftr" sz="quarter" idx="11"/>
          </p:nvPr>
        </p:nvSpPr>
        <p:spPr>
          <a:xfrm>
            <a:off x="3499101" y="6356350"/>
            <a:ext cx="5911517" cy="365125"/>
          </a:xfrm>
        </p:spPr>
        <p:txBody>
          <a:bodyPr/>
          <a:lstStyle/>
          <a:p>
            <a:endParaRPr lang="fr-FR"/>
          </a:p>
        </p:txBody>
      </p:sp>
      <p:sp>
        <p:nvSpPr>
          <p:cNvPr id="10" name="Slide Number Placeholder 9"/>
          <p:cNvSpPr>
            <a:spLocks noGrp="1"/>
          </p:cNvSpPr>
          <p:nvPr>
            <p:ph type="sldNum" sz="quarter" idx="12"/>
          </p:nvPr>
        </p:nvSpPr>
        <p:spPr/>
        <p:txBody>
          <a:bodyPr/>
          <a:lstStyle/>
          <a:p>
            <a:fld id="{CFF45C13-BB66-AA43-84CA-3DF7B4C599DB}" type="slidenum">
              <a:rPr lang="fr-FR" smtClean="0"/>
              <a:t>‹#›</a:t>
            </a:fld>
            <a:endParaRPr lang="fr-FR"/>
          </a:p>
        </p:txBody>
      </p:sp>
      <p:pic>
        <p:nvPicPr>
          <p:cNvPr id="11" name="Picture 10">
            <a:extLst>
              <a:ext uri="{FF2B5EF4-FFF2-40B4-BE49-F238E27FC236}">
                <a16:creationId xmlns:a16="http://schemas.microsoft.com/office/drawing/2014/main" id="{087FD34E-0CA9-421E-9824-0B380A935DCC}"/>
              </a:ext>
            </a:extLst>
          </p:cNvPr>
          <p:cNvPicPr>
            <a:picLocks noChangeAspect="1"/>
          </p:cNvPicPr>
          <p:nvPr userDrawn="1"/>
        </p:nvPicPr>
        <p:blipFill>
          <a:blip r:embed="rId2"/>
          <a:stretch>
            <a:fillRect/>
          </a:stretch>
        </p:blipFill>
        <p:spPr>
          <a:xfrm>
            <a:off x="59634" y="6111536"/>
            <a:ext cx="1159815" cy="746463"/>
          </a:xfrm>
          <a:prstGeom prst="rect">
            <a:avLst/>
          </a:prstGeom>
        </p:spPr>
      </p:pic>
      <p:pic>
        <p:nvPicPr>
          <p:cNvPr id="12" name="Picture 11">
            <a:extLst>
              <a:ext uri="{FF2B5EF4-FFF2-40B4-BE49-F238E27FC236}">
                <a16:creationId xmlns:a16="http://schemas.microsoft.com/office/drawing/2014/main" id="{5945DAF9-C298-4177-92A0-03C56226C7FA}"/>
              </a:ext>
            </a:extLst>
          </p:cNvPr>
          <p:cNvPicPr>
            <a:picLocks noChangeAspect="1"/>
          </p:cNvPicPr>
          <p:nvPr userDrawn="1"/>
        </p:nvPicPr>
        <p:blipFill>
          <a:blip r:embed="rId3"/>
          <a:stretch>
            <a:fillRect/>
          </a:stretch>
        </p:blipFill>
        <p:spPr>
          <a:xfrm>
            <a:off x="1335140" y="6111536"/>
            <a:ext cx="746464" cy="746464"/>
          </a:xfrm>
          <a:prstGeom prst="rect">
            <a:avLst/>
          </a:prstGeom>
        </p:spPr>
      </p:pic>
      <p:pic>
        <p:nvPicPr>
          <p:cNvPr id="13" name="Picture 12">
            <a:extLst>
              <a:ext uri="{FF2B5EF4-FFF2-40B4-BE49-F238E27FC236}">
                <a16:creationId xmlns:a16="http://schemas.microsoft.com/office/drawing/2014/main" id="{83506151-BA3C-408C-80A3-2529A644C1BA}"/>
              </a:ext>
            </a:extLst>
          </p:cNvPr>
          <p:cNvPicPr>
            <a:picLocks noChangeAspect="1"/>
          </p:cNvPicPr>
          <p:nvPr userDrawn="1"/>
        </p:nvPicPr>
        <p:blipFill>
          <a:blip r:embed="rId4"/>
          <a:stretch>
            <a:fillRect/>
          </a:stretch>
        </p:blipFill>
        <p:spPr>
          <a:xfrm>
            <a:off x="2221885" y="6121881"/>
            <a:ext cx="1187236" cy="734536"/>
          </a:xfrm>
          <a:prstGeom prst="rect">
            <a:avLst/>
          </a:prstGeom>
        </p:spPr>
      </p:pic>
    </p:spTree>
    <p:extLst>
      <p:ext uri="{BB962C8B-B14F-4D97-AF65-F5344CB8AC3E}">
        <p14:creationId xmlns:p14="http://schemas.microsoft.com/office/powerpoint/2010/main" val="33955518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0DAB82-C11C-4C1E-913E-76B9CE7088E7}" type="datetime1">
              <a:rPr lang="fr-FR" smtClean="0"/>
              <a:t>13/01/2026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FF45C13-BB66-AA43-84CA-3DF7B4C599DB}" type="slidenum">
              <a:rPr lang="fr-FR" smtClean="0"/>
              <a:t>‹#›</a:t>
            </a:fld>
            <a:endParaRPr lang="fr-FR"/>
          </a:p>
        </p:txBody>
      </p:sp>
      <p:pic>
        <p:nvPicPr>
          <p:cNvPr id="10" name="Picture 9">
            <a:extLst>
              <a:ext uri="{FF2B5EF4-FFF2-40B4-BE49-F238E27FC236}">
                <a16:creationId xmlns:a16="http://schemas.microsoft.com/office/drawing/2014/main" id="{E5CCAE2B-C5FF-474D-B754-4A027F4B0304}"/>
              </a:ext>
            </a:extLst>
          </p:cNvPr>
          <p:cNvPicPr>
            <a:picLocks noChangeAspect="1"/>
          </p:cNvPicPr>
          <p:nvPr userDrawn="1"/>
        </p:nvPicPr>
        <p:blipFill>
          <a:blip r:embed="rId2"/>
          <a:stretch>
            <a:fillRect/>
          </a:stretch>
        </p:blipFill>
        <p:spPr>
          <a:xfrm>
            <a:off x="59634" y="6111536"/>
            <a:ext cx="1159815" cy="746463"/>
          </a:xfrm>
          <a:prstGeom prst="rect">
            <a:avLst/>
          </a:prstGeom>
        </p:spPr>
      </p:pic>
      <p:pic>
        <p:nvPicPr>
          <p:cNvPr id="11" name="Picture 10">
            <a:extLst>
              <a:ext uri="{FF2B5EF4-FFF2-40B4-BE49-F238E27FC236}">
                <a16:creationId xmlns:a16="http://schemas.microsoft.com/office/drawing/2014/main" id="{6BC94B03-65E9-4B49-878D-8C95721FA99A}"/>
              </a:ext>
            </a:extLst>
          </p:cNvPr>
          <p:cNvPicPr>
            <a:picLocks noChangeAspect="1"/>
          </p:cNvPicPr>
          <p:nvPr userDrawn="1"/>
        </p:nvPicPr>
        <p:blipFill>
          <a:blip r:embed="rId3"/>
          <a:stretch>
            <a:fillRect/>
          </a:stretch>
        </p:blipFill>
        <p:spPr>
          <a:xfrm>
            <a:off x="1335140" y="6111536"/>
            <a:ext cx="746464" cy="746464"/>
          </a:xfrm>
          <a:prstGeom prst="rect">
            <a:avLst/>
          </a:prstGeom>
        </p:spPr>
      </p:pic>
      <p:pic>
        <p:nvPicPr>
          <p:cNvPr id="12" name="Picture 11">
            <a:extLst>
              <a:ext uri="{FF2B5EF4-FFF2-40B4-BE49-F238E27FC236}">
                <a16:creationId xmlns:a16="http://schemas.microsoft.com/office/drawing/2014/main" id="{4BDA014E-6DAD-43B7-9317-580F3FAB2599}"/>
              </a:ext>
            </a:extLst>
          </p:cNvPr>
          <p:cNvPicPr>
            <a:picLocks noChangeAspect="1"/>
          </p:cNvPicPr>
          <p:nvPr userDrawn="1"/>
        </p:nvPicPr>
        <p:blipFill>
          <a:blip r:embed="rId4"/>
          <a:stretch>
            <a:fillRect/>
          </a:stretch>
        </p:blipFill>
        <p:spPr>
          <a:xfrm>
            <a:off x="2221885" y="6121881"/>
            <a:ext cx="1187236" cy="734536"/>
          </a:xfrm>
          <a:prstGeom prst="rect">
            <a:avLst/>
          </a:prstGeom>
        </p:spPr>
      </p:pic>
    </p:spTree>
    <p:extLst>
      <p:ext uri="{BB962C8B-B14F-4D97-AF65-F5344CB8AC3E}">
        <p14:creationId xmlns:p14="http://schemas.microsoft.com/office/powerpoint/2010/main" val="3612328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BB9AEC-EB95-4015-873A-7F0A757A5E79}" type="datetime1">
              <a:rPr lang="fr-FR" smtClean="0"/>
              <a:t>13/01/2026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FF45C13-BB66-AA43-84CA-3DF7B4C599DB}" type="slidenum">
              <a:rPr lang="fr-FR" smtClean="0"/>
              <a:t>‹#›</a:t>
            </a:fld>
            <a:endParaRPr lang="fr-FR"/>
          </a:p>
        </p:txBody>
      </p:sp>
      <p:pic>
        <p:nvPicPr>
          <p:cNvPr id="10" name="Picture 9">
            <a:extLst>
              <a:ext uri="{FF2B5EF4-FFF2-40B4-BE49-F238E27FC236}">
                <a16:creationId xmlns:a16="http://schemas.microsoft.com/office/drawing/2014/main" id="{69208A8A-F082-44D8-8EAB-468910641A1C}"/>
              </a:ext>
            </a:extLst>
          </p:cNvPr>
          <p:cNvPicPr>
            <a:picLocks noChangeAspect="1"/>
          </p:cNvPicPr>
          <p:nvPr userDrawn="1"/>
        </p:nvPicPr>
        <p:blipFill>
          <a:blip r:embed="rId2"/>
          <a:stretch>
            <a:fillRect/>
          </a:stretch>
        </p:blipFill>
        <p:spPr>
          <a:xfrm>
            <a:off x="59634" y="6111536"/>
            <a:ext cx="1159815" cy="746463"/>
          </a:xfrm>
          <a:prstGeom prst="rect">
            <a:avLst/>
          </a:prstGeom>
        </p:spPr>
      </p:pic>
      <p:pic>
        <p:nvPicPr>
          <p:cNvPr id="11" name="Picture 10">
            <a:extLst>
              <a:ext uri="{FF2B5EF4-FFF2-40B4-BE49-F238E27FC236}">
                <a16:creationId xmlns:a16="http://schemas.microsoft.com/office/drawing/2014/main" id="{7AE134C8-470E-4A48-A705-7489A604DCDD}"/>
              </a:ext>
            </a:extLst>
          </p:cNvPr>
          <p:cNvPicPr>
            <a:picLocks noChangeAspect="1"/>
          </p:cNvPicPr>
          <p:nvPr userDrawn="1"/>
        </p:nvPicPr>
        <p:blipFill>
          <a:blip r:embed="rId3"/>
          <a:stretch>
            <a:fillRect/>
          </a:stretch>
        </p:blipFill>
        <p:spPr>
          <a:xfrm>
            <a:off x="1335140" y="6111536"/>
            <a:ext cx="746464" cy="746464"/>
          </a:xfrm>
          <a:prstGeom prst="rect">
            <a:avLst/>
          </a:prstGeom>
        </p:spPr>
      </p:pic>
      <p:pic>
        <p:nvPicPr>
          <p:cNvPr id="12" name="Picture 11">
            <a:extLst>
              <a:ext uri="{FF2B5EF4-FFF2-40B4-BE49-F238E27FC236}">
                <a16:creationId xmlns:a16="http://schemas.microsoft.com/office/drawing/2014/main" id="{4E73DCC2-A2BF-42F5-B83A-D20D70B99C7C}"/>
              </a:ext>
            </a:extLst>
          </p:cNvPr>
          <p:cNvPicPr>
            <a:picLocks noChangeAspect="1"/>
          </p:cNvPicPr>
          <p:nvPr userDrawn="1"/>
        </p:nvPicPr>
        <p:blipFill>
          <a:blip r:embed="rId4"/>
          <a:stretch>
            <a:fillRect/>
          </a:stretch>
        </p:blipFill>
        <p:spPr>
          <a:xfrm>
            <a:off x="2221885" y="6121881"/>
            <a:ext cx="1187236" cy="734536"/>
          </a:xfrm>
          <a:prstGeom prst="rect">
            <a:avLst/>
          </a:prstGeom>
        </p:spPr>
      </p:pic>
    </p:spTree>
    <p:extLst>
      <p:ext uri="{BB962C8B-B14F-4D97-AF65-F5344CB8AC3E}">
        <p14:creationId xmlns:p14="http://schemas.microsoft.com/office/powerpoint/2010/main" val="41218217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139904" y="761999"/>
            <a:ext cx="2925318" cy="5334001"/>
          </a:xfrm>
          <a:prstGeom prst="rect">
            <a:avLst/>
          </a:prstGeom>
          <a:ln>
            <a:noFill/>
          </a:ln>
        </p:spPr>
        <p:style>
          <a:lnRef idx="2">
            <a:schemeClr val="accent6"/>
          </a:lnRef>
          <a:fillRef idx="1">
            <a:schemeClr val="lt1"/>
          </a:fillRef>
          <a:effectRef idx="0">
            <a:schemeClr val="accent6"/>
          </a:effectRef>
          <a:fontRef idx="minor">
            <a:schemeClr val="dk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8A3F86D3-0331-4D20-B22E-11F902503831}" type="datetime1">
              <a:rPr lang="fr-FR" smtClean="0"/>
              <a:t>13/01/2026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FF45C13-BB66-AA43-84CA-3DF7B4C599DB}" type="slidenum">
              <a:rPr lang="fr-FR" smtClean="0"/>
              <a:t>‹#›</a:t>
            </a:fld>
            <a:endParaRPr lang="fr-FR"/>
          </a:p>
        </p:txBody>
      </p:sp>
      <p:pic>
        <p:nvPicPr>
          <p:cNvPr id="9" name="Picture 8">
            <a:extLst>
              <a:ext uri="{FF2B5EF4-FFF2-40B4-BE49-F238E27FC236}">
                <a16:creationId xmlns:a16="http://schemas.microsoft.com/office/drawing/2014/main" id="{F2EECBCC-F599-47DC-8040-1297981660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8995" y="897124"/>
            <a:ext cx="2550280" cy="1641376"/>
          </a:xfrm>
          <a:prstGeom prst="rect">
            <a:avLst/>
          </a:prstGeom>
        </p:spPr>
      </p:pic>
      <p:pic>
        <p:nvPicPr>
          <p:cNvPr id="10" name="Picture 9">
            <a:extLst>
              <a:ext uri="{FF2B5EF4-FFF2-40B4-BE49-F238E27FC236}">
                <a16:creationId xmlns:a16="http://schemas.microsoft.com/office/drawing/2014/main" id="{48467653-07AF-49BD-AFF4-854845C366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6780" y="2673624"/>
            <a:ext cx="1510749" cy="1510749"/>
          </a:xfrm>
          <a:prstGeom prst="rect">
            <a:avLst/>
          </a:prstGeom>
        </p:spPr>
      </p:pic>
      <p:pic>
        <p:nvPicPr>
          <p:cNvPr id="11" name="Picture 10">
            <a:extLst>
              <a:ext uri="{FF2B5EF4-FFF2-40B4-BE49-F238E27FC236}">
                <a16:creationId xmlns:a16="http://schemas.microsoft.com/office/drawing/2014/main" id="{3B03B8B5-D9B7-4FF6-B104-0D9949A474B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56304" y="4358108"/>
            <a:ext cx="2652971" cy="1641379"/>
          </a:xfrm>
          <a:prstGeom prst="rect">
            <a:avLst/>
          </a:prstGeom>
        </p:spPr>
      </p:pic>
    </p:spTree>
    <p:extLst>
      <p:ext uri="{BB962C8B-B14F-4D97-AF65-F5344CB8AC3E}">
        <p14:creationId xmlns:p14="http://schemas.microsoft.com/office/powerpoint/2010/main" val="3746661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8C5DA-56F8-DCD8-6518-2AE1905E3C44}"/>
              </a:ext>
            </a:extLst>
          </p:cNvPr>
          <p:cNvSpPr>
            <a:spLocks noGrp="1"/>
          </p:cNvSpPr>
          <p:nvPr>
            <p:ph type="title"/>
          </p:nvPr>
        </p:nvSpPr>
        <p:spPr>
          <a:xfrm>
            <a:off x="831850" y="1709738"/>
            <a:ext cx="10515600" cy="2852737"/>
          </a:xfrm>
        </p:spPr>
        <p:txBody>
          <a:bodyPr anchor="b"/>
          <a:lstStyle>
            <a:lvl1pPr>
              <a:defRPr sz="6000">
                <a:solidFill>
                  <a:schemeClr val="accent1"/>
                </a:solidFill>
              </a:defRPr>
            </a:lvl1pPr>
          </a:lstStyle>
          <a:p>
            <a:r>
              <a:rPr lang="en-US"/>
              <a:t>Click to edit Master title style</a:t>
            </a:r>
            <a:endParaRPr lang="fr-BE" dirty="0"/>
          </a:p>
        </p:txBody>
      </p:sp>
      <p:sp>
        <p:nvSpPr>
          <p:cNvPr id="3" name="Text Placeholder 2">
            <a:extLst>
              <a:ext uri="{FF2B5EF4-FFF2-40B4-BE49-F238E27FC236}">
                <a16:creationId xmlns:a16="http://schemas.microsoft.com/office/drawing/2014/main" id="{06692D57-AA38-BAD5-196C-70198592A7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8">
            <a:extLst>
              <a:ext uri="{FF2B5EF4-FFF2-40B4-BE49-F238E27FC236}">
                <a16:creationId xmlns:a16="http://schemas.microsoft.com/office/drawing/2014/main" id="{FF8C771E-FA98-98CA-C5D3-AEDAEAA36BF6}"/>
              </a:ext>
            </a:extLst>
          </p:cNvPr>
          <p:cNvSpPr>
            <a:spLocks noGrp="1"/>
          </p:cNvSpPr>
          <p:nvPr>
            <p:ph type="sldNum" sz="quarter" idx="12"/>
          </p:nvPr>
        </p:nvSpPr>
        <p:spPr>
          <a:xfrm>
            <a:off x="10440784" y="6508865"/>
            <a:ext cx="913015" cy="212610"/>
          </a:xfrm>
          <a:prstGeom prst="rect">
            <a:avLst/>
          </a:prstGeom>
        </p:spPr>
        <p:txBody>
          <a:bodyPr/>
          <a:lstStyle>
            <a:lvl1pPr>
              <a:defRPr sz="1200"/>
            </a:lvl1pPr>
          </a:lstStyle>
          <a:p>
            <a:fld id="{1CF3801A-1C82-421C-8930-44988FB7958E}" type="slidenum">
              <a:rPr lang="fr-BE" smtClean="0"/>
              <a:pPr/>
              <a:t>‹#›</a:t>
            </a:fld>
            <a:endParaRPr lang="fr-BE" dirty="0"/>
          </a:p>
        </p:txBody>
      </p:sp>
    </p:spTree>
    <p:extLst>
      <p:ext uri="{BB962C8B-B14F-4D97-AF65-F5344CB8AC3E}">
        <p14:creationId xmlns:p14="http://schemas.microsoft.com/office/powerpoint/2010/main" val="33232538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FB2FB0-C100-490A-893B-4EEF4817E18A}" type="datetime1">
              <a:rPr lang="fr-FR" smtClean="0"/>
              <a:t>13/01/2026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FF45C13-BB66-AA43-84CA-3DF7B4C599DB}" type="slidenum">
              <a:rPr lang="fr-FR" smtClean="0"/>
              <a:t>‹#›</a:t>
            </a:fld>
            <a:endParaRPr lang="fr-FR"/>
          </a:p>
        </p:txBody>
      </p:sp>
      <p:pic>
        <p:nvPicPr>
          <p:cNvPr id="7" name="Picture 6">
            <a:extLst>
              <a:ext uri="{FF2B5EF4-FFF2-40B4-BE49-F238E27FC236}">
                <a16:creationId xmlns:a16="http://schemas.microsoft.com/office/drawing/2014/main" id="{4B4D328B-879E-481E-9907-E0855F457B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634" y="6111536"/>
            <a:ext cx="1159815" cy="746463"/>
          </a:xfrm>
          <a:prstGeom prst="rect">
            <a:avLst/>
          </a:prstGeom>
        </p:spPr>
      </p:pic>
      <p:pic>
        <p:nvPicPr>
          <p:cNvPr id="8" name="Picture 7">
            <a:extLst>
              <a:ext uri="{FF2B5EF4-FFF2-40B4-BE49-F238E27FC236}">
                <a16:creationId xmlns:a16="http://schemas.microsoft.com/office/drawing/2014/main" id="{5F065BF2-F775-4D0C-B7A2-66E3D3DCF7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5140" y="6111536"/>
            <a:ext cx="746464" cy="746464"/>
          </a:xfrm>
          <a:prstGeom prst="rect">
            <a:avLst/>
          </a:prstGeom>
        </p:spPr>
      </p:pic>
      <p:pic>
        <p:nvPicPr>
          <p:cNvPr id="9" name="Picture 8">
            <a:extLst>
              <a:ext uri="{FF2B5EF4-FFF2-40B4-BE49-F238E27FC236}">
                <a16:creationId xmlns:a16="http://schemas.microsoft.com/office/drawing/2014/main" id="{D9DD6B93-54EE-4A77-9DA7-2C7A050400F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21885" y="6121881"/>
            <a:ext cx="1187236" cy="734536"/>
          </a:xfrm>
          <a:prstGeom prst="rect">
            <a:avLst/>
          </a:prstGeom>
        </p:spPr>
      </p:pic>
    </p:spTree>
    <p:extLst>
      <p:ext uri="{BB962C8B-B14F-4D97-AF65-F5344CB8AC3E}">
        <p14:creationId xmlns:p14="http://schemas.microsoft.com/office/powerpoint/2010/main" val="10438712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4134677" y="365128"/>
            <a:ext cx="7219122" cy="6356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1" y="6356353"/>
            <a:ext cx="3107634" cy="365125"/>
          </a:xfrm>
        </p:spPr>
        <p:txBody>
          <a:bodyPr/>
          <a:lstStyle/>
          <a:p>
            <a:fld id="{FC241985-2052-47A8-801B-014590555D5D}" type="datetime1">
              <a:rPr lang="fr-FR" smtClean="0"/>
              <a:t>13/01/2026</a:t>
            </a:fld>
            <a:endParaRPr lang="fr-FR"/>
          </a:p>
        </p:txBody>
      </p:sp>
      <p:sp>
        <p:nvSpPr>
          <p:cNvPr id="6" name="Slide Number Placeholder 5"/>
          <p:cNvSpPr>
            <a:spLocks noGrp="1"/>
          </p:cNvSpPr>
          <p:nvPr>
            <p:ph type="sldNum" sz="quarter" idx="12"/>
          </p:nvPr>
        </p:nvSpPr>
        <p:spPr/>
        <p:txBody>
          <a:bodyPr/>
          <a:lstStyle/>
          <a:p>
            <a:fld id="{CFF45C13-BB66-AA43-84CA-3DF7B4C599DB}" type="slidenum">
              <a:rPr lang="fr-FR" smtClean="0"/>
              <a:t>‹#›</a:t>
            </a:fld>
            <a:endParaRPr lang="fr-FR"/>
          </a:p>
        </p:txBody>
      </p:sp>
      <p:pic>
        <p:nvPicPr>
          <p:cNvPr id="8" name="Picture 7">
            <a:extLst>
              <a:ext uri="{FF2B5EF4-FFF2-40B4-BE49-F238E27FC236}">
                <a16:creationId xmlns:a16="http://schemas.microsoft.com/office/drawing/2014/main" id="{D71A1AD8-35B0-4786-B257-877B5C241E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634" y="6111536"/>
            <a:ext cx="1159815" cy="746463"/>
          </a:xfrm>
          <a:prstGeom prst="rect">
            <a:avLst/>
          </a:prstGeom>
        </p:spPr>
      </p:pic>
      <p:pic>
        <p:nvPicPr>
          <p:cNvPr id="10" name="Picture 9">
            <a:extLst>
              <a:ext uri="{FF2B5EF4-FFF2-40B4-BE49-F238E27FC236}">
                <a16:creationId xmlns:a16="http://schemas.microsoft.com/office/drawing/2014/main" id="{D3FE69A8-2709-4A50-B6E8-A8C3B753A8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5140" y="6111536"/>
            <a:ext cx="746464" cy="746464"/>
          </a:xfrm>
          <a:prstGeom prst="rect">
            <a:avLst/>
          </a:prstGeom>
        </p:spPr>
      </p:pic>
      <p:pic>
        <p:nvPicPr>
          <p:cNvPr id="12" name="Picture 11">
            <a:extLst>
              <a:ext uri="{FF2B5EF4-FFF2-40B4-BE49-F238E27FC236}">
                <a16:creationId xmlns:a16="http://schemas.microsoft.com/office/drawing/2014/main" id="{AA0DB1C3-495C-4322-9693-631655C696D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21885" y="6121881"/>
            <a:ext cx="1187236" cy="734536"/>
          </a:xfrm>
          <a:prstGeom prst="rect">
            <a:avLst/>
          </a:prstGeom>
        </p:spPr>
      </p:pic>
    </p:spTree>
    <p:extLst>
      <p:ext uri="{BB962C8B-B14F-4D97-AF65-F5344CB8AC3E}">
        <p14:creationId xmlns:p14="http://schemas.microsoft.com/office/powerpoint/2010/main" val="23706730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8BDE85-9F98-43EE-A9E9-8C6BD144088F}" type="datetime1">
              <a:rPr lang="fr-FR" smtClean="0"/>
              <a:t>13/01/2026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FF45C13-BB66-AA43-84CA-3DF7B4C599DB}" type="slidenum">
              <a:rPr lang="fr-FR" smtClean="0"/>
              <a:t>‹#›</a:t>
            </a:fld>
            <a:endParaRPr lang="fr-FR"/>
          </a:p>
        </p:txBody>
      </p:sp>
      <p:pic>
        <p:nvPicPr>
          <p:cNvPr id="10" name="Picture 9">
            <a:extLst>
              <a:ext uri="{FF2B5EF4-FFF2-40B4-BE49-F238E27FC236}">
                <a16:creationId xmlns:a16="http://schemas.microsoft.com/office/drawing/2014/main" id="{FA054454-8DDF-4ED2-A6D2-BF9E52366A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964" y="6111536"/>
            <a:ext cx="1159815" cy="746463"/>
          </a:xfrm>
          <a:prstGeom prst="rect">
            <a:avLst/>
          </a:prstGeom>
        </p:spPr>
      </p:pic>
      <p:pic>
        <p:nvPicPr>
          <p:cNvPr id="11" name="Picture 10">
            <a:extLst>
              <a:ext uri="{FF2B5EF4-FFF2-40B4-BE49-F238E27FC236}">
                <a16:creationId xmlns:a16="http://schemas.microsoft.com/office/drawing/2014/main" id="{FE491309-3D7A-4F90-9734-62183FD9F0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44470" y="6111536"/>
            <a:ext cx="746464" cy="746464"/>
          </a:xfrm>
          <a:prstGeom prst="rect">
            <a:avLst/>
          </a:prstGeom>
        </p:spPr>
      </p:pic>
      <p:pic>
        <p:nvPicPr>
          <p:cNvPr id="12" name="Picture 11">
            <a:extLst>
              <a:ext uri="{FF2B5EF4-FFF2-40B4-BE49-F238E27FC236}">
                <a16:creationId xmlns:a16="http://schemas.microsoft.com/office/drawing/2014/main" id="{F7602682-8280-4972-92F7-05918FE0DEE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31215" y="6121881"/>
            <a:ext cx="1187236" cy="734536"/>
          </a:xfrm>
          <a:prstGeom prst="rect">
            <a:avLst/>
          </a:prstGeom>
        </p:spPr>
      </p:pic>
    </p:spTree>
    <p:extLst>
      <p:ext uri="{BB962C8B-B14F-4D97-AF65-F5344CB8AC3E}">
        <p14:creationId xmlns:p14="http://schemas.microsoft.com/office/powerpoint/2010/main" val="33287387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470C744A-7CFA-498D-A60A-E2A3EBA5BD43}" type="datetime1">
              <a:rPr lang="fr-FR" smtClean="0"/>
              <a:t>13/01/2026</a:t>
            </a:fld>
            <a:endParaRPr lang="fr-FR"/>
          </a:p>
        </p:txBody>
      </p:sp>
      <p:sp>
        <p:nvSpPr>
          <p:cNvPr id="9" name="Footer Placeholder 8"/>
          <p:cNvSpPr>
            <a:spLocks noGrp="1"/>
          </p:cNvSpPr>
          <p:nvPr>
            <p:ph type="ftr" sz="quarter" idx="11"/>
          </p:nvPr>
        </p:nvSpPr>
        <p:spPr/>
        <p:txBody>
          <a:bodyPr/>
          <a:lstStyle/>
          <a:p>
            <a:endParaRPr lang="fr-FR"/>
          </a:p>
        </p:txBody>
      </p:sp>
      <p:sp>
        <p:nvSpPr>
          <p:cNvPr id="10" name="Slide Number Placeholder 9"/>
          <p:cNvSpPr>
            <a:spLocks noGrp="1"/>
          </p:cNvSpPr>
          <p:nvPr>
            <p:ph type="sldNum" sz="quarter" idx="12"/>
          </p:nvPr>
        </p:nvSpPr>
        <p:spPr/>
        <p:txBody>
          <a:bodyPr/>
          <a:lstStyle/>
          <a:p>
            <a:fld id="{CFF45C13-BB66-AA43-84CA-3DF7B4C599DB}" type="slidenum">
              <a:rPr lang="fr-FR" smtClean="0"/>
              <a:t>‹#›</a:t>
            </a:fld>
            <a:endParaRPr lang="fr-FR"/>
          </a:p>
        </p:txBody>
      </p:sp>
      <p:pic>
        <p:nvPicPr>
          <p:cNvPr id="11" name="Picture 10">
            <a:extLst>
              <a:ext uri="{FF2B5EF4-FFF2-40B4-BE49-F238E27FC236}">
                <a16:creationId xmlns:a16="http://schemas.microsoft.com/office/drawing/2014/main" id="{C19BBF2A-F211-4CC3-BC4E-B26D1F5FEE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634" y="6111536"/>
            <a:ext cx="1159815" cy="746463"/>
          </a:xfrm>
          <a:prstGeom prst="rect">
            <a:avLst/>
          </a:prstGeom>
        </p:spPr>
      </p:pic>
      <p:pic>
        <p:nvPicPr>
          <p:cNvPr id="12" name="Picture 11">
            <a:extLst>
              <a:ext uri="{FF2B5EF4-FFF2-40B4-BE49-F238E27FC236}">
                <a16:creationId xmlns:a16="http://schemas.microsoft.com/office/drawing/2014/main" id="{CC7AB9A4-0118-4D7A-8701-D42E17DECD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5140" y="6111536"/>
            <a:ext cx="746464" cy="746464"/>
          </a:xfrm>
          <a:prstGeom prst="rect">
            <a:avLst/>
          </a:prstGeom>
        </p:spPr>
      </p:pic>
      <p:pic>
        <p:nvPicPr>
          <p:cNvPr id="13" name="Picture 12">
            <a:extLst>
              <a:ext uri="{FF2B5EF4-FFF2-40B4-BE49-F238E27FC236}">
                <a16:creationId xmlns:a16="http://schemas.microsoft.com/office/drawing/2014/main" id="{84B59D7F-77C2-4654-8E7E-12729CB2C2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21885" y="6121881"/>
            <a:ext cx="1187236" cy="734536"/>
          </a:xfrm>
          <a:prstGeom prst="rect">
            <a:avLst/>
          </a:prstGeom>
        </p:spPr>
      </p:pic>
    </p:spTree>
    <p:extLst>
      <p:ext uri="{BB962C8B-B14F-4D97-AF65-F5344CB8AC3E}">
        <p14:creationId xmlns:p14="http://schemas.microsoft.com/office/powerpoint/2010/main" val="20919953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835EB4E1-89D5-4668-A431-D34BC71C687A}" type="datetime1">
              <a:rPr lang="fr-FR" smtClean="0"/>
              <a:t>13/01/2026</a:t>
            </a:fld>
            <a:endParaRPr lang="fr-FR"/>
          </a:p>
        </p:txBody>
      </p:sp>
      <p:sp>
        <p:nvSpPr>
          <p:cNvPr id="11" name="Footer Placeholder 10"/>
          <p:cNvSpPr>
            <a:spLocks noGrp="1"/>
          </p:cNvSpPr>
          <p:nvPr>
            <p:ph type="ftr" sz="quarter" idx="11"/>
          </p:nvPr>
        </p:nvSpPr>
        <p:spPr/>
        <p:txBody>
          <a:bodyPr/>
          <a:lstStyle/>
          <a:p>
            <a:endParaRPr lang="fr-FR"/>
          </a:p>
        </p:txBody>
      </p:sp>
      <p:sp>
        <p:nvSpPr>
          <p:cNvPr id="12" name="Slide Number Placeholder 11"/>
          <p:cNvSpPr>
            <a:spLocks noGrp="1"/>
          </p:cNvSpPr>
          <p:nvPr>
            <p:ph type="sldNum" sz="quarter" idx="12"/>
          </p:nvPr>
        </p:nvSpPr>
        <p:spPr/>
        <p:txBody>
          <a:bodyPr/>
          <a:lstStyle/>
          <a:p>
            <a:fld id="{CFF45C13-BB66-AA43-84CA-3DF7B4C599DB}" type="slidenum">
              <a:rPr lang="fr-FR" smtClean="0"/>
              <a:t>‹#›</a:t>
            </a:fld>
            <a:endParaRPr lang="fr-FR"/>
          </a:p>
        </p:txBody>
      </p:sp>
      <p:pic>
        <p:nvPicPr>
          <p:cNvPr id="13" name="Picture 12">
            <a:extLst>
              <a:ext uri="{FF2B5EF4-FFF2-40B4-BE49-F238E27FC236}">
                <a16:creationId xmlns:a16="http://schemas.microsoft.com/office/drawing/2014/main" id="{FCCFB294-F68C-4685-AA9F-2A5D625A0B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634" y="6111536"/>
            <a:ext cx="1159815" cy="746463"/>
          </a:xfrm>
          <a:prstGeom prst="rect">
            <a:avLst/>
          </a:prstGeom>
        </p:spPr>
      </p:pic>
      <p:pic>
        <p:nvPicPr>
          <p:cNvPr id="14" name="Picture 13">
            <a:extLst>
              <a:ext uri="{FF2B5EF4-FFF2-40B4-BE49-F238E27FC236}">
                <a16:creationId xmlns:a16="http://schemas.microsoft.com/office/drawing/2014/main" id="{BA620FCC-05C3-4B47-A725-77FAD993E6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5140" y="6111536"/>
            <a:ext cx="746464" cy="746464"/>
          </a:xfrm>
          <a:prstGeom prst="rect">
            <a:avLst/>
          </a:prstGeom>
        </p:spPr>
      </p:pic>
      <p:pic>
        <p:nvPicPr>
          <p:cNvPr id="15" name="Picture 14">
            <a:extLst>
              <a:ext uri="{FF2B5EF4-FFF2-40B4-BE49-F238E27FC236}">
                <a16:creationId xmlns:a16="http://schemas.microsoft.com/office/drawing/2014/main" id="{0377E292-8161-48EA-8D90-BD66AB639D5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21885" y="6121881"/>
            <a:ext cx="1187236" cy="734536"/>
          </a:xfrm>
          <a:prstGeom prst="rect">
            <a:avLst/>
          </a:prstGeom>
        </p:spPr>
      </p:pic>
    </p:spTree>
    <p:extLst>
      <p:ext uri="{BB962C8B-B14F-4D97-AF65-F5344CB8AC3E}">
        <p14:creationId xmlns:p14="http://schemas.microsoft.com/office/powerpoint/2010/main" val="17214710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4C9F0EC9-784D-4F29-B4E8-9EBCBE3C1042}" type="datetime1">
              <a:rPr lang="fr-FR" smtClean="0"/>
              <a:t>13/01/2026</a:t>
            </a:fld>
            <a:endParaRPr lang="fr-FR"/>
          </a:p>
        </p:txBody>
      </p:sp>
      <p:sp>
        <p:nvSpPr>
          <p:cNvPr id="7" name="Footer Placeholder 6"/>
          <p:cNvSpPr>
            <a:spLocks noGrp="1"/>
          </p:cNvSpPr>
          <p:nvPr>
            <p:ph type="ftr" sz="quarter" idx="11"/>
          </p:nvPr>
        </p:nvSpPr>
        <p:spPr/>
        <p:txBody>
          <a:bodyPr/>
          <a:lstStyle/>
          <a:p>
            <a:endParaRPr lang="fr-FR"/>
          </a:p>
        </p:txBody>
      </p:sp>
      <p:sp>
        <p:nvSpPr>
          <p:cNvPr id="8" name="Slide Number Placeholder 7"/>
          <p:cNvSpPr>
            <a:spLocks noGrp="1"/>
          </p:cNvSpPr>
          <p:nvPr>
            <p:ph type="sldNum" sz="quarter" idx="12"/>
          </p:nvPr>
        </p:nvSpPr>
        <p:spPr/>
        <p:txBody>
          <a:bodyPr/>
          <a:lstStyle/>
          <a:p>
            <a:fld id="{CFF45C13-BB66-AA43-84CA-3DF7B4C599DB}" type="slidenum">
              <a:rPr lang="fr-FR" smtClean="0"/>
              <a:t>‹#›</a:t>
            </a:fld>
            <a:endParaRPr lang="fr-FR"/>
          </a:p>
        </p:txBody>
      </p:sp>
      <p:pic>
        <p:nvPicPr>
          <p:cNvPr id="9" name="Picture 8">
            <a:extLst>
              <a:ext uri="{FF2B5EF4-FFF2-40B4-BE49-F238E27FC236}">
                <a16:creationId xmlns:a16="http://schemas.microsoft.com/office/drawing/2014/main" id="{4829E814-C013-4B15-B31D-FF39C12CC5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634" y="6111536"/>
            <a:ext cx="1159815" cy="746463"/>
          </a:xfrm>
          <a:prstGeom prst="rect">
            <a:avLst/>
          </a:prstGeom>
        </p:spPr>
      </p:pic>
      <p:pic>
        <p:nvPicPr>
          <p:cNvPr id="10" name="Picture 9">
            <a:extLst>
              <a:ext uri="{FF2B5EF4-FFF2-40B4-BE49-F238E27FC236}">
                <a16:creationId xmlns:a16="http://schemas.microsoft.com/office/drawing/2014/main" id="{F8488CED-A152-482A-9B0B-9FE1920DDC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5140" y="6111536"/>
            <a:ext cx="746464" cy="746464"/>
          </a:xfrm>
          <a:prstGeom prst="rect">
            <a:avLst/>
          </a:prstGeom>
        </p:spPr>
      </p:pic>
      <p:pic>
        <p:nvPicPr>
          <p:cNvPr id="11" name="Picture 10">
            <a:extLst>
              <a:ext uri="{FF2B5EF4-FFF2-40B4-BE49-F238E27FC236}">
                <a16:creationId xmlns:a16="http://schemas.microsoft.com/office/drawing/2014/main" id="{76589BA9-1906-4FFC-9B90-57214C41F7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21885" y="6121881"/>
            <a:ext cx="1187236" cy="734536"/>
          </a:xfrm>
          <a:prstGeom prst="rect">
            <a:avLst/>
          </a:prstGeom>
        </p:spPr>
      </p:pic>
    </p:spTree>
    <p:extLst>
      <p:ext uri="{BB962C8B-B14F-4D97-AF65-F5344CB8AC3E}">
        <p14:creationId xmlns:p14="http://schemas.microsoft.com/office/powerpoint/2010/main" val="31791222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76695A1-8C69-46D4-995C-3AE9AD881302}" type="datetime1">
              <a:rPr lang="fr-FR" smtClean="0"/>
              <a:t>13/01/2026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FF45C13-BB66-AA43-84CA-3DF7B4C599DB}" type="slidenum">
              <a:rPr lang="fr-FR" smtClean="0"/>
              <a:t>‹#›</a:t>
            </a:fld>
            <a:endParaRPr lang="fr-FR"/>
          </a:p>
        </p:txBody>
      </p:sp>
      <p:pic>
        <p:nvPicPr>
          <p:cNvPr id="8" name="Picture 7">
            <a:extLst>
              <a:ext uri="{FF2B5EF4-FFF2-40B4-BE49-F238E27FC236}">
                <a16:creationId xmlns:a16="http://schemas.microsoft.com/office/drawing/2014/main" id="{6017DD92-9F23-4854-8FB4-69F61C022A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634" y="6111536"/>
            <a:ext cx="1159815" cy="746463"/>
          </a:xfrm>
          <a:prstGeom prst="rect">
            <a:avLst/>
          </a:prstGeom>
        </p:spPr>
      </p:pic>
      <p:pic>
        <p:nvPicPr>
          <p:cNvPr id="9" name="Picture 8">
            <a:extLst>
              <a:ext uri="{FF2B5EF4-FFF2-40B4-BE49-F238E27FC236}">
                <a16:creationId xmlns:a16="http://schemas.microsoft.com/office/drawing/2014/main" id="{FE48434A-F92B-4FC7-8F1E-D52CD068F3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5140" y="6111536"/>
            <a:ext cx="746464" cy="746464"/>
          </a:xfrm>
          <a:prstGeom prst="rect">
            <a:avLst/>
          </a:prstGeom>
        </p:spPr>
      </p:pic>
      <p:pic>
        <p:nvPicPr>
          <p:cNvPr id="10" name="Picture 9">
            <a:extLst>
              <a:ext uri="{FF2B5EF4-FFF2-40B4-BE49-F238E27FC236}">
                <a16:creationId xmlns:a16="http://schemas.microsoft.com/office/drawing/2014/main" id="{03538CA4-20BC-46BA-A02E-9285A963572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21885" y="6121881"/>
            <a:ext cx="1187236" cy="734536"/>
          </a:xfrm>
          <a:prstGeom prst="rect">
            <a:avLst/>
          </a:prstGeom>
        </p:spPr>
      </p:pic>
    </p:spTree>
    <p:extLst>
      <p:ext uri="{BB962C8B-B14F-4D97-AF65-F5344CB8AC3E}">
        <p14:creationId xmlns:p14="http://schemas.microsoft.com/office/powerpoint/2010/main" val="11513146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75DAAA57-75B6-4415-89DA-C59BC5608356}" type="datetime1">
              <a:rPr lang="fr-FR" smtClean="0"/>
              <a:t>13/01/2026</a:t>
            </a:fld>
            <a:endParaRPr lang="fr-FR"/>
          </a:p>
        </p:txBody>
      </p:sp>
      <p:sp>
        <p:nvSpPr>
          <p:cNvPr id="9" name="Footer Placeholder 8"/>
          <p:cNvSpPr>
            <a:spLocks noGrp="1"/>
          </p:cNvSpPr>
          <p:nvPr>
            <p:ph type="ftr" sz="quarter" idx="11"/>
          </p:nvPr>
        </p:nvSpPr>
        <p:spPr/>
        <p:txBody>
          <a:bodyPr/>
          <a:lstStyle/>
          <a:p>
            <a:endParaRPr lang="fr-FR"/>
          </a:p>
        </p:txBody>
      </p:sp>
      <p:sp>
        <p:nvSpPr>
          <p:cNvPr id="10" name="Slide Number Placeholder 9"/>
          <p:cNvSpPr>
            <a:spLocks noGrp="1"/>
          </p:cNvSpPr>
          <p:nvPr>
            <p:ph type="sldNum" sz="quarter" idx="12"/>
          </p:nvPr>
        </p:nvSpPr>
        <p:spPr/>
        <p:txBody>
          <a:bodyPr/>
          <a:lstStyle/>
          <a:p>
            <a:fld id="{CFF45C13-BB66-AA43-84CA-3DF7B4C599DB}" type="slidenum">
              <a:rPr lang="fr-FR" smtClean="0"/>
              <a:t>‹#›</a:t>
            </a:fld>
            <a:endParaRPr lang="fr-FR"/>
          </a:p>
        </p:txBody>
      </p:sp>
      <p:pic>
        <p:nvPicPr>
          <p:cNvPr id="11" name="Picture 10">
            <a:extLst>
              <a:ext uri="{FF2B5EF4-FFF2-40B4-BE49-F238E27FC236}">
                <a16:creationId xmlns:a16="http://schemas.microsoft.com/office/drawing/2014/main" id="{12026A0E-F976-49EE-93B1-1A985FB5CB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634" y="6111536"/>
            <a:ext cx="1159815" cy="746463"/>
          </a:xfrm>
          <a:prstGeom prst="rect">
            <a:avLst/>
          </a:prstGeom>
        </p:spPr>
      </p:pic>
      <p:pic>
        <p:nvPicPr>
          <p:cNvPr id="12" name="Picture 11">
            <a:extLst>
              <a:ext uri="{FF2B5EF4-FFF2-40B4-BE49-F238E27FC236}">
                <a16:creationId xmlns:a16="http://schemas.microsoft.com/office/drawing/2014/main" id="{F35DF97B-889A-4073-986C-A95E8DFB86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5140" y="6111536"/>
            <a:ext cx="746464" cy="746464"/>
          </a:xfrm>
          <a:prstGeom prst="rect">
            <a:avLst/>
          </a:prstGeom>
        </p:spPr>
      </p:pic>
      <p:pic>
        <p:nvPicPr>
          <p:cNvPr id="13" name="Picture 12">
            <a:extLst>
              <a:ext uri="{FF2B5EF4-FFF2-40B4-BE49-F238E27FC236}">
                <a16:creationId xmlns:a16="http://schemas.microsoft.com/office/drawing/2014/main" id="{046D88EE-0223-480A-9039-724E78AFB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21885" y="6121881"/>
            <a:ext cx="1187236" cy="734536"/>
          </a:xfrm>
          <a:prstGeom prst="rect">
            <a:avLst/>
          </a:prstGeom>
        </p:spPr>
      </p:pic>
    </p:spTree>
    <p:extLst>
      <p:ext uri="{BB962C8B-B14F-4D97-AF65-F5344CB8AC3E}">
        <p14:creationId xmlns:p14="http://schemas.microsoft.com/office/powerpoint/2010/main" val="36782952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EC0721B-3556-42A9-B75D-B1750FE0150A}" type="datetime1">
              <a:rPr lang="fr-FR" smtClean="0"/>
              <a:t>13/01/2026</a:t>
            </a:fld>
            <a:endParaRPr lang="fr-FR"/>
          </a:p>
        </p:txBody>
      </p:sp>
      <p:sp>
        <p:nvSpPr>
          <p:cNvPr id="9" name="Footer Placeholder 8"/>
          <p:cNvSpPr>
            <a:spLocks noGrp="1"/>
          </p:cNvSpPr>
          <p:nvPr>
            <p:ph type="ftr" sz="quarter" idx="11"/>
          </p:nvPr>
        </p:nvSpPr>
        <p:spPr>
          <a:xfrm>
            <a:off x="3499101" y="6356350"/>
            <a:ext cx="5911517" cy="365125"/>
          </a:xfrm>
        </p:spPr>
        <p:txBody>
          <a:bodyPr/>
          <a:lstStyle/>
          <a:p>
            <a:endParaRPr lang="fr-FR"/>
          </a:p>
        </p:txBody>
      </p:sp>
      <p:sp>
        <p:nvSpPr>
          <p:cNvPr id="10" name="Slide Number Placeholder 9"/>
          <p:cNvSpPr>
            <a:spLocks noGrp="1"/>
          </p:cNvSpPr>
          <p:nvPr>
            <p:ph type="sldNum" sz="quarter" idx="12"/>
          </p:nvPr>
        </p:nvSpPr>
        <p:spPr/>
        <p:txBody>
          <a:bodyPr/>
          <a:lstStyle/>
          <a:p>
            <a:fld id="{CFF45C13-BB66-AA43-84CA-3DF7B4C599DB}" type="slidenum">
              <a:rPr lang="fr-FR" smtClean="0"/>
              <a:t>‹#›</a:t>
            </a:fld>
            <a:endParaRPr lang="fr-FR"/>
          </a:p>
        </p:txBody>
      </p:sp>
      <p:pic>
        <p:nvPicPr>
          <p:cNvPr id="11" name="Picture 10">
            <a:extLst>
              <a:ext uri="{FF2B5EF4-FFF2-40B4-BE49-F238E27FC236}">
                <a16:creationId xmlns:a16="http://schemas.microsoft.com/office/drawing/2014/main" id="{087FD34E-0CA9-421E-9824-0B380A935D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634" y="6111536"/>
            <a:ext cx="1159815" cy="746463"/>
          </a:xfrm>
          <a:prstGeom prst="rect">
            <a:avLst/>
          </a:prstGeom>
        </p:spPr>
      </p:pic>
      <p:pic>
        <p:nvPicPr>
          <p:cNvPr id="12" name="Picture 11">
            <a:extLst>
              <a:ext uri="{FF2B5EF4-FFF2-40B4-BE49-F238E27FC236}">
                <a16:creationId xmlns:a16="http://schemas.microsoft.com/office/drawing/2014/main" id="{5945DAF9-C298-4177-92A0-03C56226C7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5140" y="6111536"/>
            <a:ext cx="746464" cy="746464"/>
          </a:xfrm>
          <a:prstGeom prst="rect">
            <a:avLst/>
          </a:prstGeom>
        </p:spPr>
      </p:pic>
      <p:pic>
        <p:nvPicPr>
          <p:cNvPr id="13" name="Picture 12">
            <a:extLst>
              <a:ext uri="{FF2B5EF4-FFF2-40B4-BE49-F238E27FC236}">
                <a16:creationId xmlns:a16="http://schemas.microsoft.com/office/drawing/2014/main" id="{83506151-BA3C-408C-80A3-2529A644C1B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21885" y="6121881"/>
            <a:ext cx="1187236" cy="734536"/>
          </a:xfrm>
          <a:prstGeom prst="rect">
            <a:avLst/>
          </a:prstGeom>
        </p:spPr>
      </p:pic>
    </p:spTree>
    <p:extLst>
      <p:ext uri="{BB962C8B-B14F-4D97-AF65-F5344CB8AC3E}">
        <p14:creationId xmlns:p14="http://schemas.microsoft.com/office/powerpoint/2010/main" val="29778232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51E8AB-5D6D-4E19-BFEB-5D59FE222597}" type="datetime1">
              <a:rPr lang="fr-FR" smtClean="0"/>
              <a:t>13/01/2026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FF45C13-BB66-AA43-84CA-3DF7B4C599DB}" type="slidenum">
              <a:rPr lang="fr-FR" smtClean="0"/>
              <a:t>‹#›</a:t>
            </a:fld>
            <a:endParaRPr lang="fr-FR"/>
          </a:p>
        </p:txBody>
      </p:sp>
      <p:pic>
        <p:nvPicPr>
          <p:cNvPr id="10" name="Picture 9">
            <a:extLst>
              <a:ext uri="{FF2B5EF4-FFF2-40B4-BE49-F238E27FC236}">
                <a16:creationId xmlns:a16="http://schemas.microsoft.com/office/drawing/2014/main" id="{E5CCAE2B-C5FF-474D-B754-4A027F4B03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634" y="6111536"/>
            <a:ext cx="1159815" cy="746463"/>
          </a:xfrm>
          <a:prstGeom prst="rect">
            <a:avLst/>
          </a:prstGeom>
        </p:spPr>
      </p:pic>
      <p:pic>
        <p:nvPicPr>
          <p:cNvPr id="11" name="Picture 10">
            <a:extLst>
              <a:ext uri="{FF2B5EF4-FFF2-40B4-BE49-F238E27FC236}">
                <a16:creationId xmlns:a16="http://schemas.microsoft.com/office/drawing/2014/main" id="{6BC94B03-65E9-4B49-878D-8C95721FA9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5140" y="6111536"/>
            <a:ext cx="746464" cy="746464"/>
          </a:xfrm>
          <a:prstGeom prst="rect">
            <a:avLst/>
          </a:prstGeom>
        </p:spPr>
      </p:pic>
      <p:pic>
        <p:nvPicPr>
          <p:cNvPr id="12" name="Picture 11">
            <a:extLst>
              <a:ext uri="{FF2B5EF4-FFF2-40B4-BE49-F238E27FC236}">
                <a16:creationId xmlns:a16="http://schemas.microsoft.com/office/drawing/2014/main" id="{4BDA014E-6DAD-43B7-9317-580F3FAB259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21885" y="6121881"/>
            <a:ext cx="1187236" cy="734536"/>
          </a:xfrm>
          <a:prstGeom prst="rect">
            <a:avLst/>
          </a:prstGeom>
        </p:spPr>
      </p:pic>
    </p:spTree>
    <p:extLst>
      <p:ext uri="{BB962C8B-B14F-4D97-AF65-F5344CB8AC3E}">
        <p14:creationId xmlns:p14="http://schemas.microsoft.com/office/powerpoint/2010/main" val="366855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2F3B6-6FD9-3744-F482-D030067B30AF}"/>
              </a:ext>
            </a:extLst>
          </p:cNvPr>
          <p:cNvSpPr>
            <a:spLocks noGrp="1"/>
          </p:cNvSpPr>
          <p:nvPr>
            <p:ph type="title" hasCustomPrompt="1"/>
          </p:nvPr>
        </p:nvSpPr>
        <p:spPr/>
        <p:txBody>
          <a:bodyPr/>
          <a:lstStyle>
            <a:lvl1pPr>
              <a:defRPr>
                <a:solidFill>
                  <a:schemeClr val="accent1"/>
                </a:solidFill>
              </a:defRPr>
            </a:lvl1pPr>
          </a:lstStyle>
          <a:p>
            <a:r>
              <a:rPr lang="en-US" dirty="0"/>
              <a:t>CLICK TO EDIT MASTER TITLE STYLE</a:t>
            </a:r>
            <a:endParaRPr lang="fr-BE" dirty="0"/>
          </a:p>
        </p:txBody>
      </p:sp>
      <p:sp>
        <p:nvSpPr>
          <p:cNvPr id="3" name="Content Placeholder 2">
            <a:extLst>
              <a:ext uri="{FF2B5EF4-FFF2-40B4-BE49-F238E27FC236}">
                <a16:creationId xmlns:a16="http://schemas.microsoft.com/office/drawing/2014/main" id="{8A9B6C62-2866-8985-02F2-8E1A33E0FD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dirty="0"/>
          </a:p>
        </p:txBody>
      </p:sp>
      <p:sp>
        <p:nvSpPr>
          <p:cNvPr id="4" name="Content Placeholder 3">
            <a:extLst>
              <a:ext uri="{FF2B5EF4-FFF2-40B4-BE49-F238E27FC236}">
                <a16:creationId xmlns:a16="http://schemas.microsoft.com/office/drawing/2014/main" id="{06513A8F-2AE3-B73A-E96C-E8C76C20C3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8" name="Slide Number Placeholder 8">
            <a:extLst>
              <a:ext uri="{FF2B5EF4-FFF2-40B4-BE49-F238E27FC236}">
                <a16:creationId xmlns:a16="http://schemas.microsoft.com/office/drawing/2014/main" id="{F29680FE-0BCF-2F14-208E-0EBC045C4755}"/>
              </a:ext>
            </a:extLst>
          </p:cNvPr>
          <p:cNvSpPr>
            <a:spLocks noGrp="1"/>
          </p:cNvSpPr>
          <p:nvPr>
            <p:ph type="sldNum" sz="quarter" idx="12"/>
          </p:nvPr>
        </p:nvSpPr>
        <p:spPr>
          <a:xfrm>
            <a:off x="10440784" y="6508865"/>
            <a:ext cx="913015" cy="212610"/>
          </a:xfrm>
          <a:prstGeom prst="rect">
            <a:avLst/>
          </a:prstGeom>
        </p:spPr>
        <p:txBody>
          <a:bodyPr/>
          <a:lstStyle>
            <a:lvl1pPr>
              <a:defRPr sz="1200"/>
            </a:lvl1pPr>
          </a:lstStyle>
          <a:p>
            <a:fld id="{1CF3801A-1C82-421C-8930-44988FB7958E}" type="slidenum">
              <a:rPr lang="fr-BE" smtClean="0"/>
              <a:pPr/>
              <a:t>‹#›</a:t>
            </a:fld>
            <a:endParaRPr lang="fr-BE" dirty="0"/>
          </a:p>
        </p:txBody>
      </p:sp>
    </p:spTree>
    <p:extLst>
      <p:ext uri="{BB962C8B-B14F-4D97-AF65-F5344CB8AC3E}">
        <p14:creationId xmlns:p14="http://schemas.microsoft.com/office/powerpoint/2010/main" val="12529755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0409DB-C646-4F5B-8959-1D3CBF26BC26}" type="datetime1">
              <a:rPr lang="fr-FR" smtClean="0"/>
              <a:t>13/01/2026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FF45C13-BB66-AA43-84CA-3DF7B4C599DB}" type="slidenum">
              <a:rPr lang="fr-FR" smtClean="0"/>
              <a:t>‹#›</a:t>
            </a:fld>
            <a:endParaRPr lang="fr-FR"/>
          </a:p>
        </p:txBody>
      </p:sp>
      <p:pic>
        <p:nvPicPr>
          <p:cNvPr id="10" name="Picture 9">
            <a:extLst>
              <a:ext uri="{FF2B5EF4-FFF2-40B4-BE49-F238E27FC236}">
                <a16:creationId xmlns:a16="http://schemas.microsoft.com/office/drawing/2014/main" id="{69208A8A-F082-44D8-8EAB-468910641A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634" y="6111536"/>
            <a:ext cx="1159815" cy="746463"/>
          </a:xfrm>
          <a:prstGeom prst="rect">
            <a:avLst/>
          </a:prstGeom>
        </p:spPr>
      </p:pic>
      <p:pic>
        <p:nvPicPr>
          <p:cNvPr id="11" name="Picture 10">
            <a:extLst>
              <a:ext uri="{FF2B5EF4-FFF2-40B4-BE49-F238E27FC236}">
                <a16:creationId xmlns:a16="http://schemas.microsoft.com/office/drawing/2014/main" id="{7AE134C8-470E-4A48-A705-7489A604DC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5140" y="6111536"/>
            <a:ext cx="746464" cy="746464"/>
          </a:xfrm>
          <a:prstGeom prst="rect">
            <a:avLst/>
          </a:prstGeom>
        </p:spPr>
      </p:pic>
      <p:pic>
        <p:nvPicPr>
          <p:cNvPr id="12" name="Picture 11">
            <a:extLst>
              <a:ext uri="{FF2B5EF4-FFF2-40B4-BE49-F238E27FC236}">
                <a16:creationId xmlns:a16="http://schemas.microsoft.com/office/drawing/2014/main" id="{4E73DCC2-A2BF-42F5-B83A-D20D70B99C7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21885" y="6121881"/>
            <a:ext cx="1187236" cy="734536"/>
          </a:xfrm>
          <a:prstGeom prst="rect">
            <a:avLst/>
          </a:prstGeom>
        </p:spPr>
      </p:pic>
    </p:spTree>
    <p:extLst>
      <p:ext uri="{BB962C8B-B14F-4D97-AF65-F5344CB8AC3E}">
        <p14:creationId xmlns:p14="http://schemas.microsoft.com/office/powerpoint/2010/main" val="13647969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99952" y="1479584"/>
            <a:ext cx="9925248" cy="929211"/>
          </a:xfrm>
        </p:spPr>
        <p:txBody>
          <a:bodyPr anchor="b">
            <a:normAutofit/>
          </a:bodyPr>
          <a:lstStyle>
            <a:lvl1pPr>
              <a:defRPr sz="3600" cap="none">
                <a:solidFill>
                  <a:schemeClr val="accent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99952" y="2598878"/>
            <a:ext cx="9925248" cy="3055162"/>
          </a:xfrm>
        </p:spPr>
        <p:txBody>
          <a:bodyPr lIns="91440"/>
          <a:lstStyle>
            <a:lvl1pPr marL="342900" indent="-342900">
              <a:spcBef>
                <a:spcPts val="1200"/>
              </a:spcBef>
              <a:buClr>
                <a:schemeClr val="accent4"/>
              </a:buClr>
              <a:buSzPct val="105000"/>
              <a:buFont typeface="Arial" panose="020B0604020202020204" pitchFamily="34" charset="0"/>
              <a:buChar char="•"/>
              <a:defRPr sz="2800">
                <a:solidFill>
                  <a:schemeClr val="accent4"/>
                </a:solidFill>
              </a:defRPr>
            </a:lvl1pPr>
            <a:lvl2pPr marL="800100" indent="-342900">
              <a:spcBef>
                <a:spcPts val="1200"/>
              </a:spcBef>
              <a:buFont typeface="Courier New" panose="02070309020205020404" pitchFamily="49" charset="0"/>
              <a:buChar char="o"/>
              <a:defRPr sz="2800">
                <a:solidFill>
                  <a:schemeClr val="accent4"/>
                </a:solidFill>
              </a:defRPr>
            </a:lvl2pPr>
            <a:lvl3pPr marL="1257300" indent="-342900">
              <a:spcBef>
                <a:spcPts val="1200"/>
              </a:spcBef>
              <a:buFont typeface="Wingdings" panose="05000000000000000000" pitchFamily="2" charset="2"/>
              <a:buChar char="§"/>
              <a:defRPr sz="2800">
                <a:solidFill>
                  <a:schemeClr val="accent4"/>
                </a:solidFill>
              </a:defRPr>
            </a:lvl3pPr>
            <a:lvl4pPr marL="1714500" indent="-342900">
              <a:buFont typeface="Arial" panose="020B0604020202020204" pitchFamily="34" charset="0"/>
              <a:buChar char="•"/>
              <a:defRPr sz="2800">
                <a:solidFill>
                  <a:schemeClr val="accent4"/>
                </a:solidFill>
              </a:defRPr>
            </a:lvl4pPr>
            <a:lvl5pPr marL="2171700" indent="-342900">
              <a:buFont typeface="Century Gothic" panose="020B0502020202020204" pitchFamily="34" charset="0"/>
              <a:buChar char="―"/>
              <a:defRPr sz="2800">
                <a:solidFill>
                  <a:schemeClr val="accent4"/>
                </a:solidFill>
              </a:defRPr>
            </a:lvl5pPr>
          </a:lstStyle>
          <a:p>
            <a:pPr lvl="0"/>
            <a:r>
              <a:rPr lang="en-US"/>
              <a:t>Click to edit Master text styles</a:t>
            </a:r>
          </a:p>
          <a:p>
            <a:pPr lvl="1"/>
            <a:r>
              <a:rPr lang="en-US"/>
              <a:t>Second level</a:t>
            </a:r>
          </a:p>
          <a:p>
            <a:pPr lvl="2"/>
            <a:r>
              <a:rPr lang="en-US"/>
              <a:t>Third level</a:t>
            </a:r>
          </a:p>
        </p:txBody>
      </p:sp>
      <p:pic>
        <p:nvPicPr>
          <p:cNvPr id="16" name="Picture 15" descr="Text&#10;&#10;Description automatically generated with medium confidence">
            <a:extLst>
              <a:ext uri="{FF2B5EF4-FFF2-40B4-BE49-F238E27FC236}">
                <a16:creationId xmlns:a16="http://schemas.microsoft.com/office/drawing/2014/main" id="{0BCF18F8-4EFD-4FA6-B38A-404879F860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893" y="5968335"/>
            <a:ext cx="2161697" cy="811199"/>
          </a:xfrm>
          <a:prstGeom prst="rect">
            <a:avLst/>
          </a:prstGeom>
        </p:spPr>
      </p:pic>
      <p:sp>
        <p:nvSpPr>
          <p:cNvPr id="11" name="Parallelogram 10">
            <a:extLst>
              <a:ext uri="{FF2B5EF4-FFF2-40B4-BE49-F238E27FC236}">
                <a16:creationId xmlns:a16="http://schemas.microsoft.com/office/drawing/2014/main" id="{9C8C380F-9274-4684-A206-31C6D1D77308}"/>
              </a:ext>
            </a:extLst>
          </p:cNvPr>
          <p:cNvSpPr/>
          <p:nvPr/>
        </p:nvSpPr>
        <p:spPr>
          <a:xfrm>
            <a:off x="5819297" y="0"/>
            <a:ext cx="6305782" cy="5897880"/>
          </a:xfrm>
          <a:prstGeom prst="parallelogram">
            <a:avLst>
              <a:gd name="adj" fmla="val 34354"/>
            </a:avLst>
          </a:prstGeom>
          <a:solidFill>
            <a:schemeClr val="bg1">
              <a:lumMod val="6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16996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19116" y="625268"/>
            <a:ext cx="5636526" cy="1622431"/>
          </a:xfrm>
        </p:spPr>
        <p:txBody>
          <a:bodyPr anchor="b">
            <a:normAutofit/>
          </a:bodyPr>
          <a:lstStyle>
            <a:lvl1pPr>
              <a:defRPr sz="3600" cap="none">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19115" y="2670143"/>
            <a:ext cx="4844958" cy="2610566"/>
          </a:xfrm>
        </p:spPr>
        <p:txBody>
          <a:bodyPr/>
          <a:lstStyle>
            <a:lvl1pPr marL="341313" indent="-341313">
              <a:buClr>
                <a:schemeClr val="bg1"/>
              </a:buClr>
              <a:buSzPct val="105000"/>
              <a:defRPr sz="3200">
                <a:solidFill>
                  <a:schemeClr val="bg1"/>
                </a:solidFill>
              </a:defRPr>
            </a:lvl1pPr>
            <a:lvl2pPr marL="804863" indent="-347663">
              <a:defRPr sz="3200">
                <a:solidFill>
                  <a:schemeClr val="bg1"/>
                </a:solidFill>
              </a:defRPr>
            </a:lvl2pPr>
            <a:lvl3pPr marL="1255713" indent="-341313">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7D18B3E3-5FD9-48AB-83B0-C2461B8B0C64}"/>
              </a:ext>
            </a:extLst>
          </p:cNvPr>
          <p:cNvSpPr txBox="1">
            <a:spLocks/>
          </p:cNvSpPr>
          <p:nvPr/>
        </p:nvSpPr>
        <p:spPr>
          <a:xfrm>
            <a:off x="11353800" y="6449088"/>
            <a:ext cx="620486" cy="27699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026F98-229B-48B0-BECF-EA1F5459ACF1}" type="slidenum">
              <a:rPr lang="en-US" smtClean="0"/>
              <a:pPr/>
              <a:t>‹#›</a:t>
            </a:fld>
            <a:endParaRPr lang="en-US"/>
          </a:p>
        </p:txBody>
      </p:sp>
      <p:sp>
        <p:nvSpPr>
          <p:cNvPr id="13" name="TextBox 12">
            <a:extLst>
              <a:ext uri="{FF2B5EF4-FFF2-40B4-BE49-F238E27FC236}">
                <a16:creationId xmlns:a16="http://schemas.microsoft.com/office/drawing/2014/main" id="{EC2DCDB9-9171-426F-AB56-4BB6A495C4CB}"/>
              </a:ext>
            </a:extLst>
          </p:cNvPr>
          <p:cNvSpPr txBox="1"/>
          <p:nvPr/>
        </p:nvSpPr>
        <p:spPr>
          <a:xfrm>
            <a:off x="2527590" y="6449089"/>
            <a:ext cx="8548624"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Century Gothic"/>
                <a:ea typeface="+mn-ea"/>
                <a:cs typeface="+mn-cs"/>
              </a:rPr>
              <a:t>Recognizing Risk Using Reservoirs | Session 1: What Does It Mean to Recognize a Risk?</a:t>
            </a:r>
          </a:p>
        </p:txBody>
      </p:sp>
      <p:pic>
        <p:nvPicPr>
          <p:cNvPr id="10" name="Picture 9" descr="Text&#10;&#10;Description automatically generated">
            <a:extLst>
              <a:ext uri="{FF2B5EF4-FFF2-40B4-BE49-F238E27FC236}">
                <a16:creationId xmlns:a16="http://schemas.microsoft.com/office/drawing/2014/main" id="{FC332090-8D34-40F5-8376-CBD289BD21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5893" y="5967785"/>
            <a:ext cx="2161697" cy="811200"/>
          </a:xfrm>
          <a:prstGeom prst="rect">
            <a:avLst/>
          </a:prstGeom>
        </p:spPr>
      </p:pic>
    </p:spTree>
    <p:extLst>
      <p:ext uri="{BB962C8B-B14F-4D97-AF65-F5344CB8AC3E}">
        <p14:creationId xmlns:p14="http://schemas.microsoft.com/office/powerpoint/2010/main" val="31393609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a:t>Title</a:t>
            </a:r>
          </a:p>
        </p:txBody>
      </p:sp>
      <p:sp>
        <p:nvSpPr>
          <p:cNvPr id="3" name="Text 2"/>
          <p:cNvSpPr>
            <a:spLocks noGrp="1"/>
          </p:cNvSpPr>
          <p:nvPr>
            <p:ph type="body" idx="1"/>
          </p:nvPr>
        </p:nvSpPr>
        <p:spPr/>
        <p:txBody>
          <a:body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4" name="Date 3"/>
          <p:cNvSpPr>
            <a:spLocks noGrp="1"/>
          </p:cNvSpPr>
          <p:nvPr>
            <p:ph type="dt" sz="half" idx="10"/>
          </p:nvPr>
        </p:nvSpPr>
        <p:spPr/>
        <p:txBody>
          <a:bodyPr/>
          <a:lstStyle/>
          <a:p>
            <a:fld id="{917D6108-BC25-4634-B793-97B13638892A}" type="datetime1">
              <a:rPr lang="fr-FR" smtClean="0"/>
              <a:t>13/01/2026</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t>‹#›</a:t>
            </a:fld>
            <a:endParaRPr lang="en-US"/>
          </a:p>
        </p:txBody>
      </p:sp>
    </p:spTree>
    <p:extLst>
      <p:ext uri="{BB962C8B-B14F-4D97-AF65-F5344CB8AC3E}">
        <p14:creationId xmlns:p14="http://schemas.microsoft.com/office/powerpoint/2010/main" val="30548255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1_">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a:t>Title</a:t>
            </a:r>
          </a:p>
        </p:txBody>
      </p:sp>
      <p:sp>
        <p:nvSpPr>
          <p:cNvPr id="3" name="Text 2"/>
          <p:cNvSpPr>
            <a:spLocks noGrp="1"/>
          </p:cNvSpPr>
          <p:nvPr>
            <p:ph type="body" idx="1"/>
          </p:nvPr>
        </p:nvSpPr>
        <p:spPr/>
        <p:txBody>
          <a:body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4" name="Date 3"/>
          <p:cNvSpPr>
            <a:spLocks noGrp="1"/>
          </p:cNvSpPr>
          <p:nvPr>
            <p:ph type="dt" sz="half" idx="10"/>
          </p:nvPr>
        </p:nvSpPr>
        <p:spPr/>
        <p:txBody>
          <a:bodyPr/>
          <a:lstStyle/>
          <a:p>
            <a:fld id="{52F737B7-C3ED-467D-874E-D0A7DCA587C4}" type="datetime1">
              <a:rPr lang="fr-FR" smtClean="0"/>
              <a:t>13/01/2026</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t>‹#›</a:t>
            </a:fld>
            <a:endParaRPr lang="en-US"/>
          </a:p>
        </p:txBody>
      </p:sp>
    </p:spTree>
    <p:extLst>
      <p:ext uri="{BB962C8B-B14F-4D97-AF65-F5344CB8AC3E}">
        <p14:creationId xmlns:p14="http://schemas.microsoft.com/office/powerpoint/2010/main" val="2244778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F33B6E-BE5B-EAFE-D766-6DB7578F72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E8A32D-62A7-ECBF-C408-2079AEFFA9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a:extLst>
              <a:ext uri="{FF2B5EF4-FFF2-40B4-BE49-F238E27FC236}">
                <a16:creationId xmlns:a16="http://schemas.microsoft.com/office/drawing/2014/main" id="{B428B8AA-3E92-6FD4-1B0B-70165FF053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1DAA92-9776-7F14-37A5-AC08FF35FE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dirty="0"/>
          </a:p>
        </p:txBody>
      </p:sp>
      <p:sp>
        <p:nvSpPr>
          <p:cNvPr id="9" name="Slide Number Placeholder 8">
            <a:extLst>
              <a:ext uri="{FF2B5EF4-FFF2-40B4-BE49-F238E27FC236}">
                <a16:creationId xmlns:a16="http://schemas.microsoft.com/office/drawing/2014/main" id="{29C5B29B-80AC-096A-B219-C2461AE0DB8B}"/>
              </a:ext>
            </a:extLst>
          </p:cNvPr>
          <p:cNvSpPr>
            <a:spLocks noGrp="1"/>
          </p:cNvSpPr>
          <p:nvPr>
            <p:ph type="sldNum" sz="quarter" idx="12"/>
          </p:nvPr>
        </p:nvSpPr>
        <p:spPr>
          <a:xfrm>
            <a:off x="10440784" y="6508865"/>
            <a:ext cx="913015" cy="212610"/>
          </a:xfrm>
          <a:prstGeom prst="rect">
            <a:avLst/>
          </a:prstGeom>
        </p:spPr>
        <p:txBody>
          <a:bodyPr/>
          <a:lstStyle>
            <a:lvl1pPr>
              <a:defRPr sz="1200"/>
            </a:lvl1pPr>
          </a:lstStyle>
          <a:p>
            <a:fld id="{1CF3801A-1C82-421C-8930-44988FB7958E}" type="slidenum">
              <a:rPr lang="fr-BE" smtClean="0"/>
              <a:pPr/>
              <a:t>‹#›</a:t>
            </a:fld>
            <a:endParaRPr lang="fr-BE" dirty="0"/>
          </a:p>
        </p:txBody>
      </p:sp>
      <p:sp>
        <p:nvSpPr>
          <p:cNvPr id="10" name="Title 1">
            <a:extLst>
              <a:ext uri="{FF2B5EF4-FFF2-40B4-BE49-F238E27FC236}">
                <a16:creationId xmlns:a16="http://schemas.microsoft.com/office/drawing/2014/main" id="{2C72B81C-6C2F-23D6-E092-5EF2DEC74A77}"/>
              </a:ext>
            </a:extLst>
          </p:cNvPr>
          <p:cNvSpPr>
            <a:spLocks noGrp="1"/>
          </p:cNvSpPr>
          <p:nvPr>
            <p:ph type="title" hasCustomPrompt="1"/>
          </p:nvPr>
        </p:nvSpPr>
        <p:spPr>
          <a:xfrm>
            <a:off x="142103" y="200240"/>
            <a:ext cx="10515600" cy="480798"/>
          </a:xfrm>
        </p:spPr>
        <p:txBody>
          <a:bodyPr/>
          <a:lstStyle>
            <a:lvl1pPr>
              <a:defRPr>
                <a:solidFill>
                  <a:schemeClr val="accent1"/>
                </a:solidFill>
              </a:defRPr>
            </a:lvl1pPr>
          </a:lstStyle>
          <a:p>
            <a:r>
              <a:rPr lang="en-US" dirty="0"/>
              <a:t>CLICK TO EDIT MASTER TITLE STYLE</a:t>
            </a:r>
            <a:endParaRPr lang="fr-BE" dirty="0"/>
          </a:p>
        </p:txBody>
      </p:sp>
    </p:spTree>
    <p:extLst>
      <p:ext uri="{BB962C8B-B14F-4D97-AF65-F5344CB8AC3E}">
        <p14:creationId xmlns:p14="http://schemas.microsoft.com/office/powerpoint/2010/main" val="220659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165AB-1538-0E73-8F37-AE40EF9E11D1}"/>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fr-BE" dirty="0"/>
          </a:p>
        </p:txBody>
      </p:sp>
      <p:sp>
        <p:nvSpPr>
          <p:cNvPr id="6" name="Slide Number Placeholder 8">
            <a:extLst>
              <a:ext uri="{FF2B5EF4-FFF2-40B4-BE49-F238E27FC236}">
                <a16:creationId xmlns:a16="http://schemas.microsoft.com/office/drawing/2014/main" id="{874837CE-B9DD-DDFB-0950-713B0B39EAFB}"/>
              </a:ext>
            </a:extLst>
          </p:cNvPr>
          <p:cNvSpPr>
            <a:spLocks noGrp="1"/>
          </p:cNvSpPr>
          <p:nvPr>
            <p:ph type="sldNum" sz="quarter" idx="12"/>
          </p:nvPr>
        </p:nvSpPr>
        <p:spPr>
          <a:xfrm>
            <a:off x="10440784" y="6508865"/>
            <a:ext cx="913015" cy="212610"/>
          </a:xfrm>
          <a:prstGeom prst="rect">
            <a:avLst/>
          </a:prstGeom>
        </p:spPr>
        <p:txBody>
          <a:bodyPr/>
          <a:lstStyle>
            <a:lvl1pPr>
              <a:defRPr sz="1200"/>
            </a:lvl1pPr>
          </a:lstStyle>
          <a:p>
            <a:fld id="{1CF3801A-1C82-421C-8930-44988FB7958E}" type="slidenum">
              <a:rPr lang="fr-BE" smtClean="0"/>
              <a:pPr/>
              <a:t>‹#›</a:t>
            </a:fld>
            <a:endParaRPr lang="fr-BE" dirty="0"/>
          </a:p>
        </p:txBody>
      </p:sp>
    </p:spTree>
    <p:extLst>
      <p:ext uri="{BB962C8B-B14F-4D97-AF65-F5344CB8AC3E}">
        <p14:creationId xmlns:p14="http://schemas.microsoft.com/office/powerpoint/2010/main" val="2760425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8">
            <a:extLst>
              <a:ext uri="{FF2B5EF4-FFF2-40B4-BE49-F238E27FC236}">
                <a16:creationId xmlns:a16="http://schemas.microsoft.com/office/drawing/2014/main" id="{D0FA755A-CFF0-0F26-55C0-CA3FFC779017}"/>
              </a:ext>
            </a:extLst>
          </p:cNvPr>
          <p:cNvSpPr>
            <a:spLocks noGrp="1"/>
          </p:cNvSpPr>
          <p:nvPr>
            <p:ph type="sldNum" sz="quarter" idx="12"/>
          </p:nvPr>
        </p:nvSpPr>
        <p:spPr>
          <a:xfrm>
            <a:off x="10440784" y="6508865"/>
            <a:ext cx="913015" cy="212610"/>
          </a:xfrm>
          <a:prstGeom prst="rect">
            <a:avLst/>
          </a:prstGeom>
        </p:spPr>
        <p:txBody>
          <a:bodyPr/>
          <a:lstStyle>
            <a:lvl1pPr>
              <a:defRPr sz="1200"/>
            </a:lvl1pPr>
          </a:lstStyle>
          <a:p>
            <a:fld id="{1CF3801A-1C82-421C-8930-44988FB7958E}" type="slidenum">
              <a:rPr lang="fr-BE" smtClean="0"/>
              <a:pPr/>
              <a:t>‹#›</a:t>
            </a:fld>
            <a:endParaRPr lang="fr-BE" dirty="0"/>
          </a:p>
        </p:txBody>
      </p:sp>
    </p:spTree>
    <p:extLst>
      <p:ext uri="{BB962C8B-B14F-4D97-AF65-F5344CB8AC3E}">
        <p14:creationId xmlns:p14="http://schemas.microsoft.com/office/powerpoint/2010/main" val="4116540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B9997-3734-BC50-303C-0B94AA20792E}"/>
              </a:ext>
            </a:extLst>
          </p:cNvPr>
          <p:cNvSpPr>
            <a:spLocks noGrp="1"/>
          </p:cNvSpPr>
          <p:nvPr>
            <p:ph type="title"/>
          </p:nvPr>
        </p:nvSpPr>
        <p:spPr>
          <a:xfrm>
            <a:off x="839788" y="457200"/>
            <a:ext cx="3932237" cy="1600200"/>
          </a:xfrm>
        </p:spPr>
        <p:txBody>
          <a:bodyPr anchor="b"/>
          <a:lstStyle>
            <a:lvl1pPr>
              <a:defRPr sz="3200">
                <a:solidFill>
                  <a:schemeClr val="accent1"/>
                </a:solidFill>
              </a:defRPr>
            </a:lvl1pPr>
          </a:lstStyle>
          <a:p>
            <a:r>
              <a:rPr lang="en-US"/>
              <a:t>Click to edit Master title style</a:t>
            </a:r>
            <a:endParaRPr lang="fr-BE" dirty="0"/>
          </a:p>
        </p:txBody>
      </p:sp>
      <p:sp>
        <p:nvSpPr>
          <p:cNvPr id="3" name="Content Placeholder 2">
            <a:extLst>
              <a:ext uri="{FF2B5EF4-FFF2-40B4-BE49-F238E27FC236}">
                <a16:creationId xmlns:a16="http://schemas.microsoft.com/office/drawing/2014/main" id="{23501EC6-AD19-BBD8-C37B-632FCAD7E7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a:extLst>
              <a:ext uri="{FF2B5EF4-FFF2-40B4-BE49-F238E27FC236}">
                <a16:creationId xmlns:a16="http://schemas.microsoft.com/office/drawing/2014/main" id="{1E4B429C-64F7-7A6F-5739-1B4A2F1FAB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8">
            <a:extLst>
              <a:ext uri="{FF2B5EF4-FFF2-40B4-BE49-F238E27FC236}">
                <a16:creationId xmlns:a16="http://schemas.microsoft.com/office/drawing/2014/main" id="{A5C099A3-262E-6DB1-3BD7-D517516BCEFD}"/>
              </a:ext>
            </a:extLst>
          </p:cNvPr>
          <p:cNvSpPr>
            <a:spLocks noGrp="1"/>
          </p:cNvSpPr>
          <p:nvPr>
            <p:ph type="sldNum" sz="quarter" idx="12"/>
          </p:nvPr>
        </p:nvSpPr>
        <p:spPr>
          <a:xfrm>
            <a:off x="10440784" y="6508865"/>
            <a:ext cx="913015" cy="212610"/>
          </a:xfrm>
          <a:prstGeom prst="rect">
            <a:avLst/>
          </a:prstGeom>
        </p:spPr>
        <p:txBody>
          <a:bodyPr/>
          <a:lstStyle>
            <a:lvl1pPr>
              <a:defRPr sz="1200"/>
            </a:lvl1pPr>
          </a:lstStyle>
          <a:p>
            <a:fld id="{1CF3801A-1C82-421C-8930-44988FB7958E}" type="slidenum">
              <a:rPr lang="fr-BE" smtClean="0"/>
              <a:pPr/>
              <a:t>‹#›</a:t>
            </a:fld>
            <a:endParaRPr lang="fr-BE" dirty="0"/>
          </a:p>
        </p:txBody>
      </p:sp>
    </p:spTree>
    <p:extLst>
      <p:ext uri="{BB962C8B-B14F-4D97-AF65-F5344CB8AC3E}">
        <p14:creationId xmlns:p14="http://schemas.microsoft.com/office/powerpoint/2010/main" val="714442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C59DEB-5BEA-593C-ED56-57C9C9871EC7}"/>
              </a:ext>
            </a:extLst>
          </p:cNvPr>
          <p:cNvSpPr>
            <a:spLocks noGrp="1"/>
          </p:cNvSpPr>
          <p:nvPr>
            <p:ph type="title"/>
          </p:nvPr>
        </p:nvSpPr>
        <p:spPr>
          <a:xfrm>
            <a:off x="142103" y="200240"/>
            <a:ext cx="10515600" cy="480798"/>
          </a:xfrm>
          <a:prstGeom prst="rect">
            <a:avLst/>
          </a:prstGeom>
        </p:spPr>
        <p:txBody>
          <a:bodyPr vert="horz" lIns="91440" tIns="45720" rIns="91440" bIns="45720" rtlCol="0" anchor="ctr">
            <a:normAutofit/>
          </a:bodyPr>
          <a:lstStyle/>
          <a:p>
            <a:r>
              <a:rPr lang="en-US"/>
              <a:t>Click to edit Master title style</a:t>
            </a:r>
            <a:endParaRPr lang="fr-BE" dirty="0"/>
          </a:p>
        </p:txBody>
      </p:sp>
      <p:sp>
        <p:nvSpPr>
          <p:cNvPr id="3" name="Text Placeholder 2">
            <a:extLst>
              <a:ext uri="{FF2B5EF4-FFF2-40B4-BE49-F238E27FC236}">
                <a16:creationId xmlns:a16="http://schemas.microsoft.com/office/drawing/2014/main" id="{BB2E37BD-F652-5D4F-40F1-B3A8561D2F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dirty="0"/>
          </a:p>
        </p:txBody>
      </p:sp>
      <p:sp>
        <p:nvSpPr>
          <p:cNvPr id="7" name="Rectangle 6">
            <a:extLst>
              <a:ext uri="{FF2B5EF4-FFF2-40B4-BE49-F238E27FC236}">
                <a16:creationId xmlns:a16="http://schemas.microsoft.com/office/drawing/2014/main" id="{B7C6F307-D6A6-BA06-92FA-9DAB16814BA2}"/>
              </a:ext>
            </a:extLst>
          </p:cNvPr>
          <p:cNvSpPr/>
          <p:nvPr userDrawn="1"/>
        </p:nvSpPr>
        <p:spPr>
          <a:xfrm>
            <a:off x="0" y="200239"/>
            <a:ext cx="142103" cy="66577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8" name="Picture 7" descr="A red and black logo&#10;&#10;Description automatically generated">
            <a:extLst>
              <a:ext uri="{FF2B5EF4-FFF2-40B4-BE49-F238E27FC236}">
                <a16:creationId xmlns:a16="http://schemas.microsoft.com/office/drawing/2014/main" id="{DD2AEFF2-51FB-8F64-C73A-2F031DAECD0A}"/>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1034220" y="6113930"/>
            <a:ext cx="999761" cy="645481"/>
          </a:xfrm>
          <a:prstGeom prst="rect">
            <a:avLst/>
          </a:prstGeom>
        </p:spPr>
      </p:pic>
    </p:spTree>
    <p:extLst>
      <p:ext uri="{BB962C8B-B14F-4D97-AF65-F5344CB8AC3E}">
        <p14:creationId xmlns:p14="http://schemas.microsoft.com/office/powerpoint/2010/main" val="1864153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85" r:id="rId13"/>
    <p:sldLayoutId id="2147483686" r:id="rId14"/>
    <p:sldLayoutId id="2147483687" r:id="rId15"/>
  </p:sldLayoutIdLst>
  <p:txStyles>
    <p:titleStyle>
      <a:lvl1pPr algn="l" defTabSz="914400" rtl="0" eaLnBrk="1" latinLnBrk="0" hangingPunct="1">
        <a:lnSpc>
          <a:spcPct val="90000"/>
        </a:lnSpc>
        <a:spcBef>
          <a:spcPct val="0"/>
        </a:spcBef>
        <a:buNone/>
        <a:defRPr sz="2500" kern="1200">
          <a:solidFill>
            <a:srgbClr val="FF0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C59DEB-5BEA-593C-ED56-57C9C9871EC7}"/>
              </a:ext>
            </a:extLst>
          </p:cNvPr>
          <p:cNvSpPr>
            <a:spLocks noGrp="1"/>
          </p:cNvSpPr>
          <p:nvPr>
            <p:ph type="title"/>
          </p:nvPr>
        </p:nvSpPr>
        <p:spPr>
          <a:xfrm>
            <a:off x="142103" y="200240"/>
            <a:ext cx="10515600" cy="480798"/>
          </a:xfrm>
          <a:prstGeom prst="rect">
            <a:avLst/>
          </a:prstGeom>
        </p:spPr>
        <p:txBody>
          <a:bodyPr vert="horz" lIns="91440" tIns="45720" rIns="91440" bIns="45720" rtlCol="0" anchor="ctr">
            <a:normAutofit/>
          </a:bodyPr>
          <a:lstStyle/>
          <a:p>
            <a:r>
              <a:rPr lang="en-US" dirty="0"/>
              <a:t>CLICK TO EDIT MASTER TITLE STYLE</a:t>
            </a:r>
            <a:endParaRPr lang="fr-BE" dirty="0"/>
          </a:p>
        </p:txBody>
      </p:sp>
      <p:sp>
        <p:nvSpPr>
          <p:cNvPr id="3" name="Text Placeholder 2">
            <a:extLst>
              <a:ext uri="{FF2B5EF4-FFF2-40B4-BE49-F238E27FC236}">
                <a16:creationId xmlns:a16="http://schemas.microsoft.com/office/drawing/2014/main" id="{BB2E37BD-F652-5D4F-40F1-B3A8561D2F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Rectangle 6">
            <a:extLst>
              <a:ext uri="{FF2B5EF4-FFF2-40B4-BE49-F238E27FC236}">
                <a16:creationId xmlns:a16="http://schemas.microsoft.com/office/drawing/2014/main" id="{B7C6F307-D6A6-BA06-92FA-9DAB16814BA2}"/>
              </a:ext>
            </a:extLst>
          </p:cNvPr>
          <p:cNvSpPr/>
          <p:nvPr userDrawn="1"/>
        </p:nvSpPr>
        <p:spPr>
          <a:xfrm>
            <a:off x="0" y="200239"/>
            <a:ext cx="142103" cy="66577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8182569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4" r:id="rId3"/>
    <p:sldLayoutId id="2147483675" r:id="rId4"/>
    <p:sldLayoutId id="2147483676" r:id="rId5"/>
    <p:sldLayoutId id="2147483677"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25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35EDC407-6B61-4883-AAEE-C3D9F4465E19}" type="datetime1">
              <a:rPr lang="fr-FR" smtClean="0"/>
              <a:t>13/01/2026</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a:defRPr/>
            </a:pPr>
            <a:endParaRPr lang="fr-BE">
              <a:solidFill>
                <a:prstClr val="black"/>
              </a:solidFill>
            </a:endParaRP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68258441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hyperlink" Target="mailto:youtube.com/@MSFAcademyforHealthcare" TargetMode="External"/><Relationship Id="rId2" Type="http://schemas.openxmlformats.org/officeDocument/2006/relationships/hyperlink" Target="https://msfintl.sharepoint.com/sites/MSF_Academy_for_Healthcare" TargetMode="External"/><Relationship Id="rId1" Type="http://schemas.openxmlformats.org/officeDocument/2006/relationships/slideLayout" Target="../slideLayouts/slideLayout15.xml"/><Relationship Id="rId5" Type="http://schemas.openxmlformats.org/officeDocument/2006/relationships/image" Target="../media/image28.png"/><Relationship Id="rId4" Type="http://schemas.openxmlformats.org/officeDocument/2006/relationships/hyperlink" Target="https://academy.msf.org/stories/"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42DB03-94B7-7B68-B6F9-BEC997BF00E3}"/>
              </a:ext>
            </a:extLst>
          </p:cNvPr>
          <p:cNvSpPr>
            <a:spLocks noGrp="1"/>
          </p:cNvSpPr>
          <p:nvPr>
            <p:ph type="ctrTitle"/>
          </p:nvPr>
        </p:nvSpPr>
        <p:spPr>
          <a:xfrm>
            <a:off x="5027123" y="844727"/>
            <a:ext cx="3953248" cy="5074811"/>
          </a:xfrm>
        </p:spPr>
        <p:txBody>
          <a:bodyPr>
            <a:noAutofit/>
          </a:bodyPr>
          <a:lstStyle/>
          <a:p>
            <a:r>
              <a:rPr lang="fr-FR" sz="4400" b="1" dirty="0"/>
              <a:t>Apprentissage de la Résistance aux Antimicrobiens</a:t>
            </a:r>
            <a:br>
              <a:rPr lang="fr-FR" sz="4400" b="1" dirty="0"/>
            </a:br>
            <a:br>
              <a:rPr lang="fr-FR" sz="4400" b="1" dirty="0"/>
            </a:br>
            <a:r>
              <a:rPr lang="fr-FR" sz="2800" dirty="0"/>
              <a:t>Améliorer la gestion de la résistance aux antimicrobiens dans les projets de MSF</a:t>
            </a:r>
            <a:endParaRPr lang="fr-FR" sz="4400" b="1" dirty="0"/>
          </a:p>
        </p:txBody>
      </p:sp>
      <p:sp>
        <p:nvSpPr>
          <p:cNvPr id="7" name="Subtitle 6">
            <a:extLst>
              <a:ext uri="{FF2B5EF4-FFF2-40B4-BE49-F238E27FC236}">
                <a16:creationId xmlns:a16="http://schemas.microsoft.com/office/drawing/2014/main" id="{07746D0D-86BC-6A5F-9265-FE33DA053D82}"/>
              </a:ext>
            </a:extLst>
          </p:cNvPr>
          <p:cNvSpPr>
            <a:spLocks noGrp="1"/>
          </p:cNvSpPr>
          <p:nvPr>
            <p:ph type="subTitle" idx="1"/>
          </p:nvPr>
        </p:nvSpPr>
        <p:spPr>
          <a:xfrm>
            <a:off x="190329" y="6136106"/>
            <a:ext cx="8865792" cy="931454"/>
          </a:xfrm>
        </p:spPr>
        <p:txBody>
          <a:bodyPr>
            <a:normAutofit/>
          </a:bodyPr>
          <a:lstStyle/>
          <a:p>
            <a:r>
              <a:rPr lang="fr-FR" sz="1600" b="1" dirty="0">
                <a:solidFill>
                  <a:schemeClr val="tx1"/>
                </a:solidFill>
              </a:rPr>
              <a:t>Sarah Daho &amp; Jinane </a:t>
            </a:r>
            <a:r>
              <a:rPr lang="fr-FR" sz="1600" b="1">
                <a:solidFill>
                  <a:schemeClr val="tx1"/>
                </a:solidFill>
              </a:rPr>
              <a:t>Khraibani</a:t>
            </a:r>
            <a:endParaRPr lang="fr-FR" sz="1600" b="1" dirty="0">
              <a:solidFill>
                <a:schemeClr val="tx1"/>
              </a:solidFill>
            </a:endParaRPr>
          </a:p>
          <a:p>
            <a:r>
              <a:rPr lang="en-GB" sz="1600" dirty="0" err="1">
                <a:solidFill>
                  <a:schemeClr val="tx1"/>
                </a:solidFill>
              </a:rPr>
              <a:t>Séminaire</a:t>
            </a:r>
            <a:r>
              <a:rPr lang="en-GB" sz="1600" dirty="0">
                <a:solidFill>
                  <a:schemeClr val="tx1"/>
                </a:solidFill>
              </a:rPr>
              <a:t> BUA dans les PRFI, SPILF – SAPI - ESCMID, Janvier 2026</a:t>
            </a:r>
          </a:p>
        </p:txBody>
      </p:sp>
      <p:pic>
        <p:nvPicPr>
          <p:cNvPr id="5" name="Picture 4" descr="A person in scrubs holding a tablet&#10;&#10;AI-generated content may be incorrect.">
            <a:extLst>
              <a:ext uri="{FF2B5EF4-FFF2-40B4-BE49-F238E27FC236}">
                <a16:creationId xmlns:a16="http://schemas.microsoft.com/office/drawing/2014/main" id="{89EAAAD2-0899-80F8-3C00-541397204983}"/>
              </a:ext>
            </a:extLst>
          </p:cNvPr>
          <p:cNvPicPr>
            <a:picLocks noChangeAspect="1"/>
          </p:cNvPicPr>
          <p:nvPr/>
        </p:nvPicPr>
        <p:blipFill>
          <a:blip r:embed="rId3">
            <a:extLst>
              <a:ext uri="{28A0092B-C50C-407E-A947-70E740481C1C}">
                <a14:useLocalDpi xmlns:a14="http://schemas.microsoft.com/office/drawing/2010/main" val="0"/>
              </a:ext>
            </a:extLst>
          </a:blip>
          <a:srcRect l="6995" t="12318" r="4308" b="13684"/>
          <a:stretch/>
        </p:blipFill>
        <p:spPr>
          <a:xfrm>
            <a:off x="190329" y="891594"/>
            <a:ext cx="4562143" cy="5074811"/>
          </a:xfrm>
          <a:prstGeom prst="rect">
            <a:avLst/>
          </a:prstGeom>
        </p:spPr>
      </p:pic>
    </p:spTree>
    <p:extLst>
      <p:ext uri="{BB962C8B-B14F-4D97-AF65-F5344CB8AC3E}">
        <p14:creationId xmlns:p14="http://schemas.microsoft.com/office/powerpoint/2010/main" val="3312108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A535B-E97C-19F1-B808-E1F3C22BEF2E}"/>
              </a:ext>
            </a:extLst>
          </p:cNvPr>
          <p:cNvSpPr>
            <a:spLocks noGrp="1"/>
          </p:cNvSpPr>
          <p:nvPr>
            <p:ph type="title"/>
          </p:nvPr>
        </p:nvSpPr>
        <p:spPr>
          <a:xfrm>
            <a:off x="142103" y="200240"/>
            <a:ext cx="10515600" cy="480798"/>
          </a:xfrm>
        </p:spPr>
        <p:txBody>
          <a:bodyPr anchor="ctr">
            <a:normAutofit/>
          </a:bodyPr>
          <a:lstStyle/>
          <a:p>
            <a:r>
              <a:rPr lang="fr-FR" b="1" dirty="0"/>
              <a:t>Développement de communautés de pratique entre </a:t>
            </a:r>
            <a:r>
              <a:rPr lang="fr-FR" b="1" dirty="0" err="1"/>
              <a:t>alumni</a:t>
            </a:r>
            <a:endParaRPr lang="fr-FR" b="1" dirty="0"/>
          </a:p>
        </p:txBody>
      </p:sp>
      <p:sp>
        <p:nvSpPr>
          <p:cNvPr id="3" name="Content Placeholder 2">
            <a:extLst>
              <a:ext uri="{FF2B5EF4-FFF2-40B4-BE49-F238E27FC236}">
                <a16:creationId xmlns:a16="http://schemas.microsoft.com/office/drawing/2014/main" id="{32731110-74B6-B614-724C-DABB788CC4E2}"/>
              </a:ext>
            </a:extLst>
          </p:cNvPr>
          <p:cNvSpPr>
            <a:spLocks noGrp="1"/>
          </p:cNvSpPr>
          <p:nvPr>
            <p:ph idx="1"/>
          </p:nvPr>
        </p:nvSpPr>
        <p:spPr>
          <a:xfrm>
            <a:off x="462280" y="1383632"/>
            <a:ext cx="10515600" cy="5065293"/>
          </a:xfrm>
        </p:spPr>
        <p:txBody>
          <a:bodyPr>
            <a:normAutofit/>
          </a:bodyPr>
          <a:lstStyle/>
          <a:p>
            <a:pPr marL="0" indent="0">
              <a:buNone/>
            </a:pPr>
            <a:r>
              <a:rPr lang="fr-FR" sz="2000" dirty="0"/>
              <a:t>Les anciens participants continuent à apprendre, échanger et contribuer grâce à différentes activités :</a:t>
            </a:r>
          </a:p>
          <a:p>
            <a:pPr>
              <a:spcBef>
                <a:spcPts val="1200"/>
              </a:spcBef>
              <a:buClr>
                <a:srgbClr val="FF0000"/>
              </a:buClr>
              <a:buFont typeface="Wingdings" panose="05000000000000000000" pitchFamily="2" charset="2"/>
              <a:buChar char="q"/>
            </a:pPr>
            <a:r>
              <a:rPr lang="fr-FR" sz="2000" b="1" dirty="0"/>
              <a:t>Groupes WhatsApp</a:t>
            </a:r>
            <a:r>
              <a:rPr lang="fr-FR" sz="2000" dirty="0"/>
              <a:t> pour maintenir le lien, poser des questions et partager des ressources.</a:t>
            </a:r>
          </a:p>
          <a:p>
            <a:pPr>
              <a:spcBef>
                <a:spcPts val="1200"/>
              </a:spcBef>
              <a:buClr>
                <a:srgbClr val="FF0000"/>
              </a:buClr>
              <a:buFont typeface="Wingdings" panose="05000000000000000000" pitchFamily="2" charset="2"/>
              <a:buChar char="q"/>
            </a:pPr>
            <a:r>
              <a:rPr lang="fr-FR" sz="2000" b="1" dirty="0"/>
              <a:t>Animation de classes virtuelles</a:t>
            </a:r>
            <a:r>
              <a:rPr lang="fr-FR" sz="2000" dirty="0"/>
              <a:t> par d’anciens diplômés, favorisant l’apprentissage entre pairs.</a:t>
            </a:r>
          </a:p>
          <a:p>
            <a:pPr>
              <a:spcBef>
                <a:spcPts val="1200"/>
              </a:spcBef>
              <a:buClr>
                <a:srgbClr val="FF0000"/>
              </a:buClr>
              <a:buFont typeface="Wingdings" panose="05000000000000000000" pitchFamily="2" charset="2"/>
              <a:buChar char="q"/>
            </a:pPr>
            <a:r>
              <a:rPr lang="fr-FR" sz="2000" b="1" dirty="0"/>
              <a:t>Échanges de pratiques et discussions de cas en ligne</a:t>
            </a:r>
            <a:r>
              <a:rPr lang="fr-FR" sz="2000" dirty="0"/>
              <a:t>, notamment lors des </a:t>
            </a:r>
            <a:r>
              <a:rPr lang="fr-FR" sz="2000" i="1" dirty="0"/>
              <a:t>Happy </a:t>
            </a:r>
            <a:r>
              <a:rPr lang="fr-FR" sz="2000" i="1" dirty="0" err="1"/>
              <a:t>Hours</a:t>
            </a:r>
            <a:r>
              <a:rPr lang="fr-FR" sz="2000" dirty="0"/>
              <a:t>.</a:t>
            </a:r>
          </a:p>
          <a:p>
            <a:pPr>
              <a:spcBef>
                <a:spcPts val="1200"/>
              </a:spcBef>
              <a:buClr>
                <a:srgbClr val="FF0000"/>
              </a:buClr>
              <a:buFont typeface="Wingdings" panose="05000000000000000000" pitchFamily="2" charset="2"/>
              <a:buChar char="q"/>
            </a:pPr>
            <a:r>
              <a:rPr lang="fr-FR" sz="2000" b="1" dirty="0"/>
              <a:t>Participation à des conférences</a:t>
            </a:r>
            <a:r>
              <a:rPr lang="fr-FR" sz="2000" dirty="0"/>
              <a:t> pour rester à jour et représenter la communauté.</a:t>
            </a:r>
          </a:p>
          <a:p>
            <a:pPr>
              <a:spcBef>
                <a:spcPts val="1200"/>
              </a:spcBef>
              <a:buClr>
                <a:srgbClr val="FF0000"/>
              </a:buClr>
              <a:buFont typeface="Wingdings" panose="05000000000000000000" pitchFamily="2" charset="2"/>
              <a:buChar char="q"/>
            </a:pPr>
            <a:r>
              <a:rPr lang="fr-FR" sz="2000" b="1" dirty="0"/>
              <a:t>Contribution à des projets de recherche</a:t>
            </a:r>
            <a:r>
              <a:rPr lang="fr-FR" sz="2000" dirty="0"/>
              <a:t> liés à l’AMR, BUA ou à la PCI.</a:t>
            </a:r>
          </a:p>
          <a:p>
            <a:pPr>
              <a:spcBef>
                <a:spcPts val="1200"/>
              </a:spcBef>
              <a:buClr>
                <a:srgbClr val="FF0000"/>
              </a:buClr>
              <a:buFont typeface="Wingdings" panose="05000000000000000000" pitchFamily="2" charset="2"/>
              <a:buChar char="q"/>
            </a:pPr>
            <a:r>
              <a:rPr lang="fr-FR" sz="2000" b="1" dirty="0"/>
              <a:t>Participation à des ateliers BUA/PCI</a:t>
            </a:r>
            <a:r>
              <a:rPr lang="fr-FR" sz="2000" dirty="0"/>
              <a:t>, en tant qu’apprenants ou formateurs.</a:t>
            </a:r>
          </a:p>
          <a:p>
            <a:pPr>
              <a:spcBef>
                <a:spcPts val="1200"/>
              </a:spcBef>
              <a:buClr>
                <a:srgbClr val="FF0000"/>
              </a:buClr>
              <a:buFont typeface="Wingdings" panose="05000000000000000000" pitchFamily="2" charset="2"/>
              <a:buChar char="q"/>
            </a:pPr>
            <a:r>
              <a:rPr lang="fr-FR" sz="2000" b="1" dirty="0"/>
              <a:t>Possibilité de devenir mentor</a:t>
            </a:r>
            <a:r>
              <a:rPr lang="fr-FR" sz="2000" dirty="0"/>
              <a:t>, afin d’accompagner les nouvelles cohortes et renforcer la dynamique de pair‑à‑pair.</a:t>
            </a:r>
          </a:p>
          <a:p>
            <a:endParaRPr lang="en-BE" sz="2000" dirty="0"/>
          </a:p>
        </p:txBody>
      </p:sp>
      <p:sp>
        <p:nvSpPr>
          <p:cNvPr id="8" name="Text Placeholder 3">
            <a:extLst>
              <a:ext uri="{FF2B5EF4-FFF2-40B4-BE49-F238E27FC236}">
                <a16:creationId xmlns:a16="http://schemas.microsoft.com/office/drawing/2014/main" id="{B0866048-9F09-7557-6E13-C6E4880444D6}"/>
              </a:ext>
            </a:extLst>
          </p:cNvPr>
          <p:cNvSpPr>
            <a:spLocks noGrp="1"/>
          </p:cNvSpPr>
          <p:nvPr>
            <p:ph type="body" sz="quarter" idx="13"/>
          </p:nvPr>
        </p:nvSpPr>
        <p:spPr>
          <a:xfrm>
            <a:off x="142875" y="698622"/>
            <a:ext cx="3308350" cy="227012"/>
          </a:xfrm>
        </p:spPr>
        <p:txBody>
          <a:bodyPr/>
          <a:lstStyle/>
          <a:p>
            <a:r>
              <a:rPr lang="en-US" dirty="0" err="1"/>
              <a:t>Continuité</a:t>
            </a:r>
            <a:endParaRPr lang="en-US" dirty="0"/>
          </a:p>
        </p:txBody>
      </p:sp>
    </p:spTree>
    <p:extLst>
      <p:ext uri="{BB962C8B-B14F-4D97-AF65-F5344CB8AC3E}">
        <p14:creationId xmlns:p14="http://schemas.microsoft.com/office/powerpoint/2010/main" val="2800155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BA803-5440-EE07-92DC-D904987ED650}"/>
              </a:ext>
            </a:extLst>
          </p:cNvPr>
          <p:cNvSpPr>
            <a:spLocks noGrp="1"/>
          </p:cNvSpPr>
          <p:nvPr>
            <p:ph type="title"/>
          </p:nvPr>
        </p:nvSpPr>
        <p:spPr>
          <a:xfrm>
            <a:off x="142103" y="200240"/>
            <a:ext cx="10515600" cy="480798"/>
          </a:xfrm>
        </p:spPr>
        <p:txBody>
          <a:bodyPr anchor="ctr">
            <a:normAutofit/>
          </a:bodyPr>
          <a:lstStyle/>
          <a:p>
            <a:r>
              <a:rPr lang="fr-FR" dirty="0"/>
              <a:t>Défis ?</a:t>
            </a:r>
            <a:endParaRPr lang="fr-BE" dirty="0"/>
          </a:p>
        </p:txBody>
      </p:sp>
      <p:graphicFrame>
        <p:nvGraphicFramePr>
          <p:cNvPr id="6" name="Content Placeholder 3">
            <a:extLst>
              <a:ext uri="{FF2B5EF4-FFF2-40B4-BE49-F238E27FC236}">
                <a16:creationId xmlns:a16="http://schemas.microsoft.com/office/drawing/2014/main" id="{0D228A76-89C3-F04F-E9DC-3D47D30CC210}"/>
              </a:ext>
            </a:extLst>
          </p:cNvPr>
          <p:cNvGraphicFramePr>
            <a:graphicFrameLocks noGrp="1"/>
          </p:cNvGraphicFramePr>
          <p:nvPr>
            <p:ph idx="1"/>
            <p:extLst>
              <p:ext uri="{D42A27DB-BD31-4B8C-83A1-F6EECF244321}">
                <p14:modId xmlns:p14="http://schemas.microsoft.com/office/powerpoint/2010/main" val="2825035994"/>
              </p:ext>
            </p:extLst>
          </p:nvPr>
        </p:nvGraphicFramePr>
        <p:xfrm>
          <a:off x="753979" y="125333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3873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303C0B-D3FC-4B12-B92C-8E09B04CAA10}"/>
              </a:ext>
            </a:extLst>
          </p:cNvPr>
          <p:cNvSpPr txBox="1"/>
          <p:nvPr/>
        </p:nvSpPr>
        <p:spPr>
          <a:xfrm>
            <a:off x="281824" y="1598168"/>
            <a:ext cx="3327650" cy="5078313"/>
          </a:xfrm>
          <a:prstGeom prst="rect">
            <a:avLst/>
          </a:prstGeom>
          <a:noFill/>
        </p:spPr>
        <p:txBody>
          <a:bodyPr wrap="square" rtlCol="0">
            <a:spAutoFit/>
          </a:bodyPr>
          <a:lstStyle/>
          <a:p>
            <a:r>
              <a:rPr lang="en-US" dirty="0">
                <a:latin typeface="DINPro-Bold" panose="020B0804020101020102" pitchFamily="34" charset="0"/>
              </a:rPr>
              <a:t>Site web de </a:t>
            </a:r>
            <a:r>
              <a:rPr lang="en-US" dirty="0" err="1">
                <a:latin typeface="DINPro-Bold" panose="020B0804020101020102" pitchFamily="34" charset="0"/>
              </a:rPr>
              <a:t>l’Académie</a:t>
            </a:r>
            <a:r>
              <a:rPr lang="en-US" dirty="0">
                <a:latin typeface="DINPro-Bold" panose="020B0804020101020102" pitchFamily="34" charset="0"/>
              </a:rPr>
              <a:t>: </a:t>
            </a:r>
            <a:r>
              <a:rPr lang="en-US" dirty="0">
                <a:solidFill>
                  <a:srgbClr val="FF0000"/>
                </a:solidFill>
                <a:latin typeface="DINPro-Bold" panose="020B0804020101020102" pitchFamily="34" charset="0"/>
              </a:rPr>
              <a:t>https://academy.msf.org/fr/</a:t>
            </a:r>
          </a:p>
          <a:p>
            <a:endParaRPr lang="en-US" dirty="0">
              <a:solidFill>
                <a:srgbClr val="FF0000"/>
              </a:solidFill>
              <a:latin typeface="DINPro-Bold" panose="020B0804020101020102" pitchFamily="34" charset="0"/>
            </a:endParaRPr>
          </a:p>
          <a:p>
            <a:r>
              <a:rPr lang="en-US" dirty="0">
                <a:latin typeface="DINPro-Bold" panose="020B0804020101020102" pitchFamily="34" charset="0"/>
              </a:rPr>
              <a:t>Intranet MSF international </a:t>
            </a:r>
            <a:r>
              <a:rPr lang="en-US" dirty="0" err="1">
                <a:latin typeface="DINPro-Bold" panose="020B0804020101020102" pitchFamily="34" charset="0"/>
              </a:rPr>
              <a:t>Sharepoint</a:t>
            </a:r>
            <a:endParaRPr lang="en-US" dirty="0">
              <a:latin typeface="DINPro-Bold" panose="020B0804020101020102" pitchFamily="34" charset="0"/>
            </a:endParaRPr>
          </a:p>
          <a:p>
            <a:r>
              <a:rPr lang="en-US" dirty="0">
                <a:latin typeface="DINPro" panose="020B0504020101020102" pitchFamily="34" charset="0"/>
              </a:rPr>
              <a:t>(catalogue and </a:t>
            </a:r>
            <a:r>
              <a:rPr lang="en-US" dirty="0" err="1">
                <a:latin typeface="DINPro" panose="020B0504020101020102" pitchFamily="34" charset="0"/>
              </a:rPr>
              <a:t>outils</a:t>
            </a:r>
            <a:r>
              <a:rPr lang="en-US" dirty="0">
                <a:latin typeface="DINPro" panose="020B0504020101020102" pitchFamily="34" charset="0"/>
              </a:rPr>
              <a:t> </a:t>
            </a:r>
            <a:r>
              <a:rPr lang="en-US" dirty="0" err="1">
                <a:latin typeface="DINPro" panose="020B0504020101020102" pitchFamily="34" charset="0"/>
              </a:rPr>
              <a:t>pédagogiques</a:t>
            </a:r>
            <a:r>
              <a:rPr lang="en-US" dirty="0">
                <a:latin typeface="DINPro" panose="020B0504020101020102" pitchFamily="34" charset="0"/>
              </a:rPr>
              <a:t>)</a:t>
            </a:r>
          </a:p>
          <a:p>
            <a:r>
              <a:rPr lang="en-US" dirty="0">
                <a:solidFill>
                  <a:srgbClr val="FF0000"/>
                </a:solidFill>
                <a:latin typeface="DINPro-Bold" panose="020B0804020101020102" pitchFamily="34" charset="0"/>
                <a:hlinkClick r:id="rId2">
                  <a:extLst>
                    <a:ext uri="{A12FA001-AC4F-418D-AE19-62706E023703}">
                      <ahyp:hlinkClr xmlns:ahyp="http://schemas.microsoft.com/office/drawing/2018/hyperlinkcolor" val="tx"/>
                    </a:ext>
                  </a:extLst>
                </a:hlinkClick>
              </a:rPr>
              <a:t>https://msfintl.sharepoint.com/sites/MSF_Academy_for_Healthcare</a:t>
            </a:r>
            <a:endParaRPr lang="en-US" dirty="0">
              <a:solidFill>
                <a:srgbClr val="FF0000"/>
              </a:solidFill>
              <a:latin typeface="DINPro-Bold" panose="020B0804020101020102" pitchFamily="34" charset="0"/>
            </a:endParaRPr>
          </a:p>
          <a:p>
            <a:endParaRPr lang="en-US" dirty="0">
              <a:latin typeface="DINPro-Bold" panose="020B0804020101020102" pitchFamily="34" charset="0"/>
            </a:endParaRPr>
          </a:p>
          <a:p>
            <a:r>
              <a:rPr lang="en-US" dirty="0">
                <a:latin typeface="DINPro-Bold" panose="020B0804020101020102" pitchFamily="34" charset="0"/>
              </a:rPr>
              <a:t>Videos</a:t>
            </a:r>
          </a:p>
          <a:p>
            <a:r>
              <a:rPr lang="en-US" dirty="0">
                <a:solidFill>
                  <a:srgbClr val="FF0000"/>
                </a:solidFill>
                <a:latin typeface="DINPro-Bold" panose="020B0804020101020102" pitchFamily="34" charset="0"/>
                <a:hlinkClick r:id="rId3">
                  <a:extLst>
                    <a:ext uri="{A12FA001-AC4F-418D-AE19-62706E023703}">
                      <ahyp:hlinkClr xmlns:ahyp="http://schemas.microsoft.com/office/drawing/2018/hyperlinkcolor" val="tx"/>
                    </a:ext>
                  </a:extLst>
                </a:hlinkClick>
              </a:rPr>
              <a:t>youtube.com/@MSFAcademyforHealthcare</a:t>
            </a:r>
            <a:endParaRPr lang="en-US" dirty="0">
              <a:solidFill>
                <a:srgbClr val="FF0000"/>
              </a:solidFill>
              <a:latin typeface="DINPro-Bold" panose="020B0804020101020102" pitchFamily="34" charset="0"/>
            </a:endParaRPr>
          </a:p>
          <a:p>
            <a:endParaRPr lang="en-US" dirty="0">
              <a:latin typeface="DINPro-Bold" panose="020B0804020101020102" pitchFamily="34" charset="0"/>
            </a:endParaRPr>
          </a:p>
          <a:p>
            <a:r>
              <a:rPr lang="fr-BE" dirty="0">
                <a:latin typeface="DINPro-Bold" panose="020B0804020101020102" pitchFamily="34" charset="0"/>
              </a:rPr>
              <a:t>Témoignages de participants</a:t>
            </a:r>
          </a:p>
          <a:p>
            <a:r>
              <a:rPr lang="fr-BE" dirty="0">
                <a:solidFill>
                  <a:srgbClr val="FF0000"/>
                </a:solidFill>
                <a:latin typeface="DINPro-Bold" panose="020B0804020101020102" pitchFamily="34" charset="0"/>
                <a:hlinkClick r:id="rId4">
                  <a:extLst>
                    <a:ext uri="{A12FA001-AC4F-418D-AE19-62706E023703}">
                      <ahyp:hlinkClr xmlns:ahyp="http://schemas.microsoft.com/office/drawing/2018/hyperlinkcolor" val="tx"/>
                    </a:ext>
                  </a:extLst>
                </a:hlinkClick>
              </a:rPr>
              <a:t>academy.msf.org/stories</a:t>
            </a:r>
            <a:endParaRPr lang="fr-BE" dirty="0">
              <a:solidFill>
                <a:srgbClr val="FF0000"/>
              </a:solidFill>
              <a:latin typeface="DINPro-Bold" panose="020B0804020101020102" pitchFamily="34" charset="0"/>
            </a:endParaRPr>
          </a:p>
          <a:p>
            <a:endParaRPr lang="fr-BE" dirty="0">
              <a:latin typeface="DINPro-Bold" panose="020B0804020101020102" pitchFamily="34" charset="0"/>
            </a:endParaRPr>
          </a:p>
        </p:txBody>
      </p:sp>
      <p:sp>
        <p:nvSpPr>
          <p:cNvPr id="2" name="Title 2">
            <a:extLst>
              <a:ext uri="{FF2B5EF4-FFF2-40B4-BE49-F238E27FC236}">
                <a16:creationId xmlns:a16="http://schemas.microsoft.com/office/drawing/2014/main" id="{081EDC07-7ED6-12CE-27DC-08CD0054DC49}"/>
              </a:ext>
            </a:extLst>
          </p:cNvPr>
          <p:cNvSpPr txBox="1">
            <a:spLocks/>
          </p:cNvSpPr>
          <p:nvPr/>
        </p:nvSpPr>
        <p:spPr>
          <a:xfrm>
            <a:off x="170457" y="218711"/>
            <a:ext cx="3535269" cy="594241"/>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dirty="0">
                <a:solidFill>
                  <a:schemeClr val="tx1">
                    <a:lumMod val="65000"/>
                    <a:lumOff val="35000"/>
                  </a:schemeClr>
                </a:solidFill>
                <a:latin typeface="DINPro-Black" panose="020B0A04020101010102" pitchFamily="34" charset="0"/>
              </a:rPr>
              <a:t>PLUS </a:t>
            </a:r>
            <a:r>
              <a:rPr lang="en-US" sz="2500" dirty="0" err="1">
                <a:solidFill>
                  <a:schemeClr val="tx1">
                    <a:lumMod val="65000"/>
                    <a:lumOff val="35000"/>
                  </a:schemeClr>
                </a:solidFill>
                <a:latin typeface="DINPro-Black" panose="020B0A04020101010102" pitchFamily="34" charset="0"/>
              </a:rPr>
              <a:t>d’INFOS</a:t>
            </a:r>
            <a:endParaRPr lang="fr-BE" sz="2500" dirty="0">
              <a:latin typeface="DINPro-Black" panose="020B0A04020101010102" pitchFamily="34" charset="0"/>
            </a:endParaRPr>
          </a:p>
        </p:txBody>
      </p:sp>
      <p:pic>
        <p:nvPicPr>
          <p:cNvPr id="5" name="Picture 4">
            <a:extLst>
              <a:ext uri="{FF2B5EF4-FFF2-40B4-BE49-F238E27FC236}">
                <a16:creationId xmlns:a16="http://schemas.microsoft.com/office/drawing/2014/main" id="{47CCC6E7-B618-1D34-674A-3C2800C0C6DF}"/>
              </a:ext>
            </a:extLst>
          </p:cNvPr>
          <p:cNvPicPr>
            <a:picLocks noChangeAspect="1"/>
          </p:cNvPicPr>
          <p:nvPr/>
        </p:nvPicPr>
        <p:blipFill>
          <a:blip r:embed="rId5"/>
          <a:stretch>
            <a:fillRect/>
          </a:stretch>
        </p:blipFill>
        <p:spPr>
          <a:xfrm>
            <a:off x="4050258" y="1600200"/>
            <a:ext cx="8141742" cy="5257800"/>
          </a:xfrm>
          <a:prstGeom prst="rect">
            <a:avLst/>
          </a:prstGeom>
        </p:spPr>
      </p:pic>
    </p:spTree>
    <p:extLst>
      <p:ext uri="{BB962C8B-B14F-4D97-AF65-F5344CB8AC3E}">
        <p14:creationId xmlns:p14="http://schemas.microsoft.com/office/powerpoint/2010/main" val="3188520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holding signs&#10;&#10;Description automatically generated">
            <a:extLst>
              <a:ext uri="{FF2B5EF4-FFF2-40B4-BE49-F238E27FC236}">
                <a16:creationId xmlns:a16="http://schemas.microsoft.com/office/drawing/2014/main" id="{0BB47739-3ED5-752A-523E-A9D9A40B9104}"/>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l="26" t="2618" r="4176" b="16408"/>
          <a:stretch/>
        </p:blipFill>
        <p:spPr>
          <a:xfrm>
            <a:off x="0" y="0"/>
            <a:ext cx="12524507" cy="6858000"/>
          </a:xfrm>
          <a:prstGeom prst="rect">
            <a:avLst/>
          </a:prstGeom>
        </p:spPr>
      </p:pic>
      <p:sp>
        <p:nvSpPr>
          <p:cNvPr id="3" name="Title 1">
            <a:extLst>
              <a:ext uri="{FF2B5EF4-FFF2-40B4-BE49-F238E27FC236}">
                <a16:creationId xmlns:a16="http://schemas.microsoft.com/office/drawing/2014/main" id="{3DA4EDFD-F2E4-4059-B701-7C288484205B}"/>
              </a:ext>
            </a:extLst>
          </p:cNvPr>
          <p:cNvSpPr txBox="1">
            <a:spLocks/>
          </p:cNvSpPr>
          <p:nvPr/>
        </p:nvSpPr>
        <p:spPr>
          <a:xfrm>
            <a:off x="4053679" y="0"/>
            <a:ext cx="3911226" cy="1577289"/>
          </a:xfrm>
          <a:prstGeom prst="rect">
            <a:avLst/>
          </a:prstGeom>
        </p:spPr>
        <p:txBody>
          <a:bodyPr>
            <a:normAutofit/>
          </a:bodyPr>
          <a:lstStyle>
            <a:lvl1pPr algn="l" defTabSz="914400" rtl="0" eaLnBrk="1" latinLnBrk="0" hangingPunct="1">
              <a:lnSpc>
                <a:spcPct val="90000"/>
              </a:lnSpc>
              <a:spcBef>
                <a:spcPct val="0"/>
              </a:spcBef>
              <a:buNone/>
              <a:defRPr sz="2500" kern="1200">
                <a:solidFill>
                  <a:schemeClr val="accent1"/>
                </a:solidFill>
                <a:latin typeface="+mj-lt"/>
                <a:ea typeface="+mj-ea"/>
                <a:cs typeface="+mj-cs"/>
              </a:defRPr>
            </a:lvl1pPr>
          </a:lstStyle>
          <a:p>
            <a:r>
              <a:rPr lang="en-US" sz="5400" dirty="0">
                <a:solidFill>
                  <a:schemeClr val="bg1"/>
                </a:solidFill>
              </a:rPr>
              <a:t>Thank </a:t>
            </a:r>
            <a:r>
              <a:rPr lang="en-US" sz="5400" dirty="0"/>
              <a:t>you</a:t>
            </a:r>
            <a:endParaRPr lang="en-GB" sz="5400" dirty="0"/>
          </a:p>
        </p:txBody>
      </p:sp>
    </p:spTree>
    <p:extLst>
      <p:ext uri="{BB962C8B-B14F-4D97-AF65-F5344CB8AC3E}">
        <p14:creationId xmlns:p14="http://schemas.microsoft.com/office/powerpoint/2010/main" val="1897018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8306F37-79CB-D748-910E-B4D39CB79B7C}"/>
              </a:ext>
            </a:extLst>
          </p:cNvPr>
          <p:cNvSpPr/>
          <p:nvPr/>
        </p:nvSpPr>
        <p:spPr>
          <a:xfrm rot="5400000">
            <a:off x="676287" y="1408250"/>
            <a:ext cx="190387" cy="122695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7" name="TextBox 26">
            <a:extLst>
              <a:ext uri="{FF2B5EF4-FFF2-40B4-BE49-F238E27FC236}">
                <a16:creationId xmlns:a16="http://schemas.microsoft.com/office/drawing/2014/main" id="{29E9520F-9AA6-534C-882F-61E88A87C7A2}"/>
              </a:ext>
            </a:extLst>
          </p:cNvPr>
          <p:cNvSpPr txBox="1"/>
          <p:nvPr/>
        </p:nvSpPr>
        <p:spPr>
          <a:xfrm>
            <a:off x="120565" y="1908643"/>
            <a:ext cx="1225633" cy="238527"/>
          </a:xfrm>
          <a:prstGeom prst="rect">
            <a:avLst/>
          </a:prstGeom>
          <a:noFill/>
        </p:spPr>
        <p:txBody>
          <a:bodyPr wrap="square" rtlCol="0">
            <a:spAutoFit/>
          </a:bodyPr>
          <a:lstStyle/>
          <a:p>
            <a:r>
              <a:rPr lang="en-GB" sz="950" b="1" dirty="0">
                <a:solidFill>
                  <a:schemeClr val="bg1"/>
                </a:solidFill>
                <a:latin typeface="DINPro-Bold" panose="020B0504020101020102" pitchFamily="34" charset="0"/>
              </a:rPr>
              <a:t>OBJECTIF</a:t>
            </a:r>
            <a:endParaRPr lang="en-BE" sz="950" b="1" dirty="0">
              <a:solidFill>
                <a:schemeClr val="bg1"/>
              </a:solidFill>
              <a:latin typeface="DINPro-Bold" panose="020B0504020101020102" pitchFamily="34" charset="0"/>
            </a:endParaRPr>
          </a:p>
        </p:txBody>
      </p:sp>
      <p:grpSp>
        <p:nvGrpSpPr>
          <p:cNvPr id="28" name="Group 27">
            <a:extLst>
              <a:ext uri="{FF2B5EF4-FFF2-40B4-BE49-F238E27FC236}">
                <a16:creationId xmlns:a16="http://schemas.microsoft.com/office/drawing/2014/main" id="{3F7D52BE-4226-9E44-ABDB-BE7BE8A6144B}"/>
              </a:ext>
            </a:extLst>
          </p:cNvPr>
          <p:cNvGrpSpPr/>
          <p:nvPr/>
        </p:nvGrpSpPr>
        <p:grpSpPr>
          <a:xfrm>
            <a:off x="144803" y="3006212"/>
            <a:ext cx="1226950" cy="238527"/>
            <a:chOff x="1058637" y="3199728"/>
            <a:chExt cx="1400629" cy="272291"/>
          </a:xfrm>
        </p:grpSpPr>
        <p:sp>
          <p:nvSpPr>
            <p:cNvPr id="29" name="Rectangle 28">
              <a:extLst>
                <a:ext uri="{FF2B5EF4-FFF2-40B4-BE49-F238E27FC236}">
                  <a16:creationId xmlns:a16="http://schemas.microsoft.com/office/drawing/2014/main" id="{A846009E-52B6-984B-8151-40FD678D8218}"/>
                </a:ext>
              </a:extLst>
            </p:cNvPr>
            <p:cNvSpPr/>
            <p:nvPr/>
          </p:nvSpPr>
          <p:spPr>
            <a:xfrm rot="5400000">
              <a:off x="1650283" y="2645417"/>
              <a:ext cx="217337" cy="140062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0" name="TextBox 29">
              <a:extLst>
                <a:ext uri="{FF2B5EF4-FFF2-40B4-BE49-F238E27FC236}">
                  <a16:creationId xmlns:a16="http://schemas.microsoft.com/office/drawing/2014/main" id="{FECF37CC-63F8-7C4C-9FE3-7EAD3E45553D}"/>
                </a:ext>
              </a:extLst>
            </p:cNvPr>
            <p:cNvSpPr txBox="1"/>
            <p:nvPr/>
          </p:nvSpPr>
          <p:spPr>
            <a:xfrm>
              <a:off x="1076781" y="3199728"/>
              <a:ext cx="1204686" cy="272291"/>
            </a:xfrm>
            <a:prstGeom prst="rect">
              <a:avLst/>
            </a:prstGeom>
            <a:noFill/>
          </p:spPr>
          <p:txBody>
            <a:bodyPr wrap="square" rtlCol="0">
              <a:spAutoFit/>
            </a:bodyPr>
            <a:lstStyle/>
            <a:p>
              <a:r>
                <a:rPr lang="en-GB" sz="950" b="1" dirty="0">
                  <a:solidFill>
                    <a:schemeClr val="bg1"/>
                  </a:solidFill>
                  <a:latin typeface="DINPro-Bold" panose="020B0504020101020102" pitchFamily="34" charset="0"/>
                </a:rPr>
                <a:t>COMMENT ?</a:t>
              </a:r>
              <a:endParaRPr lang="en-BE" sz="950" b="1" dirty="0">
                <a:solidFill>
                  <a:schemeClr val="bg1"/>
                </a:solidFill>
                <a:latin typeface="DINPro-Bold" panose="020B0504020101020102" pitchFamily="34" charset="0"/>
              </a:endParaRPr>
            </a:p>
          </p:txBody>
        </p:sp>
      </p:grpSp>
      <p:grpSp>
        <p:nvGrpSpPr>
          <p:cNvPr id="31" name="Group 30">
            <a:extLst>
              <a:ext uri="{FF2B5EF4-FFF2-40B4-BE49-F238E27FC236}">
                <a16:creationId xmlns:a16="http://schemas.microsoft.com/office/drawing/2014/main" id="{63BAFB34-AA15-1F44-8616-D894826E6F47}"/>
              </a:ext>
            </a:extLst>
          </p:cNvPr>
          <p:cNvGrpSpPr/>
          <p:nvPr/>
        </p:nvGrpSpPr>
        <p:grpSpPr>
          <a:xfrm>
            <a:off x="144803" y="4134977"/>
            <a:ext cx="1226950" cy="238527"/>
            <a:chOff x="1058637" y="4439151"/>
            <a:chExt cx="1400629" cy="272292"/>
          </a:xfrm>
        </p:grpSpPr>
        <p:sp>
          <p:nvSpPr>
            <p:cNvPr id="32" name="Rectangle 31">
              <a:extLst>
                <a:ext uri="{FF2B5EF4-FFF2-40B4-BE49-F238E27FC236}">
                  <a16:creationId xmlns:a16="http://schemas.microsoft.com/office/drawing/2014/main" id="{8D67168A-76E6-E449-9260-FF5FA0CC1D30}"/>
                </a:ext>
              </a:extLst>
            </p:cNvPr>
            <p:cNvSpPr/>
            <p:nvPr/>
          </p:nvSpPr>
          <p:spPr>
            <a:xfrm rot="5400000">
              <a:off x="1650283" y="3871874"/>
              <a:ext cx="217337" cy="140062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3" name="TextBox 32">
              <a:extLst>
                <a:ext uri="{FF2B5EF4-FFF2-40B4-BE49-F238E27FC236}">
                  <a16:creationId xmlns:a16="http://schemas.microsoft.com/office/drawing/2014/main" id="{6C048448-4AC6-4747-BD60-95334DB6FD84}"/>
                </a:ext>
              </a:extLst>
            </p:cNvPr>
            <p:cNvSpPr txBox="1"/>
            <p:nvPr/>
          </p:nvSpPr>
          <p:spPr>
            <a:xfrm>
              <a:off x="1076781" y="4439151"/>
              <a:ext cx="1204686" cy="272292"/>
            </a:xfrm>
            <a:prstGeom prst="rect">
              <a:avLst/>
            </a:prstGeom>
            <a:noFill/>
          </p:spPr>
          <p:txBody>
            <a:bodyPr wrap="square" rtlCol="0">
              <a:spAutoFit/>
            </a:bodyPr>
            <a:lstStyle/>
            <a:p>
              <a:r>
                <a:rPr lang="en-GB" sz="950" b="1" dirty="0">
                  <a:solidFill>
                    <a:schemeClr val="bg1"/>
                  </a:solidFill>
                  <a:latin typeface="DINPro-Bold" panose="020B0504020101020102" pitchFamily="34" charset="0"/>
                </a:rPr>
                <a:t>POUR QUI ?</a:t>
              </a:r>
              <a:endParaRPr lang="en-BE" sz="950" b="1" dirty="0">
                <a:solidFill>
                  <a:schemeClr val="bg1"/>
                </a:solidFill>
                <a:latin typeface="DINPro-Bold" panose="020B0504020101020102" pitchFamily="34" charset="0"/>
              </a:endParaRPr>
            </a:p>
          </p:txBody>
        </p:sp>
      </p:grpSp>
      <p:sp>
        <p:nvSpPr>
          <p:cNvPr id="34" name="TextBox 33">
            <a:extLst>
              <a:ext uri="{FF2B5EF4-FFF2-40B4-BE49-F238E27FC236}">
                <a16:creationId xmlns:a16="http://schemas.microsoft.com/office/drawing/2014/main" id="{787FEA65-D7F3-8644-90D4-1C87435E71ED}"/>
              </a:ext>
            </a:extLst>
          </p:cNvPr>
          <p:cNvSpPr txBox="1"/>
          <p:nvPr/>
        </p:nvSpPr>
        <p:spPr>
          <a:xfrm>
            <a:off x="120565" y="2063521"/>
            <a:ext cx="3864392" cy="830997"/>
          </a:xfrm>
          <a:prstGeom prst="rect">
            <a:avLst/>
          </a:prstGeom>
          <a:noFill/>
        </p:spPr>
        <p:txBody>
          <a:bodyPr wrap="square" rtlCol="0">
            <a:spAutoFit/>
          </a:bodyPr>
          <a:lstStyle>
            <a:defPPr>
              <a:defRPr lang="fr-FR"/>
            </a:defPPr>
            <a:lvl1pPr marR="0" lvl="0" indent="0" defTabSz="684000" fontAlgn="auto">
              <a:lnSpc>
                <a:spcPct val="100000"/>
              </a:lnSpc>
              <a:spcBef>
                <a:spcPts val="0"/>
              </a:spcBef>
              <a:spcAft>
                <a:spcPts val="0"/>
              </a:spcAft>
              <a:buClrTx/>
              <a:buSzTx/>
              <a:buFontTx/>
              <a:buNone/>
              <a:tabLst/>
              <a:defRPr kumimoji="0" sz="1200" b="0" i="0" u="none" strike="noStrike" cap="none" spc="0" normalizeH="0" baseline="0">
                <a:ln>
                  <a:noFill/>
                </a:ln>
                <a:solidFill>
                  <a:prstClr val="black"/>
                </a:solidFill>
                <a:effectLst/>
                <a:uLnTx/>
                <a:uFillTx/>
                <a:latin typeface="DINPro" panose="020B0504020101020102" pitchFamily="34" charset="0"/>
              </a:defRPr>
            </a:lvl1pPr>
          </a:lstStyle>
          <a:p>
            <a:r>
              <a:rPr lang="fr-FR" dirty="0"/>
              <a:t>Améliorer la prévention et la gestion de la RAM dans les structures de santé appuyées par MSF en renforçant la mise en œuvre du programme de PCI et BUA</a:t>
            </a:r>
            <a:r>
              <a:rPr lang="en-GB" dirty="0"/>
              <a:t>.</a:t>
            </a:r>
            <a:endParaRPr lang="fr-FR" dirty="0"/>
          </a:p>
        </p:txBody>
      </p:sp>
      <p:sp>
        <p:nvSpPr>
          <p:cNvPr id="35" name="TextBox 34">
            <a:extLst>
              <a:ext uri="{FF2B5EF4-FFF2-40B4-BE49-F238E27FC236}">
                <a16:creationId xmlns:a16="http://schemas.microsoft.com/office/drawing/2014/main" id="{7A6463E0-5AC4-F341-94FF-52D493D48BAA}"/>
              </a:ext>
            </a:extLst>
          </p:cNvPr>
          <p:cNvSpPr txBox="1"/>
          <p:nvPr/>
        </p:nvSpPr>
        <p:spPr>
          <a:xfrm>
            <a:off x="100705" y="3211129"/>
            <a:ext cx="3884252" cy="646331"/>
          </a:xfrm>
          <a:prstGeom prst="rect">
            <a:avLst/>
          </a:prstGeom>
          <a:noFill/>
        </p:spPr>
        <p:txBody>
          <a:bodyPr wrap="square" lIns="91440" tIns="45720" rIns="91440" bIns="45720" rtlCol="0" anchor="t">
            <a:spAutoFit/>
          </a:bodyPr>
          <a:lstStyle>
            <a:defPPr>
              <a:defRPr lang="fr-FR"/>
            </a:defPPr>
            <a:lvl1pPr marR="0" lvl="0" indent="0" defTabSz="684000" fontAlgn="auto">
              <a:lnSpc>
                <a:spcPct val="100000"/>
              </a:lnSpc>
              <a:spcBef>
                <a:spcPts val="0"/>
              </a:spcBef>
              <a:spcAft>
                <a:spcPts val="0"/>
              </a:spcAft>
              <a:buClrTx/>
              <a:buSzTx/>
              <a:buFontTx/>
              <a:buNone/>
              <a:tabLst/>
              <a:defRPr kumimoji="0" sz="1200" b="0" i="0" u="none" strike="noStrike" cap="none" spc="0" normalizeH="0" baseline="0">
                <a:ln>
                  <a:noFill/>
                </a:ln>
                <a:solidFill>
                  <a:prstClr val="black"/>
                </a:solidFill>
                <a:effectLst/>
                <a:uLnTx/>
                <a:uFillTx/>
                <a:latin typeface="DINPro" panose="020B0504020101020102" pitchFamily="34" charset="0"/>
              </a:defRPr>
            </a:lvl1pPr>
          </a:lstStyle>
          <a:p>
            <a:r>
              <a:rPr lang="en-GB" dirty="0">
                <a:latin typeface="DINPro"/>
              </a:rPr>
              <a:t>Deux formations </a:t>
            </a:r>
            <a:r>
              <a:rPr lang="en-GB" dirty="0" err="1">
                <a:latin typeface="DINPro"/>
              </a:rPr>
              <a:t>spécifiques</a:t>
            </a:r>
            <a:r>
              <a:rPr lang="en-GB" dirty="0">
                <a:latin typeface="DINPro"/>
              </a:rPr>
              <a:t> de 10 </a:t>
            </a:r>
            <a:r>
              <a:rPr lang="en-GB" dirty="0" err="1">
                <a:latin typeface="DINPro"/>
              </a:rPr>
              <a:t>mois</a:t>
            </a:r>
            <a:r>
              <a:rPr lang="en-GB" dirty="0">
                <a:latin typeface="DINPro"/>
              </a:rPr>
              <a:t>, 160 </a:t>
            </a:r>
            <a:r>
              <a:rPr lang="en-GB" dirty="0" err="1">
                <a:latin typeface="DINPro"/>
              </a:rPr>
              <a:t>heures</a:t>
            </a:r>
            <a:r>
              <a:rPr lang="en-GB" dirty="0">
                <a:latin typeface="DINPro"/>
              </a:rPr>
              <a:t>, </a:t>
            </a:r>
            <a:r>
              <a:rPr lang="en-GB" dirty="0" err="1">
                <a:latin typeface="DINPro"/>
              </a:rPr>
              <a:t>délivrées</a:t>
            </a:r>
            <a:r>
              <a:rPr lang="en-GB" dirty="0">
                <a:latin typeface="DINPro"/>
              </a:rPr>
              <a:t> à distance </a:t>
            </a:r>
            <a:r>
              <a:rPr lang="en-GB" dirty="0" err="1">
                <a:latin typeface="DINPro"/>
              </a:rPr>
              <a:t>incluant</a:t>
            </a:r>
            <a:r>
              <a:rPr lang="en-GB" dirty="0">
                <a:latin typeface="DINPro"/>
              </a:rPr>
              <a:t> du </a:t>
            </a:r>
            <a:r>
              <a:rPr lang="en-GB" dirty="0" err="1">
                <a:latin typeface="DINPro"/>
              </a:rPr>
              <a:t>mentorat</a:t>
            </a:r>
            <a:r>
              <a:rPr lang="en-GB" dirty="0">
                <a:latin typeface="DINPro"/>
              </a:rPr>
              <a:t> </a:t>
            </a:r>
            <a:r>
              <a:rPr lang="en-GB" dirty="0" err="1">
                <a:latin typeface="DINPro"/>
              </a:rPr>
              <a:t>individualié</a:t>
            </a:r>
            <a:r>
              <a:rPr lang="en-GB" dirty="0">
                <a:latin typeface="DINPro"/>
              </a:rPr>
              <a:t> et des mises </a:t>
            </a:r>
            <a:r>
              <a:rPr lang="en-GB" dirty="0" err="1">
                <a:latin typeface="DINPro"/>
              </a:rPr>
              <a:t>en</a:t>
            </a:r>
            <a:r>
              <a:rPr lang="en-GB" dirty="0">
                <a:latin typeface="DINPro"/>
              </a:rPr>
              <a:t> applications </a:t>
            </a:r>
            <a:r>
              <a:rPr lang="en-GB" dirty="0" err="1">
                <a:latin typeface="DINPro"/>
              </a:rPr>
              <a:t>professionnelles</a:t>
            </a:r>
            <a:r>
              <a:rPr lang="en-GB" dirty="0">
                <a:latin typeface="DINPro"/>
              </a:rPr>
              <a:t>.</a:t>
            </a:r>
            <a:endParaRPr lang="en-BE" dirty="0">
              <a:latin typeface="DINPro"/>
            </a:endParaRPr>
          </a:p>
        </p:txBody>
      </p:sp>
      <p:sp>
        <p:nvSpPr>
          <p:cNvPr id="36" name="TextBox 35">
            <a:extLst>
              <a:ext uri="{FF2B5EF4-FFF2-40B4-BE49-F238E27FC236}">
                <a16:creationId xmlns:a16="http://schemas.microsoft.com/office/drawing/2014/main" id="{7F1A201F-95BE-1746-BE6F-977E78089FAC}"/>
              </a:ext>
            </a:extLst>
          </p:cNvPr>
          <p:cNvSpPr txBox="1"/>
          <p:nvPr/>
        </p:nvSpPr>
        <p:spPr>
          <a:xfrm>
            <a:off x="120565" y="4368442"/>
            <a:ext cx="3864392" cy="461665"/>
          </a:xfrm>
          <a:prstGeom prst="rect">
            <a:avLst/>
          </a:prstGeom>
          <a:noFill/>
        </p:spPr>
        <p:txBody>
          <a:bodyPr wrap="square" rtlCol="0">
            <a:spAutoFit/>
          </a:bodyPr>
          <a:lstStyle>
            <a:defPPr>
              <a:defRPr lang="fr-FR"/>
            </a:defPPr>
            <a:lvl1pPr marR="0" lvl="0" indent="0" defTabSz="684000" fontAlgn="auto">
              <a:lnSpc>
                <a:spcPct val="100000"/>
              </a:lnSpc>
              <a:spcBef>
                <a:spcPts val="0"/>
              </a:spcBef>
              <a:spcAft>
                <a:spcPts val="0"/>
              </a:spcAft>
              <a:buClrTx/>
              <a:buSzTx/>
              <a:buFontTx/>
              <a:buNone/>
              <a:tabLst/>
              <a:defRPr kumimoji="0" sz="1200" b="0" i="0" u="none" strike="noStrike" cap="none" spc="0" normalizeH="0" baseline="0">
                <a:ln>
                  <a:noFill/>
                </a:ln>
                <a:solidFill>
                  <a:prstClr val="black"/>
                </a:solidFill>
                <a:effectLst/>
                <a:uLnTx/>
                <a:uFillTx/>
                <a:latin typeface="DINPro" panose="020B0504020101020102" pitchFamily="34" charset="0"/>
              </a:defRPr>
            </a:lvl1pPr>
          </a:lstStyle>
          <a:p>
            <a:r>
              <a:rPr lang="en-GB" dirty="0">
                <a:latin typeface="DINPro"/>
              </a:rPr>
              <a:t>Pour des </a:t>
            </a:r>
            <a:r>
              <a:rPr lang="en-GB" dirty="0" err="1">
                <a:latin typeface="DINPro"/>
              </a:rPr>
              <a:t>praticiens</a:t>
            </a:r>
            <a:r>
              <a:rPr lang="en-GB" dirty="0">
                <a:latin typeface="DINPro"/>
              </a:rPr>
              <a:t> de la PCI </a:t>
            </a:r>
            <a:r>
              <a:rPr lang="en-GB" dirty="0" err="1">
                <a:latin typeface="DINPro"/>
              </a:rPr>
              <a:t>ou</a:t>
            </a:r>
            <a:r>
              <a:rPr lang="en-GB" dirty="0">
                <a:latin typeface="DINPro"/>
              </a:rPr>
              <a:t> du BUA </a:t>
            </a:r>
            <a:r>
              <a:rPr lang="fr-FR" dirty="0"/>
              <a:t>travaillant actuellement dans des structures appuyées par MSF</a:t>
            </a:r>
            <a:endParaRPr lang="en-BE" dirty="0"/>
          </a:p>
        </p:txBody>
      </p:sp>
      <p:grpSp>
        <p:nvGrpSpPr>
          <p:cNvPr id="37" name="Group 36">
            <a:extLst>
              <a:ext uri="{FF2B5EF4-FFF2-40B4-BE49-F238E27FC236}">
                <a16:creationId xmlns:a16="http://schemas.microsoft.com/office/drawing/2014/main" id="{B3B2D493-998E-D347-A01B-BCBD61B8C51B}"/>
              </a:ext>
            </a:extLst>
          </p:cNvPr>
          <p:cNvGrpSpPr/>
          <p:nvPr/>
        </p:nvGrpSpPr>
        <p:grpSpPr>
          <a:xfrm>
            <a:off x="144803" y="5109470"/>
            <a:ext cx="1226950" cy="238527"/>
            <a:chOff x="1058637" y="4439151"/>
            <a:chExt cx="1400629" cy="272292"/>
          </a:xfrm>
        </p:grpSpPr>
        <p:sp>
          <p:nvSpPr>
            <p:cNvPr id="38" name="Rectangle 37">
              <a:extLst>
                <a:ext uri="{FF2B5EF4-FFF2-40B4-BE49-F238E27FC236}">
                  <a16:creationId xmlns:a16="http://schemas.microsoft.com/office/drawing/2014/main" id="{573F64A3-72ED-6D4C-BBA3-B79F4E8B0BB5}"/>
                </a:ext>
              </a:extLst>
            </p:cNvPr>
            <p:cNvSpPr/>
            <p:nvPr/>
          </p:nvSpPr>
          <p:spPr>
            <a:xfrm rot="5400000">
              <a:off x="1650283" y="3871874"/>
              <a:ext cx="217337" cy="140062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9" name="TextBox 38">
              <a:extLst>
                <a:ext uri="{FF2B5EF4-FFF2-40B4-BE49-F238E27FC236}">
                  <a16:creationId xmlns:a16="http://schemas.microsoft.com/office/drawing/2014/main" id="{7194A59F-5D9D-394B-B08C-BC2FA34C03C7}"/>
                </a:ext>
              </a:extLst>
            </p:cNvPr>
            <p:cNvSpPr txBox="1"/>
            <p:nvPr/>
          </p:nvSpPr>
          <p:spPr>
            <a:xfrm>
              <a:off x="1076780" y="4439151"/>
              <a:ext cx="1369911" cy="272292"/>
            </a:xfrm>
            <a:prstGeom prst="rect">
              <a:avLst/>
            </a:prstGeom>
            <a:noFill/>
          </p:spPr>
          <p:txBody>
            <a:bodyPr wrap="square" rtlCol="0">
              <a:spAutoFit/>
            </a:bodyPr>
            <a:lstStyle/>
            <a:p>
              <a:r>
                <a:rPr lang="en-GB" sz="950" b="1" dirty="0">
                  <a:solidFill>
                    <a:schemeClr val="bg1"/>
                  </a:solidFill>
                  <a:latin typeface="DINPro-Bold" panose="020B0504020101020102" pitchFamily="34" charset="0"/>
                </a:rPr>
                <a:t>SITUATION ?</a:t>
              </a:r>
              <a:endParaRPr lang="en-BE" sz="950" b="1" dirty="0">
                <a:solidFill>
                  <a:schemeClr val="bg1"/>
                </a:solidFill>
                <a:latin typeface="DINPro-Bold" panose="020B0504020101020102" pitchFamily="34" charset="0"/>
              </a:endParaRPr>
            </a:p>
          </p:txBody>
        </p:sp>
      </p:grpSp>
      <p:sp>
        <p:nvSpPr>
          <p:cNvPr id="40" name="TextBox 39">
            <a:extLst>
              <a:ext uri="{FF2B5EF4-FFF2-40B4-BE49-F238E27FC236}">
                <a16:creationId xmlns:a16="http://schemas.microsoft.com/office/drawing/2014/main" id="{CC80C072-9D18-AB4F-9F29-39204C8F5D8D}"/>
              </a:ext>
            </a:extLst>
          </p:cNvPr>
          <p:cNvSpPr txBox="1"/>
          <p:nvPr/>
        </p:nvSpPr>
        <p:spPr>
          <a:xfrm>
            <a:off x="128656" y="5381708"/>
            <a:ext cx="2718886" cy="461665"/>
          </a:xfrm>
          <a:prstGeom prst="rect">
            <a:avLst/>
          </a:prstGeom>
          <a:noFill/>
        </p:spPr>
        <p:txBody>
          <a:bodyPr wrap="square" rtlCol="0">
            <a:spAutoFit/>
          </a:bodyPr>
          <a:lstStyle>
            <a:defPPr>
              <a:defRPr lang="fr-FR"/>
            </a:defPPr>
            <a:lvl1pPr marR="0" lvl="0" indent="0" defTabSz="684000" fontAlgn="auto">
              <a:lnSpc>
                <a:spcPct val="100000"/>
              </a:lnSpc>
              <a:spcBef>
                <a:spcPts val="0"/>
              </a:spcBef>
              <a:spcAft>
                <a:spcPts val="0"/>
              </a:spcAft>
              <a:buClrTx/>
              <a:buSzTx/>
              <a:buFontTx/>
              <a:buNone/>
              <a:tabLst/>
              <a:defRPr kumimoji="0" sz="1200" b="0" i="0" u="none" strike="noStrike" cap="none" spc="0" normalizeH="0" baseline="0">
                <a:ln>
                  <a:noFill/>
                </a:ln>
                <a:solidFill>
                  <a:prstClr val="black"/>
                </a:solidFill>
                <a:effectLst/>
                <a:uLnTx/>
                <a:uFillTx/>
                <a:latin typeface="DINPro" panose="020B0504020101020102" pitchFamily="34" charset="0"/>
              </a:defRPr>
            </a:lvl1pPr>
          </a:lstStyle>
          <a:p>
            <a:r>
              <a:rPr lang="fr-FR" dirty="0"/>
              <a:t>De 2021 à 2026, 5 cohortes, 218 diplômés, 80 étudiants actifs.</a:t>
            </a:r>
            <a:endParaRPr lang="en-BE" dirty="0"/>
          </a:p>
        </p:txBody>
      </p:sp>
      <p:sp>
        <p:nvSpPr>
          <p:cNvPr id="41" name="TextBox 40">
            <a:extLst>
              <a:ext uri="{FF2B5EF4-FFF2-40B4-BE49-F238E27FC236}">
                <a16:creationId xmlns:a16="http://schemas.microsoft.com/office/drawing/2014/main" id="{A4EBBAFF-C503-6149-B9D6-B78368810EE0}"/>
              </a:ext>
            </a:extLst>
          </p:cNvPr>
          <p:cNvSpPr txBox="1"/>
          <p:nvPr/>
        </p:nvSpPr>
        <p:spPr>
          <a:xfrm>
            <a:off x="182617" y="152316"/>
            <a:ext cx="3353063" cy="1084484"/>
          </a:xfrm>
          <a:prstGeom prst="rect">
            <a:avLst/>
          </a:prstGeom>
        </p:spPr>
        <p:txBody>
          <a:bodyPr/>
          <a:lstStyle>
            <a:defPPr>
              <a:defRPr lang="fr-FR"/>
            </a:defPPr>
            <a:lvl1pPr marR="0" indent="0" fontAlgn="auto">
              <a:lnSpc>
                <a:spcPct val="90000"/>
              </a:lnSpc>
              <a:spcBef>
                <a:spcPct val="0"/>
              </a:spcBef>
              <a:spcAft>
                <a:spcPts val="0"/>
              </a:spcAft>
              <a:buClrTx/>
              <a:buSzTx/>
              <a:buFontTx/>
              <a:buNone/>
              <a:tabLst/>
              <a:defRPr sz="2500" b="1" i="0">
                <a:solidFill>
                  <a:srgbClr val="FF0000"/>
                </a:solidFill>
                <a:latin typeface="DINPro-Black" panose="020B0A04020101010102" pitchFamily="34" charset="0"/>
                <a:ea typeface="+mj-ea"/>
                <a:cs typeface="+mj-cs"/>
              </a:defRPr>
            </a:lvl1pPr>
            <a:lvl2pPr marL="384048" indent="-182880">
              <a:lnSpc>
                <a:spcPct val="90000"/>
              </a:lnSpc>
              <a:spcBef>
                <a:spcPts val="200"/>
              </a:spcBef>
              <a:spcAft>
                <a:spcPts val="400"/>
              </a:spcAft>
              <a:buClr>
                <a:schemeClr val="accent1"/>
              </a:buClr>
              <a:buFont typeface="Calibri" pitchFamily="34" charset="0"/>
              <a:buChar char="◦"/>
              <a:defRPr>
                <a:solidFill>
                  <a:schemeClr val="tx1">
                    <a:lumMod val="75000"/>
                    <a:lumOff val="25000"/>
                  </a:schemeClr>
                </a:solidFill>
              </a:defRPr>
            </a:lvl2pPr>
            <a:lvl3pPr marL="56692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3pPr>
            <a:lvl4pPr marL="74980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4pPr>
            <a:lvl5pPr marL="93268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r>
              <a:rPr lang="fr-BE" dirty="0">
                <a:solidFill>
                  <a:schemeClr val="accent1"/>
                </a:solidFill>
              </a:rPr>
              <a:t>ANTIMICROBIAL</a:t>
            </a:r>
            <a:br>
              <a:rPr lang="fr-BE" dirty="0">
                <a:solidFill>
                  <a:schemeClr val="accent1"/>
                </a:solidFill>
              </a:rPr>
            </a:br>
            <a:r>
              <a:rPr lang="fr-BE" dirty="0">
                <a:solidFill>
                  <a:schemeClr val="accent1"/>
                </a:solidFill>
              </a:rPr>
              <a:t>RESISTANCE (AMR)</a:t>
            </a:r>
            <a:br>
              <a:rPr lang="fr-BE" dirty="0">
                <a:solidFill>
                  <a:schemeClr val="accent1"/>
                </a:solidFill>
              </a:rPr>
            </a:br>
            <a:r>
              <a:rPr lang="fr-BE" dirty="0">
                <a:solidFill>
                  <a:schemeClr val="accent1"/>
                </a:solidFill>
              </a:rPr>
              <a:t>LEARNING</a:t>
            </a:r>
          </a:p>
          <a:p>
            <a:pPr marL="171450" indent="-171450">
              <a:buFont typeface="Arial" panose="020B0604020202020204" pitchFamily="34" charset="0"/>
              <a:buChar char="•"/>
            </a:pPr>
            <a:r>
              <a:rPr lang="fr-FR" sz="1200" dirty="0">
                <a:solidFill>
                  <a:schemeClr val="accent1"/>
                </a:solidFill>
              </a:rPr>
              <a:t>Bon usage des antimicrobiens (BUA)</a:t>
            </a:r>
          </a:p>
          <a:p>
            <a:pPr marL="171450" indent="-171450">
              <a:buFont typeface="Arial" panose="020B0604020202020204" pitchFamily="34" charset="0"/>
              <a:buChar char="•"/>
            </a:pPr>
            <a:r>
              <a:rPr lang="fr-FR" sz="1200" dirty="0">
                <a:solidFill>
                  <a:schemeClr val="accent1"/>
                </a:solidFill>
              </a:rPr>
              <a:t>Supervision et gestion de la prévention et du contrôle des infections (PCI)</a:t>
            </a:r>
          </a:p>
          <a:p>
            <a:endParaRPr lang="fr-BE" dirty="0">
              <a:solidFill>
                <a:schemeClr val="accent1"/>
              </a:solidFill>
            </a:endParaRPr>
          </a:p>
        </p:txBody>
      </p:sp>
      <p:sp>
        <p:nvSpPr>
          <p:cNvPr id="2" name="Slide Number Placeholder 1">
            <a:extLst>
              <a:ext uri="{FF2B5EF4-FFF2-40B4-BE49-F238E27FC236}">
                <a16:creationId xmlns:a16="http://schemas.microsoft.com/office/drawing/2014/main" id="{3BD4C8D9-074B-7C41-8988-A7E7373D5AA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859A73-CCEA-B84A-A1AB-0FB3CD3796D8}" type="slidenum">
              <a:rPr kumimoji="0" lang="en-US" sz="1000" b="0" i="0" u="none" strike="noStrike" kern="1200" cap="none" spc="0" normalizeH="0" baseline="0" noProof="0" smtClean="0">
                <a:ln>
                  <a:noFill/>
                </a:ln>
                <a:solidFill>
                  <a:prstClr val="white">
                    <a:lumMod val="50000"/>
                  </a:prstClr>
                </a:solidFill>
                <a:effectLst/>
                <a:uLnTx/>
                <a:uFillTx/>
                <a:latin typeface="DINPro-Medium" panose="020B0504020101020102"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prstClr val="white">
                  <a:lumMod val="50000"/>
                </a:prstClr>
              </a:solidFill>
              <a:effectLst/>
              <a:uLnTx/>
              <a:uFillTx/>
              <a:latin typeface="DINPro-Medium" panose="020B0504020101020102" pitchFamily="34" charset="0"/>
              <a:ea typeface="+mn-ea"/>
              <a:cs typeface="+mn-cs"/>
            </a:endParaRPr>
          </a:p>
        </p:txBody>
      </p:sp>
      <p:pic>
        <p:nvPicPr>
          <p:cNvPr id="2050" name="Picture 2">
            <a:extLst>
              <a:ext uri="{FF2B5EF4-FFF2-40B4-BE49-F238E27FC236}">
                <a16:creationId xmlns:a16="http://schemas.microsoft.com/office/drawing/2014/main" id="{05A46796-783E-13E2-DC38-DD4ED77332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246"/>
          <a:stretch/>
        </p:blipFill>
        <p:spPr bwMode="auto">
          <a:xfrm>
            <a:off x="3984957" y="6525"/>
            <a:ext cx="82070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2A09BB6-0ED3-3BE9-B641-E47662B960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617" y="6003998"/>
            <a:ext cx="1534942" cy="83632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B1315C83-1653-C88E-C7C3-BD159BFA78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2805" y="6043511"/>
            <a:ext cx="798234" cy="7572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ECEB6F8-2E48-7D33-0AF1-8DF6EAD9FD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8528" y="6191391"/>
            <a:ext cx="1203184" cy="567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28704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23E8E-88D6-46F9-92A5-4D77DB07EE83}"/>
              </a:ext>
            </a:extLst>
          </p:cNvPr>
          <p:cNvSpPr>
            <a:spLocks noGrp="1"/>
          </p:cNvSpPr>
          <p:nvPr>
            <p:ph type="title" idx="4294967295"/>
          </p:nvPr>
        </p:nvSpPr>
        <p:spPr>
          <a:xfrm>
            <a:off x="129036" y="106363"/>
            <a:ext cx="12062964" cy="939294"/>
          </a:xfrm>
        </p:spPr>
        <p:txBody>
          <a:bodyPr vert="horz" lIns="91440" tIns="45720" rIns="91440" bIns="45720" rtlCol="0" anchor="ctr">
            <a:normAutofit/>
          </a:bodyPr>
          <a:lstStyle/>
          <a:p>
            <a:r>
              <a:rPr lang="fr-FR" sz="3600" b="1" dirty="0">
                <a:solidFill>
                  <a:schemeClr val="tx1"/>
                </a:solidFill>
              </a:rPr>
              <a:t>Comment se passe le transfert d’apprentissage ?</a:t>
            </a:r>
            <a:endParaRPr lang="en-US" sz="3400" kern="1200" dirty="0">
              <a:solidFill>
                <a:schemeClr val="tx1"/>
              </a:solidFill>
              <a:latin typeface="+mj-lt"/>
              <a:ea typeface="+mj-ea"/>
              <a:cs typeface="+mj-cs"/>
            </a:endParaRPr>
          </a:p>
        </p:txBody>
      </p:sp>
      <p:sp>
        <p:nvSpPr>
          <p:cNvPr id="4" name="Callout: Up Arrow 3">
            <a:extLst>
              <a:ext uri="{FF2B5EF4-FFF2-40B4-BE49-F238E27FC236}">
                <a16:creationId xmlns:a16="http://schemas.microsoft.com/office/drawing/2014/main" id="{A1AF956B-2B2F-47E5-91E5-5493ABB10F94}"/>
              </a:ext>
            </a:extLst>
          </p:cNvPr>
          <p:cNvSpPr/>
          <p:nvPr/>
        </p:nvSpPr>
        <p:spPr>
          <a:xfrm>
            <a:off x="9264849" y="5110480"/>
            <a:ext cx="2212142" cy="869315"/>
          </a:xfrm>
          <a:prstGeom prst="upArrowCallout">
            <a:avLst/>
          </a:prstGeom>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BE" sz="1600">
                <a:solidFill>
                  <a:schemeClr val="bg1"/>
                </a:solidFill>
              </a:rPr>
              <a:t>Dans des conditions spécifiques</a:t>
            </a:r>
            <a:endParaRPr lang="fr-BE" sz="1600" dirty="0">
              <a:solidFill>
                <a:schemeClr val="bg1"/>
              </a:solidFill>
            </a:endParaRPr>
          </a:p>
        </p:txBody>
      </p:sp>
      <p:sp>
        <p:nvSpPr>
          <p:cNvPr id="6" name="Rectangle 5">
            <a:extLst>
              <a:ext uri="{FF2B5EF4-FFF2-40B4-BE49-F238E27FC236}">
                <a16:creationId xmlns:a16="http://schemas.microsoft.com/office/drawing/2014/main" id="{66DD9DC4-B814-4EBD-865C-E4C8BD8B471B}"/>
              </a:ext>
            </a:extLst>
          </p:cNvPr>
          <p:cNvSpPr/>
          <p:nvPr/>
        </p:nvSpPr>
        <p:spPr>
          <a:xfrm>
            <a:off x="304800" y="1012371"/>
            <a:ext cx="5214257" cy="544437"/>
          </a:xfrm>
          <a:prstGeom prst="rect">
            <a:avLst/>
          </a:prstGeom>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b="1" dirty="0">
                <a:solidFill>
                  <a:schemeClr val="bg1"/>
                </a:solidFill>
              </a:rPr>
              <a:t>Apprentissage en ligne / en autonomie et classes virtuelles</a:t>
            </a:r>
            <a:endParaRPr lang="fr-BE" b="1" dirty="0">
              <a:solidFill>
                <a:schemeClr val="bg1"/>
              </a:solidFill>
            </a:endParaRPr>
          </a:p>
        </p:txBody>
      </p:sp>
      <p:sp>
        <p:nvSpPr>
          <p:cNvPr id="10" name="Rectangle 9">
            <a:extLst>
              <a:ext uri="{FF2B5EF4-FFF2-40B4-BE49-F238E27FC236}">
                <a16:creationId xmlns:a16="http://schemas.microsoft.com/office/drawing/2014/main" id="{DE97F16B-8A8C-40C0-9025-D659AB98FD2E}"/>
              </a:ext>
            </a:extLst>
          </p:cNvPr>
          <p:cNvSpPr/>
          <p:nvPr/>
        </p:nvSpPr>
        <p:spPr>
          <a:xfrm>
            <a:off x="6250304" y="1045657"/>
            <a:ext cx="5226687" cy="475432"/>
          </a:xfrm>
          <a:prstGeom prst="rect">
            <a:avLst/>
          </a:prstGeom>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b="1" dirty="0">
                <a:solidFill>
                  <a:schemeClr val="bg1"/>
                </a:solidFill>
              </a:rPr>
              <a:t>Lieu de travail</a:t>
            </a:r>
          </a:p>
        </p:txBody>
      </p:sp>
      <p:graphicFrame>
        <p:nvGraphicFramePr>
          <p:cNvPr id="3" name="Diagramme 2">
            <a:extLst>
              <a:ext uri="{FF2B5EF4-FFF2-40B4-BE49-F238E27FC236}">
                <a16:creationId xmlns:a16="http://schemas.microsoft.com/office/drawing/2014/main" id="{02F83E58-DE84-47F2-9546-D808A0C7E1DB}"/>
              </a:ext>
            </a:extLst>
          </p:cNvPr>
          <p:cNvGraphicFramePr/>
          <p:nvPr>
            <p:extLst>
              <p:ext uri="{D42A27DB-BD31-4B8C-83A1-F6EECF244321}">
                <p14:modId xmlns:p14="http://schemas.microsoft.com/office/powerpoint/2010/main" val="2202525899"/>
              </p:ext>
            </p:extLst>
          </p:nvPr>
        </p:nvGraphicFramePr>
        <p:xfrm>
          <a:off x="257307" y="1556807"/>
          <a:ext cx="11229844" cy="35536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rrow: Right 4">
            <a:extLst>
              <a:ext uri="{FF2B5EF4-FFF2-40B4-BE49-F238E27FC236}">
                <a16:creationId xmlns:a16="http://schemas.microsoft.com/office/drawing/2014/main" id="{615A779A-E730-4809-931A-4B2E1DCE0B2B}"/>
              </a:ext>
            </a:extLst>
          </p:cNvPr>
          <p:cNvSpPr/>
          <p:nvPr/>
        </p:nvSpPr>
        <p:spPr>
          <a:xfrm>
            <a:off x="3221027" y="5110480"/>
            <a:ext cx="5868998" cy="1110921"/>
          </a:xfrm>
          <a:prstGeom prst="rightArrow">
            <a:avLst/>
          </a:prstGeom>
          <a:solidFill>
            <a:srgbClr val="00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dirty="0"/>
              <a:t>Application et pratique / Mentorat clinique</a:t>
            </a:r>
            <a:endParaRPr lang="fr-BE" b="1" dirty="0">
              <a:solidFill>
                <a:schemeClr val="bg1"/>
              </a:solidFill>
            </a:endParaRPr>
          </a:p>
        </p:txBody>
      </p:sp>
      <p:sp>
        <p:nvSpPr>
          <p:cNvPr id="8" name="Rectangle 7">
            <a:extLst>
              <a:ext uri="{FF2B5EF4-FFF2-40B4-BE49-F238E27FC236}">
                <a16:creationId xmlns:a16="http://schemas.microsoft.com/office/drawing/2014/main" id="{94F98E10-BFFF-4748-BD30-E65539C073FD}"/>
              </a:ext>
            </a:extLst>
          </p:cNvPr>
          <p:cNvSpPr/>
          <p:nvPr/>
        </p:nvSpPr>
        <p:spPr>
          <a:xfrm>
            <a:off x="257306" y="5382980"/>
            <a:ext cx="2831436" cy="565919"/>
          </a:xfrm>
          <a:prstGeom prst="rect">
            <a:avLst/>
          </a:prstGeom>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solidFill>
                  <a:schemeClr val="bg1"/>
                </a:solidFill>
              </a:rPr>
              <a:t>Base de connaissances</a:t>
            </a:r>
          </a:p>
        </p:txBody>
      </p:sp>
      <p:pic>
        <p:nvPicPr>
          <p:cNvPr id="7" name="Picture 6">
            <a:extLst>
              <a:ext uri="{FF2B5EF4-FFF2-40B4-BE49-F238E27FC236}">
                <a16:creationId xmlns:a16="http://schemas.microsoft.com/office/drawing/2014/main" id="{292D0DD9-54CE-41E3-8A45-71136D239AEF}"/>
              </a:ext>
            </a:extLst>
          </p:cNvPr>
          <p:cNvPicPr>
            <a:picLocks noChangeAspect="1"/>
          </p:cNvPicPr>
          <p:nvPr/>
        </p:nvPicPr>
        <p:blipFill>
          <a:blip r:embed="rId8"/>
          <a:stretch>
            <a:fillRect/>
          </a:stretch>
        </p:blipFill>
        <p:spPr>
          <a:xfrm>
            <a:off x="757330" y="3057150"/>
            <a:ext cx="1787843" cy="902164"/>
          </a:xfrm>
          <a:prstGeom prst="rect">
            <a:avLst/>
          </a:prstGeom>
        </p:spPr>
      </p:pic>
      <p:pic>
        <p:nvPicPr>
          <p:cNvPr id="9" name="Picture 8">
            <a:extLst>
              <a:ext uri="{FF2B5EF4-FFF2-40B4-BE49-F238E27FC236}">
                <a16:creationId xmlns:a16="http://schemas.microsoft.com/office/drawing/2014/main" id="{A33F6209-E2A1-4FB3-A8AA-7FCEA863CF18}"/>
              </a:ext>
            </a:extLst>
          </p:cNvPr>
          <p:cNvPicPr>
            <a:picLocks noChangeAspect="1"/>
          </p:cNvPicPr>
          <p:nvPr/>
        </p:nvPicPr>
        <p:blipFill>
          <a:blip r:embed="rId9"/>
          <a:stretch>
            <a:fillRect/>
          </a:stretch>
        </p:blipFill>
        <p:spPr>
          <a:xfrm>
            <a:off x="9718732" y="3776086"/>
            <a:ext cx="1708092" cy="1044017"/>
          </a:xfrm>
          <a:prstGeom prst="rect">
            <a:avLst/>
          </a:prstGeom>
        </p:spPr>
      </p:pic>
    </p:spTree>
    <p:extLst>
      <p:ext uri="{BB962C8B-B14F-4D97-AF65-F5344CB8AC3E}">
        <p14:creationId xmlns:p14="http://schemas.microsoft.com/office/powerpoint/2010/main" val="92803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BDD3F-2261-CB0F-397B-9EF2C63FFF62}"/>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239AA615-27FE-D903-D538-C7976DA7AB1A}"/>
              </a:ext>
            </a:extLst>
          </p:cNvPr>
          <p:cNvGrpSpPr/>
          <p:nvPr/>
        </p:nvGrpSpPr>
        <p:grpSpPr>
          <a:xfrm>
            <a:off x="142103" y="586456"/>
            <a:ext cx="4228419" cy="281676"/>
            <a:chOff x="142103" y="598796"/>
            <a:chExt cx="4228419" cy="281676"/>
          </a:xfrm>
        </p:grpSpPr>
        <p:sp>
          <p:nvSpPr>
            <p:cNvPr id="20" name="Rectangle 19">
              <a:extLst>
                <a:ext uri="{FF2B5EF4-FFF2-40B4-BE49-F238E27FC236}">
                  <a16:creationId xmlns:a16="http://schemas.microsoft.com/office/drawing/2014/main" id="{9FE8DB8C-49BD-048D-4A81-D31EF068AA7A}"/>
                </a:ext>
              </a:extLst>
            </p:cNvPr>
            <p:cNvSpPr/>
            <p:nvPr/>
          </p:nvSpPr>
          <p:spPr>
            <a:xfrm>
              <a:off x="142103" y="623459"/>
              <a:ext cx="2105798" cy="2147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2">
              <a:extLst>
                <a:ext uri="{FF2B5EF4-FFF2-40B4-BE49-F238E27FC236}">
                  <a16:creationId xmlns:a16="http://schemas.microsoft.com/office/drawing/2014/main" id="{28779676-A329-1A75-EE5F-ED7CC90D5BC8}"/>
                </a:ext>
              </a:extLst>
            </p:cNvPr>
            <p:cNvSpPr txBox="1">
              <a:spLocks/>
            </p:cNvSpPr>
            <p:nvPr/>
          </p:nvSpPr>
          <p:spPr>
            <a:xfrm>
              <a:off x="247407" y="598796"/>
              <a:ext cx="4123115" cy="281676"/>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sz="3000" b="1" i="0" kern="1200">
                  <a:solidFill>
                    <a:srgbClr val="FF0000"/>
                  </a:solidFill>
                  <a:latin typeface="DINPro-Bold" panose="020B0504020101020102"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BE" sz="1400" b="1" i="0" u="none" strike="noStrike" kern="1200" cap="none" spc="0" normalizeH="0" baseline="0" noProof="0" dirty="0">
                  <a:ln>
                    <a:noFill/>
                  </a:ln>
                  <a:solidFill>
                    <a:prstClr val="white"/>
                  </a:solidFill>
                  <a:effectLst/>
                  <a:uLnTx/>
                  <a:uFillTx/>
                  <a:latin typeface="DINPro-Bold" panose="020B0804020101020102" pitchFamily="34" charset="0"/>
                  <a:ea typeface="+mj-ea"/>
                  <a:cs typeface="+mj-cs"/>
                </a:rPr>
                <a:t>RESULTATS &amp; IMPACT</a:t>
              </a:r>
            </a:p>
          </p:txBody>
        </p:sp>
      </p:grpSp>
      <p:sp>
        <p:nvSpPr>
          <p:cNvPr id="22" name="Slide Number Placeholder 1">
            <a:extLst>
              <a:ext uri="{FF2B5EF4-FFF2-40B4-BE49-F238E27FC236}">
                <a16:creationId xmlns:a16="http://schemas.microsoft.com/office/drawing/2014/main" id="{A535CB18-9F40-8942-D8CF-3CF5D544E2A1}"/>
              </a:ext>
            </a:extLst>
          </p:cNvPr>
          <p:cNvSpPr>
            <a:spLocks noGrp="1"/>
          </p:cNvSpPr>
          <p:nvPr>
            <p:ph type="sldNum" sz="quarter" idx="4"/>
          </p:nvPr>
        </p:nvSpPr>
        <p:spPr>
          <a:xfrm>
            <a:off x="9284776" y="635635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859A73-CCEA-B84A-A1AB-0FB3CD3796D8}" type="slidenum">
              <a:rPr kumimoji="0" lang="en-US" sz="1000" b="0" i="0" u="none" strike="noStrike" kern="1200" cap="none" spc="0" normalizeH="0" baseline="0" noProof="0" smtClean="0">
                <a:ln>
                  <a:noFill/>
                </a:ln>
                <a:solidFill>
                  <a:prstClr val="white">
                    <a:lumMod val="50000"/>
                  </a:prstClr>
                </a:solidFill>
                <a:effectLst/>
                <a:uLnTx/>
                <a:uFillTx/>
                <a:latin typeface="DINPro-Medium" panose="020B0504020101020102"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prstClr val="white">
                  <a:lumMod val="50000"/>
                </a:prstClr>
              </a:solidFill>
              <a:effectLst/>
              <a:uLnTx/>
              <a:uFillTx/>
              <a:latin typeface="DINPro-Medium" panose="020B0504020101020102" pitchFamily="34" charset="0"/>
              <a:ea typeface="+mn-ea"/>
              <a:cs typeface="+mn-cs"/>
            </a:endParaRPr>
          </a:p>
        </p:txBody>
      </p:sp>
      <p:sp>
        <p:nvSpPr>
          <p:cNvPr id="2" name="TextBox 1">
            <a:extLst>
              <a:ext uri="{FF2B5EF4-FFF2-40B4-BE49-F238E27FC236}">
                <a16:creationId xmlns:a16="http://schemas.microsoft.com/office/drawing/2014/main" id="{E82A2206-D0D9-7BDE-A951-73AEDFCC355B}"/>
              </a:ext>
            </a:extLst>
          </p:cNvPr>
          <p:cNvSpPr txBox="1"/>
          <p:nvPr/>
        </p:nvSpPr>
        <p:spPr>
          <a:xfrm>
            <a:off x="128656" y="251329"/>
            <a:ext cx="10044044" cy="359789"/>
          </a:xfrm>
          <a:prstGeom prst="rect">
            <a:avLst/>
          </a:prstGeom>
        </p:spPr>
        <p:txBody>
          <a:bodyPr/>
          <a:lstStyle>
            <a:defPPr>
              <a:defRPr lang="fr-FR"/>
            </a:defPPr>
            <a:lvl1pPr marR="0" indent="0" fontAlgn="auto">
              <a:lnSpc>
                <a:spcPct val="90000"/>
              </a:lnSpc>
              <a:spcBef>
                <a:spcPct val="0"/>
              </a:spcBef>
              <a:spcAft>
                <a:spcPts val="0"/>
              </a:spcAft>
              <a:buClrTx/>
              <a:buSzTx/>
              <a:buFontTx/>
              <a:buNone/>
              <a:tabLst/>
              <a:defRPr sz="2500" b="1" i="0">
                <a:solidFill>
                  <a:srgbClr val="FF0000"/>
                </a:solidFill>
                <a:latin typeface="DINPro-Black" panose="020B0A04020101010102" pitchFamily="34" charset="0"/>
                <a:ea typeface="+mj-ea"/>
                <a:cs typeface="+mj-cs"/>
              </a:defRPr>
            </a:lvl1pPr>
            <a:lvl2pPr marL="384048" indent="-182880">
              <a:lnSpc>
                <a:spcPct val="90000"/>
              </a:lnSpc>
              <a:spcBef>
                <a:spcPts val="200"/>
              </a:spcBef>
              <a:spcAft>
                <a:spcPts val="400"/>
              </a:spcAft>
              <a:buClr>
                <a:schemeClr val="accent1"/>
              </a:buClr>
              <a:buFont typeface="Calibri" pitchFamily="34" charset="0"/>
              <a:buChar char="◦"/>
              <a:defRPr>
                <a:solidFill>
                  <a:schemeClr val="tx1">
                    <a:lumMod val="75000"/>
                    <a:lumOff val="25000"/>
                  </a:schemeClr>
                </a:solidFill>
              </a:defRPr>
            </a:lvl2pPr>
            <a:lvl3pPr marL="56692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3pPr>
            <a:lvl4pPr marL="74980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4pPr>
            <a:lvl5pPr marL="93268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BE" sz="2500" b="1" i="0" u="none" strike="noStrike" kern="1200" cap="none" spc="0" normalizeH="0" baseline="0" noProof="0" dirty="0">
                <a:ln>
                  <a:noFill/>
                </a:ln>
                <a:solidFill>
                  <a:srgbClr val="FF0000"/>
                </a:solidFill>
                <a:effectLst/>
                <a:uLnTx/>
                <a:uFillTx/>
                <a:latin typeface="DINPro-Black" panose="020B0A04020101010102" pitchFamily="34" charset="0"/>
                <a:ea typeface="+mj-ea"/>
                <a:cs typeface="+mj-cs"/>
              </a:rPr>
              <a:t>INITIATIVE D’APPRENTISSAGE RAM</a:t>
            </a:r>
          </a:p>
        </p:txBody>
      </p:sp>
      <p:sp>
        <p:nvSpPr>
          <p:cNvPr id="3" name="Content Placeholder 2">
            <a:extLst>
              <a:ext uri="{FF2B5EF4-FFF2-40B4-BE49-F238E27FC236}">
                <a16:creationId xmlns:a16="http://schemas.microsoft.com/office/drawing/2014/main" id="{B0250E19-97B4-9494-0315-2833FE73734E}"/>
              </a:ext>
            </a:extLst>
          </p:cNvPr>
          <p:cNvSpPr txBox="1">
            <a:spLocks/>
          </p:cNvSpPr>
          <p:nvPr/>
        </p:nvSpPr>
        <p:spPr>
          <a:xfrm>
            <a:off x="247407" y="1092067"/>
            <a:ext cx="9037369" cy="51548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0" lang="fr-BE" sz="1600" b="1" i="0" u="none" strike="noStrike" kern="1200" cap="none" spc="0" normalizeH="0" baseline="0" noProof="0" dirty="0">
                <a:ln>
                  <a:noFill/>
                </a:ln>
                <a:solidFill>
                  <a:srgbClr val="000000"/>
                </a:solidFill>
                <a:effectLst/>
                <a:uLnTx/>
                <a:uFillTx/>
                <a:latin typeface="Calibri" panose="020F0502020204030204"/>
                <a:ea typeface="+mn-ea"/>
                <a:cs typeface="+mn-cs"/>
              </a:rPr>
              <a:t>Taux de réussite</a:t>
            </a:r>
            <a:r>
              <a:rPr kumimoji="0" lang="fr-BE" sz="1600" b="1" i="0" u="none" strike="noStrike" kern="1200" cap="none" spc="0" normalizeH="0" noProof="0" dirty="0">
                <a:ln>
                  <a:noFill/>
                </a:ln>
                <a:solidFill>
                  <a:srgbClr val="000000"/>
                </a:solidFill>
                <a:effectLst/>
                <a:uLnTx/>
                <a:uFillTx/>
                <a:latin typeface="Calibri" panose="020F0502020204030204"/>
                <a:ea typeface="+mn-ea"/>
                <a:cs typeface="+mn-cs"/>
              </a:rPr>
              <a:t> des 4 cohortes (2021 – 2025): </a:t>
            </a:r>
            <a:r>
              <a:rPr kumimoji="0" lang="fr-BE" sz="1600" i="0" u="none" strike="noStrike" kern="1200" cap="none" spc="0" normalizeH="0" baseline="0" noProof="0" dirty="0">
                <a:ln>
                  <a:noFill/>
                </a:ln>
                <a:solidFill>
                  <a:srgbClr val="000000"/>
                </a:solidFill>
                <a:effectLst/>
                <a:uLnTx/>
                <a:uFillTx/>
                <a:latin typeface="Calibri" panose="020F0502020204030204"/>
              </a:rPr>
              <a:t>90%</a:t>
            </a:r>
            <a:r>
              <a:rPr kumimoji="0" lang="fr-BE" sz="1600" i="0" u="none" strike="noStrike" kern="1200" cap="none" spc="0" normalizeH="0" noProof="0" dirty="0">
                <a:ln>
                  <a:noFill/>
                </a:ln>
                <a:solidFill>
                  <a:srgbClr val="000000"/>
                </a:solidFill>
                <a:effectLst/>
                <a:uLnTx/>
                <a:uFillTx/>
                <a:latin typeface="Calibri" panose="020F0502020204030204"/>
              </a:rPr>
              <a:t> de diplômés (216/239)</a:t>
            </a:r>
          </a:p>
          <a:p>
            <a:pPr lvl="0">
              <a:defRPr/>
            </a:pPr>
            <a:r>
              <a:rPr lang="fr-BE" sz="1600" b="1" dirty="0">
                <a:solidFill>
                  <a:srgbClr val="000000"/>
                </a:solidFill>
                <a:latin typeface="Calibri" panose="020F0502020204030204"/>
              </a:rPr>
              <a:t>Amélioration des compétences techniques: </a:t>
            </a:r>
            <a:r>
              <a:rPr lang="fr-BE" sz="1600" dirty="0">
                <a:solidFill>
                  <a:srgbClr val="000000"/>
                </a:solidFill>
                <a:latin typeface="Calibri" panose="020F0502020204030204"/>
              </a:rPr>
              <a:t>AEC Avant/Après pour BUA</a:t>
            </a:r>
            <a:endPar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52F4C3F-B998-2978-C8A4-BB8EFB3D1CF1}"/>
              </a:ext>
            </a:extLst>
          </p:cNvPr>
          <p:cNvPicPr>
            <a:picLocks noChangeAspect="1"/>
          </p:cNvPicPr>
          <p:nvPr/>
        </p:nvPicPr>
        <p:blipFill>
          <a:blip r:embed="rId2"/>
          <a:stretch>
            <a:fillRect/>
          </a:stretch>
        </p:blipFill>
        <p:spPr>
          <a:xfrm>
            <a:off x="541636" y="1796978"/>
            <a:ext cx="10574088" cy="4673837"/>
          </a:xfrm>
          <a:prstGeom prst="rect">
            <a:avLst/>
          </a:prstGeom>
        </p:spPr>
      </p:pic>
    </p:spTree>
    <p:extLst>
      <p:ext uri="{BB962C8B-B14F-4D97-AF65-F5344CB8AC3E}">
        <p14:creationId xmlns:p14="http://schemas.microsoft.com/office/powerpoint/2010/main" val="405087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26F6C1-A17B-6E88-37C8-9ABC15A7FD22}"/>
              </a:ext>
            </a:extLst>
          </p:cNvPr>
          <p:cNvSpPr>
            <a:spLocks noGrp="1"/>
          </p:cNvSpPr>
          <p:nvPr>
            <p:ph type="title"/>
          </p:nvPr>
        </p:nvSpPr>
        <p:spPr/>
        <p:txBody>
          <a:bodyPr/>
          <a:lstStyle/>
          <a:p>
            <a:r>
              <a:rPr lang="en-GB" dirty="0" err="1"/>
              <a:t>Quels</a:t>
            </a:r>
            <a:r>
              <a:rPr lang="en-GB" dirty="0"/>
              <a:t> </a:t>
            </a:r>
            <a:r>
              <a:rPr lang="en-GB" dirty="0" err="1"/>
              <a:t>sont</a:t>
            </a:r>
            <a:r>
              <a:rPr lang="en-GB" dirty="0"/>
              <a:t> les clefs de </a:t>
            </a:r>
            <a:r>
              <a:rPr lang="en-GB" dirty="0" err="1"/>
              <a:t>ce</a:t>
            </a:r>
            <a:r>
              <a:rPr lang="en-GB" dirty="0"/>
              <a:t> succès?</a:t>
            </a:r>
            <a:endParaRPr lang="en-BE" dirty="0"/>
          </a:p>
        </p:txBody>
      </p:sp>
      <p:sp>
        <p:nvSpPr>
          <p:cNvPr id="4" name="Content Placeholder 3">
            <a:extLst>
              <a:ext uri="{FF2B5EF4-FFF2-40B4-BE49-F238E27FC236}">
                <a16:creationId xmlns:a16="http://schemas.microsoft.com/office/drawing/2014/main" id="{6A22E200-102C-FA23-B9B4-A0E069E8C4FE}"/>
              </a:ext>
            </a:extLst>
          </p:cNvPr>
          <p:cNvSpPr>
            <a:spLocks noGrp="1"/>
          </p:cNvSpPr>
          <p:nvPr>
            <p:ph idx="1"/>
          </p:nvPr>
        </p:nvSpPr>
        <p:spPr>
          <a:xfrm>
            <a:off x="472440" y="1358265"/>
            <a:ext cx="10515600" cy="4351338"/>
          </a:xfrm>
        </p:spPr>
        <p:txBody>
          <a:bodyPr>
            <a:normAutofit fontScale="85000" lnSpcReduction="10000"/>
          </a:bodyPr>
          <a:lstStyle/>
          <a:p>
            <a:pPr>
              <a:buClr>
                <a:srgbClr val="FF0000"/>
              </a:buClr>
              <a:buFont typeface="Wingdings" panose="05000000000000000000" pitchFamily="2" charset="2"/>
              <a:buChar char="q"/>
            </a:pPr>
            <a:r>
              <a:rPr lang="fr-FR" b="1" dirty="0"/>
              <a:t>Le contenu du cours en </a:t>
            </a:r>
            <a:r>
              <a:rPr lang="fr-FR" b="1" dirty="0">
                <a:solidFill>
                  <a:schemeClr val="accent1"/>
                </a:solidFill>
              </a:rPr>
              <a:t>e-learning</a:t>
            </a:r>
            <a:r>
              <a:rPr lang="fr-FR" dirty="0"/>
              <a:t>, qui permet un accès élargi à des participants du monde entier, y compris dans des zones très reculées ou en conflit.</a:t>
            </a:r>
          </a:p>
          <a:p>
            <a:pPr>
              <a:buClr>
                <a:srgbClr val="FF0000"/>
              </a:buClr>
              <a:buFont typeface="Wingdings" panose="05000000000000000000" pitchFamily="2" charset="2"/>
              <a:buChar char="q"/>
            </a:pPr>
            <a:r>
              <a:rPr lang="fr-FR" b="1" dirty="0"/>
              <a:t>Le </a:t>
            </a:r>
            <a:r>
              <a:rPr lang="fr-FR" b="1" dirty="0">
                <a:solidFill>
                  <a:schemeClr val="accent1"/>
                </a:solidFill>
              </a:rPr>
              <a:t>mentorat clinique individualisé</a:t>
            </a:r>
            <a:r>
              <a:rPr lang="fr-FR" dirty="0"/>
              <a:t>, qui offre un accompagnement personnalisé sur les contenus du cours et facilite le transfert des apprentissages, notamment à travers les devoirs réalisés en milieu professionnel.</a:t>
            </a:r>
          </a:p>
          <a:p>
            <a:pPr>
              <a:buClr>
                <a:srgbClr val="FF0000"/>
              </a:buClr>
              <a:buFont typeface="Wingdings" panose="05000000000000000000" pitchFamily="2" charset="2"/>
              <a:buChar char="q"/>
            </a:pPr>
            <a:r>
              <a:rPr lang="fr-FR" b="1" dirty="0"/>
              <a:t>Le </a:t>
            </a:r>
            <a:r>
              <a:rPr lang="fr-FR" b="1" dirty="0">
                <a:solidFill>
                  <a:schemeClr val="accent1"/>
                </a:solidFill>
              </a:rPr>
              <a:t>renforcement des liens </a:t>
            </a:r>
            <a:r>
              <a:rPr lang="fr-FR" b="1" dirty="0"/>
              <a:t>avec les collègues de PCI et les équipes de gestion hospitalière</a:t>
            </a:r>
            <a:r>
              <a:rPr lang="fr-FR" dirty="0"/>
              <a:t>, notamment via les travaux de groupe.</a:t>
            </a:r>
          </a:p>
          <a:p>
            <a:pPr>
              <a:buClr>
                <a:srgbClr val="FF0000"/>
              </a:buClr>
              <a:buFont typeface="Wingdings" panose="05000000000000000000" pitchFamily="2" charset="2"/>
              <a:buChar char="q"/>
            </a:pPr>
            <a:r>
              <a:rPr lang="fr-FR" b="1" dirty="0"/>
              <a:t>La création de </a:t>
            </a:r>
            <a:r>
              <a:rPr lang="fr-FR" b="1" dirty="0">
                <a:solidFill>
                  <a:schemeClr val="accent1"/>
                </a:solidFill>
              </a:rPr>
              <a:t>communautés de pratique </a:t>
            </a:r>
            <a:r>
              <a:rPr lang="fr-FR" b="1" dirty="0"/>
              <a:t>entre </a:t>
            </a:r>
            <a:r>
              <a:rPr lang="fr-FR" b="1" dirty="0" err="1"/>
              <a:t>alumni</a:t>
            </a:r>
            <a:r>
              <a:rPr lang="fr-FR" dirty="0"/>
              <a:t>, grâce aux groupes WhatsApp, à la facilitation de classes virtuelles par d’anciens diplômés, aux échanges de pratiques et aux discussions de cas en ligne (comme les </a:t>
            </a:r>
            <a:r>
              <a:rPr lang="fr-FR" i="1" dirty="0"/>
              <a:t>Happy </a:t>
            </a:r>
            <a:r>
              <a:rPr lang="fr-FR" i="1" dirty="0" err="1"/>
              <a:t>Hours</a:t>
            </a:r>
            <a:r>
              <a:rPr lang="fr-FR" dirty="0"/>
              <a:t>).</a:t>
            </a:r>
          </a:p>
          <a:p>
            <a:pPr>
              <a:buClr>
                <a:srgbClr val="FF0000"/>
              </a:buClr>
            </a:pPr>
            <a:endParaRPr lang="en-BE" dirty="0"/>
          </a:p>
        </p:txBody>
      </p:sp>
    </p:spTree>
    <p:extLst>
      <p:ext uri="{BB962C8B-B14F-4D97-AF65-F5344CB8AC3E}">
        <p14:creationId xmlns:p14="http://schemas.microsoft.com/office/powerpoint/2010/main" val="2284575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3E3302-0077-D11E-9D2C-7DD77CCEE5AE}"/>
              </a:ext>
            </a:extLst>
          </p:cNvPr>
          <p:cNvPicPr>
            <a:picLocks noChangeAspect="1"/>
          </p:cNvPicPr>
          <p:nvPr/>
        </p:nvPicPr>
        <p:blipFill>
          <a:blip r:embed="rId3"/>
          <a:stretch>
            <a:fillRect/>
          </a:stretch>
        </p:blipFill>
        <p:spPr>
          <a:xfrm>
            <a:off x="243944" y="841277"/>
            <a:ext cx="9838024" cy="6074979"/>
          </a:xfrm>
          <a:prstGeom prst="rect">
            <a:avLst/>
          </a:prstGeom>
        </p:spPr>
      </p:pic>
      <p:graphicFrame>
        <p:nvGraphicFramePr>
          <p:cNvPr id="6" name="Table 5">
            <a:extLst>
              <a:ext uri="{FF2B5EF4-FFF2-40B4-BE49-F238E27FC236}">
                <a16:creationId xmlns:a16="http://schemas.microsoft.com/office/drawing/2014/main" id="{4D18B641-2FE7-41F0-8E88-6BC861B28E3F}"/>
              </a:ext>
            </a:extLst>
          </p:cNvPr>
          <p:cNvGraphicFramePr>
            <a:graphicFrameLocks noGrp="1"/>
          </p:cNvGraphicFramePr>
          <p:nvPr>
            <p:extLst>
              <p:ext uri="{D42A27DB-BD31-4B8C-83A1-F6EECF244321}">
                <p14:modId xmlns:p14="http://schemas.microsoft.com/office/powerpoint/2010/main" val="1811995367"/>
              </p:ext>
            </p:extLst>
          </p:nvPr>
        </p:nvGraphicFramePr>
        <p:xfrm>
          <a:off x="10081968" y="146686"/>
          <a:ext cx="1866088" cy="6074967"/>
        </p:xfrm>
        <a:graphic>
          <a:graphicData uri="http://schemas.openxmlformats.org/drawingml/2006/table">
            <a:tbl>
              <a:tblPr firstRow="1" lastRow="1">
                <a:tableStyleId>{3B4B98B0-60AC-42C2-AFA5-B58CD77FA1E5}</a:tableStyleId>
              </a:tblPr>
              <a:tblGrid>
                <a:gridCol w="1598474">
                  <a:extLst>
                    <a:ext uri="{9D8B030D-6E8A-4147-A177-3AD203B41FA5}">
                      <a16:colId xmlns:a16="http://schemas.microsoft.com/office/drawing/2014/main" val="2207894773"/>
                    </a:ext>
                  </a:extLst>
                </a:gridCol>
                <a:gridCol w="267614">
                  <a:extLst>
                    <a:ext uri="{9D8B030D-6E8A-4147-A177-3AD203B41FA5}">
                      <a16:colId xmlns:a16="http://schemas.microsoft.com/office/drawing/2014/main" val="676259102"/>
                    </a:ext>
                  </a:extLst>
                </a:gridCol>
              </a:tblGrid>
              <a:tr h="315111">
                <a:tc>
                  <a:txBody>
                    <a:bodyPr/>
                    <a:lstStyle/>
                    <a:p>
                      <a:pPr algn="l" fontAlgn="b"/>
                      <a:r>
                        <a:rPr lang="fr-BE" sz="1000" u="none" strike="noStrike" dirty="0">
                          <a:effectLst/>
                        </a:rPr>
                        <a:t>Participants / pays (35 pays)</a:t>
                      </a:r>
                      <a:endParaRPr lang="fr-BE" sz="10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fr-BE" sz="10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460765669"/>
                  </a:ext>
                </a:extLst>
              </a:tr>
              <a:tr h="159996">
                <a:tc>
                  <a:txBody>
                    <a:bodyPr/>
                    <a:lstStyle/>
                    <a:p>
                      <a:pPr algn="l" fontAlgn="b"/>
                      <a:r>
                        <a:rPr lang="fr-BE" sz="1000" u="none" strike="noStrike" dirty="0">
                          <a:effectLst/>
                        </a:rPr>
                        <a:t>Nigeria</a:t>
                      </a:r>
                      <a:endParaRPr lang="fr-BE"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32</a:t>
                      </a:r>
                      <a:endParaRPr lang="fr-BE"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833030914"/>
                  </a:ext>
                </a:extLst>
              </a:tr>
              <a:tr h="159996">
                <a:tc>
                  <a:txBody>
                    <a:bodyPr/>
                    <a:lstStyle/>
                    <a:p>
                      <a:pPr algn="l" fontAlgn="b"/>
                      <a:r>
                        <a:rPr lang="fr-BE" sz="1000" u="none" strike="noStrike" dirty="0" err="1">
                          <a:effectLst/>
                        </a:rPr>
                        <a:t>Yemen</a:t>
                      </a:r>
                      <a:endParaRPr lang="fr-BE"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28</a:t>
                      </a:r>
                      <a:endParaRPr lang="fr-BE"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337338442"/>
                  </a:ext>
                </a:extLst>
              </a:tr>
              <a:tr h="159996">
                <a:tc>
                  <a:txBody>
                    <a:bodyPr/>
                    <a:lstStyle/>
                    <a:p>
                      <a:pPr algn="l" fontAlgn="b"/>
                      <a:r>
                        <a:rPr lang="fr-BE" sz="1000" u="none" strike="noStrike" dirty="0">
                          <a:effectLst/>
                        </a:rPr>
                        <a:t>Afghanistan</a:t>
                      </a:r>
                      <a:endParaRPr lang="fr-BE"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26</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04925647"/>
                  </a:ext>
                </a:extLst>
              </a:tr>
              <a:tr h="159996">
                <a:tc>
                  <a:txBody>
                    <a:bodyPr/>
                    <a:lstStyle/>
                    <a:p>
                      <a:pPr algn="l" fontAlgn="b"/>
                      <a:r>
                        <a:rPr lang="fr-BE" sz="1000" u="none" strike="noStrike">
                          <a:effectLst/>
                        </a:rPr>
                        <a:t>Centrafrique</a:t>
                      </a:r>
                      <a:endParaRPr lang="fr-BE" sz="1000" b="0" i="0" u="none" strike="noStrike">
                        <a:solidFill>
                          <a:srgbClr val="9C57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26</a:t>
                      </a:r>
                      <a:endParaRPr lang="fr-BE" sz="1000" b="0" i="0" u="none" strike="noStrike">
                        <a:solidFill>
                          <a:srgbClr val="9C5700"/>
                        </a:solidFill>
                        <a:effectLst/>
                        <a:latin typeface="Calibri" panose="020F0502020204030204" pitchFamily="34" charset="0"/>
                      </a:endParaRPr>
                    </a:p>
                  </a:txBody>
                  <a:tcPr marL="0" marR="0" marT="0" marB="0" anchor="b"/>
                </a:tc>
                <a:extLst>
                  <a:ext uri="{0D108BD9-81ED-4DB2-BD59-A6C34878D82A}">
                    <a16:rowId xmlns:a16="http://schemas.microsoft.com/office/drawing/2014/main" val="1490870174"/>
                  </a:ext>
                </a:extLst>
              </a:tr>
              <a:tr h="159996">
                <a:tc>
                  <a:txBody>
                    <a:bodyPr/>
                    <a:lstStyle/>
                    <a:p>
                      <a:pPr algn="l" fontAlgn="b"/>
                      <a:r>
                        <a:rPr lang="fr-BE" sz="1000" u="none" strike="noStrike">
                          <a:effectLst/>
                        </a:rPr>
                        <a:t>Congo</a:t>
                      </a:r>
                      <a:endParaRPr lang="fr-BE" sz="1000" b="0" i="0" u="none" strike="noStrike">
                        <a:solidFill>
                          <a:srgbClr val="9C57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25</a:t>
                      </a:r>
                      <a:endParaRPr lang="fr-BE" sz="1000" b="0" i="0" u="none" strike="noStrike">
                        <a:solidFill>
                          <a:srgbClr val="9C5700"/>
                        </a:solidFill>
                        <a:effectLst/>
                        <a:latin typeface="Calibri" panose="020F0502020204030204" pitchFamily="34" charset="0"/>
                      </a:endParaRPr>
                    </a:p>
                  </a:txBody>
                  <a:tcPr marL="0" marR="0" marT="0" marB="0" anchor="b"/>
                </a:tc>
                <a:extLst>
                  <a:ext uri="{0D108BD9-81ED-4DB2-BD59-A6C34878D82A}">
                    <a16:rowId xmlns:a16="http://schemas.microsoft.com/office/drawing/2014/main" val="237284926"/>
                  </a:ext>
                </a:extLst>
              </a:tr>
              <a:tr h="159996">
                <a:tc>
                  <a:txBody>
                    <a:bodyPr/>
                    <a:lstStyle/>
                    <a:p>
                      <a:pPr algn="l" fontAlgn="b"/>
                      <a:r>
                        <a:rPr lang="fr-BE" sz="1000" u="none" strike="noStrike">
                          <a:effectLst/>
                        </a:rPr>
                        <a:t>South Sudan</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dirty="0">
                          <a:effectLst/>
                        </a:rPr>
                        <a:t>21</a:t>
                      </a:r>
                      <a:endParaRPr lang="fr-BE"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101828417"/>
                  </a:ext>
                </a:extLst>
              </a:tr>
              <a:tr h="159996">
                <a:tc>
                  <a:txBody>
                    <a:bodyPr/>
                    <a:lstStyle/>
                    <a:p>
                      <a:pPr algn="l" fontAlgn="b"/>
                      <a:r>
                        <a:rPr lang="fr-BE" sz="1000" u="none" strike="noStrike">
                          <a:effectLst/>
                        </a:rPr>
                        <a:t>Niger</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15</a:t>
                      </a:r>
                      <a:endParaRPr lang="fr-BE"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121928059"/>
                  </a:ext>
                </a:extLst>
              </a:tr>
              <a:tr h="159996">
                <a:tc>
                  <a:txBody>
                    <a:bodyPr/>
                    <a:lstStyle/>
                    <a:p>
                      <a:pPr algn="l" fontAlgn="b"/>
                      <a:r>
                        <a:rPr lang="fr-BE" sz="1000" u="none" strike="noStrike">
                          <a:effectLst/>
                        </a:rPr>
                        <a:t>Bengladesh</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14</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84501335"/>
                  </a:ext>
                </a:extLst>
              </a:tr>
              <a:tr h="159996">
                <a:tc>
                  <a:txBody>
                    <a:bodyPr/>
                    <a:lstStyle/>
                    <a:p>
                      <a:pPr algn="l" fontAlgn="b"/>
                      <a:r>
                        <a:rPr lang="fr-BE" sz="1000" u="none" strike="noStrike" dirty="0">
                          <a:effectLst/>
                        </a:rPr>
                        <a:t>Iraq</a:t>
                      </a:r>
                      <a:endParaRPr lang="fr-BE" sz="1000" b="0" i="0" u="none" strike="noStrike" dirty="0">
                        <a:solidFill>
                          <a:srgbClr val="9C57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14</a:t>
                      </a:r>
                      <a:endParaRPr lang="fr-BE" sz="1000" b="0" i="0" u="none" strike="noStrike">
                        <a:solidFill>
                          <a:srgbClr val="9C5700"/>
                        </a:solidFill>
                        <a:effectLst/>
                        <a:latin typeface="Calibri" panose="020F0502020204030204" pitchFamily="34" charset="0"/>
                      </a:endParaRPr>
                    </a:p>
                  </a:txBody>
                  <a:tcPr marL="0" marR="0" marT="0" marB="0" anchor="b"/>
                </a:tc>
                <a:extLst>
                  <a:ext uri="{0D108BD9-81ED-4DB2-BD59-A6C34878D82A}">
                    <a16:rowId xmlns:a16="http://schemas.microsoft.com/office/drawing/2014/main" val="1312287514"/>
                  </a:ext>
                </a:extLst>
              </a:tr>
              <a:tr h="159996">
                <a:tc>
                  <a:txBody>
                    <a:bodyPr/>
                    <a:lstStyle/>
                    <a:p>
                      <a:pPr algn="l" fontAlgn="b"/>
                      <a:r>
                        <a:rPr lang="fr-BE" sz="1000" u="none" strike="noStrike">
                          <a:effectLst/>
                        </a:rPr>
                        <a:t>Mali</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14</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15145020"/>
                  </a:ext>
                </a:extLst>
              </a:tr>
              <a:tr h="159996">
                <a:tc>
                  <a:txBody>
                    <a:bodyPr/>
                    <a:lstStyle/>
                    <a:p>
                      <a:pPr algn="l" fontAlgn="b"/>
                      <a:r>
                        <a:rPr lang="fr-BE" sz="1000" u="none" strike="noStrike">
                          <a:effectLst/>
                        </a:rPr>
                        <a:t>Haiti</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13</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042698220"/>
                  </a:ext>
                </a:extLst>
              </a:tr>
              <a:tr h="159996">
                <a:tc>
                  <a:txBody>
                    <a:bodyPr/>
                    <a:lstStyle/>
                    <a:p>
                      <a:pPr algn="l" fontAlgn="b"/>
                      <a:r>
                        <a:rPr lang="fr-BE" sz="1000" u="none" strike="noStrike">
                          <a:effectLst/>
                        </a:rPr>
                        <a:t>Chad</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11</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596504242"/>
                  </a:ext>
                </a:extLst>
              </a:tr>
              <a:tr h="159996">
                <a:tc>
                  <a:txBody>
                    <a:bodyPr/>
                    <a:lstStyle/>
                    <a:p>
                      <a:pPr algn="l" fontAlgn="b"/>
                      <a:r>
                        <a:rPr lang="fr-BE" sz="1000" u="none" strike="noStrike">
                          <a:effectLst/>
                        </a:rPr>
                        <a:t>Burkina Faso</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9</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777396069"/>
                  </a:ext>
                </a:extLst>
              </a:tr>
              <a:tr h="159996">
                <a:tc>
                  <a:txBody>
                    <a:bodyPr/>
                    <a:lstStyle/>
                    <a:p>
                      <a:pPr algn="l" fontAlgn="b"/>
                      <a:r>
                        <a:rPr lang="fr-BE" sz="1000" u="none" strike="noStrike">
                          <a:effectLst/>
                        </a:rPr>
                        <a:t>Sierra Leone</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8</a:t>
                      </a:r>
                      <a:endParaRPr lang="fr-BE"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629271876"/>
                  </a:ext>
                </a:extLst>
              </a:tr>
              <a:tr h="159996">
                <a:tc>
                  <a:txBody>
                    <a:bodyPr/>
                    <a:lstStyle/>
                    <a:p>
                      <a:pPr algn="l" fontAlgn="b"/>
                      <a:r>
                        <a:rPr lang="fr-BE" sz="1000" u="none" strike="noStrike">
                          <a:effectLst/>
                        </a:rPr>
                        <a:t>KENYA</a:t>
                      </a:r>
                      <a:endParaRPr lang="fr-BE" sz="1000" b="0" i="0" u="none" strike="noStrike">
                        <a:solidFill>
                          <a:srgbClr val="9C57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7</a:t>
                      </a:r>
                      <a:endParaRPr lang="fr-BE" sz="1000" b="0" i="0" u="none" strike="noStrike">
                        <a:solidFill>
                          <a:srgbClr val="9C5700"/>
                        </a:solidFill>
                        <a:effectLst/>
                        <a:latin typeface="Calibri" panose="020F0502020204030204" pitchFamily="34" charset="0"/>
                      </a:endParaRPr>
                    </a:p>
                  </a:txBody>
                  <a:tcPr marL="0" marR="0" marT="0" marB="0" anchor="b"/>
                </a:tc>
                <a:extLst>
                  <a:ext uri="{0D108BD9-81ED-4DB2-BD59-A6C34878D82A}">
                    <a16:rowId xmlns:a16="http://schemas.microsoft.com/office/drawing/2014/main" val="3901128161"/>
                  </a:ext>
                </a:extLst>
              </a:tr>
              <a:tr h="159996">
                <a:tc>
                  <a:txBody>
                    <a:bodyPr/>
                    <a:lstStyle/>
                    <a:p>
                      <a:pPr algn="l" fontAlgn="b"/>
                      <a:r>
                        <a:rPr lang="fr-BE" sz="1000" u="none" strike="noStrike">
                          <a:effectLst/>
                        </a:rPr>
                        <a:t>Syria</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7</a:t>
                      </a:r>
                      <a:endParaRPr lang="fr-BE"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514087957"/>
                  </a:ext>
                </a:extLst>
              </a:tr>
              <a:tr h="159996">
                <a:tc>
                  <a:txBody>
                    <a:bodyPr/>
                    <a:lstStyle/>
                    <a:p>
                      <a:pPr algn="l" fontAlgn="b"/>
                      <a:r>
                        <a:rPr lang="fr-BE" sz="1000" u="none" strike="noStrike">
                          <a:effectLst/>
                        </a:rPr>
                        <a:t>India</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6</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363813960"/>
                  </a:ext>
                </a:extLst>
              </a:tr>
              <a:tr h="159996">
                <a:tc>
                  <a:txBody>
                    <a:bodyPr/>
                    <a:lstStyle/>
                    <a:p>
                      <a:pPr algn="l" fontAlgn="b"/>
                      <a:r>
                        <a:rPr lang="fr-BE" sz="1000" u="none" strike="noStrike" dirty="0" err="1">
                          <a:effectLst/>
                        </a:rPr>
                        <a:t>Ethiopia</a:t>
                      </a:r>
                      <a:endParaRPr lang="fr-BE"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5</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647809921"/>
                  </a:ext>
                </a:extLst>
              </a:tr>
              <a:tr h="159996">
                <a:tc>
                  <a:txBody>
                    <a:bodyPr/>
                    <a:lstStyle/>
                    <a:p>
                      <a:pPr marL="0" algn="l" defTabSz="914400" rtl="0" eaLnBrk="1" fontAlgn="b" latinLnBrk="0" hangingPunct="1"/>
                      <a:r>
                        <a:rPr lang="fr-BE" sz="1000" u="none" strike="noStrike" kern="1200" dirty="0">
                          <a:solidFill>
                            <a:schemeClr val="tx1"/>
                          </a:solidFill>
                          <a:effectLst/>
                          <a:latin typeface="+mn-lt"/>
                          <a:ea typeface="+mn-ea"/>
                          <a:cs typeface="+mn-cs"/>
                        </a:rPr>
                        <a:t>TO de Palestine</a:t>
                      </a:r>
                    </a:p>
                  </a:txBody>
                  <a:tcPr marL="0" marR="0" marT="0" marB="0" anchor="b"/>
                </a:tc>
                <a:tc>
                  <a:txBody>
                    <a:bodyPr/>
                    <a:lstStyle/>
                    <a:p>
                      <a:pPr algn="r" fontAlgn="b"/>
                      <a:r>
                        <a:rPr lang="fr-BE" sz="1000" u="none" strike="noStrike">
                          <a:effectLst/>
                        </a:rPr>
                        <a:t>5</a:t>
                      </a:r>
                      <a:endParaRPr lang="fr-BE"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20608137"/>
                  </a:ext>
                </a:extLst>
              </a:tr>
              <a:tr h="159996">
                <a:tc>
                  <a:txBody>
                    <a:bodyPr/>
                    <a:lstStyle/>
                    <a:p>
                      <a:pPr algn="l" fontAlgn="b"/>
                      <a:r>
                        <a:rPr lang="fr-BE" sz="1000" u="none" strike="noStrike" dirty="0">
                          <a:effectLst/>
                        </a:rPr>
                        <a:t>Mozambique</a:t>
                      </a:r>
                      <a:endParaRPr lang="fr-BE"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4</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984224485"/>
                  </a:ext>
                </a:extLst>
              </a:tr>
              <a:tr h="159996">
                <a:tc>
                  <a:txBody>
                    <a:bodyPr/>
                    <a:lstStyle/>
                    <a:p>
                      <a:pPr algn="l" fontAlgn="b"/>
                      <a:r>
                        <a:rPr lang="fr-BE" sz="1000" u="none" strike="noStrike">
                          <a:effectLst/>
                        </a:rPr>
                        <a:t>Pakistan</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4</a:t>
                      </a:r>
                      <a:endParaRPr lang="fr-BE"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52857539"/>
                  </a:ext>
                </a:extLst>
              </a:tr>
              <a:tr h="159996">
                <a:tc>
                  <a:txBody>
                    <a:bodyPr/>
                    <a:lstStyle/>
                    <a:p>
                      <a:pPr algn="l" fontAlgn="b"/>
                      <a:r>
                        <a:rPr lang="fr-BE" sz="1000" u="none" strike="noStrike" dirty="0" err="1">
                          <a:effectLst/>
                        </a:rPr>
                        <a:t>Somalia</a:t>
                      </a:r>
                      <a:r>
                        <a:rPr lang="fr-BE" sz="1000" u="none" strike="noStrike" dirty="0">
                          <a:effectLst/>
                        </a:rPr>
                        <a:t> / Somaliland</a:t>
                      </a:r>
                      <a:endParaRPr lang="fr-BE"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4</a:t>
                      </a:r>
                      <a:endParaRPr lang="fr-BE"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583363605"/>
                  </a:ext>
                </a:extLst>
              </a:tr>
              <a:tr h="159996">
                <a:tc>
                  <a:txBody>
                    <a:bodyPr/>
                    <a:lstStyle/>
                    <a:p>
                      <a:pPr algn="l" fontAlgn="b"/>
                      <a:r>
                        <a:rPr lang="fr-BE" sz="1000" u="none" strike="noStrike">
                          <a:effectLst/>
                        </a:rPr>
                        <a:t>Guinea Conakry</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3</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958549987"/>
                  </a:ext>
                </a:extLst>
              </a:tr>
              <a:tr h="159996">
                <a:tc>
                  <a:txBody>
                    <a:bodyPr/>
                    <a:lstStyle/>
                    <a:p>
                      <a:pPr algn="l" fontAlgn="b"/>
                      <a:r>
                        <a:rPr lang="fr-BE" sz="1000" u="none" strike="noStrike">
                          <a:effectLst/>
                        </a:rPr>
                        <a:t>Jordan</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3</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768561037"/>
                  </a:ext>
                </a:extLst>
              </a:tr>
              <a:tr h="159996">
                <a:tc>
                  <a:txBody>
                    <a:bodyPr/>
                    <a:lstStyle/>
                    <a:p>
                      <a:pPr algn="l" fontAlgn="b"/>
                      <a:r>
                        <a:rPr lang="fr-BE" sz="1000" u="none" strike="noStrike">
                          <a:effectLst/>
                        </a:rPr>
                        <a:t>Sudan</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3</a:t>
                      </a:r>
                      <a:endParaRPr lang="fr-BE"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30582655"/>
                  </a:ext>
                </a:extLst>
              </a:tr>
              <a:tr h="159996">
                <a:tc>
                  <a:txBody>
                    <a:bodyPr/>
                    <a:lstStyle/>
                    <a:p>
                      <a:pPr algn="l" fontAlgn="b"/>
                      <a:r>
                        <a:rPr lang="fr-BE" sz="1000" u="none" strike="noStrike" dirty="0">
                          <a:effectLst/>
                        </a:rPr>
                        <a:t>Cameroun</a:t>
                      </a:r>
                      <a:endParaRPr lang="fr-BE"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2</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171491256"/>
                  </a:ext>
                </a:extLst>
              </a:tr>
              <a:tr h="159996">
                <a:tc>
                  <a:txBody>
                    <a:bodyPr/>
                    <a:lstStyle/>
                    <a:p>
                      <a:pPr algn="l" fontAlgn="b"/>
                      <a:r>
                        <a:rPr lang="fr-BE" sz="1000" u="none" strike="noStrike">
                          <a:effectLst/>
                        </a:rPr>
                        <a:t>Burundi</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1</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86315769"/>
                  </a:ext>
                </a:extLst>
              </a:tr>
              <a:tr h="159996">
                <a:tc>
                  <a:txBody>
                    <a:bodyPr/>
                    <a:lstStyle/>
                    <a:p>
                      <a:pPr algn="l" fontAlgn="b"/>
                      <a:r>
                        <a:rPr lang="fr-BE" sz="1000" u="none" strike="noStrike">
                          <a:effectLst/>
                        </a:rPr>
                        <a:t>Eswatini</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1</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603247273"/>
                  </a:ext>
                </a:extLst>
              </a:tr>
              <a:tr h="159996">
                <a:tc>
                  <a:txBody>
                    <a:bodyPr/>
                    <a:lstStyle/>
                    <a:p>
                      <a:pPr algn="l" fontAlgn="b"/>
                      <a:r>
                        <a:rPr lang="fr-BE" sz="1000" u="none" strike="noStrike">
                          <a:effectLst/>
                        </a:rPr>
                        <a:t>Iran</a:t>
                      </a:r>
                      <a:endParaRPr lang="fr-BE" sz="1000" b="0" i="0" u="none" strike="noStrike">
                        <a:solidFill>
                          <a:srgbClr val="000000"/>
                        </a:solidFill>
                        <a:effectLst/>
                        <a:latin typeface="Lato" panose="020F0502020204030203" pitchFamily="34" charset="0"/>
                      </a:endParaRPr>
                    </a:p>
                  </a:txBody>
                  <a:tcPr marL="0" marR="0" marT="0" marB="0" anchor="b"/>
                </a:tc>
                <a:tc>
                  <a:txBody>
                    <a:bodyPr/>
                    <a:lstStyle/>
                    <a:p>
                      <a:pPr algn="r" fontAlgn="b"/>
                      <a:r>
                        <a:rPr lang="fr-BE" sz="1000" u="none" strike="noStrike">
                          <a:effectLst/>
                        </a:rPr>
                        <a:t>1</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994123473"/>
                  </a:ext>
                </a:extLst>
              </a:tr>
              <a:tr h="159996">
                <a:tc>
                  <a:txBody>
                    <a:bodyPr/>
                    <a:lstStyle/>
                    <a:p>
                      <a:pPr algn="l" fontAlgn="b"/>
                      <a:r>
                        <a:rPr lang="fr-BE" sz="1000" u="none" strike="noStrike">
                          <a:effectLst/>
                        </a:rPr>
                        <a:t>Malaysia</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1</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458084275"/>
                  </a:ext>
                </a:extLst>
              </a:tr>
              <a:tr h="159996">
                <a:tc>
                  <a:txBody>
                    <a:bodyPr/>
                    <a:lstStyle/>
                    <a:p>
                      <a:pPr algn="l" fontAlgn="b"/>
                      <a:r>
                        <a:rPr lang="fr-BE" sz="1000" u="none" strike="noStrike">
                          <a:effectLst/>
                        </a:rPr>
                        <a:t>Myanmar</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1</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58252873"/>
                  </a:ext>
                </a:extLst>
              </a:tr>
              <a:tr h="159996">
                <a:tc>
                  <a:txBody>
                    <a:bodyPr/>
                    <a:lstStyle/>
                    <a:p>
                      <a:pPr algn="l" fontAlgn="b"/>
                      <a:r>
                        <a:rPr lang="fr-BE" sz="1000" u="none" strike="noStrike">
                          <a:effectLst/>
                        </a:rPr>
                        <a:t>Tajikistan </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1</a:t>
                      </a:r>
                      <a:endParaRPr lang="fr-BE"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696712611"/>
                  </a:ext>
                </a:extLst>
              </a:tr>
              <a:tr h="159996">
                <a:tc>
                  <a:txBody>
                    <a:bodyPr/>
                    <a:lstStyle/>
                    <a:p>
                      <a:pPr algn="l" fontAlgn="b"/>
                      <a:r>
                        <a:rPr lang="fr-BE" sz="1000" u="none" strike="noStrike">
                          <a:effectLst/>
                        </a:rPr>
                        <a:t>Tanzania</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1</a:t>
                      </a:r>
                      <a:endParaRPr lang="fr-BE"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601903508"/>
                  </a:ext>
                </a:extLst>
              </a:tr>
              <a:tr h="159996">
                <a:tc>
                  <a:txBody>
                    <a:bodyPr/>
                    <a:lstStyle/>
                    <a:p>
                      <a:pPr algn="l" fontAlgn="b"/>
                      <a:r>
                        <a:rPr lang="fr-BE" sz="1000" u="none" strike="noStrike">
                          <a:effectLst/>
                        </a:rPr>
                        <a:t>Ukraine</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1</a:t>
                      </a:r>
                      <a:endParaRPr lang="fr-BE"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247834452"/>
                  </a:ext>
                </a:extLst>
              </a:tr>
              <a:tr h="159996">
                <a:tc>
                  <a:txBody>
                    <a:bodyPr/>
                    <a:lstStyle/>
                    <a:p>
                      <a:pPr algn="l" fontAlgn="b"/>
                      <a:r>
                        <a:rPr lang="fr-BE" sz="1000" u="none" strike="noStrike">
                          <a:effectLst/>
                        </a:rPr>
                        <a:t>Venezuela</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1</a:t>
                      </a:r>
                      <a:endParaRPr lang="fr-BE"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88173217"/>
                  </a:ext>
                </a:extLst>
              </a:tr>
              <a:tr h="159996">
                <a:tc>
                  <a:txBody>
                    <a:bodyPr/>
                    <a:lstStyle/>
                    <a:p>
                      <a:pPr algn="l" fontAlgn="b"/>
                      <a:r>
                        <a:rPr lang="fr-BE" sz="1000" u="none" strike="noStrike">
                          <a:effectLst/>
                        </a:rPr>
                        <a:t>Total</a:t>
                      </a:r>
                      <a:endParaRPr lang="fr-BE" sz="10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dirty="0">
                          <a:effectLst/>
                        </a:rPr>
                        <a:t>318</a:t>
                      </a:r>
                      <a:endParaRPr lang="fr-BE" sz="10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195389062"/>
                  </a:ext>
                </a:extLst>
              </a:tr>
            </a:tbl>
          </a:graphicData>
        </a:graphic>
      </p:graphicFrame>
      <p:sp>
        <p:nvSpPr>
          <p:cNvPr id="2" name="Rectangle 1">
            <a:extLst>
              <a:ext uri="{FF2B5EF4-FFF2-40B4-BE49-F238E27FC236}">
                <a16:creationId xmlns:a16="http://schemas.microsoft.com/office/drawing/2014/main" id="{3BEB5073-794D-02AF-581E-34256A3CC344}"/>
              </a:ext>
            </a:extLst>
          </p:cNvPr>
          <p:cNvSpPr/>
          <p:nvPr/>
        </p:nvSpPr>
        <p:spPr>
          <a:xfrm>
            <a:off x="513315" y="5567680"/>
            <a:ext cx="3385457" cy="8643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35 pays, </a:t>
            </a:r>
            <a:r>
              <a:rPr lang="en-US" sz="2400" b="1" dirty="0" err="1"/>
              <a:t>majoritairement</a:t>
            </a:r>
            <a:r>
              <a:rPr lang="en-US" sz="2400" b="1" dirty="0"/>
              <a:t> PRFI</a:t>
            </a:r>
            <a:endParaRPr lang="en-GB" sz="2400" b="1" dirty="0"/>
          </a:p>
        </p:txBody>
      </p:sp>
      <p:sp>
        <p:nvSpPr>
          <p:cNvPr id="3" name="Title 2">
            <a:extLst>
              <a:ext uri="{FF2B5EF4-FFF2-40B4-BE49-F238E27FC236}">
                <a16:creationId xmlns:a16="http://schemas.microsoft.com/office/drawing/2014/main" id="{3AD23501-64FF-000B-7CEC-CB82EDCE4DC2}"/>
              </a:ext>
            </a:extLst>
          </p:cNvPr>
          <p:cNvSpPr>
            <a:spLocks noGrp="1"/>
          </p:cNvSpPr>
          <p:nvPr>
            <p:ph type="title"/>
          </p:nvPr>
        </p:nvSpPr>
        <p:spPr/>
        <p:txBody>
          <a:bodyPr/>
          <a:lstStyle/>
          <a:p>
            <a:r>
              <a:rPr lang="en-GB" dirty="0" err="1"/>
              <a:t>Accès</a:t>
            </a:r>
            <a:r>
              <a:rPr lang="en-GB" dirty="0"/>
              <a:t> possible </a:t>
            </a:r>
            <a:r>
              <a:rPr lang="en-GB" dirty="0" err="1"/>
              <a:t>depuis</a:t>
            </a:r>
            <a:r>
              <a:rPr lang="en-GB" dirty="0"/>
              <a:t> tout pays via le e-Learning </a:t>
            </a:r>
            <a:r>
              <a:rPr lang="en-GB" b="1" dirty="0"/>
              <a:t>(+ </a:t>
            </a:r>
            <a:r>
              <a:rPr lang="en-GB" b="1" dirty="0" err="1"/>
              <a:t>appui</a:t>
            </a:r>
            <a:r>
              <a:rPr lang="en-GB" b="1" dirty="0"/>
              <a:t> MSF</a:t>
            </a:r>
            <a:r>
              <a:rPr lang="en-GB" dirty="0"/>
              <a:t>)</a:t>
            </a:r>
            <a:endParaRPr lang="en-BE" dirty="0"/>
          </a:p>
        </p:txBody>
      </p:sp>
    </p:spTree>
    <p:extLst>
      <p:ext uri="{BB962C8B-B14F-4D97-AF65-F5344CB8AC3E}">
        <p14:creationId xmlns:p14="http://schemas.microsoft.com/office/powerpoint/2010/main" val="4268223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D85A-9B0C-1319-E9EC-D50D042E15BE}"/>
              </a:ext>
            </a:extLst>
          </p:cNvPr>
          <p:cNvSpPr>
            <a:spLocks noGrp="1"/>
          </p:cNvSpPr>
          <p:nvPr>
            <p:ph type="title"/>
          </p:nvPr>
        </p:nvSpPr>
        <p:spPr/>
        <p:txBody>
          <a:bodyPr/>
          <a:lstStyle/>
          <a:p>
            <a:r>
              <a:rPr lang="en-US" dirty="0" err="1"/>
              <a:t>Mentorat</a:t>
            </a:r>
            <a:r>
              <a:rPr lang="en-US" dirty="0"/>
              <a:t> Clinique </a:t>
            </a:r>
            <a:r>
              <a:rPr lang="en-GB" b="1" dirty="0" err="1"/>
              <a:t>individualisé</a:t>
            </a:r>
            <a:endParaRPr lang="en-GB" dirty="0"/>
          </a:p>
        </p:txBody>
      </p:sp>
      <p:sp>
        <p:nvSpPr>
          <p:cNvPr id="3" name="Content Placeholder 2">
            <a:extLst>
              <a:ext uri="{FF2B5EF4-FFF2-40B4-BE49-F238E27FC236}">
                <a16:creationId xmlns:a16="http://schemas.microsoft.com/office/drawing/2014/main" id="{DBE0DCBE-A897-69D8-C909-25B5F67F8E63}"/>
              </a:ext>
            </a:extLst>
          </p:cNvPr>
          <p:cNvSpPr>
            <a:spLocks noGrp="1"/>
          </p:cNvSpPr>
          <p:nvPr>
            <p:ph idx="1"/>
          </p:nvPr>
        </p:nvSpPr>
        <p:spPr>
          <a:xfrm>
            <a:off x="264160" y="812800"/>
            <a:ext cx="5831840" cy="5679440"/>
          </a:xfrm>
        </p:spPr>
        <p:txBody>
          <a:bodyPr>
            <a:normAutofit/>
          </a:bodyPr>
          <a:lstStyle/>
          <a:p>
            <a:pPr marL="0" indent="0">
              <a:buNone/>
            </a:pPr>
            <a:r>
              <a:rPr lang="fr-FR" sz="1400" b="1" dirty="0"/>
              <a:t>Un levier essentiel pour transformer les apprentissages en compétences pratiques</a:t>
            </a:r>
            <a:endParaRPr lang="fr-FR" sz="1400" dirty="0"/>
          </a:p>
          <a:p>
            <a:pPr marL="0" indent="0">
              <a:buNone/>
            </a:pPr>
            <a:r>
              <a:rPr lang="fr-FR" sz="1800" b="1" dirty="0">
                <a:solidFill>
                  <a:schemeClr val="accent1"/>
                </a:solidFill>
              </a:rPr>
              <a:t>🎯 Pourquoi ?</a:t>
            </a:r>
          </a:p>
          <a:p>
            <a:pPr marL="457200" lvl="1" indent="0">
              <a:buNone/>
            </a:pPr>
            <a:r>
              <a:rPr lang="fr-FR" sz="1400" dirty="0"/>
              <a:t>Accompagnement personnalisé qui facilite :</a:t>
            </a:r>
          </a:p>
          <a:p>
            <a:pPr lvl="1"/>
            <a:r>
              <a:rPr lang="fr-FR" sz="1400" dirty="0"/>
              <a:t>La compréhension approfondie des contenus du cours</a:t>
            </a:r>
          </a:p>
          <a:p>
            <a:pPr lvl="1"/>
            <a:r>
              <a:rPr lang="fr-FR" sz="1400" dirty="0"/>
              <a:t>Le transfert des connaissances vers la pratique professionnelle, dans le contexte réel de l’apprenant</a:t>
            </a:r>
          </a:p>
          <a:p>
            <a:pPr marL="0" indent="0">
              <a:buNone/>
            </a:pPr>
            <a:r>
              <a:rPr lang="fr-FR" sz="1800" b="1" dirty="0">
                <a:solidFill>
                  <a:schemeClr val="accent1"/>
                </a:solidFill>
              </a:rPr>
              <a:t>🛠️ Comment ?</a:t>
            </a:r>
          </a:p>
          <a:p>
            <a:pPr lvl="1"/>
            <a:r>
              <a:rPr lang="fr-FR" sz="1400" b="1" dirty="0"/>
              <a:t>Sessions individuelles en ligne</a:t>
            </a:r>
            <a:r>
              <a:rPr lang="fr-FR" sz="1400" dirty="0"/>
              <a:t> bi-hebdomadaire</a:t>
            </a:r>
          </a:p>
          <a:p>
            <a:pPr lvl="1"/>
            <a:r>
              <a:rPr lang="fr-FR" sz="1400" b="1" dirty="0"/>
              <a:t>Classes virtuelles interactives</a:t>
            </a:r>
            <a:r>
              <a:rPr lang="fr-FR" sz="1400" dirty="0"/>
              <a:t> et </a:t>
            </a:r>
            <a:r>
              <a:rPr lang="fr-FR" sz="1400" b="1" dirty="0"/>
              <a:t>journal clubs</a:t>
            </a:r>
            <a:r>
              <a:rPr lang="fr-FR" sz="1400" dirty="0"/>
              <a:t> pour approfondir les thématiques clés</a:t>
            </a:r>
          </a:p>
          <a:p>
            <a:pPr lvl="1"/>
            <a:r>
              <a:rPr lang="fr-FR" sz="1400" b="1" dirty="0"/>
              <a:t>Coaching sur les travaux professionnels</a:t>
            </a:r>
            <a:r>
              <a:rPr lang="fr-FR" sz="1400" dirty="0"/>
              <a:t>, avec corrections et retours ciblés du mentor</a:t>
            </a:r>
          </a:p>
          <a:p>
            <a:pPr lvl="1"/>
            <a:r>
              <a:rPr lang="fr-FR" sz="1400" b="1" dirty="0"/>
              <a:t>Visites de support ou ateliers en présentiel</a:t>
            </a:r>
            <a:r>
              <a:rPr lang="fr-FR" sz="1400" dirty="0"/>
              <a:t> sur le lieu de travail, lorsque les conditions le permettent</a:t>
            </a:r>
          </a:p>
          <a:p>
            <a:pPr lvl="1"/>
            <a:r>
              <a:rPr lang="fr-FR" sz="1400" b="1" dirty="0"/>
              <a:t>Modération des forums</a:t>
            </a:r>
          </a:p>
          <a:p>
            <a:pPr marL="0" indent="0">
              <a:buNone/>
            </a:pPr>
            <a:r>
              <a:rPr lang="fr-FR" sz="1800" b="1" dirty="0"/>
              <a:t>👥 </a:t>
            </a:r>
            <a:r>
              <a:rPr lang="fr-FR" sz="1800" b="1" dirty="0">
                <a:solidFill>
                  <a:schemeClr val="accent1"/>
                </a:solidFill>
              </a:rPr>
              <a:t>Qui sont les mentors ?</a:t>
            </a:r>
          </a:p>
          <a:p>
            <a:pPr lvl="1"/>
            <a:r>
              <a:rPr lang="fr-FR" sz="1400" b="1" dirty="0"/>
              <a:t>Infectiologues</a:t>
            </a:r>
            <a:r>
              <a:rPr lang="fr-FR" sz="1400" dirty="0"/>
              <a:t> ayant été en charge de programme BUA dans un hôpital et </a:t>
            </a:r>
            <a:r>
              <a:rPr lang="fr-FR" sz="1400" dirty="0" err="1"/>
              <a:t>experimenté</a:t>
            </a:r>
            <a:r>
              <a:rPr lang="fr-FR" sz="1400" dirty="0"/>
              <a:t> MSF. </a:t>
            </a:r>
          </a:p>
          <a:p>
            <a:pPr lvl="1"/>
            <a:r>
              <a:rPr lang="fr-FR" sz="1400" b="1" dirty="0"/>
              <a:t>Experts en prévention et contrôle des infections (PCI)</a:t>
            </a:r>
            <a:r>
              <a:rPr lang="fr-FR" sz="1400" dirty="0"/>
              <a:t>, avec une solide expérience dans les contextes MSF</a:t>
            </a:r>
          </a:p>
          <a:p>
            <a:pPr marL="0" indent="0">
              <a:buNone/>
            </a:pPr>
            <a:endParaRPr lang="en-GB" sz="1400" dirty="0"/>
          </a:p>
        </p:txBody>
      </p:sp>
      <p:pic>
        <p:nvPicPr>
          <p:cNvPr id="4" name="Content Placeholder 5" descr="A person sitting at a desk with a computer&#10;&#10;Description automatically generated">
            <a:extLst>
              <a:ext uri="{FF2B5EF4-FFF2-40B4-BE49-F238E27FC236}">
                <a16:creationId xmlns:a16="http://schemas.microsoft.com/office/drawing/2014/main" id="{06C57930-162A-C725-164B-D71144DD1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2196" y="857199"/>
            <a:ext cx="4844503" cy="2238160"/>
          </a:xfrm>
          <a:prstGeom prst="rect">
            <a:avLst/>
          </a:prstGeom>
        </p:spPr>
      </p:pic>
      <p:pic>
        <p:nvPicPr>
          <p:cNvPr id="5" name="Picture 4">
            <a:extLst>
              <a:ext uri="{FF2B5EF4-FFF2-40B4-BE49-F238E27FC236}">
                <a16:creationId xmlns:a16="http://schemas.microsoft.com/office/drawing/2014/main" id="{537D17F4-2872-215C-C9A1-19EA22BA265B}"/>
              </a:ext>
            </a:extLst>
          </p:cNvPr>
          <p:cNvPicPr>
            <a:picLocks noChangeAspect="1"/>
          </p:cNvPicPr>
          <p:nvPr/>
        </p:nvPicPr>
        <p:blipFill>
          <a:blip r:embed="rId3"/>
          <a:stretch>
            <a:fillRect/>
          </a:stretch>
        </p:blipFill>
        <p:spPr>
          <a:xfrm>
            <a:off x="6862490" y="3271520"/>
            <a:ext cx="4844209" cy="2755460"/>
          </a:xfrm>
          <a:prstGeom prst="rect">
            <a:avLst/>
          </a:prstGeom>
        </p:spPr>
      </p:pic>
    </p:spTree>
    <p:extLst>
      <p:ext uri="{BB962C8B-B14F-4D97-AF65-F5344CB8AC3E}">
        <p14:creationId xmlns:p14="http://schemas.microsoft.com/office/powerpoint/2010/main" val="3731866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1CDB19A-7326-DD92-3F15-553775AF4624}"/>
              </a:ext>
            </a:extLst>
          </p:cNvPr>
          <p:cNvSpPr>
            <a:spLocks noGrp="1"/>
          </p:cNvSpPr>
          <p:nvPr>
            <p:ph type="title"/>
          </p:nvPr>
        </p:nvSpPr>
        <p:spPr>
          <a:xfrm>
            <a:off x="114791" y="208733"/>
            <a:ext cx="10515600" cy="480798"/>
          </a:xfrm>
        </p:spPr>
        <p:txBody>
          <a:bodyPr>
            <a:normAutofit/>
          </a:bodyPr>
          <a:lstStyle/>
          <a:p>
            <a:r>
              <a:rPr lang="fr-BE" dirty="0"/>
              <a:t>Renforcement des liens</a:t>
            </a:r>
            <a:endParaRPr lang="en-GB" dirty="0"/>
          </a:p>
        </p:txBody>
      </p:sp>
      <p:sp>
        <p:nvSpPr>
          <p:cNvPr id="8" name="Text Placeholder 7">
            <a:extLst>
              <a:ext uri="{FF2B5EF4-FFF2-40B4-BE49-F238E27FC236}">
                <a16:creationId xmlns:a16="http://schemas.microsoft.com/office/drawing/2014/main" id="{AAC3A225-85A6-06D0-6DC5-6A2E3A8DEE4D}"/>
              </a:ext>
            </a:extLst>
          </p:cNvPr>
          <p:cNvSpPr>
            <a:spLocks noGrp="1"/>
          </p:cNvSpPr>
          <p:nvPr>
            <p:ph type="body" sz="quarter" idx="13"/>
          </p:nvPr>
        </p:nvSpPr>
        <p:spPr/>
        <p:txBody>
          <a:bodyPr/>
          <a:lstStyle/>
          <a:p>
            <a:r>
              <a:rPr lang="es-ES" dirty="0"/>
              <a:t>CONTENU DES COURS</a:t>
            </a:r>
            <a:endParaRPr lang="en-GB" dirty="0"/>
          </a:p>
        </p:txBody>
      </p:sp>
      <p:grpSp>
        <p:nvGrpSpPr>
          <p:cNvPr id="42" name="Group 41">
            <a:extLst>
              <a:ext uri="{FF2B5EF4-FFF2-40B4-BE49-F238E27FC236}">
                <a16:creationId xmlns:a16="http://schemas.microsoft.com/office/drawing/2014/main" id="{6F82E8A1-CD8B-4449-B3E7-A3CBE4FD7291}"/>
              </a:ext>
            </a:extLst>
          </p:cNvPr>
          <p:cNvGrpSpPr/>
          <p:nvPr/>
        </p:nvGrpSpPr>
        <p:grpSpPr>
          <a:xfrm>
            <a:off x="460654" y="1026129"/>
            <a:ext cx="5523681" cy="3574351"/>
            <a:chOff x="990668" y="945693"/>
            <a:chExt cx="4802000" cy="3574351"/>
          </a:xfrm>
        </p:grpSpPr>
        <p:sp>
          <p:nvSpPr>
            <p:cNvPr id="43" name="Rectangle 42">
              <a:extLst>
                <a:ext uri="{FF2B5EF4-FFF2-40B4-BE49-F238E27FC236}">
                  <a16:creationId xmlns:a16="http://schemas.microsoft.com/office/drawing/2014/main" id="{51A7C707-40E2-F944-A2AB-B0E8C45BB6F4}"/>
                </a:ext>
              </a:extLst>
            </p:cNvPr>
            <p:cNvSpPr/>
            <p:nvPr/>
          </p:nvSpPr>
          <p:spPr>
            <a:xfrm>
              <a:off x="990668" y="945693"/>
              <a:ext cx="4802000" cy="35743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Light" panose="020F0502020204030203" pitchFamily="34" charset="0"/>
              </a:endParaRPr>
            </a:p>
          </p:txBody>
        </p:sp>
        <p:sp>
          <p:nvSpPr>
            <p:cNvPr id="44" name="Subtitle 2">
              <a:extLst>
                <a:ext uri="{FF2B5EF4-FFF2-40B4-BE49-F238E27FC236}">
                  <a16:creationId xmlns:a16="http://schemas.microsoft.com/office/drawing/2014/main" id="{E5609D7D-BCBA-5640-92A2-BE21E6DA0B02}"/>
                </a:ext>
              </a:extLst>
            </p:cNvPr>
            <p:cNvSpPr txBox="1">
              <a:spLocks/>
            </p:cNvSpPr>
            <p:nvPr/>
          </p:nvSpPr>
          <p:spPr>
            <a:xfrm>
              <a:off x="1120850" y="1580088"/>
              <a:ext cx="4294261" cy="2811026"/>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342900" indent="-342900" algn="l">
                <a:lnSpc>
                  <a:spcPct val="100000"/>
                </a:lnSpc>
                <a:spcBef>
                  <a:spcPts val="0"/>
                </a:spcBef>
                <a:spcAft>
                  <a:spcPts val="500"/>
                </a:spcAft>
                <a:buFont typeface="+mj-lt"/>
                <a:buAutoNum type="arabicPeriod"/>
              </a:pPr>
              <a:r>
                <a:rPr lang="fr-FR" sz="1600" dirty="0">
                  <a:solidFill>
                    <a:schemeClr val="tx1"/>
                  </a:solidFill>
                  <a:latin typeface="DINPro"/>
                  <a:ea typeface="Lato Light"/>
                  <a:cs typeface="Mukta ExtraLight" panose="020B0000000000000000" pitchFamily="34" charset="77"/>
                </a:rPr>
                <a:t>Evaluation de la situation actuelle de la résistance aux antimicrobiens (RAM) et de la PCI dans </a:t>
              </a:r>
              <a:r>
                <a:rPr lang="en-GB" sz="1600" dirty="0">
                  <a:solidFill>
                    <a:schemeClr val="tx1"/>
                  </a:solidFill>
                  <a:latin typeface="DINPro"/>
                  <a:ea typeface="Lato Light"/>
                  <a:cs typeface="Mukta ExtraLight" panose="020B0000000000000000" pitchFamily="34" charset="77"/>
                </a:rPr>
                <a:t>la structure de santé</a:t>
              </a:r>
              <a:endParaRPr lang="en-US" sz="1600" dirty="0">
                <a:solidFill>
                  <a:schemeClr val="tx1"/>
                </a:solidFill>
                <a:latin typeface="DINPro"/>
                <a:ea typeface="Lato Light"/>
                <a:cs typeface="Mukta ExtraLight" panose="020B0000000000000000" pitchFamily="34" charset="77"/>
              </a:endParaRPr>
            </a:p>
            <a:p>
              <a:pPr marL="342900" indent="-342900" algn="l">
                <a:lnSpc>
                  <a:spcPct val="100000"/>
                </a:lnSpc>
                <a:spcBef>
                  <a:spcPts val="0"/>
                </a:spcBef>
                <a:spcAft>
                  <a:spcPts val="500"/>
                </a:spcAft>
                <a:buFont typeface="+mj-lt"/>
                <a:buAutoNum type="arabicPeriod"/>
              </a:pPr>
              <a:r>
                <a:rPr lang="fr-FR" sz="1600" dirty="0">
                  <a:solidFill>
                    <a:schemeClr val="tx1"/>
                  </a:solidFill>
                  <a:latin typeface="DINPro"/>
                  <a:ea typeface="Lato Light"/>
                  <a:cs typeface="Mukta ExtraLight" panose="020B0000000000000000" pitchFamily="34" charset="77"/>
                </a:rPr>
                <a:t>Mise en œuvre et suivi de la PCI en pratique clinique : précautions standard et </a:t>
              </a:r>
              <a:r>
                <a:rPr lang="fr-FR" sz="1600" dirty="0" err="1">
                  <a:solidFill>
                    <a:schemeClr val="tx1"/>
                  </a:solidFill>
                  <a:latin typeface="DINPro"/>
                  <a:ea typeface="Lato Light"/>
                  <a:cs typeface="Mukta ExtraLight" panose="020B0000000000000000" pitchFamily="34" charset="77"/>
                </a:rPr>
                <a:t>additionelles</a:t>
              </a:r>
              <a:endParaRPr lang="fr-FR" sz="1600" dirty="0">
                <a:solidFill>
                  <a:schemeClr val="tx1"/>
                </a:solidFill>
                <a:latin typeface="DINPro"/>
                <a:ea typeface="Lato Light"/>
                <a:cs typeface="Mukta ExtraLight" panose="020B0000000000000000" pitchFamily="34" charset="77"/>
              </a:endParaRPr>
            </a:p>
            <a:p>
              <a:pPr marL="342900" indent="-342900" algn="l">
                <a:lnSpc>
                  <a:spcPct val="100000"/>
                </a:lnSpc>
                <a:spcBef>
                  <a:spcPts val="0"/>
                </a:spcBef>
                <a:spcAft>
                  <a:spcPts val="500"/>
                </a:spcAft>
                <a:buFont typeface="+mj-lt"/>
                <a:buAutoNum type="arabicPeriod"/>
              </a:pPr>
              <a:r>
                <a:rPr lang="fr-FR" sz="1600" dirty="0">
                  <a:solidFill>
                    <a:schemeClr val="tx1"/>
                  </a:solidFill>
                  <a:latin typeface="DINPro"/>
                  <a:ea typeface="Lato Light"/>
                  <a:cs typeface="Mukta ExtraLight" panose="020B0000000000000000" pitchFamily="34" charset="77"/>
                </a:rPr>
                <a:t>Mise en œuvre et gestion d’un programme PCI</a:t>
              </a:r>
            </a:p>
            <a:p>
              <a:pPr marL="342900" indent="-342900" algn="l">
                <a:lnSpc>
                  <a:spcPct val="100000"/>
                </a:lnSpc>
                <a:spcBef>
                  <a:spcPts val="0"/>
                </a:spcBef>
                <a:spcAft>
                  <a:spcPts val="500"/>
                </a:spcAft>
                <a:buFont typeface="+mj-lt"/>
                <a:buAutoNum type="arabicPeriod"/>
              </a:pPr>
              <a:r>
                <a:rPr lang="fr-FR" sz="1600" dirty="0">
                  <a:solidFill>
                    <a:schemeClr val="tx1"/>
                  </a:solidFill>
                  <a:latin typeface="DINPro"/>
                  <a:ea typeface="Lato Light"/>
                  <a:cs typeface="Mukta ExtraLight" panose="020B0000000000000000" pitchFamily="34" charset="77"/>
                </a:rPr>
                <a:t>Optimisation de l’environnement bâti et de l’utilisation des matériaux PCI</a:t>
              </a:r>
            </a:p>
            <a:p>
              <a:pPr marL="342900" indent="-342900" algn="l">
                <a:lnSpc>
                  <a:spcPct val="100000"/>
                </a:lnSpc>
                <a:spcBef>
                  <a:spcPts val="0"/>
                </a:spcBef>
                <a:spcAft>
                  <a:spcPts val="500"/>
                </a:spcAft>
                <a:buFont typeface="+mj-lt"/>
                <a:buAutoNum type="arabicPeriod"/>
              </a:pPr>
              <a:r>
                <a:rPr lang="fr-FR" sz="1600" dirty="0">
                  <a:solidFill>
                    <a:schemeClr val="tx1"/>
                  </a:solidFill>
                  <a:latin typeface="DINPro"/>
                  <a:ea typeface="Lato Light"/>
                  <a:cs typeface="Mukta ExtraLight" panose="020B0000000000000000" pitchFamily="34" charset="77"/>
                </a:rPr>
                <a:t>Contribution à la surveillance, prévention et a gestion des épidémies d’IAS</a:t>
              </a:r>
              <a:endParaRPr lang="en-US" sz="1600" dirty="0">
                <a:solidFill>
                  <a:schemeClr val="tx1"/>
                </a:solidFill>
                <a:latin typeface="DINPro"/>
                <a:ea typeface="Lato Light"/>
                <a:cs typeface="Mukta ExtraLight" panose="020B0000000000000000" pitchFamily="34" charset="77"/>
              </a:endParaRPr>
            </a:p>
          </p:txBody>
        </p:sp>
        <p:sp>
          <p:nvSpPr>
            <p:cNvPr id="45" name="TextBox 44">
              <a:extLst>
                <a:ext uri="{FF2B5EF4-FFF2-40B4-BE49-F238E27FC236}">
                  <a16:creationId xmlns:a16="http://schemas.microsoft.com/office/drawing/2014/main" id="{C04E0C6D-1790-4347-A8EC-E62315B70D84}"/>
                </a:ext>
              </a:extLst>
            </p:cNvPr>
            <p:cNvSpPr txBox="1"/>
            <p:nvPr/>
          </p:nvSpPr>
          <p:spPr>
            <a:xfrm>
              <a:off x="1275113" y="1081246"/>
              <a:ext cx="3985736" cy="369332"/>
            </a:xfrm>
            <a:prstGeom prst="rect">
              <a:avLst/>
            </a:prstGeom>
            <a:noFill/>
          </p:spPr>
          <p:txBody>
            <a:bodyPr wrap="square" rtlCol="0" anchor="b" anchorCtr="0">
              <a:spAutoFit/>
            </a:bodyPr>
            <a:lstStyle>
              <a:defPPr>
                <a:defRPr lang="fr-FR"/>
              </a:defPPr>
              <a:lvl1pPr marR="0" lvl="0" indent="0" fontAlgn="auto">
                <a:lnSpc>
                  <a:spcPct val="100000"/>
                </a:lnSpc>
                <a:spcBef>
                  <a:spcPts val="0"/>
                </a:spcBef>
                <a:spcAft>
                  <a:spcPts val="0"/>
                </a:spcAft>
                <a:buClrTx/>
                <a:buSzTx/>
                <a:buFontTx/>
                <a:buNone/>
                <a:tabLst/>
                <a:defRPr b="1">
                  <a:latin typeface="DINPro-Bold" panose="020B0504020101020102" pitchFamily="34" charset="0"/>
                  <a:ea typeface="League Spartan" charset="0"/>
                  <a:cs typeface="Poppins" pitchFamily="2" charset="77"/>
                </a:defRPr>
              </a:lvl1pPr>
            </a:lstStyle>
            <a:p>
              <a:r>
                <a:rPr lang="en-US" dirty="0"/>
                <a:t>Supervision et gestion de la PCI</a:t>
              </a:r>
            </a:p>
          </p:txBody>
        </p:sp>
        <p:sp>
          <p:nvSpPr>
            <p:cNvPr id="46" name="Rectangle 45">
              <a:extLst>
                <a:ext uri="{FF2B5EF4-FFF2-40B4-BE49-F238E27FC236}">
                  <a16:creationId xmlns:a16="http://schemas.microsoft.com/office/drawing/2014/main" id="{A7510DA2-1653-9E48-B2BF-348EE85BB142}"/>
                </a:ext>
              </a:extLst>
            </p:cNvPr>
            <p:cNvSpPr/>
            <p:nvPr/>
          </p:nvSpPr>
          <p:spPr>
            <a:xfrm>
              <a:off x="1374258" y="1461773"/>
              <a:ext cx="802947"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Light" panose="02000000000000000000" pitchFamily="2" charset="0"/>
              </a:endParaRPr>
            </a:p>
          </p:txBody>
        </p:sp>
      </p:grpSp>
      <p:grpSp>
        <p:nvGrpSpPr>
          <p:cNvPr id="47" name="Group 46">
            <a:extLst>
              <a:ext uri="{FF2B5EF4-FFF2-40B4-BE49-F238E27FC236}">
                <a16:creationId xmlns:a16="http://schemas.microsoft.com/office/drawing/2014/main" id="{54249467-83F0-754C-AA47-38B6284F004D}"/>
              </a:ext>
            </a:extLst>
          </p:cNvPr>
          <p:cNvGrpSpPr/>
          <p:nvPr/>
        </p:nvGrpSpPr>
        <p:grpSpPr>
          <a:xfrm>
            <a:off x="6267881" y="1031056"/>
            <a:ext cx="5523681" cy="3574351"/>
            <a:chOff x="5849669" y="945693"/>
            <a:chExt cx="5710482" cy="3547649"/>
          </a:xfrm>
        </p:grpSpPr>
        <p:sp>
          <p:nvSpPr>
            <p:cNvPr id="48" name="Rectangle 47">
              <a:extLst>
                <a:ext uri="{FF2B5EF4-FFF2-40B4-BE49-F238E27FC236}">
                  <a16:creationId xmlns:a16="http://schemas.microsoft.com/office/drawing/2014/main" id="{BE7DFF51-CF0B-C946-B57E-59C022E6A177}"/>
                </a:ext>
              </a:extLst>
            </p:cNvPr>
            <p:cNvSpPr/>
            <p:nvPr/>
          </p:nvSpPr>
          <p:spPr>
            <a:xfrm>
              <a:off x="5849669" y="945693"/>
              <a:ext cx="5710482" cy="35476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Light" panose="020F0502020204030203" pitchFamily="34" charset="0"/>
              </a:endParaRPr>
            </a:p>
          </p:txBody>
        </p:sp>
        <p:sp>
          <p:nvSpPr>
            <p:cNvPr id="49" name="Subtitle 2">
              <a:extLst>
                <a:ext uri="{FF2B5EF4-FFF2-40B4-BE49-F238E27FC236}">
                  <a16:creationId xmlns:a16="http://schemas.microsoft.com/office/drawing/2014/main" id="{866229DF-6262-3249-8F85-33D259F894D3}"/>
                </a:ext>
              </a:extLst>
            </p:cNvPr>
            <p:cNvSpPr txBox="1">
              <a:spLocks/>
            </p:cNvSpPr>
            <p:nvPr/>
          </p:nvSpPr>
          <p:spPr>
            <a:xfrm>
              <a:off x="6101651" y="1539647"/>
              <a:ext cx="5206517" cy="2790026"/>
            </a:xfrm>
            <a:prstGeom prst="rect">
              <a:avLst/>
            </a:prstGeom>
          </p:spPr>
          <p:txBody>
            <a:bodyPr vert="horz" wrap="square" lIns="91440" tIns="45720" rIns="91440" bIns="45720" rtlCol="0" anchor="t">
              <a:spAutoFit/>
            </a:bodyPr>
            <a:lstStyle>
              <a:defPPr>
                <a:defRPr lang="fr-FR"/>
              </a:defPPr>
              <a:lvl1pPr marL="342900" indent="-342900" defTabSz="1087636">
                <a:lnSpc>
                  <a:spcPct val="100000"/>
                </a:lnSpc>
                <a:spcBef>
                  <a:spcPts val="0"/>
                </a:spcBef>
                <a:spcAft>
                  <a:spcPts val="500"/>
                </a:spcAft>
                <a:buFont typeface="+mj-lt"/>
                <a:buAutoNum type="arabicPeriod"/>
                <a:defRPr sz="1600">
                  <a:latin typeface="DINPro"/>
                  <a:ea typeface="Lato Light"/>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fr-FR" dirty="0"/>
                <a:t>Evaluation de la situation actuelle de la résistance aux antimicrobiens (RAM) et du BUA dans la structure de santé</a:t>
              </a:r>
            </a:p>
            <a:p>
              <a:r>
                <a:rPr lang="fr-FR" dirty="0"/>
                <a:t>Prise en charge clinique des syndromes infectieux, identification des micro-organismes et de leurs schémas de résistance</a:t>
              </a:r>
            </a:p>
            <a:p>
              <a:r>
                <a:rPr lang="en-US" dirty="0" err="1"/>
                <a:t>Utilisation</a:t>
              </a:r>
              <a:r>
                <a:rPr lang="en-US" dirty="0"/>
                <a:t> </a:t>
              </a:r>
              <a:r>
                <a:rPr lang="en-US" dirty="0" err="1"/>
                <a:t>appropriée</a:t>
              </a:r>
              <a:r>
                <a:rPr lang="en-US" dirty="0"/>
                <a:t> des </a:t>
              </a:r>
              <a:r>
                <a:rPr lang="en-US" dirty="0" err="1"/>
                <a:t>antimicrobiens</a:t>
              </a:r>
              <a:endParaRPr lang="en-US" dirty="0"/>
            </a:p>
            <a:p>
              <a:r>
                <a:rPr lang="fr-FR" dirty="0"/>
                <a:t>Mise en œuvre d’un programme BUA</a:t>
              </a:r>
            </a:p>
            <a:p>
              <a:r>
                <a:rPr lang="fr-FR" dirty="0"/>
                <a:t>Contribution à la surveillance, prévention et a gestion des épidémies d’IAS</a:t>
              </a:r>
            </a:p>
          </p:txBody>
        </p:sp>
        <p:sp>
          <p:nvSpPr>
            <p:cNvPr id="50" name="TextBox 49">
              <a:extLst>
                <a:ext uri="{FF2B5EF4-FFF2-40B4-BE49-F238E27FC236}">
                  <a16:creationId xmlns:a16="http://schemas.microsoft.com/office/drawing/2014/main" id="{9C565956-BCB4-3A4A-845B-C9A726D32DFD}"/>
                </a:ext>
              </a:extLst>
            </p:cNvPr>
            <p:cNvSpPr txBox="1"/>
            <p:nvPr/>
          </p:nvSpPr>
          <p:spPr>
            <a:xfrm>
              <a:off x="6134114" y="1081246"/>
              <a:ext cx="5222841" cy="369332"/>
            </a:xfrm>
            <a:prstGeom prst="rect">
              <a:avLst/>
            </a:prstGeom>
            <a:noFill/>
          </p:spPr>
          <p:txBody>
            <a:bodyPr wrap="square" rtlCol="0" anchor="b" anchorCtr="0">
              <a:spAutoFit/>
            </a:bodyPr>
            <a:lstStyle>
              <a:defPPr>
                <a:defRPr lang="fr-FR"/>
              </a:defPPr>
              <a:lvl1pPr marR="0" lvl="0" indent="0" fontAlgn="auto">
                <a:lnSpc>
                  <a:spcPct val="100000"/>
                </a:lnSpc>
                <a:spcBef>
                  <a:spcPts val="0"/>
                </a:spcBef>
                <a:spcAft>
                  <a:spcPts val="0"/>
                </a:spcAft>
                <a:buClrTx/>
                <a:buSzTx/>
                <a:buFontTx/>
                <a:buNone/>
                <a:tabLst/>
                <a:defRPr b="1">
                  <a:latin typeface="DINPro-Bold" panose="020B0504020101020102" pitchFamily="34" charset="0"/>
                  <a:ea typeface="League Spartan" charset="0"/>
                  <a:cs typeface="Poppins" pitchFamily="2" charset="77"/>
                </a:defRPr>
              </a:lvl1pPr>
            </a:lstStyle>
            <a:p>
              <a:r>
                <a:rPr lang="en-US" dirty="0"/>
                <a:t>Bon Usage des </a:t>
              </a:r>
              <a:r>
                <a:rPr lang="en-US" dirty="0" err="1"/>
                <a:t>antimicrobiens</a:t>
              </a:r>
              <a:r>
                <a:rPr lang="en-US" dirty="0"/>
                <a:t> (BUA)</a:t>
              </a:r>
            </a:p>
          </p:txBody>
        </p:sp>
        <p:sp>
          <p:nvSpPr>
            <p:cNvPr id="51" name="Rectangle 50">
              <a:extLst>
                <a:ext uri="{FF2B5EF4-FFF2-40B4-BE49-F238E27FC236}">
                  <a16:creationId xmlns:a16="http://schemas.microsoft.com/office/drawing/2014/main" id="{82284EF4-9AB3-F74F-A4B5-197C99DE5448}"/>
                </a:ext>
              </a:extLst>
            </p:cNvPr>
            <p:cNvSpPr/>
            <p:nvPr/>
          </p:nvSpPr>
          <p:spPr>
            <a:xfrm>
              <a:off x="6233259" y="1461773"/>
              <a:ext cx="802947"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Light" panose="02000000000000000000" pitchFamily="2" charset="0"/>
              </a:endParaRPr>
            </a:p>
          </p:txBody>
        </p:sp>
      </p:grpSp>
      <p:sp>
        <p:nvSpPr>
          <p:cNvPr id="18" name="Rectangle 17">
            <a:extLst>
              <a:ext uri="{FF2B5EF4-FFF2-40B4-BE49-F238E27FC236}">
                <a16:creationId xmlns:a16="http://schemas.microsoft.com/office/drawing/2014/main" id="{301FFD71-23F6-463A-99A4-A1DFCDC39ABB}"/>
              </a:ext>
            </a:extLst>
          </p:cNvPr>
          <p:cNvSpPr/>
          <p:nvPr/>
        </p:nvSpPr>
        <p:spPr>
          <a:xfrm>
            <a:off x="1690208" y="4995314"/>
            <a:ext cx="8881113" cy="14270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Light" panose="020F0502020204030203" pitchFamily="34" charset="0"/>
              <a:ea typeface="+mn-ea"/>
              <a:cs typeface="+mn-cs"/>
            </a:endParaRPr>
          </a:p>
        </p:txBody>
      </p:sp>
      <p:sp>
        <p:nvSpPr>
          <p:cNvPr id="23" name="Subtitle 2">
            <a:extLst>
              <a:ext uri="{FF2B5EF4-FFF2-40B4-BE49-F238E27FC236}">
                <a16:creationId xmlns:a16="http://schemas.microsoft.com/office/drawing/2014/main" id="{5FCD57E2-3AA9-4C36-885B-594B2E557405}"/>
              </a:ext>
            </a:extLst>
          </p:cNvPr>
          <p:cNvSpPr txBox="1">
            <a:spLocks/>
          </p:cNvSpPr>
          <p:nvPr/>
        </p:nvSpPr>
        <p:spPr>
          <a:xfrm>
            <a:off x="1690208" y="5411061"/>
            <a:ext cx="8881113" cy="1000595"/>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fontAlgn="base">
              <a:buFont typeface="Arial" panose="020B0604020202020204" pitchFamily="34" charset="0"/>
              <a:buChar char="•"/>
            </a:pPr>
            <a:r>
              <a:rPr lang="en-US" sz="1600" b="0" i="0" u="none" strike="noStrike" dirty="0">
                <a:solidFill>
                  <a:srgbClr val="000000"/>
                </a:solidFill>
                <a:effectLst/>
                <a:latin typeface="DINPro" panose="020B0504020101020102" pitchFamily="34" charset="0"/>
              </a:rPr>
              <a:t> </a:t>
            </a:r>
            <a:r>
              <a:rPr lang="fr-FR" sz="1600" dirty="0">
                <a:solidFill>
                  <a:srgbClr val="000000"/>
                </a:solidFill>
                <a:latin typeface="DINPro" panose="020B0504020101020102" pitchFamily="34" charset="0"/>
              </a:rPr>
              <a:t>Apprentissage en ligne + mentorat pour assurer une bonne intégration de l’apprentissage et son transfert sur le lieu de travail (suivi individualisé, classes virtuelles, </a:t>
            </a:r>
            <a:r>
              <a:rPr lang="fr-FR" sz="1600" dirty="0">
                <a:solidFill>
                  <a:schemeClr val="accent1"/>
                </a:solidFill>
                <a:latin typeface="DINPro" panose="020B0504020101020102" pitchFamily="34" charset="0"/>
              </a:rPr>
              <a:t>travaux professionnels</a:t>
            </a:r>
            <a:r>
              <a:rPr lang="fr-FR" sz="1600" dirty="0">
                <a:solidFill>
                  <a:srgbClr val="000000"/>
                </a:solidFill>
                <a:latin typeface="DINPro" panose="020B0504020101020102" pitchFamily="34" charset="0"/>
              </a:rPr>
              <a:t>)</a:t>
            </a:r>
          </a:p>
          <a:p>
            <a:pPr algn="l" fontAlgn="base">
              <a:buFont typeface="Arial" panose="020B0604020202020204" pitchFamily="34" charset="0"/>
              <a:buChar char="•"/>
            </a:pPr>
            <a:r>
              <a:rPr lang="en-US" sz="1600" b="0" i="0" u="none" strike="noStrike" dirty="0">
                <a:solidFill>
                  <a:srgbClr val="000000"/>
                </a:solidFill>
                <a:effectLst/>
                <a:latin typeface="DINPro" panose="020B0504020101020102" pitchFamily="34" charset="0"/>
              </a:rPr>
              <a:t> </a:t>
            </a:r>
            <a:r>
              <a:rPr lang="fr-FR" sz="1600" dirty="0">
                <a:solidFill>
                  <a:schemeClr val="accent1"/>
                </a:solidFill>
                <a:latin typeface="DINPro" panose="020B0504020101020102" pitchFamily="34" charset="0"/>
              </a:rPr>
              <a:t>Ateliers BUA/PCI </a:t>
            </a:r>
            <a:r>
              <a:rPr lang="fr-FR" sz="1600" dirty="0">
                <a:solidFill>
                  <a:srgbClr val="000000"/>
                </a:solidFill>
                <a:latin typeface="DINPro" panose="020B0504020101020102" pitchFamily="34" charset="0"/>
              </a:rPr>
              <a:t>en </a:t>
            </a:r>
            <a:r>
              <a:rPr lang="fr-FR" sz="1600" dirty="0" err="1">
                <a:solidFill>
                  <a:srgbClr val="000000"/>
                </a:solidFill>
                <a:latin typeface="DINPro" panose="020B0504020101020102" pitchFamily="34" charset="0"/>
              </a:rPr>
              <a:t>présenciel</a:t>
            </a:r>
            <a:r>
              <a:rPr lang="fr-FR" sz="1600" dirty="0">
                <a:solidFill>
                  <a:srgbClr val="000000"/>
                </a:solidFill>
                <a:latin typeface="DINPro" panose="020B0504020101020102" pitchFamily="34" charset="0"/>
              </a:rPr>
              <a:t> dans les pays (RCA, Irak, Kenya, RDC, Yémen et Nigeria)</a:t>
            </a:r>
            <a:endParaRPr lang="en-US" sz="1100" b="0" i="0" dirty="0">
              <a:solidFill>
                <a:srgbClr val="000000"/>
              </a:solidFill>
              <a:effectLst/>
              <a:latin typeface="Arial" panose="020B0604020202020204" pitchFamily="34" charset="0"/>
            </a:endParaRPr>
          </a:p>
        </p:txBody>
      </p:sp>
      <p:sp>
        <p:nvSpPr>
          <p:cNvPr id="24" name="TextBox 23">
            <a:extLst>
              <a:ext uri="{FF2B5EF4-FFF2-40B4-BE49-F238E27FC236}">
                <a16:creationId xmlns:a16="http://schemas.microsoft.com/office/drawing/2014/main" id="{39F12C02-C75E-401E-A800-9FC1AFCE71F6}"/>
              </a:ext>
            </a:extLst>
          </p:cNvPr>
          <p:cNvSpPr txBox="1"/>
          <p:nvPr/>
        </p:nvSpPr>
        <p:spPr>
          <a:xfrm>
            <a:off x="1690208" y="5016227"/>
            <a:ext cx="8289139" cy="369332"/>
          </a:xfrm>
          <a:prstGeom prst="rect">
            <a:avLst/>
          </a:prstGeom>
          <a:noFill/>
        </p:spPr>
        <p:txBody>
          <a:bodyPr wrap="square" rtlCol="0" anchor="b" anchorCtr="0">
            <a:spAutoFit/>
          </a:bodyPr>
          <a:lstStyle>
            <a:defPPr>
              <a:defRPr lang="fr-FR"/>
            </a:defPPr>
            <a:lvl1pPr marR="0" lvl="0" indent="0" fontAlgn="auto">
              <a:lnSpc>
                <a:spcPct val="100000"/>
              </a:lnSpc>
              <a:spcBef>
                <a:spcPts val="0"/>
              </a:spcBef>
              <a:spcAft>
                <a:spcPts val="0"/>
              </a:spcAft>
              <a:buClrTx/>
              <a:buSzTx/>
              <a:buFontTx/>
              <a:buNone/>
              <a:tabLst/>
              <a:defRPr b="1">
                <a:latin typeface="DINPro-Bold" panose="020B0504020101020102" pitchFamily="34" charset="0"/>
                <a:ea typeface="League Spartan" charset="0"/>
                <a:cs typeface="Poppins" pitchFamily="2" charset="77"/>
              </a:defRPr>
            </a:lvl1pPr>
          </a:lstStyle>
          <a:p>
            <a:r>
              <a:rPr lang="fr-FR" dirty="0"/>
              <a:t>100 heures de théorie + 60 heures de mentorat clinique</a:t>
            </a:r>
            <a:endParaRPr lang="en-US" dirty="0"/>
          </a:p>
        </p:txBody>
      </p:sp>
      <p:sp>
        <p:nvSpPr>
          <p:cNvPr id="25" name="ectangle 24">
            <a:extLst>
              <a:ext uri="{FF2B5EF4-FFF2-40B4-BE49-F238E27FC236}">
                <a16:creationId xmlns:a16="http://schemas.microsoft.com/office/drawing/2014/main" id="{8A1DDD4D-F4A9-4888-B4F5-E94426FF3DAF}"/>
              </a:ext>
            </a:extLst>
          </p:cNvPr>
          <p:cNvSpPr/>
          <p:nvPr/>
        </p:nvSpPr>
        <p:spPr>
          <a:xfrm>
            <a:off x="2124433" y="5375016"/>
            <a:ext cx="768311" cy="423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Light" panose="02000000000000000000" pitchFamily="2" charset="0"/>
              <a:ea typeface="+mn-ea"/>
              <a:cs typeface="+mn-cs"/>
            </a:endParaRPr>
          </a:p>
        </p:txBody>
      </p:sp>
      <p:cxnSp>
        <p:nvCxnSpPr>
          <p:cNvPr id="3" name="Straight Arrow Connector 2">
            <a:extLst>
              <a:ext uri="{FF2B5EF4-FFF2-40B4-BE49-F238E27FC236}">
                <a16:creationId xmlns:a16="http://schemas.microsoft.com/office/drawing/2014/main" id="{C72FFD29-ACEF-A2D4-57F1-CB112C672E34}"/>
              </a:ext>
            </a:extLst>
          </p:cNvPr>
          <p:cNvCxnSpPr/>
          <p:nvPr/>
        </p:nvCxnSpPr>
        <p:spPr>
          <a:xfrm>
            <a:off x="5550036" y="1991360"/>
            <a:ext cx="961584"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F139D55-7182-0937-7B6F-AA72B9C9C4B0}"/>
              </a:ext>
            </a:extLst>
          </p:cNvPr>
          <p:cNvCxnSpPr/>
          <p:nvPr/>
        </p:nvCxnSpPr>
        <p:spPr>
          <a:xfrm>
            <a:off x="5503543" y="4033520"/>
            <a:ext cx="961584"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FC737A4-6F1C-2368-6989-CA99036A783A}"/>
              </a:ext>
            </a:extLst>
          </p:cNvPr>
          <p:cNvSpPr txBox="1"/>
          <p:nvPr/>
        </p:nvSpPr>
        <p:spPr>
          <a:xfrm>
            <a:off x="3734770" y="224839"/>
            <a:ext cx="7491019" cy="1015663"/>
          </a:xfrm>
          <a:prstGeom prst="rect">
            <a:avLst/>
          </a:prstGeom>
          <a:noFill/>
        </p:spPr>
        <p:txBody>
          <a:bodyPr wrap="square" rtlCol="0">
            <a:spAutoFit/>
          </a:bodyPr>
          <a:lstStyle/>
          <a:p>
            <a:pPr lvl="1"/>
            <a:r>
              <a:rPr lang="fr-FR" dirty="0">
                <a:solidFill>
                  <a:schemeClr val="accent1"/>
                </a:solidFill>
              </a:rPr>
              <a:t>Via les travaux de pratique professionnelle en groupe </a:t>
            </a:r>
          </a:p>
          <a:p>
            <a:pPr lvl="1"/>
            <a:r>
              <a:rPr lang="fr-FR" dirty="0">
                <a:solidFill>
                  <a:schemeClr val="accent1"/>
                </a:solidFill>
              </a:rPr>
              <a:t>Via les ateliers sur terrain</a:t>
            </a:r>
          </a:p>
          <a:p>
            <a:endParaRPr lang="en-BE" sz="2400" dirty="0">
              <a:solidFill>
                <a:schemeClr val="accent1"/>
              </a:solidFill>
            </a:endParaRPr>
          </a:p>
        </p:txBody>
      </p:sp>
    </p:spTree>
    <p:extLst>
      <p:ext uri="{BB962C8B-B14F-4D97-AF65-F5344CB8AC3E}">
        <p14:creationId xmlns:p14="http://schemas.microsoft.com/office/powerpoint/2010/main" val="856673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in lab coats&#10;&#10;Description automatically generated">
            <a:extLst>
              <a:ext uri="{FF2B5EF4-FFF2-40B4-BE49-F238E27FC236}">
                <a16:creationId xmlns:a16="http://schemas.microsoft.com/office/drawing/2014/main" id="{C764993D-9986-DF06-AA5F-F9069C982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174503" y="4684129"/>
            <a:ext cx="2305435" cy="1729077"/>
          </a:xfrm>
          <a:prstGeom prst="rect">
            <a:avLst/>
          </a:prstGeom>
        </p:spPr>
      </p:pic>
      <p:pic>
        <p:nvPicPr>
          <p:cNvPr id="9" name="Picture 8">
            <a:extLst>
              <a:ext uri="{FF2B5EF4-FFF2-40B4-BE49-F238E27FC236}">
                <a16:creationId xmlns:a16="http://schemas.microsoft.com/office/drawing/2014/main" id="{BE8F44FB-62E5-4707-09B3-D0D518AD406E}"/>
              </a:ext>
            </a:extLst>
          </p:cNvPr>
          <p:cNvPicPr>
            <a:picLocks noChangeAspect="1"/>
          </p:cNvPicPr>
          <p:nvPr/>
        </p:nvPicPr>
        <p:blipFill>
          <a:blip r:embed="rId3"/>
          <a:stretch>
            <a:fillRect/>
          </a:stretch>
        </p:blipFill>
        <p:spPr>
          <a:xfrm>
            <a:off x="255224" y="4395950"/>
            <a:ext cx="3062849" cy="2295310"/>
          </a:xfrm>
          <a:prstGeom prst="rect">
            <a:avLst/>
          </a:prstGeom>
        </p:spPr>
      </p:pic>
      <p:pic>
        <p:nvPicPr>
          <p:cNvPr id="10" name="Picture 9">
            <a:extLst>
              <a:ext uri="{FF2B5EF4-FFF2-40B4-BE49-F238E27FC236}">
                <a16:creationId xmlns:a16="http://schemas.microsoft.com/office/drawing/2014/main" id="{DB9D92B0-1570-D5F9-6DFE-C2C5B3E408EA}"/>
              </a:ext>
            </a:extLst>
          </p:cNvPr>
          <p:cNvPicPr>
            <a:picLocks noChangeAspect="1"/>
          </p:cNvPicPr>
          <p:nvPr/>
        </p:nvPicPr>
        <p:blipFill>
          <a:blip r:embed="rId4"/>
          <a:stretch>
            <a:fillRect/>
          </a:stretch>
        </p:blipFill>
        <p:spPr>
          <a:xfrm>
            <a:off x="255224" y="1336724"/>
            <a:ext cx="3094504" cy="2320878"/>
          </a:xfrm>
          <a:prstGeom prst="rect">
            <a:avLst/>
          </a:prstGeom>
        </p:spPr>
      </p:pic>
      <p:sp>
        <p:nvSpPr>
          <p:cNvPr id="13" name="Rectangle 12">
            <a:extLst>
              <a:ext uri="{FF2B5EF4-FFF2-40B4-BE49-F238E27FC236}">
                <a16:creationId xmlns:a16="http://schemas.microsoft.com/office/drawing/2014/main" id="{CB1F1492-3526-44F0-831D-AB89E09DBBC4}"/>
              </a:ext>
            </a:extLst>
          </p:cNvPr>
          <p:cNvSpPr/>
          <p:nvPr/>
        </p:nvSpPr>
        <p:spPr>
          <a:xfrm>
            <a:off x="3828277" y="701275"/>
            <a:ext cx="6477195" cy="5524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Simulation de </a:t>
            </a:r>
            <a:r>
              <a:rPr lang="en-US" dirty="0" err="1"/>
              <a:t>l’épidémie</a:t>
            </a:r>
            <a:r>
              <a:rPr lang="en-US" dirty="0"/>
              <a:t> </a:t>
            </a:r>
            <a:r>
              <a:rPr lang="en-US" dirty="0" err="1"/>
              <a:t>d’infections</a:t>
            </a:r>
            <a:r>
              <a:rPr lang="en-US" dirty="0"/>
              <a:t> </a:t>
            </a:r>
            <a:r>
              <a:rPr lang="en-US" dirty="0" err="1"/>
              <a:t>nosocomiales</a:t>
            </a:r>
            <a:endParaRPr lang="en-GB" dirty="0"/>
          </a:p>
        </p:txBody>
      </p:sp>
      <p:pic>
        <p:nvPicPr>
          <p:cNvPr id="17" name="Picture 16">
            <a:extLst>
              <a:ext uri="{FF2B5EF4-FFF2-40B4-BE49-F238E27FC236}">
                <a16:creationId xmlns:a16="http://schemas.microsoft.com/office/drawing/2014/main" id="{59314152-63D7-8FB2-A77E-BE666B30A9F5}"/>
              </a:ext>
            </a:extLst>
          </p:cNvPr>
          <p:cNvPicPr>
            <a:picLocks noChangeAspect="1"/>
          </p:cNvPicPr>
          <p:nvPr/>
        </p:nvPicPr>
        <p:blipFill>
          <a:blip r:embed="rId5"/>
          <a:stretch>
            <a:fillRect/>
          </a:stretch>
        </p:blipFill>
        <p:spPr>
          <a:xfrm>
            <a:off x="5673151" y="4421499"/>
            <a:ext cx="2007809" cy="2287469"/>
          </a:xfrm>
          <a:prstGeom prst="rect">
            <a:avLst/>
          </a:prstGeom>
        </p:spPr>
      </p:pic>
      <p:sp>
        <p:nvSpPr>
          <p:cNvPr id="18" name="Rectangle 17">
            <a:extLst>
              <a:ext uri="{FF2B5EF4-FFF2-40B4-BE49-F238E27FC236}">
                <a16:creationId xmlns:a16="http://schemas.microsoft.com/office/drawing/2014/main" id="{24492713-FD16-FFB1-6843-F2F6E57D8FED}"/>
              </a:ext>
            </a:extLst>
          </p:cNvPr>
          <p:cNvSpPr/>
          <p:nvPr/>
        </p:nvSpPr>
        <p:spPr>
          <a:xfrm>
            <a:off x="5673150" y="3806679"/>
            <a:ext cx="2007809" cy="5524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Jeux</a:t>
            </a:r>
            <a:endParaRPr lang="en-GB" dirty="0"/>
          </a:p>
        </p:txBody>
      </p:sp>
      <p:sp>
        <p:nvSpPr>
          <p:cNvPr id="19" name="Rectangle 18">
            <a:extLst>
              <a:ext uri="{FF2B5EF4-FFF2-40B4-BE49-F238E27FC236}">
                <a16:creationId xmlns:a16="http://schemas.microsoft.com/office/drawing/2014/main" id="{B581D8B6-11E3-DDD1-D462-ADAFA0D6AF80}"/>
              </a:ext>
            </a:extLst>
          </p:cNvPr>
          <p:cNvSpPr/>
          <p:nvPr/>
        </p:nvSpPr>
        <p:spPr>
          <a:xfrm>
            <a:off x="170483" y="3823263"/>
            <a:ext cx="5021276" cy="5192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Visite du laboratoire de microbiologie</a:t>
            </a:r>
            <a:endParaRPr lang="en-GB" dirty="0"/>
          </a:p>
        </p:txBody>
      </p:sp>
      <p:sp>
        <p:nvSpPr>
          <p:cNvPr id="20" name="Rectangle 19">
            <a:extLst>
              <a:ext uri="{FF2B5EF4-FFF2-40B4-BE49-F238E27FC236}">
                <a16:creationId xmlns:a16="http://schemas.microsoft.com/office/drawing/2014/main" id="{542702DE-4D18-5513-4361-C6F0119064B0}"/>
              </a:ext>
            </a:extLst>
          </p:cNvPr>
          <p:cNvSpPr/>
          <p:nvPr/>
        </p:nvSpPr>
        <p:spPr>
          <a:xfrm>
            <a:off x="255224" y="701275"/>
            <a:ext cx="3094504" cy="5524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Audits et feedback</a:t>
            </a:r>
            <a:endParaRPr lang="en-GB" dirty="0"/>
          </a:p>
        </p:txBody>
      </p:sp>
      <p:pic>
        <p:nvPicPr>
          <p:cNvPr id="22" name="Picture 21" descr="A group of people standing around a large white board&#10;&#10;Description automatically generated">
            <a:extLst>
              <a:ext uri="{FF2B5EF4-FFF2-40B4-BE49-F238E27FC236}">
                <a16:creationId xmlns:a16="http://schemas.microsoft.com/office/drawing/2014/main" id="{C17FD2AD-536C-F092-614B-A08ED401F1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8279" y="1333073"/>
            <a:ext cx="3143250" cy="2357437"/>
          </a:xfrm>
          <a:prstGeom prst="rect">
            <a:avLst/>
          </a:prstGeom>
        </p:spPr>
      </p:pic>
      <p:sp>
        <p:nvSpPr>
          <p:cNvPr id="2" name="Title 1">
            <a:extLst>
              <a:ext uri="{FF2B5EF4-FFF2-40B4-BE49-F238E27FC236}">
                <a16:creationId xmlns:a16="http://schemas.microsoft.com/office/drawing/2014/main" id="{0FC859F9-64FA-CD53-B8DD-53CAA2626167}"/>
              </a:ext>
            </a:extLst>
          </p:cNvPr>
          <p:cNvSpPr>
            <a:spLocks noGrp="1"/>
          </p:cNvSpPr>
          <p:nvPr>
            <p:ph type="title"/>
          </p:nvPr>
        </p:nvSpPr>
        <p:spPr/>
        <p:txBody>
          <a:bodyPr>
            <a:normAutofit fontScale="90000"/>
          </a:bodyPr>
          <a:lstStyle/>
          <a:p>
            <a:r>
              <a:rPr lang="en-GB" dirty="0"/>
              <a:t>Atelier combine BUA/PCI </a:t>
            </a:r>
            <a:r>
              <a:rPr lang="en-GB" dirty="0" err="1"/>
              <a:t>en</a:t>
            </a:r>
            <a:r>
              <a:rPr lang="en-GB" dirty="0"/>
              <a:t> </a:t>
            </a:r>
            <a:r>
              <a:rPr lang="en-GB" dirty="0" err="1"/>
              <a:t>présenciel</a:t>
            </a:r>
            <a:r>
              <a:rPr lang="en-GB" dirty="0"/>
              <a:t> dans </a:t>
            </a:r>
            <a:r>
              <a:rPr lang="en-GB" dirty="0" err="1"/>
              <a:t>une</a:t>
            </a:r>
            <a:r>
              <a:rPr lang="en-GB" dirty="0"/>
              <a:t> structure de santé MSF</a:t>
            </a:r>
            <a:endParaRPr lang="en-BE" dirty="0"/>
          </a:p>
        </p:txBody>
      </p:sp>
      <p:sp>
        <p:nvSpPr>
          <p:cNvPr id="3" name="Rectangle 2">
            <a:extLst>
              <a:ext uri="{FF2B5EF4-FFF2-40B4-BE49-F238E27FC236}">
                <a16:creationId xmlns:a16="http://schemas.microsoft.com/office/drawing/2014/main" id="{F9DB996A-AA5E-E7D6-9948-1812EA22EFA4}"/>
              </a:ext>
            </a:extLst>
          </p:cNvPr>
          <p:cNvSpPr/>
          <p:nvPr/>
        </p:nvSpPr>
        <p:spPr>
          <a:xfrm>
            <a:off x="8162350" y="3824387"/>
            <a:ext cx="2115319" cy="288458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dirty="0"/>
              <a:t>Analyse des audits et préparation de réunion de Comité PCI ou BUA</a:t>
            </a:r>
          </a:p>
          <a:p>
            <a:endParaRPr lang="fr-FR" dirty="0"/>
          </a:p>
          <a:p>
            <a:r>
              <a:rPr lang="fr-FR" dirty="0"/>
              <a:t>Techniques de facilitation de formation</a:t>
            </a:r>
            <a:endParaRPr lang="en-GB" dirty="0"/>
          </a:p>
        </p:txBody>
      </p:sp>
      <p:pic>
        <p:nvPicPr>
          <p:cNvPr id="4" name="Picture 3">
            <a:extLst>
              <a:ext uri="{FF2B5EF4-FFF2-40B4-BE49-F238E27FC236}">
                <a16:creationId xmlns:a16="http://schemas.microsoft.com/office/drawing/2014/main" id="{C879EC50-8EA3-C716-051B-5CC64D5E4E26}"/>
              </a:ext>
            </a:extLst>
          </p:cNvPr>
          <p:cNvPicPr>
            <a:picLocks noChangeAspect="1"/>
          </p:cNvPicPr>
          <p:nvPr/>
        </p:nvPicPr>
        <p:blipFill>
          <a:blip r:embed="rId7"/>
          <a:stretch>
            <a:fillRect/>
          </a:stretch>
        </p:blipFill>
        <p:spPr>
          <a:xfrm>
            <a:off x="7162222" y="1333073"/>
            <a:ext cx="3143251" cy="2359614"/>
          </a:xfrm>
          <a:prstGeom prst="rect">
            <a:avLst/>
          </a:prstGeom>
        </p:spPr>
      </p:pic>
    </p:spTree>
    <p:extLst>
      <p:ext uri="{BB962C8B-B14F-4D97-AF65-F5344CB8AC3E}">
        <p14:creationId xmlns:p14="http://schemas.microsoft.com/office/powerpoint/2010/main" val="412016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1000"/>
                                        <p:tgtEl>
                                          <p:spTgt spid="3"/>
                                        </p:tgtEl>
                                      </p:cBhvr>
                                    </p:animEffect>
                                    <p:anim calcmode="lin" valueType="num">
                                      <p:cBhvr>
                                        <p:cTn id="64" dur="1000" fill="hold"/>
                                        <p:tgtEl>
                                          <p:spTgt spid="3"/>
                                        </p:tgtEl>
                                        <p:attrNameLst>
                                          <p:attrName>ppt_x</p:attrName>
                                        </p:attrNameLst>
                                      </p:cBhvr>
                                      <p:tavLst>
                                        <p:tav tm="0">
                                          <p:val>
                                            <p:strVal val="#ppt_x"/>
                                          </p:val>
                                        </p:tav>
                                        <p:tav tm="100000">
                                          <p:val>
                                            <p:strVal val="#ppt_x"/>
                                          </p:val>
                                        </p:tav>
                                      </p:tavLst>
                                    </p:anim>
                                    <p:anim calcmode="lin" valueType="num">
                                      <p:cBhvr>
                                        <p:cTn id="6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1000"/>
                                        <p:tgtEl>
                                          <p:spTgt spid="4"/>
                                        </p:tgtEl>
                                      </p:cBhvr>
                                    </p:animEffect>
                                    <p:anim calcmode="lin" valueType="num">
                                      <p:cBhvr>
                                        <p:cTn id="71" dur="1000" fill="hold"/>
                                        <p:tgtEl>
                                          <p:spTgt spid="4"/>
                                        </p:tgtEl>
                                        <p:attrNameLst>
                                          <p:attrName>ppt_x</p:attrName>
                                        </p:attrNameLst>
                                      </p:cBhvr>
                                      <p:tavLst>
                                        <p:tav tm="0">
                                          <p:val>
                                            <p:strVal val="#ppt_x"/>
                                          </p:val>
                                        </p:tav>
                                        <p:tav tm="100000">
                                          <p:val>
                                            <p:strVal val="#ppt_x"/>
                                          </p:val>
                                        </p:tav>
                                      </p:tavLst>
                                    </p:anim>
                                    <p:anim calcmode="lin" valueType="num">
                                      <p:cBhvr>
                                        <p:cTn id="7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19" grpId="0" animBg="1"/>
      <p:bldP spid="20" grpId="0" animBg="1"/>
      <p:bldP spid="3" grpId="0" animBg="1"/>
    </p:bldLst>
  </p:timing>
</p:sld>
</file>

<file path=ppt/theme/theme1.xml><?xml version="1.0" encoding="utf-8"?>
<a:theme xmlns:a="http://schemas.openxmlformats.org/drawingml/2006/main" name="With logo">
  <a:themeElements>
    <a:clrScheme name="MSF">
      <a:dk1>
        <a:srgbClr val="000000"/>
      </a:dk1>
      <a:lt1>
        <a:srgbClr val="FFFFFF"/>
      </a:lt1>
      <a:dk2>
        <a:srgbClr val="000000"/>
      </a:dk2>
      <a:lt2>
        <a:srgbClr val="FFFFFF"/>
      </a:lt2>
      <a:accent1>
        <a:srgbClr val="EE0000"/>
      </a:accent1>
      <a:accent2>
        <a:srgbClr val="B33536"/>
      </a:accent2>
      <a:accent3>
        <a:srgbClr val="D5D4D4"/>
      </a:accent3>
      <a:accent4>
        <a:srgbClr val="AAA9A8"/>
      </a:accent4>
      <a:accent5>
        <a:srgbClr val="807F7D"/>
      </a:accent5>
      <a:accent6>
        <a:srgbClr val="6A5178"/>
      </a:accent6>
      <a:hlink>
        <a:srgbClr val="EE0000"/>
      </a:hlink>
      <a:folHlink>
        <a:srgbClr val="807F7D"/>
      </a:folHlink>
    </a:clrScheme>
    <a:fontScheme name="MSF">
      <a:majorFont>
        <a:latin typeface="DINPro-Black"/>
        <a:ea typeface=""/>
        <a:cs typeface=""/>
      </a:majorFont>
      <a:minorFont>
        <a:latin typeface="DIN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PPTAcademy (1).pptx" id="{FCF4CA16-0DC8-4DD1-9FCF-7F316F01A1C6}" vid="{3E3D9F55-1737-4CDA-A573-8164432CABF7}"/>
    </a:ext>
  </a:extLst>
</a:theme>
</file>

<file path=ppt/theme/theme2.xml><?xml version="1.0" encoding="utf-8"?>
<a:theme xmlns:a="http://schemas.openxmlformats.org/drawingml/2006/main" name="No logo">
  <a:themeElements>
    <a:clrScheme name="MSF">
      <a:dk1>
        <a:srgbClr val="000000"/>
      </a:dk1>
      <a:lt1>
        <a:srgbClr val="FFFFFF"/>
      </a:lt1>
      <a:dk2>
        <a:srgbClr val="000000"/>
      </a:dk2>
      <a:lt2>
        <a:srgbClr val="FFFFFF"/>
      </a:lt2>
      <a:accent1>
        <a:srgbClr val="EE0000"/>
      </a:accent1>
      <a:accent2>
        <a:srgbClr val="B33536"/>
      </a:accent2>
      <a:accent3>
        <a:srgbClr val="D5D4D4"/>
      </a:accent3>
      <a:accent4>
        <a:srgbClr val="AAA9A8"/>
      </a:accent4>
      <a:accent5>
        <a:srgbClr val="807F7D"/>
      </a:accent5>
      <a:accent6>
        <a:srgbClr val="6A5178"/>
      </a:accent6>
      <a:hlink>
        <a:srgbClr val="EE0000"/>
      </a:hlink>
      <a:folHlink>
        <a:srgbClr val="807F7D"/>
      </a:folHlink>
    </a:clrScheme>
    <a:fontScheme name="MSF">
      <a:majorFont>
        <a:latin typeface="DINPro-Black"/>
        <a:ea typeface=""/>
        <a:cs typeface=""/>
      </a:majorFont>
      <a:minorFont>
        <a:latin typeface="DIN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PPTAcademy (1).pptx" id="{FCF4CA16-0DC8-4DD1-9FCF-7F316F01A1C6}" vid="{322BBA99-7811-4114-92EC-62CD1C3EF33A}"/>
    </a:ext>
  </a:extLst>
</a:theme>
</file>

<file path=ppt/theme/theme3.xml><?xml version="1.0" encoding="utf-8"?>
<a:theme xmlns:a="http://schemas.openxmlformats.org/drawingml/2006/main" name="Fra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EFD34791AAE4409E8D99DCDC4A7371" ma:contentTypeVersion="24" ma:contentTypeDescription="Create a new document." ma:contentTypeScope="" ma:versionID="bc5ff242c4f486b43337e70d2d91fd73">
  <xsd:schema xmlns:xsd="http://www.w3.org/2001/XMLSchema" xmlns:xs="http://www.w3.org/2001/XMLSchema" xmlns:p="http://schemas.microsoft.com/office/2006/metadata/properties" xmlns:ns2="35daf7e4-6877-4116-8013-a0cee13bbb2f" xmlns:ns3="404472ee-9146-448e-aefd-83af3fb17244" xmlns:ns4="20c1abfa-485b-41c9-a329-38772ca1fd48" targetNamespace="http://schemas.microsoft.com/office/2006/metadata/properties" ma:root="true" ma:fieldsID="67daeefd52db6ab86f6e4bd9d851cf29" ns2:_="" ns3:_="" ns4:_="">
    <xsd:import namespace="35daf7e4-6877-4116-8013-a0cee13bbb2f"/>
    <xsd:import namespace="404472ee-9146-448e-aefd-83af3fb17244"/>
    <xsd:import namespace="20c1abfa-485b-41c9-a329-38772ca1fd4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_Flow_SignoffStatu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3:_dlc_DocId" minOccurs="0"/>
                <xsd:element ref="ns3:_dlc_DocIdUrl" minOccurs="0"/>
                <xsd:element ref="ns3:_dlc_DocIdPersistId"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daf7e4-6877-4116-8013-a0cee13bbb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f8169e7-20d4-4f95-9450-953b2d8ea51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04472ee-9146-448e-aefd-83af3fb1724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_dlc_DocId" ma:index="27" nillable="true" ma:displayName="Document ID Value" ma:description="The value of the document ID assigned to this item." ma:indexed="true" ma:internalName="_dlc_DocId" ma:readOnly="true">
      <xsd:simpleType>
        <xsd:restriction base="dms:Text"/>
      </xsd:simpleType>
    </xsd:element>
    <xsd:element name="_dlc_DocIdUrl" ma:index="2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9"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0c1abfa-485b-41c9-a329-38772ca1fd48"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8dac6000-d4ad-4ce0-b994-8b792ed365ba}" ma:internalName="TaxCatchAll" ma:showField="CatchAllData" ma:web="404472ee-9146-448e-aefd-83af3fb172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35daf7e4-6877-4116-8013-a0cee13bbb2f">
      <Terms xmlns="http://schemas.microsoft.com/office/infopath/2007/PartnerControls"/>
    </lcf76f155ced4ddcb4097134ff3c332f>
    <TaxCatchAll xmlns="20c1abfa-485b-41c9-a329-38772ca1fd48" xsi:nil="true"/>
    <_Flow_SignoffStatus xmlns="35daf7e4-6877-4116-8013-a0cee13bbb2f" xsi:nil="true"/>
    <_dlc_DocId xmlns="404472ee-9146-448e-aefd-83af3fb17244">FJNC5TUN7N6M-1409951583-401101</_dlc_DocId>
    <_dlc_DocIdUrl xmlns="404472ee-9146-448e-aefd-83af3fb17244">
      <Url>https://msfintl.sharepoint.com/sites/grp-msf-academy/_layouts/15/DocIdRedir.aspx?ID=FJNC5TUN7N6M-1409951583-401101</Url>
      <Description>FJNC5TUN7N6M-1409951583-401101</Description>
    </_dlc_DocIdUrl>
  </documentManagement>
</p:properties>
</file>

<file path=customXml/itemProps1.xml><?xml version="1.0" encoding="utf-8"?>
<ds:datastoreItem xmlns:ds="http://schemas.openxmlformats.org/officeDocument/2006/customXml" ds:itemID="{1AEB6F48-4785-4825-B898-2FDE7D564E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daf7e4-6877-4116-8013-a0cee13bbb2f"/>
    <ds:schemaRef ds:uri="404472ee-9146-448e-aefd-83af3fb17244"/>
    <ds:schemaRef ds:uri="20c1abfa-485b-41c9-a329-38772ca1fd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801E42-29E6-4205-A86F-9BEF5CFD3726}">
  <ds:schemaRefs>
    <ds:schemaRef ds:uri="http://schemas.microsoft.com/sharepoint/v3/contenttype/forms"/>
  </ds:schemaRefs>
</ds:datastoreItem>
</file>

<file path=customXml/itemProps3.xml><?xml version="1.0" encoding="utf-8"?>
<ds:datastoreItem xmlns:ds="http://schemas.openxmlformats.org/officeDocument/2006/customXml" ds:itemID="{F3E34AF7-5CF2-465D-B8D0-41637CC26789}">
  <ds:schemaRefs>
    <ds:schemaRef ds:uri="http://schemas.microsoft.com/sharepoint/events"/>
  </ds:schemaRefs>
</ds:datastoreItem>
</file>

<file path=customXml/itemProps4.xml><?xml version="1.0" encoding="utf-8"?>
<ds:datastoreItem xmlns:ds="http://schemas.openxmlformats.org/officeDocument/2006/customXml" ds:itemID="{D053F7DF-8489-43D0-9088-4DF8D740B781}">
  <ds:schemaRefs>
    <ds:schemaRef ds:uri="http://purl.org/dc/terms/"/>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404472ee-9146-448e-aefd-83af3fb17244"/>
    <ds:schemaRef ds:uri="35daf7e4-6877-4116-8013-a0cee13bbb2f"/>
    <ds:schemaRef ds:uri="20c1abfa-485b-41c9-a329-38772ca1fd48"/>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AMR learning initiative-MSF Academy-ECCMID-FR- Jan 2026</Template>
  <TotalTime>42605</TotalTime>
  <Words>1638</Words>
  <Application>Microsoft Office PowerPoint</Application>
  <PresentationFormat>Widescreen</PresentationFormat>
  <Paragraphs>218</Paragraphs>
  <Slides>13</Slides>
  <Notes>4</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13</vt:i4>
      </vt:variant>
    </vt:vector>
  </HeadingPairs>
  <TitlesOfParts>
    <vt:vector size="30" baseType="lpstr">
      <vt:lpstr>Arial</vt:lpstr>
      <vt:lpstr>Calibri</vt:lpstr>
      <vt:lpstr>Century Gothic</vt:lpstr>
      <vt:lpstr>Corbel</vt:lpstr>
      <vt:lpstr>Courier New</vt:lpstr>
      <vt:lpstr>DINPro</vt:lpstr>
      <vt:lpstr>DINPro-Black</vt:lpstr>
      <vt:lpstr>DINPro-Bold</vt:lpstr>
      <vt:lpstr>DINPro-Medium</vt:lpstr>
      <vt:lpstr>Lato</vt:lpstr>
      <vt:lpstr>Lato Light</vt:lpstr>
      <vt:lpstr>Roboto Light</vt:lpstr>
      <vt:lpstr>Wingdings</vt:lpstr>
      <vt:lpstr>Wingdings 2</vt:lpstr>
      <vt:lpstr>With logo</vt:lpstr>
      <vt:lpstr>No logo</vt:lpstr>
      <vt:lpstr>Frame</vt:lpstr>
      <vt:lpstr>Apprentissage de la Résistance aux Antimicrobiens  Améliorer la gestion de la résistance aux antimicrobiens dans les projets de MSF</vt:lpstr>
      <vt:lpstr>PowerPoint Presentation</vt:lpstr>
      <vt:lpstr>Comment se passe le transfert d’apprentissage ?</vt:lpstr>
      <vt:lpstr>PowerPoint Presentation</vt:lpstr>
      <vt:lpstr>Quels sont les clefs de ce succès?</vt:lpstr>
      <vt:lpstr>Accès possible depuis tout pays via le e-Learning (+ appui MSF)</vt:lpstr>
      <vt:lpstr>Mentorat Clinique individualisé</vt:lpstr>
      <vt:lpstr>Renforcement des liens</vt:lpstr>
      <vt:lpstr>Atelier combine BUA/PCI en présenciel dans une structure de santé MSF</vt:lpstr>
      <vt:lpstr>Développement de communautés de pratique entre alumni</vt:lpstr>
      <vt:lpstr>Défis ?</vt:lpstr>
      <vt:lpstr>PowerPoint Presentation</vt:lpstr>
      <vt:lpstr>PowerPoint Presentation</vt:lpstr>
    </vt:vector>
  </TitlesOfParts>
  <Company>MSF OCB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AMR Learning Initiatives</dc:title>
  <dc:creator>Kyi Pyar</dc:creator>
  <cp:lastModifiedBy>Sarah Daho</cp:lastModifiedBy>
  <cp:revision>12</cp:revision>
  <dcterms:created xsi:type="dcterms:W3CDTF">2025-11-12T13:27:30Z</dcterms:created>
  <dcterms:modified xsi:type="dcterms:W3CDTF">2026-01-13T16:58:00Z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0x01010046EFD34791AAE4409E8D99DCDC4A7371</vt:lpwstr>
  </property>
  <property fmtid="{D5CDD505-2E9C-101B-9397-08002B2CF9AE}" pid="4" name="_dlc_DocIdItemGuid">
    <vt:lpwstr>2f91415b-2d92-48e9-83a4-bba8dfc734a4</vt:lpwstr>
  </property>
</Properties>
</file>