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92" r:id="rId5"/>
    <p:sldId id="1187" r:id="rId6"/>
    <p:sldId id="1181" r:id="rId7"/>
    <p:sldId id="1188" r:id="rId8"/>
    <p:sldId id="1204" r:id="rId9"/>
    <p:sldId id="1171" r:id="rId10"/>
    <p:sldId id="1172" r:id="rId11"/>
    <p:sldId id="258" r:id="rId12"/>
    <p:sldId id="1190" r:id="rId13"/>
    <p:sldId id="394" r:id="rId14"/>
    <p:sldId id="1170" r:id="rId15"/>
    <p:sldId id="386" r:id="rId16"/>
    <p:sldId id="1201" r:id="rId17"/>
    <p:sldId id="1164" r:id="rId18"/>
    <p:sldId id="1166" r:id="rId19"/>
    <p:sldId id="1202" r:id="rId20"/>
    <p:sldId id="290" r:id="rId21"/>
    <p:sldId id="986" r:id="rId22"/>
    <p:sldId id="1203" r:id="rId23"/>
    <p:sldId id="971" r:id="rId24"/>
    <p:sldId id="1006" r:id="rId25"/>
    <p:sldId id="1199" r:id="rId26"/>
    <p:sldId id="1205" r:id="rId27"/>
    <p:sldId id="1200" r:id="rId28"/>
    <p:sldId id="581" r:id="rId29"/>
    <p:sldId id="423" r:id="rId30"/>
    <p:sldId id="1207" r:id="rId31"/>
    <p:sldId id="264" r:id="rId32"/>
  </p:sldIdLst>
  <p:sldSz cx="9144000" cy="5143500" type="screen16x9"/>
  <p:notesSz cx="6858000" cy="9144000"/>
  <p:custDataLst>
    <p:tags r:id="rId35"/>
  </p:custDataLst>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3" userDrawn="1">
          <p15:clr>
            <a:srgbClr val="A4A3A4"/>
          </p15:clr>
        </p15:guide>
        <p15:guide id="2" pos="127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2291" autoAdjust="0"/>
  </p:normalViewPr>
  <p:slideViewPr>
    <p:cSldViewPr snapToGrid="0">
      <p:cViewPr varScale="1">
        <p:scale>
          <a:sx n="63" d="100"/>
          <a:sy n="63" d="100"/>
        </p:scale>
        <p:origin x="1360" y="44"/>
      </p:cViewPr>
      <p:guideLst>
        <p:guide orient="horz" pos="463"/>
        <p:guide pos="127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an Dicko" userId="S::astan.dicko@brussels.msf.org::5f1a0f1b-93b8-4a1f-9862-345ba7c8a8cd" providerId="AD" clId="Web-{D98545C9-7C7D-E202-431F-EE6F207DD338}"/>
    <pc:docChg chg="delSld modSld">
      <pc:chgData name="Astan Dicko" userId="S::astan.dicko@brussels.msf.org::5f1a0f1b-93b8-4a1f-9862-345ba7c8a8cd" providerId="AD" clId="Web-{D98545C9-7C7D-E202-431F-EE6F207DD338}" dt="2025-12-15T10:12:10.800" v="4"/>
      <pc:docMkLst>
        <pc:docMk/>
      </pc:docMkLst>
      <pc:sldChg chg="addSp modSp">
        <pc:chgData name="Astan Dicko" userId="S::astan.dicko@brussels.msf.org::5f1a0f1b-93b8-4a1f-9862-345ba7c8a8cd" providerId="AD" clId="Web-{D98545C9-7C7D-E202-431F-EE6F207DD338}" dt="2025-12-15T10:12:06.331" v="3" actId="14100"/>
        <pc:sldMkLst>
          <pc:docMk/>
          <pc:sldMk cId="4187276622" sldId="1166"/>
        </pc:sldMkLst>
        <pc:picChg chg="add mod">
          <ac:chgData name="Astan Dicko" userId="S::astan.dicko@brussels.msf.org::5f1a0f1b-93b8-4a1f-9862-345ba7c8a8cd" providerId="AD" clId="Web-{D98545C9-7C7D-E202-431F-EE6F207DD338}" dt="2025-12-15T10:12:06.331" v="3" actId="14100"/>
          <ac:picMkLst>
            <pc:docMk/>
            <pc:sldMk cId="4187276622" sldId="1166"/>
            <ac:picMk id="4" creationId="{30FE6422-5F45-E328-08E2-F19BC8507FAB}"/>
          </ac:picMkLst>
        </pc:picChg>
      </pc:sldChg>
    </pc:docChg>
  </pc:docChgLst>
  <pc:docChgLst>
    <pc:chgData name="Justine Michel (she/her)" userId="S::justine.michel@newyork.msf.org::50de7fd9-c3a9-4b9e-bcf6-d6dc9b5bf06d" providerId="AD" clId="Web-{110424B0-2937-7404-6050-B0B3C9EA912E}"/>
    <pc:docChg chg="modSld sldOrd">
      <pc:chgData name="Justine Michel (she/her)" userId="S::justine.michel@newyork.msf.org::50de7fd9-c3a9-4b9e-bcf6-d6dc9b5bf06d" providerId="AD" clId="Web-{110424B0-2937-7404-6050-B0B3C9EA912E}" dt="2026-01-03T18:15:21.812" v="518"/>
      <pc:docMkLst>
        <pc:docMk/>
      </pc:docMkLst>
      <pc:sldChg chg="modNotes">
        <pc:chgData name="Justine Michel (she/her)" userId="S::justine.michel@newyork.msf.org::50de7fd9-c3a9-4b9e-bcf6-d6dc9b5bf06d" providerId="AD" clId="Web-{110424B0-2937-7404-6050-B0B3C9EA912E}" dt="2026-01-03T18:08:23.388" v="470"/>
        <pc:sldMkLst>
          <pc:docMk/>
          <pc:sldMk cId="3458351328" sldId="290"/>
        </pc:sldMkLst>
      </pc:sldChg>
      <pc:sldChg chg="modNotes">
        <pc:chgData name="Justine Michel (she/her)" userId="S::justine.michel@newyork.msf.org::50de7fd9-c3a9-4b9e-bcf6-d6dc9b5bf06d" providerId="AD" clId="Web-{110424B0-2937-7404-6050-B0B3C9EA912E}" dt="2026-01-03T17:51:17.930" v="449"/>
        <pc:sldMkLst>
          <pc:docMk/>
          <pc:sldMk cId="1508640289" sldId="386"/>
        </pc:sldMkLst>
      </pc:sldChg>
      <pc:sldChg chg="modNotes">
        <pc:chgData name="Justine Michel (she/her)" userId="S::justine.michel@newyork.msf.org::50de7fd9-c3a9-4b9e-bcf6-d6dc9b5bf06d" providerId="AD" clId="Web-{110424B0-2937-7404-6050-B0B3C9EA912E}" dt="2026-01-03T17:50:15.646" v="435"/>
        <pc:sldMkLst>
          <pc:docMk/>
          <pc:sldMk cId="3996837902" sldId="394"/>
        </pc:sldMkLst>
      </pc:sldChg>
      <pc:sldChg chg="modNotes">
        <pc:chgData name="Justine Michel (she/her)" userId="S::justine.michel@newyork.msf.org::50de7fd9-c3a9-4b9e-bcf6-d6dc9b5bf06d" providerId="AD" clId="Web-{110424B0-2937-7404-6050-B0B3C9EA912E}" dt="2026-01-03T18:08:21.029" v="469"/>
        <pc:sldMkLst>
          <pc:docMk/>
          <pc:sldMk cId="2647748638" sldId="986"/>
        </pc:sldMkLst>
      </pc:sldChg>
      <pc:sldChg chg="modNotes">
        <pc:chgData name="Justine Michel (she/her)" userId="S::justine.michel@newyork.msf.org::50de7fd9-c3a9-4b9e-bcf6-d6dc9b5bf06d" providerId="AD" clId="Web-{110424B0-2937-7404-6050-B0B3C9EA912E}" dt="2026-01-03T18:14:12.904" v="505"/>
        <pc:sldMkLst>
          <pc:docMk/>
          <pc:sldMk cId="3040521463" sldId="1006"/>
        </pc:sldMkLst>
      </pc:sldChg>
      <pc:sldChg chg="modNotes">
        <pc:chgData name="Justine Michel (she/her)" userId="S::justine.michel@newyork.msf.org::50de7fd9-c3a9-4b9e-bcf6-d6dc9b5bf06d" providerId="AD" clId="Web-{110424B0-2937-7404-6050-B0B3C9EA912E}" dt="2026-01-03T17:51:37.665" v="450"/>
        <pc:sldMkLst>
          <pc:docMk/>
          <pc:sldMk cId="1640659112" sldId="1164"/>
        </pc:sldMkLst>
      </pc:sldChg>
      <pc:sldChg chg="modNotes">
        <pc:chgData name="Justine Michel (she/her)" userId="S::justine.michel@newyork.msf.org::50de7fd9-c3a9-4b9e-bcf6-d6dc9b5bf06d" providerId="AD" clId="Web-{110424B0-2937-7404-6050-B0B3C9EA912E}" dt="2026-01-03T17:53:52.670" v="456"/>
        <pc:sldMkLst>
          <pc:docMk/>
          <pc:sldMk cId="4187276622" sldId="1166"/>
        </pc:sldMkLst>
      </pc:sldChg>
      <pc:sldChg chg="modSp ord modNotes">
        <pc:chgData name="Justine Michel (she/her)" userId="S::justine.michel@newyork.msf.org::50de7fd9-c3a9-4b9e-bcf6-d6dc9b5bf06d" providerId="AD" clId="Web-{110424B0-2937-7404-6050-B0B3C9EA912E}" dt="2026-01-03T17:43:12.470" v="289"/>
        <pc:sldMkLst>
          <pc:docMk/>
          <pc:sldMk cId="1042487756" sldId="1171"/>
        </pc:sldMkLst>
        <pc:graphicFrameChg chg="modGraphic">
          <ac:chgData name="Justine Michel (she/her)" userId="S::justine.michel@newyork.msf.org::50de7fd9-c3a9-4b9e-bcf6-d6dc9b5bf06d" providerId="AD" clId="Web-{110424B0-2937-7404-6050-B0B3C9EA912E}" dt="2026-01-03T17:42:14.813" v="270" actId="20577"/>
          <ac:graphicFrameMkLst>
            <pc:docMk/>
            <pc:sldMk cId="1042487756" sldId="1171"/>
            <ac:graphicFrameMk id="13" creationId="{E30C8480-BA92-2A8F-6561-1A10A25E70B8}"/>
          </ac:graphicFrameMkLst>
        </pc:graphicFrameChg>
      </pc:sldChg>
      <pc:sldChg chg="ord">
        <pc:chgData name="Justine Michel (she/her)" userId="S::justine.michel@newyork.msf.org::50de7fd9-c3a9-4b9e-bcf6-d6dc9b5bf06d" providerId="AD" clId="Web-{110424B0-2937-7404-6050-B0B3C9EA912E}" dt="2026-01-03T17:39:28.404" v="249"/>
        <pc:sldMkLst>
          <pc:docMk/>
          <pc:sldMk cId="1289160025" sldId="1172"/>
        </pc:sldMkLst>
      </pc:sldChg>
      <pc:sldChg chg="modNotes">
        <pc:chgData name="Justine Michel (she/her)" userId="S::justine.michel@newyork.msf.org::50de7fd9-c3a9-4b9e-bcf6-d6dc9b5bf06d" providerId="AD" clId="Web-{110424B0-2937-7404-6050-B0B3C9EA912E}" dt="2026-01-03T17:13:25.948" v="18"/>
        <pc:sldMkLst>
          <pc:docMk/>
          <pc:sldMk cId="2910917229" sldId="1181"/>
        </pc:sldMkLst>
      </pc:sldChg>
      <pc:sldChg chg="modNotes">
        <pc:chgData name="Justine Michel (she/her)" userId="S::justine.michel@newyork.msf.org::50de7fd9-c3a9-4b9e-bcf6-d6dc9b5bf06d" providerId="AD" clId="Web-{110424B0-2937-7404-6050-B0B3C9EA912E}" dt="2026-01-03T17:28:18.477" v="243"/>
        <pc:sldMkLst>
          <pc:docMk/>
          <pc:sldMk cId="3303237121" sldId="1188"/>
        </pc:sldMkLst>
      </pc:sldChg>
      <pc:sldChg chg="modNotes">
        <pc:chgData name="Justine Michel (she/her)" userId="S::justine.michel@newyork.msf.org::50de7fd9-c3a9-4b9e-bcf6-d6dc9b5bf06d" providerId="AD" clId="Web-{110424B0-2937-7404-6050-B0B3C9EA912E}" dt="2026-01-03T18:15:21.812" v="518"/>
        <pc:sldMkLst>
          <pc:docMk/>
          <pc:sldMk cId="840538232" sldId="1199"/>
        </pc:sldMkLst>
      </pc:sldChg>
      <pc:sldChg chg="modNotes">
        <pc:chgData name="Justine Michel (she/her)" userId="S::justine.michel@newyork.msf.org::50de7fd9-c3a9-4b9e-bcf6-d6dc9b5bf06d" providerId="AD" clId="Web-{110424B0-2937-7404-6050-B0B3C9EA912E}" dt="2026-01-03T18:11:18.838" v="501"/>
        <pc:sldMkLst>
          <pc:docMk/>
          <pc:sldMk cId="216097314" sldId="1200"/>
        </pc:sldMkLst>
      </pc:sldChg>
      <pc:sldChg chg="modNotes">
        <pc:chgData name="Justine Michel (she/her)" userId="S::justine.michel@newyork.msf.org::50de7fd9-c3a9-4b9e-bcf6-d6dc9b5bf06d" providerId="AD" clId="Web-{110424B0-2937-7404-6050-B0B3C9EA912E}" dt="2026-01-03T17:38:02.230" v="247"/>
        <pc:sldMkLst>
          <pc:docMk/>
          <pc:sldMk cId="951765887" sldId="1204"/>
        </pc:sldMkLst>
      </pc:sldChg>
    </pc:docChg>
  </pc:docChgLst>
  <pc:docChgLst>
    <pc:chgData name="Astan Dicko" userId="5f1a0f1b-93b8-4a1f-9862-345ba7c8a8cd" providerId="ADAL" clId="{CD6ADC2A-EC57-4A5D-BF20-DE4B39D595BB}"/>
    <pc:docChg chg="undo redo custSel addSld delSld modSld sldOrd">
      <pc:chgData name="Astan Dicko" userId="5f1a0f1b-93b8-4a1f-9862-345ba7c8a8cd" providerId="ADAL" clId="{CD6ADC2A-EC57-4A5D-BF20-DE4B39D595BB}" dt="2026-01-14T13:19:09.469" v="15568" actId="20577"/>
      <pc:docMkLst>
        <pc:docMk/>
      </pc:docMkLst>
      <pc:sldChg chg="addSp modSp mod ord modNotesTx">
        <pc:chgData name="Astan Dicko" userId="5f1a0f1b-93b8-4a1f-9862-345ba7c8a8cd" providerId="ADAL" clId="{CD6ADC2A-EC57-4A5D-BF20-DE4B39D595BB}" dt="2026-01-13T19:45:52.080" v="12469" actId="313"/>
        <pc:sldMkLst>
          <pc:docMk/>
          <pc:sldMk cId="474769666" sldId="258"/>
        </pc:sldMkLst>
        <pc:picChg chg="add mod">
          <ac:chgData name="Astan Dicko" userId="5f1a0f1b-93b8-4a1f-9862-345ba7c8a8cd" providerId="ADAL" clId="{CD6ADC2A-EC57-4A5D-BF20-DE4B39D595BB}" dt="2025-12-22T09:38:11.322" v="1675" actId="1076"/>
          <ac:picMkLst>
            <pc:docMk/>
            <pc:sldMk cId="474769666" sldId="258"/>
            <ac:picMk id="3" creationId="{2156EDCB-74AC-7696-BAA7-47BC79848C4B}"/>
          </ac:picMkLst>
        </pc:picChg>
        <pc:picChg chg="mod">
          <ac:chgData name="Astan Dicko" userId="5f1a0f1b-93b8-4a1f-9862-345ba7c8a8cd" providerId="ADAL" clId="{CD6ADC2A-EC57-4A5D-BF20-DE4B39D595BB}" dt="2025-12-18T13:06:05.402" v="1431" actId="14100"/>
          <ac:picMkLst>
            <pc:docMk/>
            <pc:sldMk cId="474769666" sldId="258"/>
            <ac:picMk id="4" creationId="{72EF6CE1-925E-C39C-43B9-D7BDD1F801BB}"/>
          </ac:picMkLst>
        </pc:picChg>
      </pc:sldChg>
      <pc:sldChg chg="modSp mod delDesignElem">
        <pc:chgData name="Astan Dicko" userId="5f1a0f1b-93b8-4a1f-9862-345ba7c8a8cd" providerId="ADAL" clId="{CD6ADC2A-EC57-4A5D-BF20-DE4B39D595BB}" dt="2026-01-08T07:34:06.162" v="6464" actId="20577"/>
        <pc:sldMkLst>
          <pc:docMk/>
          <pc:sldMk cId="0" sldId="264"/>
        </pc:sldMkLst>
        <pc:spChg chg="mod">
          <ac:chgData name="Astan Dicko" userId="5f1a0f1b-93b8-4a1f-9862-345ba7c8a8cd" providerId="ADAL" clId="{CD6ADC2A-EC57-4A5D-BF20-DE4B39D595BB}" dt="2026-01-08T07:34:06.162" v="6464" actId="20577"/>
          <ac:spMkLst>
            <pc:docMk/>
            <pc:sldMk cId="0" sldId="264"/>
            <ac:spMk id="16" creationId="{2DA4072E-2B27-F202-423B-0CE3BF2D3CF6}"/>
          </ac:spMkLst>
        </pc:spChg>
        <pc:spChg chg="mod">
          <ac:chgData name="Astan Dicko" userId="5f1a0f1b-93b8-4a1f-9862-345ba7c8a8cd" providerId="ADAL" clId="{CD6ADC2A-EC57-4A5D-BF20-DE4B39D595BB}" dt="2026-01-08T07:34:00.480" v="6463" actId="403"/>
          <ac:spMkLst>
            <pc:docMk/>
            <pc:sldMk cId="0" sldId="264"/>
            <ac:spMk id="44037" creationId="{76A7224C-5744-3A97-B4B8-673BB96526BC}"/>
          </ac:spMkLst>
        </pc:spChg>
      </pc:sldChg>
      <pc:sldChg chg="modSp modNotesTx">
        <pc:chgData name="Astan Dicko" userId="5f1a0f1b-93b8-4a1f-9862-345ba7c8a8cd" providerId="ADAL" clId="{CD6ADC2A-EC57-4A5D-BF20-DE4B39D595BB}" dt="2026-01-13T19:50:27.261" v="12514" actId="20577"/>
        <pc:sldMkLst>
          <pc:docMk/>
          <pc:sldMk cId="3458351328" sldId="290"/>
        </pc:sldMkLst>
        <pc:grpChg chg="mod">
          <ac:chgData name="Astan Dicko" userId="5f1a0f1b-93b8-4a1f-9862-345ba7c8a8cd" providerId="ADAL" clId="{CD6ADC2A-EC57-4A5D-BF20-DE4B39D595BB}" dt="2025-12-18T12:55:44.102" v="1417" actId="1036"/>
          <ac:grpSpMkLst>
            <pc:docMk/>
            <pc:sldMk cId="3458351328" sldId="290"/>
            <ac:grpSpMk id="4" creationId="{7DD567C0-8AAA-78B6-836E-28EDF80D8CF8}"/>
          </ac:grpSpMkLst>
        </pc:grpChg>
        <pc:picChg chg="mod">
          <ac:chgData name="Astan Dicko" userId="5f1a0f1b-93b8-4a1f-9862-345ba7c8a8cd" providerId="ADAL" clId="{CD6ADC2A-EC57-4A5D-BF20-DE4B39D595BB}" dt="2025-12-18T12:55:44.102" v="1417" actId="1036"/>
          <ac:picMkLst>
            <pc:docMk/>
            <pc:sldMk cId="3458351328" sldId="290"/>
            <ac:picMk id="5" creationId="{4D4BDCF5-C4A7-FCAF-F680-00E6BF715151}"/>
          </ac:picMkLst>
        </pc:picChg>
        <pc:picChg chg="mod">
          <ac:chgData name="Astan Dicko" userId="5f1a0f1b-93b8-4a1f-9862-345ba7c8a8cd" providerId="ADAL" clId="{CD6ADC2A-EC57-4A5D-BF20-DE4B39D595BB}" dt="2025-12-18T12:55:44.102" v="1417" actId="1036"/>
          <ac:picMkLst>
            <pc:docMk/>
            <pc:sldMk cId="3458351328" sldId="290"/>
            <ac:picMk id="6" creationId="{93B298CF-B61D-ACC7-44CF-86C07CD32C58}"/>
          </ac:picMkLst>
        </pc:picChg>
      </pc:sldChg>
      <pc:sldChg chg="addSp modSp mod modNotesTx">
        <pc:chgData name="Astan Dicko" userId="5f1a0f1b-93b8-4a1f-9862-345ba7c8a8cd" providerId="ADAL" clId="{CD6ADC2A-EC57-4A5D-BF20-DE4B39D595BB}" dt="2026-01-14T11:13:14.290" v="15514" actId="20577"/>
        <pc:sldMkLst>
          <pc:docMk/>
          <pc:sldMk cId="3471898684" sldId="292"/>
        </pc:sldMkLst>
        <pc:spChg chg="add mod">
          <ac:chgData name="Astan Dicko" userId="5f1a0f1b-93b8-4a1f-9862-345ba7c8a8cd" providerId="ADAL" clId="{CD6ADC2A-EC57-4A5D-BF20-DE4B39D595BB}" dt="2025-12-30T09:51:38.906" v="5144" actId="790"/>
          <ac:spMkLst>
            <pc:docMk/>
            <pc:sldMk cId="3471898684" sldId="292"/>
            <ac:spMk id="2" creationId="{BDB51D71-0AB3-0E68-60E1-1C3CD805141C}"/>
          </ac:spMkLst>
        </pc:spChg>
        <pc:spChg chg="mod">
          <ac:chgData name="Astan Dicko" userId="5f1a0f1b-93b8-4a1f-9862-345ba7c8a8cd" providerId="ADAL" clId="{CD6ADC2A-EC57-4A5D-BF20-DE4B39D595BB}" dt="2025-12-18T12:52:09.421" v="1416" actId="14100"/>
          <ac:spMkLst>
            <pc:docMk/>
            <pc:sldMk cId="3471898684" sldId="292"/>
            <ac:spMk id="3" creationId="{00000000-0000-0000-0000-000000000000}"/>
          </ac:spMkLst>
        </pc:spChg>
      </pc:sldChg>
      <pc:sldChg chg="modSp mod ord modNotesTx">
        <pc:chgData name="Astan Dicko" userId="5f1a0f1b-93b8-4a1f-9862-345ba7c8a8cd" providerId="ADAL" clId="{CD6ADC2A-EC57-4A5D-BF20-DE4B39D595BB}" dt="2026-01-12T18:27:53.598" v="8152"/>
        <pc:sldMkLst>
          <pc:docMk/>
          <pc:sldMk cId="1508640289" sldId="386"/>
        </pc:sldMkLst>
        <pc:picChg chg="mod">
          <ac:chgData name="Astan Dicko" userId="5f1a0f1b-93b8-4a1f-9862-345ba7c8a8cd" providerId="ADAL" clId="{CD6ADC2A-EC57-4A5D-BF20-DE4B39D595BB}" dt="2026-01-07T18:38:50.259" v="5852" actId="14100"/>
          <ac:picMkLst>
            <pc:docMk/>
            <pc:sldMk cId="1508640289" sldId="386"/>
            <ac:picMk id="4" creationId="{82BF3EB3-B64B-DC0B-6274-7B9DB7FE3A65}"/>
          </ac:picMkLst>
        </pc:picChg>
      </pc:sldChg>
      <pc:sldChg chg="addSp delSp modSp mod modNotesTx">
        <pc:chgData name="Astan Dicko" userId="5f1a0f1b-93b8-4a1f-9862-345ba7c8a8cd" providerId="ADAL" clId="{CD6ADC2A-EC57-4A5D-BF20-DE4B39D595BB}" dt="2026-01-14T07:50:16.990" v="14640" actId="20577"/>
        <pc:sldMkLst>
          <pc:docMk/>
          <pc:sldMk cId="3996837902" sldId="394"/>
        </pc:sldMkLst>
        <pc:spChg chg="mod">
          <ac:chgData name="Astan Dicko" userId="5f1a0f1b-93b8-4a1f-9862-345ba7c8a8cd" providerId="ADAL" clId="{CD6ADC2A-EC57-4A5D-BF20-DE4B39D595BB}" dt="2025-12-16T12:46:02.193" v="646" actId="21"/>
          <ac:spMkLst>
            <pc:docMk/>
            <pc:sldMk cId="3996837902" sldId="394"/>
            <ac:spMk id="4" creationId="{6E2BC816-4133-FF59-4A6E-AEDE220CF810}"/>
          </ac:spMkLst>
        </pc:spChg>
        <pc:spChg chg="add mod">
          <ac:chgData name="Astan Dicko" userId="5f1a0f1b-93b8-4a1f-9862-345ba7c8a8cd" providerId="ADAL" clId="{CD6ADC2A-EC57-4A5D-BF20-DE4B39D595BB}" dt="2026-01-13T19:15:25.258" v="11862" actId="20577"/>
          <ac:spMkLst>
            <pc:docMk/>
            <pc:sldMk cId="3996837902" sldId="394"/>
            <ac:spMk id="5" creationId="{8D4E210A-9913-257D-E92C-D133BB7E9B59}"/>
          </ac:spMkLst>
        </pc:spChg>
        <pc:picChg chg="add mod">
          <ac:chgData name="Astan Dicko" userId="5f1a0f1b-93b8-4a1f-9862-345ba7c8a8cd" providerId="ADAL" clId="{CD6ADC2A-EC57-4A5D-BF20-DE4B39D595BB}" dt="2026-01-13T19:19:15.111" v="11876" actId="14100"/>
          <ac:picMkLst>
            <pc:docMk/>
            <pc:sldMk cId="3996837902" sldId="394"/>
            <ac:picMk id="10" creationId="{E0EC8E30-F412-6D68-BA52-4F1CB977D454}"/>
          </ac:picMkLst>
        </pc:picChg>
      </pc:sldChg>
      <pc:sldChg chg="addSp modSp mod">
        <pc:chgData name="Astan Dicko" userId="5f1a0f1b-93b8-4a1f-9862-345ba7c8a8cd" providerId="ADAL" clId="{CD6ADC2A-EC57-4A5D-BF20-DE4B39D595BB}" dt="2025-12-29T11:04:55.593" v="5142" actId="1076"/>
        <pc:sldMkLst>
          <pc:docMk/>
          <pc:sldMk cId="2762720435" sldId="581"/>
        </pc:sldMkLst>
        <pc:spChg chg="add mod">
          <ac:chgData name="Astan Dicko" userId="5f1a0f1b-93b8-4a1f-9862-345ba7c8a8cd" providerId="ADAL" clId="{CD6ADC2A-EC57-4A5D-BF20-DE4B39D595BB}" dt="2025-12-29T11:04:42.599" v="5140"/>
          <ac:spMkLst>
            <pc:docMk/>
            <pc:sldMk cId="2762720435" sldId="581"/>
            <ac:spMk id="5" creationId="{57981E95-2E92-7322-035F-C0F32F72041E}"/>
          </ac:spMkLst>
        </pc:spChg>
        <pc:spChg chg="mod">
          <ac:chgData name="Astan Dicko" userId="5f1a0f1b-93b8-4a1f-9862-345ba7c8a8cd" providerId="ADAL" clId="{CD6ADC2A-EC57-4A5D-BF20-DE4B39D595BB}" dt="2025-12-29T11:04:49.720" v="5141" actId="1076"/>
          <ac:spMkLst>
            <pc:docMk/>
            <pc:sldMk cId="2762720435" sldId="581"/>
            <ac:spMk id="36" creationId="{53754877-80BD-9345-864A-03FBA2C00D91}"/>
          </ac:spMkLst>
        </pc:spChg>
        <pc:spChg chg="mod">
          <ac:chgData name="Astan Dicko" userId="5f1a0f1b-93b8-4a1f-9862-345ba7c8a8cd" providerId="ADAL" clId="{CD6ADC2A-EC57-4A5D-BF20-DE4B39D595BB}" dt="2025-12-29T11:04:38.207" v="5139" actId="1076"/>
          <ac:spMkLst>
            <pc:docMk/>
            <pc:sldMk cId="2762720435" sldId="581"/>
            <ac:spMk id="50" creationId="{61756436-86C9-4B49-9885-3232C19E5C27}"/>
          </ac:spMkLst>
        </pc:spChg>
        <pc:picChg chg="mod">
          <ac:chgData name="Astan Dicko" userId="5f1a0f1b-93b8-4a1f-9862-345ba7c8a8cd" providerId="ADAL" clId="{CD6ADC2A-EC57-4A5D-BF20-DE4B39D595BB}" dt="2025-12-29T11:04:55.593" v="5142" actId="1076"/>
          <ac:picMkLst>
            <pc:docMk/>
            <pc:sldMk cId="2762720435" sldId="581"/>
            <ac:picMk id="30" creationId="{4F7915FB-957B-F5FD-EE29-1CB573D9FC3D}"/>
          </ac:picMkLst>
        </pc:picChg>
      </pc:sldChg>
      <pc:sldChg chg="addSp delSp modSp mod modNotesTx">
        <pc:chgData name="Astan Dicko" userId="5f1a0f1b-93b8-4a1f-9862-345ba7c8a8cd" providerId="ADAL" clId="{CD6ADC2A-EC57-4A5D-BF20-DE4B39D595BB}" dt="2026-01-14T08:02:50.506" v="14894" actId="313"/>
        <pc:sldMkLst>
          <pc:docMk/>
          <pc:sldMk cId="2294165787" sldId="971"/>
        </pc:sldMkLst>
        <pc:spChg chg="mod">
          <ac:chgData name="Astan Dicko" userId="5f1a0f1b-93b8-4a1f-9862-345ba7c8a8cd" providerId="ADAL" clId="{CD6ADC2A-EC57-4A5D-BF20-DE4B39D595BB}" dt="2025-12-29T10:33:54.063" v="4493" actId="1076"/>
          <ac:spMkLst>
            <pc:docMk/>
            <pc:sldMk cId="2294165787" sldId="971"/>
            <ac:spMk id="3" creationId="{45B39DEB-E626-00AD-DA87-38D5A9A2D6FB}"/>
          </ac:spMkLst>
        </pc:spChg>
        <pc:spChg chg="mod">
          <ac:chgData name="Astan Dicko" userId="5f1a0f1b-93b8-4a1f-9862-345ba7c8a8cd" providerId="ADAL" clId="{CD6ADC2A-EC57-4A5D-BF20-DE4B39D595BB}" dt="2025-12-29T10:34:31.494" v="4498" actId="1076"/>
          <ac:spMkLst>
            <pc:docMk/>
            <pc:sldMk cId="2294165787" sldId="971"/>
            <ac:spMk id="11" creationId="{44B5A627-01E4-4F3C-E6BE-7DE2D1A8B6B0}"/>
          </ac:spMkLst>
        </pc:spChg>
        <pc:spChg chg="mod">
          <ac:chgData name="Astan Dicko" userId="5f1a0f1b-93b8-4a1f-9862-345ba7c8a8cd" providerId="ADAL" clId="{CD6ADC2A-EC57-4A5D-BF20-DE4B39D595BB}" dt="2025-12-29T10:34:36.920" v="4499" actId="1076"/>
          <ac:spMkLst>
            <pc:docMk/>
            <pc:sldMk cId="2294165787" sldId="971"/>
            <ac:spMk id="12" creationId="{7C86AA61-2E35-8ADA-C71A-2EF36F5A7213}"/>
          </ac:spMkLst>
        </pc:spChg>
        <pc:spChg chg="mod">
          <ac:chgData name="Astan Dicko" userId="5f1a0f1b-93b8-4a1f-9862-345ba7c8a8cd" providerId="ADAL" clId="{CD6ADC2A-EC57-4A5D-BF20-DE4B39D595BB}" dt="2025-12-29T10:34:42.898" v="4500" actId="1076"/>
          <ac:spMkLst>
            <pc:docMk/>
            <pc:sldMk cId="2294165787" sldId="971"/>
            <ac:spMk id="13" creationId="{554C13CC-98FC-D07C-522D-6C924699E5F6}"/>
          </ac:spMkLst>
        </pc:spChg>
        <pc:picChg chg="mod">
          <ac:chgData name="Astan Dicko" userId="5f1a0f1b-93b8-4a1f-9862-345ba7c8a8cd" providerId="ADAL" clId="{CD6ADC2A-EC57-4A5D-BF20-DE4B39D595BB}" dt="2026-01-14T08:02:45.128" v="14892" actId="14100"/>
          <ac:picMkLst>
            <pc:docMk/>
            <pc:sldMk cId="2294165787" sldId="971"/>
            <ac:picMk id="7" creationId="{C66875E0-719A-70AE-2888-5F2ACB5262CC}"/>
          </ac:picMkLst>
        </pc:picChg>
        <pc:picChg chg="mod">
          <ac:chgData name="Astan Dicko" userId="5f1a0f1b-93b8-4a1f-9862-345ba7c8a8cd" providerId="ADAL" clId="{CD6ADC2A-EC57-4A5D-BF20-DE4B39D595BB}" dt="2025-12-29T10:34:24.459" v="4497" actId="1076"/>
          <ac:picMkLst>
            <pc:docMk/>
            <pc:sldMk cId="2294165787" sldId="971"/>
            <ac:picMk id="10" creationId="{A30658E6-D1A1-B688-08AC-DF4175AA689C}"/>
          </ac:picMkLst>
        </pc:picChg>
      </pc:sldChg>
      <pc:sldChg chg="ord modNotesTx">
        <pc:chgData name="Astan Dicko" userId="5f1a0f1b-93b8-4a1f-9862-345ba7c8a8cd" providerId="ADAL" clId="{CD6ADC2A-EC57-4A5D-BF20-DE4B39D595BB}" dt="2025-12-30T09:58:52.779" v="5152" actId="313"/>
        <pc:sldMkLst>
          <pc:docMk/>
          <pc:sldMk cId="2647748638" sldId="986"/>
        </pc:sldMkLst>
      </pc:sldChg>
      <pc:sldChg chg="modNotesTx">
        <pc:chgData name="Astan Dicko" userId="5f1a0f1b-93b8-4a1f-9862-345ba7c8a8cd" providerId="ADAL" clId="{CD6ADC2A-EC57-4A5D-BF20-DE4B39D595BB}" dt="2026-01-13T19:55:35.820" v="12811" actId="33524"/>
        <pc:sldMkLst>
          <pc:docMk/>
          <pc:sldMk cId="3040521463" sldId="1006"/>
        </pc:sldMkLst>
      </pc:sldChg>
      <pc:sldChg chg="del">
        <pc:chgData name="Astan Dicko" userId="5f1a0f1b-93b8-4a1f-9862-345ba7c8a8cd" providerId="ADAL" clId="{CD6ADC2A-EC57-4A5D-BF20-DE4B39D595BB}" dt="2026-01-08T16:40:15.320" v="6480" actId="47"/>
        <pc:sldMkLst>
          <pc:docMk/>
          <pc:sldMk cId="897214083" sldId="1017"/>
        </pc:sldMkLst>
      </pc:sldChg>
      <pc:sldChg chg="addSp delSp modSp mod modNotesTx">
        <pc:chgData name="Astan Dicko" userId="5f1a0f1b-93b8-4a1f-9862-345ba7c8a8cd" providerId="ADAL" clId="{CD6ADC2A-EC57-4A5D-BF20-DE4B39D595BB}" dt="2026-01-14T07:37:10.097" v="14190" actId="20577"/>
        <pc:sldMkLst>
          <pc:docMk/>
          <pc:sldMk cId="1640659112" sldId="1164"/>
        </pc:sldMkLst>
        <pc:spChg chg="mod">
          <ac:chgData name="Astan Dicko" userId="5f1a0f1b-93b8-4a1f-9862-345ba7c8a8cd" providerId="ADAL" clId="{CD6ADC2A-EC57-4A5D-BF20-DE4B39D595BB}" dt="2025-12-15T09:30:29.156" v="83" actId="1076"/>
          <ac:spMkLst>
            <pc:docMk/>
            <pc:sldMk cId="1640659112" sldId="1164"/>
            <ac:spMk id="17" creationId="{F5F446E9-FBCC-48DA-08D1-805261DFCD0D}"/>
          </ac:spMkLst>
        </pc:spChg>
        <pc:picChg chg="mod">
          <ac:chgData name="Astan Dicko" userId="5f1a0f1b-93b8-4a1f-9862-345ba7c8a8cd" providerId="ADAL" clId="{CD6ADC2A-EC57-4A5D-BF20-DE4B39D595BB}" dt="2025-12-15T09:30:48.420" v="88" actId="14100"/>
          <ac:picMkLst>
            <pc:docMk/>
            <pc:sldMk cId="1640659112" sldId="1164"/>
            <ac:picMk id="14" creationId="{AAB5F443-67AB-97F9-EE5F-0BC9AE8B2C6A}"/>
          </ac:picMkLst>
        </pc:picChg>
        <pc:picChg chg="add mod">
          <ac:chgData name="Astan Dicko" userId="5f1a0f1b-93b8-4a1f-9862-345ba7c8a8cd" providerId="ADAL" clId="{CD6ADC2A-EC57-4A5D-BF20-DE4B39D595BB}" dt="2025-12-15T09:30:33.637" v="84" actId="14100"/>
          <ac:picMkLst>
            <pc:docMk/>
            <pc:sldMk cId="1640659112" sldId="1164"/>
            <ac:picMk id="1027" creationId="{0D7BE1B4-3B36-3CF0-C943-9068133EA0F3}"/>
          </ac:picMkLst>
        </pc:picChg>
      </pc:sldChg>
      <pc:sldChg chg="del">
        <pc:chgData name="Astan Dicko" userId="5f1a0f1b-93b8-4a1f-9862-345ba7c8a8cd" providerId="ADAL" clId="{CD6ADC2A-EC57-4A5D-BF20-DE4B39D595BB}" dt="2026-01-13T20:38:01.828" v="12897" actId="47"/>
        <pc:sldMkLst>
          <pc:docMk/>
          <pc:sldMk cId="2883098828" sldId="1165"/>
        </pc:sldMkLst>
      </pc:sldChg>
      <pc:sldChg chg="addSp delSp modSp mod modNotesTx">
        <pc:chgData name="Astan Dicko" userId="5f1a0f1b-93b8-4a1f-9862-345ba7c8a8cd" providerId="ADAL" clId="{CD6ADC2A-EC57-4A5D-BF20-DE4B39D595BB}" dt="2026-01-14T13:19:09.469" v="15568" actId="20577"/>
        <pc:sldMkLst>
          <pc:docMk/>
          <pc:sldMk cId="4187276622" sldId="1166"/>
        </pc:sldMkLst>
        <pc:spChg chg="add mod">
          <ac:chgData name="Astan Dicko" userId="5f1a0f1b-93b8-4a1f-9862-345ba7c8a8cd" providerId="ADAL" clId="{CD6ADC2A-EC57-4A5D-BF20-DE4B39D595BB}" dt="2025-12-18T11:03:30.106" v="679" actId="1076"/>
          <ac:spMkLst>
            <pc:docMk/>
            <pc:sldMk cId="4187276622" sldId="1166"/>
            <ac:spMk id="2" creationId="{DE3D2F52-D317-5697-5D83-49B47C68F8A6}"/>
          </ac:spMkLst>
        </pc:spChg>
        <pc:picChg chg="mod">
          <ac:chgData name="Astan Dicko" userId="5f1a0f1b-93b8-4a1f-9862-345ba7c8a8cd" providerId="ADAL" clId="{CD6ADC2A-EC57-4A5D-BF20-DE4B39D595BB}" dt="2025-12-15T09:18:53.463" v="14" actId="1076"/>
          <ac:picMkLst>
            <pc:docMk/>
            <pc:sldMk cId="4187276622" sldId="1166"/>
            <ac:picMk id="3" creationId="{02C72FBA-D114-10AC-E494-474D545B1A5C}"/>
          </ac:picMkLst>
        </pc:picChg>
        <pc:picChg chg="add mod">
          <ac:chgData name="Astan Dicko" userId="5f1a0f1b-93b8-4a1f-9862-345ba7c8a8cd" providerId="ADAL" clId="{CD6ADC2A-EC57-4A5D-BF20-DE4B39D595BB}" dt="2025-12-15T09:19:17.976" v="16" actId="14100"/>
          <ac:picMkLst>
            <pc:docMk/>
            <pc:sldMk cId="4187276622" sldId="1166"/>
            <ac:picMk id="7" creationId="{C0CC288E-C4B3-E241-C18D-A9FD6658214A}"/>
          </ac:picMkLst>
        </pc:picChg>
      </pc:sldChg>
      <pc:sldChg chg="ord modNotesTx">
        <pc:chgData name="Astan Dicko" userId="5f1a0f1b-93b8-4a1f-9862-345ba7c8a8cd" providerId="ADAL" clId="{CD6ADC2A-EC57-4A5D-BF20-DE4B39D595BB}" dt="2026-01-13T19:29:43.992" v="12266" actId="20577"/>
        <pc:sldMkLst>
          <pc:docMk/>
          <pc:sldMk cId="1787254959" sldId="1170"/>
        </pc:sldMkLst>
      </pc:sldChg>
      <pc:sldChg chg="modSp mod modNotesTx">
        <pc:chgData name="Astan Dicko" userId="5f1a0f1b-93b8-4a1f-9862-345ba7c8a8cd" providerId="ADAL" clId="{CD6ADC2A-EC57-4A5D-BF20-DE4B39D595BB}" dt="2026-01-14T11:13:45.160" v="15519" actId="20577"/>
        <pc:sldMkLst>
          <pc:docMk/>
          <pc:sldMk cId="1042487756" sldId="1171"/>
        </pc:sldMkLst>
        <pc:spChg chg="mod">
          <ac:chgData name="Astan Dicko" userId="5f1a0f1b-93b8-4a1f-9862-345ba7c8a8cd" providerId="ADAL" clId="{CD6ADC2A-EC57-4A5D-BF20-DE4B39D595BB}" dt="2025-12-16T12:34:39.377" v="214" actId="20577"/>
          <ac:spMkLst>
            <pc:docMk/>
            <pc:sldMk cId="1042487756" sldId="1171"/>
            <ac:spMk id="12" creationId="{CCB70A03-913F-00BC-390F-51EA84002CE9}"/>
          </ac:spMkLst>
        </pc:spChg>
        <pc:graphicFrameChg chg="mod">
          <ac:chgData name="Astan Dicko" userId="5f1a0f1b-93b8-4a1f-9862-345ba7c8a8cd" providerId="ADAL" clId="{CD6ADC2A-EC57-4A5D-BF20-DE4B39D595BB}" dt="2026-01-12T18:13:08.617" v="8129"/>
          <ac:graphicFrameMkLst>
            <pc:docMk/>
            <pc:sldMk cId="1042487756" sldId="1171"/>
            <ac:graphicFrameMk id="13" creationId="{E30C8480-BA92-2A8F-6561-1A10A25E70B8}"/>
          </ac:graphicFrameMkLst>
        </pc:graphicFrameChg>
      </pc:sldChg>
      <pc:sldChg chg="modSp mod modNotesTx">
        <pc:chgData name="Astan Dicko" userId="5f1a0f1b-93b8-4a1f-9862-345ba7c8a8cd" providerId="ADAL" clId="{CD6ADC2A-EC57-4A5D-BF20-DE4B39D595BB}" dt="2026-01-14T11:13:50.670" v="15520" actId="20577"/>
        <pc:sldMkLst>
          <pc:docMk/>
          <pc:sldMk cId="1289160025" sldId="1172"/>
        </pc:sldMkLst>
        <pc:spChg chg="mod">
          <ac:chgData name="Astan Dicko" userId="5f1a0f1b-93b8-4a1f-9862-345ba7c8a8cd" providerId="ADAL" clId="{CD6ADC2A-EC57-4A5D-BF20-DE4B39D595BB}" dt="2025-12-16T12:41:09.943" v="497" actId="14100"/>
          <ac:spMkLst>
            <pc:docMk/>
            <pc:sldMk cId="1289160025" sldId="1172"/>
            <ac:spMk id="4" creationId="{3DFE0AF3-A996-50CD-4E0A-D376060FF9C9}"/>
          </ac:spMkLst>
        </pc:spChg>
        <pc:graphicFrameChg chg="mod">
          <ac:chgData name="Astan Dicko" userId="5f1a0f1b-93b8-4a1f-9862-345ba7c8a8cd" providerId="ADAL" clId="{CD6ADC2A-EC57-4A5D-BF20-DE4B39D595BB}" dt="2025-12-16T12:45:31.678" v="644"/>
          <ac:graphicFrameMkLst>
            <pc:docMk/>
            <pc:sldMk cId="1289160025" sldId="1172"/>
            <ac:graphicFrameMk id="5" creationId="{5213C5C6-D430-6C48-DB85-0CDBA788B447}"/>
          </ac:graphicFrameMkLst>
        </pc:graphicFrameChg>
      </pc:sldChg>
      <pc:sldChg chg="addSp delSp modSp mod modNotesTx">
        <pc:chgData name="Astan Dicko" userId="5f1a0f1b-93b8-4a1f-9862-345ba7c8a8cd" providerId="ADAL" clId="{CD6ADC2A-EC57-4A5D-BF20-DE4B39D595BB}" dt="2026-01-14T11:13:26.403" v="15516" actId="20577"/>
        <pc:sldMkLst>
          <pc:docMk/>
          <pc:sldMk cId="2910917229" sldId="1181"/>
        </pc:sldMkLst>
        <pc:spChg chg="add del mod">
          <ac:chgData name="Astan Dicko" userId="5f1a0f1b-93b8-4a1f-9862-345ba7c8a8cd" providerId="ADAL" clId="{CD6ADC2A-EC57-4A5D-BF20-DE4B39D595BB}" dt="2026-01-14T07:43:06.749" v="14516"/>
          <ac:spMkLst>
            <pc:docMk/>
            <pc:sldMk cId="2910917229" sldId="1181"/>
            <ac:spMk id="2" creationId="{2141FC8E-77BC-E8C6-CED3-884890D68601}"/>
          </ac:spMkLst>
        </pc:spChg>
        <pc:spChg chg="mod">
          <ac:chgData name="Astan Dicko" userId="5f1a0f1b-93b8-4a1f-9862-345ba7c8a8cd" providerId="ADAL" clId="{CD6ADC2A-EC57-4A5D-BF20-DE4B39D595BB}" dt="2026-01-14T07:43:10.867" v="14517" actId="1076"/>
          <ac:spMkLst>
            <pc:docMk/>
            <pc:sldMk cId="2910917229" sldId="1181"/>
            <ac:spMk id="18" creationId="{12E465F1-7178-4BC7-95A3-D38015171BAC}"/>
          </ac:spMkLst>
        </pc:spChg>
        <pc:spChg chg="mod">
          <ac:chgData name="Astan Dicko" userId="5f1a0f1b-93b8-4a1f-9862-345ba7c8a8cd" providerId="ADAL" clId="{CD6ADC2A-EC57-4A5D-BF20-DE4B39D595BB}" dt="2026-01-14T07:43:17.711" v="14518" actId="1076"/>
          <ac:spMkLst>
            <pc:docMk/>
            <pc:sldMk cId="2910917229" sldId="1181"/>
            <ac:spMk id="19" creationId="{A59F04C3-45CB-4858-A9B2-AB8316215865}"/>
          </ac:spMkLst>
        </pc:spChg>
        <pc:spChg chg="mod">
          <ac:chgData name="Astan Dicko" userId="5f1a0f1b-93b8-4a1f-9862-345ba7c8a8cd" providerId="ADAL" clId="{CD6ADC2A-EC57-4A5D-BF20-DE4B39D595BB}" dt="2026-01-14T07:43:05.811" v="14514" actId="1076"/>
          <ac:spMkLst>
            <pc:docMk/>
            <pc:sldMk cId="2910917229" sldId="1181"/>
            <ac:spMk id="35" creationId="{BA7A4E29-4320-421D-845B-07A5C5A893BC}"/>
          </ac:spMkLst>
        </pc:spChg>
        <pc:picChg chg="mod">
          <ac:chgData name="Astan Dicko" userId="5f1a0f1b-93b8-4a1f-9862-345ba7c8a8cd" providerId="ADAL" clId="{CD6ADC2A-EC57-4A5D-BF20-DE4B39D595BB}" dt="2026-01-14T07:43:00.721" v="14513" actId="1076"/>
          <ac:picMkLst>
            <pc:docMk/>
            <pc:sldMk cId="2910917229" sldId="1181"/>
            <ac:picMk id="17" creationId="{B642DFF7-C11D-4941-8194-BF8EA07462D2}"/>
          </ac:picMkLst>
        </pc:picChg>
      </pc:sldChg>
      <pc:sldChg chg="modNotesTx">
        <pc:chgData name="Astan Dicko" userId="5f1a0f1b-93b8-4a1f-9862-345ba7c8a8cd" providerId="ADAL" clId="{CD6ADC2A-EC57-4A5D-BF20-DE4B39D595BB}" dt="2026-01-14T11:13:21.592" v="15515" actId="20577"/>
        <pc:sldMkLst>
          <pc:docMk/>
          <pc:sldMk cId="2557827876" sldId="1187"/>
        </pc:sldMkLst>
      </pc:sldChg>
      <pc:sldChg chg="delSp modSp mod ord modNotesTx">
        <pc:chgData name="Astan Dicko" userId="5f1a0f1b-93b8-4a1f-9862-345ba7c8a8cd" providerId="ADAL" clId="{CD6ADC2A-EC57-4A5D-BF20-DE4B39D595BB}" dt="2026-01-14T11:13:31.902" v="15517" actId="20577"/>
        <pc:sldMkLst>
          <pc:docMk/>
          <pc:sldMk cId="3303237121" sldId="1188"/>
        </pc:sldMkLst>
        <pc:spChg chg="mod">
          <ac:chgData name="Astan Dicko" userId="5f1a0f1b-93b8-4a1f-9862-345ba7c8a8cd" providerId="ADAL" clId="{CD6ADC2A-EC57-4A5D-BF20-DE4B39D595BB}" dt="2026-01-13T11:46:37.434" v="8944" actId="1076"/>
          <ac:spMkLst>
            <pc:docMk/>
            <pc:sldMk cId="3303237121" sldId="1188"/>
            <ac:spMk id="2" creationId="{C6AB9D88-4BF7-CBCD-B8BE-D71CBF87AF29}"/>
          </ac:spMkLst>
        </pc:spChg>
        <pc:spChg chg="mod">
          <ac:chgData name="Astan Dicko" userId="5f1a0f1b-93b8-4a1f-9862-345ba7c8a8cd" providerId="ADAL" clId="{CD6ADC2A-EC57-4A5D-BF20-DE4B39D595BB}" dt="2026-01-13T11:45:49.141" v="8938" actId="1076"/>
          <ac:spMkLst>
            <pc:docMk/>
            <pc:sldMk cId="3303237121" sldId="1188"/>
            <ac:spMk id="5" creationId="{6543E59E-5039-2442-AB50-3A9A90DC2974}"/>
          </ac:spMkLst>
        </pc:spChg>
        <pc:spChg chg="del mod">
          <ac:chgData name="Astan Dicko" userId="5f1a0f1b-93b8-4a1f-9862-345ba7c8a8cd" providerId="ADAL" clId="{CD6ADC2A-EC57-4A5D-BF20-DE4B39D595BB}" dt="2026-01-14T07:43:41.828" v="14519" actId="478"/>
          <ac:spMkLst>
            <pc:docMk/>
            <pc:sldMk cId="3303237121" sldId="1188"/>
            <ac:spMk id="6" creationId="{5599547C-21A5-67B5-2958-6FC2A9D3A667}"/>
          </ac:spMkLst>
        </pc:spChg>
        <pc:spChg chg="mod">
          <ac:chgData name="Astan Dicko" userId="5f1a0f1b-93b8-4a1f-9862-345ba7c8a8cd" providerId="ADAL" clId="{CD6ADC2A-EC57-4A5D-BF20-DE4B39D595BB}" dt="2026-01-14T07:53:51.554" v="14704" actId="1076"/>
          <ac:spMkLst>
            <pc:docMk/>
            <pc:sldMk cId="3303237121" sldId="1188"/>
            <ac:spMk id="13" creationId="{DCE86D58-44A4-7685-26CB-8103D54EB7CE}"/>
          </ac:spMkLst>
        </pc:spChg>
        <pc:picChg chg="mod">
          <ac:chgData name="Astan Dicko" userId="5f1a0f1b-93b8-4a1f-9862-345ba7c8a8cd" providerId="ADAL" clId="{CD6ADC2A-EC57-4A5D-BF20-DE4B39D595BB}" dt="2026-01-13T11:45:43.480" v="8937" actId="1076"/>
          <ac:picMkLst>
            <pc:docMk/>
            <pc:sldMk cId="3303237121" sldId="1188"/>
            <ac:picMk id="4" creationId="{B3439BDF-6581-73C1-5D71-F703495B0B3E}"/>
          </ac:picMkLst>
        </pc:picChg>
        <pc:picChg chg="mod">
          <ac:chgData name="Astan Dicko" userId="5f1a0f1b-93b8-4a1f-9862-345ba7c8a8cd" providerId="ADAL" clId="{CD6ADC2A-EC57-4A5D-BF20-DE4B39D595BB}" dt="2026-01-13T18:37:16.692" v="10694" actId="1076"/>
          <ac:picMkLst>
            <pc:docMk/>
            <pc:sldMk cId="3303237121" sldId="1188"/>
            <ac:picMk id="12" creationId="{AD7BCC2B-A9F4-5CF9-FBE9-B3146BADCE64}"/>
          </ac:picMkLst>
        </pc:picChg>
      </pc:sldChg>
      <pc:sldChg chg="modSp mod modNotesTx">
        <pc:chgData name="Astan Dicko" userId="5f1a0f1b-93b8-4a1f-9862-345ba7c8a8cd" providerId="ADAL" clId="{CD6ADC2A-EC57-4A5D-BF20-DE4B39D595BB}" dt="2026-01-14T07:46:50.029" v="14567" actId="207"/>
        <pc:sldMkLst>
          <pc:docMk/>
          <pc:sldMk cId="4219906029" sldId="1190"/>
        </pc:sldMkLst>
        <pc:spChg chg="mod">
          <ac:chgData name="Astan Dicko" userId="5f1a0f1b-93b8-4a1f-9862-345ba7c8a8cd" providerId="ADAL" clId="{CD6ADC2A-EC57-4A5D-BF20-DE4B39D595BB}" dt="2025-12-29T09:57:59.229" v="3820" actId="20577"/>
          <ac:spMkLst>
            <pc:docMk/>
            <pc:sldMk cId="4219906029" sldId="1190"/>
            <ac:spMk id="5" creationId="{9CA60856-BAEE-C3D7-0B07-70F8EEEA47A0}"/>
          </ac:spMkLst>
        </pc:spChg>
        <pc:spChg chg="mod">
          <ac:chgData name="Astan Dicko" userId="5f1a0f1b-93b8-4a1f-9862-345ba7c8a8cd" providerId="ADAL" clId="{CD6ADC2A-EC57-4A5D-BF20-DE4B39D595BB}" dt="2026-01-07T18:41:18.162" v="5893" actId="313"/>
          <ac:spMkLst>
            <pc:docMk/>
            <pc:sldMk cId="4219906029" sldId="1190"/>
            <ac:spMk id="11" creationId="{75557BFD-F02F-3243-B2E6-41B80B9A11BC}"/>
          </ac:spMkLst>
        </pc:spChg>
        <pc:spChg chg="mod">
          <ac:chgData name="Astan Dicko" userId="5f1a0f1b-93b8-4a1f-9862-345ba7c8a8cd" providerId="ADAL" clId="{CD6ADC2A-EC57-4A5D-BF20-DE4B39D595BB}" dt="2026-01-07T18:30:27.628" v="5800" actId="207"/>
          <ac:spMkLst>
            <pc:docMk/>
            <pc:sldMk cId="4219906029" sldId="1190"/>
            <ac:spMk id="19" creationId="{42D6B786-5C28-C0AE-62B1-4F33F1A169BD}"/>
          </ac:spMkLst>
        </pc:spChg>
        <pc:spChg chg="mod">
          <ac:chgData name="Astan Dicko" userId="5f1a0f1b-93b8-4a1f-9862-345ba7c8a8cd" providerId="ADAL" clId="{CD6ADC2A-EC57-4A5D-BF20-DE4B39D595BB}" dt="2026-01-14T07:46:50.029" v="14567" actId="207"/>
          <ac:spMkLst>
            <pc:docMk/>
            <pc:sldMk cId="4219906029" sldId="1190"/>
            <ac:spMk id="20" creationId="{3D1B341A-D5D7-F7A8-AC0C-E9620901902F}"/>
          </ac:spMkLst>
        </pc:spChg>
        <pc:spChg chg="mod">
          <ac:chgData name="Astan Dicko" userId="5f1a0f1b-93b8-4a1f-9862-345ba7c8a8cd" providerId="ADAL" clId="{CD6ADC2A-EC57-4A5D-BF20-DE4B39D595BB}" dt="2026-01-09T11:09:56.455" v="6659" actId="20577"/>
          <ac:spMkLst>
            <pc:docMk/>
            <pc:sldMk cId="4219906029" sldId="1190"/>
            <ac:spMk id="21" creationId="{77803A43-869D-61A5-ACFC-67FF8FFB3261}"/>
          </ac:spMkLst>
        </pc:spChg>
      </pc:sldChg>
      <pc:sldChg chg="modNotesTx">
        <pc:chgData name="Astan Dicko" userId="5f1a0f1b-93b8-4a1f-9862-345ba7c8a8cd" providerId="ADAL" clId="{CD6ADC2A-EC57-4A5D-BF20-DE4B39D595BB}" dt="2026-01-14T07:32:58.770" v="13958" actId="33524"/>
        <pc:sldMkLst>
          <pc:docMk/>
          <pc:sldMk cId="840538232" sldId="1199"/>
        </pc:sldMkLst>
      </pc:sldChg>
      <pc:sldChg chg="modNotesTx">
        <pc:chgData name="Astan Dicko" userId="5f1a0f1b-93b8-4a1f-9862-345ba7c8a8cd" providerId="ADAL" clId="{CD6ADC2A-EC57-4A5D-BF20-DE4B39D595BB}" dt="2026-01-14T11:15:23.353" v="15522" actId="20577"/>
        <pc:sldMkLst>
          <pc:docMk/>
          <pc:sldMk cId="216097314" sldId="1200"/>
        </pc:sldMkLst>
      </pc:sldChg>
      <pc:sldChg chg="addSp delSp modSp new mod modNotesTx">
        <pc:chgData name="Astan Dicko" userId="5f1a0f1b-93b8-4a1f-9862-345ba7c8a8cd" providerId="ADAL" clId="{CD6ADC2A-EC57-4A5D-BF20-DE4B39D595BB}" dt="2026-01-13T19:48:22.591" v="12513" actId="20577"/>
        <pc:sldMkLst>
          <pc:docMk/>
          <pc:sldMk cId="3023058263" sldId="1201"/>
        </pc:sldMkLst>
        <pc:spChg chg="add mod">
          <ac:chgData name="Astan Dicko" userId="5f1a0f1b-93b8-4a1f-9862-345ba7c8a8cd" providerId="ADAL" clId="{CD6ADC2A-EC57-4A5D-BF20-DE4B39D595BB}" dt="2026-01-07T18:40:08.767" v="5867" actId="20577"/>
          <ac:spMkLst>
            <pc:docMk/>
            <pc:sldMk cId="3023058263" sldId="1201"/>
            <ac:spMk id="9" creationId="{4B9FCBB1-8692-3213-C4E6-A4D43C13C52A}"/>
          </ac:spMkLst>
        </pc:spChg>
        <pc:picChg chg="add mod">
          <ac:chgData name="Astan Dicko" userId="5f1a0f1b-93b8-4a1f-9862-345ba7c8a8cd" providerId="ADAL" clId="{CD6ADC2A-EC57-4A5D-BF20-DE4B39D595BB}" dt="2025-12-15T09:39:35.906" v="104" actId="14100"/>
          <ac:picMkLst>
            <pc:docMk/>
            <pc:sldMk cId="3023058263" sldId="1201"/>
            <ac:picMk id="2" creationId="{34221031-E196-F57D-03AA-3F36044B7856}"/>
          </ac:picMkLst>
        </pc:picChg>
        <pc:picChg chg="add mod">
          <ac:chgData name="Astan Dicko" userId="5f1a0f1b-93b8-4a1f-9862-345ba7c8a8cd" providerId="ADAL" clId="{CD6ADC2A-EC57-4A5D-BF20-DE4B39D595BB}" dt="2025-12-15T09:39:31.997" v="103" actId="1076"/>
          <ac:picMkLst>
            <pc:docMk/>
            <pc:sldMk cId="3023058263" sldId="1201"/>
            <ac:picMk id="5" creationId="{3689A74F-520B-95C2-0040-7D1206B98574}"/>
          </ac:picMkLst>
        </pc:picChg>
        <pc:picChg chg="add mod">
          <ac:chgData name="Astan Dicko" userId="5f1a0f1b-93b8-4a1f-9862-345ba7c8a8cd" providerId="ADAL" clId="{CD6ADC2A-EC57-4A5D-BF20-DE4B39D595BB}" dt="2025-12-15T09:50:59.682" v="125" actId="1076"/>
          <ac:picMkLst>
            <pc:docMk/>
            <pc:sldMk cId="3023058263" sldId="1201"/>
            <ac:picMk id="7" creationId="{CFC50BD3-0D2F-1657-A82A-ACB5442F283B}"/>
          </ac:picMkLst>
        </pc:picChg>
        <pc:picChg chg="add mod">
          <ac:chgData name="Astan Dicko" userId="5f1a0f1b-93b8-4a1f-9862-345ba7c8a8cd" providerId="ADAL" clId="{CD6ADC2A-EC57-4A5D-BF20-DE4B39D595BB}" dt="2025-12-15T09:51:15.025" v="129" actId="14100"/>
          <ac:picMkLst>
            <pc:docMk/>
            <pc:sldMk cId="3023058263" sldId="1201"/>
            <ac:picMk id="8" creationId="{C6659A92-60E2-4818-30D8-562AC2277F99}"/>
          </ac:picMkLst>
        </pc:picChg>
      </pc:sldChg>
      <pc:sldChg chg="modSp new mod ord modNotesTx">
        <pc:chgData name="Astan Dicko" userId="5f1a0f1b-93b8-4a1f-9862-345ba7c8a8cd" providerId="ADAL" clId="{CD6ADC2A-EC57-4A5D-BF20-DE4B39D595BB}" dt="2026-01-14T11:14:48.083" v="15521" actId="20577"/>
        <pc:sldMkLst>
          <pc:docMk/>
          <pc:sldMk cId="2668194392" sldId="1202"/>
        </pc:sldMkLst>
        <pc:spChg chg="mod">
          <ac:chgData name="Astan Dicko" userId="5f1a0f1b-93b8-4a1f-9862-345ba7c8a8cd" providerId="ADAL" clId="{CD6ADC2A-EC57-4A5D-BF20-DE4B39D595BB}" dt="2025-12-22T09:32:08.144" v="1663" actId="20577"/>
          <ac:spMkLst>
            <pc:docMk/>
            <pc:sldMk cId="2668194392" sldId="1202"/>
            <ac:spMk id="2" creationId="{FFF10045-1E4D-42DA-F29C-C2EDEE59DEBF}"/>
          </ac:spMkLst>
        </pc:spChg>
        <pc:spChg chg="mod">
          <ac:chgData name="Astan Dicko" userId="5f1a0f1b-93b8-4a1f-9862-345ba7c8a8cd" providerId="ADAL" clId="{CD6ADC2A-EC57-4A5D-BF20-DE4B39D595BB}" dt="2026-01-12T18:34:44.450" v="8296" actId="5793"/>
          <ac:spMkLst>
            <pc:docMk/>
            <pc:sldMk cId="2668194392" sldId="1202"/>
            <ac:spMk id="3" creationId="{69D9C65F-D660-D043-71AF-5120BDD7E495}"/>
          </ac:spMkLst>
        </pc:spChg>
      </pc:sldChg>
      <pc:sldChg chg="addSp modSp new mod modClrScheme chgLayout">
        <pc:chgData name="Astan Dicko" userId="5f1a0f1b-93b8-4a1f-9862-345ba7c8a8cd" providerId="ADAL" clId="{CD6ADC2A-EC57-4A5D-BF20-DE4B39D595BB}" dt="2026-01-13T20:06:22.948" v="12840" actId="26606"/>
        <pc:sldMkLst>
          <pc:docMk/>
          <pc:sldMk cId="1706157020" sldId="1203"/>
        </pc:sldMkLst>
        <pc:spChg chg="add mod">
          <ac:chgData name="Astan Dicko" userId="5f1a0f1b-93b8-4a1f-9862-345ba7c8a8cd" providerId="ADAL" clId="{CD6ADC2A-EC57-4A5D-BF20-DE4B39D595BB}" dt="2026-01-13T20:06:22.948" v="12840" actId="26606"/>
          <ac:spMkLst>
            <pc:docMk/>
            <pc:sldMk cId="1706157020" sldId="1203"/>
            <ac:spMk id="2" creationId="{17138E76-E103-FEBF-E88F-D786833DF618}"/>
          </ac:spMkLst>
        </pc:spChg>
        <pc:picChg chg="add mod">
          <ac:chgData name="Astan Dicko" userId="5f1a0f1b-93b8-4a1f-9862-345ba7c8a8cd" providerId="ADAL" clId="{CD6ADC2A-EC57-4A5D-BF20-DE4B39D595BB}" dt="2026-01-13T20:06:22.948" v="12840" actId="26606"/>
          <ac:picMkLst>
            <pc:docMk/>
            <pc:sldMk cId="1706157020" sldId="1203"/>
            <ac:picMk id="4" creationId="{824AC1E5-70EB-2410-52D9-2FC41D51442A}"/>
          </ac:picMkLst>
        </pc:picChg>
      </pc:sldChg>
      <pc:sldChg chg="addSp delSp modSp new mod modNotesTx">
        <pc:chgData name="Astan Dicko" userId="5f1a0f1b-93b8-4a1f-9862-345ba7c8a8cd" providerId="ADAL" clId="{CD6ADC2A-EC57-4A5D-BF20-DE4B39D595BB}" dt="2026-01-14T11:13:36.643" v="15518" actId="20577"/>
        <pc:sldMkLst>
          <pc:docMk/>
          <pc:sldMk cId="951765887" sldId="1204"/>
        </pc:sldMkLst>
        <pc:spChg chg="mod">
          <ac:chgData name="Astan Dicko" userId="5f1a0f1b-93b8-4a1f-9862-345ba7c8a8cd" providerId="ADAL" clId="{CD6ADC2A-EC57-4A5D-BF20-DE4B39D595BB}" dt="2026-01-13T14:45:31.738" v="9504" actId="20577"/>
          <ac:spMkLst>
            <pc:docMk/>
            <pc:sldMk cId="951765887" sldId="1204"/>
            <ac:spMk id="2" creationId="{58F36BC5-ABD2-98AA-A40C-4819AEEE5889}"/>
          </ac:spMkLst>
        </pc:spChg>
        <pc:picChg chg="add mod">
          <ac:chgData name="Astan Dicko" userId="5f1a0f1b-93b8-4a1f-9862-345ba7c8a8cd" providerId="ADAL" clId="{CD6ADC2A-EC57-4A5D-BF20-DE4B39D595BB}" dt="2025-12-29T10:30:51.315" v="4480"/>
          <ac:picMkLst>
            <pc:docMk/>
            <pc:sldMk cId="951765887" sldId="1204"/>
            <ac:picMk id="4" creationId="{4093CDEF-117A-8D2A-0DB0-A1BE1C8A257E}"/>
          </ac:picMkLst>
        </pc:picChg>
      </pc:sldChg>
      <pc:sldChg chg="addSp delSp modSp new mod modClrScheme chgLayout">
        <pc:chgData name="Astan Dicko" userId="5f1a0f1b-93b8-4a1f-9862-345ba7c8a8cd" providerId="ADAL" clId="{CD6ADC2A-EC57-4A5D-BF20-DE4B39D595BB}" dt="2026-01-13T20:10:00.974" v="12896" actId="20577"/>
        <pc:sldMkLst>
          <pc:docMk/>
          <pc:sldMk cId="1162126840" sldId="1205"/>
        </pc:sldMkLst>
        <pc:spChg chg="mod">
          <ac:chgData name="Astan Dicko" userId="5f1a0f1b-93b8-4a1f-9862-345ba7c8a8cd" providerId="ADAL" clId="{CD6ADC2A-EC57-4A5D-BF20-DE4B39D595BB}" dt="2026-01-13T20:09:06.051" v="12848" actId="26606"/>
          <ac:spMkLst>
            <pc:docMk/>
            <pc:sldMk cId="1162126840" sldId="1205"/>
            <ac:spMk id="2" creationId="{9F60C8FF-F7C7-AAE8-EF84-284E67658E18}"/>
          </ac:spMkLst>
        </pc:spChg>
        <pc:spChg chg="add del mod">
          <ac:chgData name="Astan Dicko" userId="5f1a0f1b-93b8-4a1f-9862-345ba7c8a8cd" providerId="ADAL" clId="{CD6ADC2A-EC57-4A5D-BF20-DE4B39D595BB}" dt="2026-01-13T20:09:06.051" v="12848" actId="26606"/>
          <ac:spMkLst>
            <pc:docMk/>
            <pc:sldMk cId="1162126840" sldId="1205"/>
            <ac:spMk id="3" creationId="{1811362E-2435-0270-5C73-B3671B778C79}"/>
          </ac:spMkLst>
        </pc:spChg>
        <pc:spChg chg="add mod">
          <ac:chgData name="Astan Dicko" userId="5f1a0f1b-93b8-4a1f-9862-345ba7c8a8cd" providerId="ADAL" clId="{CD6ADC2A-EC57-4A5D-BF20-DE4B39D595BB}" dt="2026-01-13T20:10:00.974" v="12896" actId="20577"/>
          <ac:spMkLst>
            <pc:docMk/>
            <pc:sldMk cId="1162126840" sldId="1205"/>
            <ac:spMk id="9" creationId="{1811362E-2435-0270-5C73-B3671B778C79}"/>
          </ac:spMkLst>
        </pc:spChg>
        <pc:graphicFrameChg chg="add del">
          <ac:chgData name="Astan Dicko" userId="5f1a0f1b-93b8-4a1f-9862-345ba7c8a8cd" providerId="ADAL" clId="{CD6ADC2A-EC57-4A5D-BF20-DE4B39D595BB}" dt="2026-01-13T20:08:52.399" v="12845" actId="26606"/>
          <ac:graphicFrameMkLst>
            <pc:docMk/>
            <pc:sldMk cId="1162126840" sldId="1205"/>
            <ac:graphicFrameMk id="5" creationId="{10DF5787-98A6-E224-C6B2-475EEEE91017}"/>
          </ac:graphicFrameMkLst>
        </pc:graphicFrameChg>
        <pc:graphicFrameChg chg="add del">
          <ac:chgData name="Astan Dicko" userId="5f1a0f1b-93b8-4a1f-9862-345ba7c8a8cd" providerId="ADAL" clId="{CD6ADC2A-EC57-4A5D-BF20-DE4B39D595BB}" dt="2026-01-13T20:09:06.043" v="12847" actId="26606"/>
          <ac:graphicFrameMkLst>
            <pc:docMk/>
            <pc:sldMk cId="1162126840" sldId="1205"/>
            <ac:graphicFrameMk id="7" creationId="{CE6BEB7F-E520-D80B-B94A-5BA09CEDA5AB}"/>
          </ac:graphicFrameMkLst>
        </pc:graphicFrameChg>
      </pc:sldChg>
      <pc:sldChg chg="addSp modSp new del mod">
        <pc:chgData name="Astan Dicko" userId="5f1a0f1b-93b8-4a1f-9862-345ba7c8a8cd" providerId="ADAL" clId="{CD6ADC2A-EC57-4A5D-BF20-DE4B39D595BB}" dt="2026-01-13T17:01:22.086" v="10268" actId="47"/>
        <pc:sldMkLst>
          <pc:docMk/>
          <pc:sldMk cId="64198687" sldId="1206"/>
        </pc:sldMkLst>
        <pc:spChg chg="add mod">
          <ac:chgData name="Astan Dicko" userId="5f1a0f1b-93b8-4a1f-9862-345ba7c8a8cd" providerId="ADAL" clId="{CD6ADC2A-EC57-4A5D-BF20-DE4B39D595BB}" dt="2026-01-12T18:19:09.153" v="8148" actId="20577"/>
          <ac:spMkLst>
            <pc:docMk/>
            <pc:sldMk cId="64198687" sldId="1206"/>
            <ac:spMk id="2" creationId="{CC891FC4-6A17-BAB2-0A09-A21A0013591F}"/>
          </ac:spMkLst>
        </pc:spChg>
      </pc:sldChg>
      <pc:sldChg chg="modSp add mod ord modNotesTx">
        <pc:chgData name="Astan Dicko" userId="5f1a0f1b-93b8-4a1f-9862-345ba7c8a8cd" providerId="ADAL" clId="{CD6ADC2A-EC57-4A5D-BF20-DE4B39D595BB}" dt="2026-01-14T07:30:19.711" v="13875" actId="33524"/>
        <pc:sldMkLst>
          <pc:docMk/>
          <pc:sldMk cId="752362048" sldId="1207"/>
        </pc:sldMkLst>
        <pc:spChg chg="mod">
          <ac:chgData name="Astan Dicko" userId="5f1a0f1b-93b8-4a1f-9862-345ba7c8a8cd" providerId="ADAL" clId="{CD6ADC2A-EC57-4A5D-BF20-DE4B39D595BB}" dt="2026-01-13T17:01:43.715" v="10296" actId="20577"/>
          <ac:spMkLst>
            <pc:docMk/>
            <pc:sldMk cId="752362048" sldId="1207"/>
            <ac:spMk id="2" creationId="{FFF10045-1E4D-42DA-F29C-C2EDEE59DEBF}"/>
          </ac:spMkLst>
        </pc:spChg>
        <pc:spChg chg="mod">
          <ac:chgData name="Astan Dicko" userId="5f1a0f1b-93b8-4a1f-9862-345ba7c8a8cd" providerId="ADAL" clId="{CD6ADC2A-EC57-4A5D-BF20-DE4B39D595BB}" dt="2026-01-14T07:27:33.561" v="13736" actId="313"/>
          <ac:spMkLst>
            <pc:docMk/>
            <pc:sldMk cId="752362048" sldId="1207"/>
            <ac:spMk id="3" creationId="{69D9C65F-D660-D043-71AF-5120BDD7E495}"/>
          </ac:spMkLst>
        </pc:spChg>
      </pc:sldChg>
      <pc:sldMasterChg chg="delSldLayout">
        <pc:chgData name="Astan Dicko" userId="5f1a0f1b-93b8-4a1f-9862-345ba7c8a8cd" providerId="ADAL" clId="{CD6ADC2A-EC57-4A5D-BF20-DE4B39D595BB}" dt="2026-01-08T16:40:15.320" v="6480" actId="47"/>
        <pc:sldMasterMkLst>
          <pc:docMk/>
          <pc:sldMasterMk cId="4220200693" sldId="2147483648"/>
        </pc:sldMasterMkLst>
        <pc:sldLayoutChg chg="del">
          <pc:chgData name="Astan Dicko" userId="5f1a0f1b-93b8-4a1f-9862-345ba7c8a8cd" providerId="ADAL" clId="{CD6ADC2A-EC57-4A5D-BF20-DE4B39D595BB}" dt="2026-01-08T16:40:15.320" v="6480" actId="47"/>
          <pc:sldLayoutMkLst>
            <pc:docMk/>
            <pc:sldMasterMk cId="4220200693" sldId="2147483648"/>
            <pc:sldLayoutMk cId="1489681137" sldId="214748366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a:t>RESULTS</a:t>
            </a:r>
            <a:r>
              <a:rPr lang="en-US" sz="1600" b="0" baseline="0"/>
              <a:t> PPS 2019-2022</a:t>
            </a:r>
            <a:endParaRPr lang="en-US" sz="1600" b="0"/>
          </a:p>
        </c:rich>
      </c:tx>
      <c:layout>
        <c:manualLayout>
          <c:xMode val="edge"/>
          <c:yMode val="edge"/>
          <c:x val="0.31695235818973561"/>
          <c:y val="2.88957688338493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Feuil1!$D$4</c:f>
              <c:strCache>
                <c:ptCount val="1"/>
                <c:pt idx="0">
                  <c:v>2019</c:v>
                </c:pt>
              </c:strCache>
            </c:strRef>
          </c:tx>
          <c:spPr>
            <a:solidFill>
              <a:schemeClr val="accent1"/>
            </a:solidFill>
            <a:ln>
              <a:noFill/>
            </a:ln>
            <a:effectLst/>
          </c:spPr>
          <c:invertIfNegative val="0"/>
          <c:cat>
            <c:strRef>
              <c:f>Feuil1!$C$5:$C$9</c:f>
              <c:strCache>
                <c:ptCount val="5"/>
                <c:pt idx="0">
                  <c:v>Diagnosis clearly mentioned </c:v>
                </c:pt>
                <c:pt idx="1">
                  <c:v>Conformity of the antibiotic </c:v>
                </c:pt>
                <c:pt idx="2">
                  <c:v>Conformity of the dosage </c:v>
                </c:pt>
                <c:pt idx="3">
                  <c:v>Conformity route of administration</c:v>
                </c:pt>
                <c:pt idx="4">
                  <c:v>Conformity of duration</c:v>
                </c:pt>
              </c:strCache>
            </c:strRef>
          </c:cat>
          <c:val>
            <c:numRef>
              <c:f>Feuil1!$D$5:$D$9</c:f>
              <c:numCache>
                <c:formatCode>0%</c:formatCode>
                <c:ptCount val="5"/>
                <c:pt idx="0">
                  <c:v>0.98</c:v>
                </c:pt>
                <c:pt idx="1">
                  <c:v>0.7</c:v>
                </c:pt>
                <c:pt idx="2">
                  <c:v>0.83</c:v>
                </c:pt>
                <c:pt idx="3">
                  <c:v>0.85</c:v>
                </c:pt>
                <c:pt idx="4">
                  <c:v>0.04</c:v>
                </c:pt>
              </c:numCache>
            </c:numRef>
          </c:val>
          <c:extLst>
            <c:ext xmlns:c16="http://schemas.microsoft.com/office/drawing/2014/chart" uri="{C3380CC4-5D6E-409C-BE32-E72D297353CC}">
              <c16:uniqueId val="{00000000-4B19-47BD-8C76-5A423A4F2077}"/>
            </c:ext>
          </c:extLst>
        </c:ser>
        <c:ser>
          <c:idx val="1"/>
          <c:order val="1"/>
          <c:tx>
            <c:strRef>
              <c:f>Feuil1!$E$4</c:f>
              <c:strCache>
                <c:ptCount val="1"/>
                <c:pt idx="0">
                  <c:v>2021</c:v>
                </c:pt>
              </c:strCache>
            </c:strRef>
          </c:tx>
          <c:spPr>
            <a:solidFill>
              <a:schemeClr val="accent2"/>
            </a:solidFill>
            <a:ln>
              <a:noFill/>
            </a:ln>
            <a:effectLst/>
          </c:spPr>
          <c:invertIfNegative val="0"/>
          <c:cat>
            <c:strRef>
              <c:f>Feuil1!$C$5:$C$9</c:f>
              <c:strCache>
                <c:ptCount val="5"/>
                <c:pt idx="0">
                  <c:v>Diagnosis clearly mentioned </c:v>
                </c:pt>
                <c:pt idx="1">
                  <c:v>Conformity of the antibiotic </c:v>
                </c:pt>
                <c:pt idx="2">
                  <c:v>Conformity of the dosage </c:v>
                </c:pt>
                <c:pt idx="3">
                  <c:v>Conformity route of administration</c:v>
                </c:pt>
                <c:pt idx="4">
                  <c:v>Conformity of duration</c:v>
                </c:pt>
              </c:strCache>
            </c:strRef>
          </c:cat>
          <c:val>
            <c:numRef>
              <c:f>Feuil1!$E$5:$E$9</c:f>
              <c:numCache>
                <c:formatCode>0%</c:formatCode>
                <c:ptCount val="5"/>
                <c:pt idx="0">
                  <c:v>0.88</c:v>
                </c:pt>
                <c:pt idx="1">
                  <c:v>0.68</c:v>
                </c:pt>
                <c:pt idx="2">
                  <c:v>0.72</c:v>
                </c:pt>
                <c:pt idx="3">
                  <c:v>1</c:v>
                </c:pt>
                <c:pt idx="4">
                  <c:v>0.48</c:v>
                </c:pt>
              </c:numCache>
            </c:numRef>
          </c:val>
          <c:extLst>
            <c:ext xmlns:c16="http://schemas.microsoft.com/office/drawing/2014/chart" uri="{C3380CC4-5D6E-409C-BE32-E72D297353CC}">
              <c16:uniqueId val="{00000001-4B19-47BD-8C76-5A423A4F2077}"/>
            </c:ext>
          </c:extLst>
        </c:ser>
        <c:ser>
          <c:idx val="2"/>
          <c:order val="2"/>
          <c:tx>
            <c:strRef>
              <c:f>Feuil1!$F$4</c:f>
              <c:strCache>
                <c:ptCount val="1"/>
                <c:pt idx="0">
                  <c:v>janv-22</c:v>
                </c:pt>
              </c:strCache>
            </c:strRef>
          </c:tx>
          <c:spPr>
            <a:solidFill>
              <a:schemeClr val="accent3"/>
            </a:solidFill>
            <a:ln>
              <a:noFill/>
            </a:ln>
            <a:effectLst/>
          </c:spPr>
          <c:invertIfNegative val="0"/>
          <c:cat>
            <c:strRef>
              <c:f>Feuil1!$C$5:$C$9</c:f>
              <c:strCache>
                <c:ptCount val="5"/>
                <c:pt idx="0">
                  <c:v>Diagnosis clearly mentioned </c:v>
                </c:pt>
                <c:pt idx="1">
                  <c:v>Conformity of the antibiotic </c:v>
                </c:pt>
                <c:pt idx="2">
                  <c:v>Conformity of the dosage </c:v>
                </c:pt>
                <c:pt idx="3">
                  <c:v>Conformity route of administration</c:v>
                </c:pt>
                <c:pt idx="4">
                  <c:v>Conformity of duration</c:v>
                </c:pt>
              </c:strCache>
            </c:strRef>
          </c:cat>
          <c:val>
            <c:numRef>
              <c:f>Feuil1!$F$5:$F$9</c:f>
              <c:numCache>
                <c:formatCode>0%</c:formatCode>
                <c:ptCount val="5"/>
                <c:pt idx="0">
                  <c:v>0.96</c:v>
                </c:pt>
                <c:pt idx="1">
                  <c:v>0.89</c:v>
                </c:pt>
                <c:pt idx="2">
                  <c:v>0.85</c:v>
                </c:pt>
                <c:pt idx="3">
                  <c:v>1</c:v>
                </c:pt>
                <c:pt idx="4">
                  <c:v>0.52</c:v>
                </c:pt>
              </c:numCache>
            </c:numRef>
          </c:val>
          <c:extLst>
            <c:ext xmlns:c16="http://schemas.microsoft.com/office/drawing/2014/chart" uri="{C3380CC4-5D6E-409C-BE32-E72D297353CC}">
              <c16:uniqueId val="{00000002-4B19-47BD-8C76-5A423A4F2077}"/>
            </c:ext>
          </c:extLst>
        </c:ser>
        <c:ser>
          <c:idx val="3"/>
          <c:order val="3"/>
          <c:tx>
            <c:strRef>
              <c:f>Feuil1!$G$4</c:f>
              <c:strCache>
                <c:ptCount val="1"/>
                <c:pt idx="0">
                  <c:v>avr-22</c:v>
                </c:pt>
              </c:strCache>
            </c:strRef>
          </c:tx>
          <c:spPr>
            <a:solidFill>
              <a:schemeClr val="accent4"/>
            </a:solidFill>
            <a:ln>
              <a:noFill/>
            </a:ln>
            <a:effectLst/>
          </c:spPr>
          <c:invertIfNegative val="0"/>
          <c:cat>
            <c:strRef>
              <c:f>Feuil1!$C$5:$C$9</c:f>
              <c:strCache>
                <c:ptCount val="5"/>
                <c:pt idx="0">
                  <c:v>Diagnosis clearly mentioned </c:v>
                </c:pt>
                <c:pt idx="1">
                  <c:v>Conformity of the antibiotic </c:v>
                </c:pt>
                <c:pt idx="2">
                  <c:v>Conformity of the dosage </c:v>
                </c:pt>
                <c:pt idx="3">
                  <c:v>Conformity route of administration</c:v>
                </c:pt>
                <c:pt idx="4">
                  <c:v>Conformity of duration</c:v>
                </c:pt>
              </c:strCache>
            </c:strRef>
          </c:cat>
          <c:val>
            <c:numRef>
              <c:f>Feuil1!$G$5:$G$9</c:f>
              <c:numCache>
                <c:formatCode>0%</c:formatCode>
                <c:ptCount val="5"/>
                <c:pt idx="0">
                  <c:v>0.97</c:v>
                </c:pt>
                <c:pt idx="1">
                  <c:v>1</c:v>
                </c:pt>
                <c:pt idx="2">
                  <c:v>1</c:v>
                </c:pt>
                <c:pt idx="3">
                  <c:v>1</c:v>
                </c:pt>
                <c:pt idx="4">
                  <c:v>0.97</c:v>
                </c:pt>
              </c:numCache>
            </c:numRef>
          </c:val>
          <c:extLst>
            <c:ext xmlns:c16="http://schemas.microsoft.com/office/drawing/2014/chart" uri="{C3380CC4-5D6E-409C-BE32-E72D297353CC}">
              <c16:uniqueId val="{00000003-4B19-47BD-8C76-5A423A4F2077}"/>
            </c:ext>
          </c:extLst>
        </c:ser>
        <c:dLbls>
          <c:showLegendKey val="0"/>
          <c:showVal val="0"/>
          <c:showCatName val="0"/>
          <c:showSerName val="0"/>
          <c:showPercent val="0"/>
          <c:showBubbleSize val="0"/>
        </c:dLbls>
        <c:gapWidth val="219"/>
        <c:overlap val="-27"/>
        <c:axId val="543835576"/>
        <c:axId val="543837216"/>
      </c:barChart>
      <c:catAx>
        <c:axId val="543835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3837216"/>
        <c:crosses val="autoZero"/>
        <c:auto val="1"/>
        <c:lblAlgn val="ctr"/>
        <c:lblOffset val="100"/>
        <c:noMultiLvlLbl val="0"/>
      </c:catAx>
      <c:valAx>
        <c:axId val="543837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3835576"/>
        <c:crosses val="autoZero"/>
        <c:crossBetween val="between"/>
      </c:valAx>
      <c:spPr>
        <a:noFill/>
        <a:ln>
          <a:noFill/>
        </a:ln>
        <a:effectLst/>
      </c:spPr>
    </c:plotArea>
    <c:legend>
      <c:legendPos val="b"/>
      <c:layout>
        <c:manualLayout>
          <c:xMode val="edge"/>
          <c:yMode val="edge"/>
          <c:x val="0.37246838702402807"/>
          <c:y val="0.91987133912241903"/>
          <c:w val="0.28096502669080492"/>
          <c:h val="6.181363728004305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AD85F-A277-461C-A362-95F102963EC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4CAE4E2-448A-4ABB-B871-BCD0D3677A1E}">
      <dgm:prSet/>
      <dgm:spPr/>
      <dgm:t>
        <a:bodyPr/>
        <a:lstStyle/>
        <a:p>
          <a:r>
            <a:rPr lang="fr-BE" dirty="0"/>
            <a:t>Taux de résistance élevés basés sur les données disponibles :</a:t>
          </a:r>
        </a:p>
      </dgm:t>
    </dgm:pt>
    <dgm:pt modelId="{10A012AA-B23C-4A39-A270-E40536131D20}" type="parTrans" cxnId="{6941B3B7-E69B-45F2-A62D-9D60249E8796}">
      <dgm:prSet/>
      <dgm:spPr/>
      <dgm:t>
        <a:bodyPr/>
        <a:lstStyle/>
        <a:p>
          <a:endParaRPr lang="en-US"/>
        </a:p>
      </dgm:t>
    </dgm:pt>
    <dgm:pt modelId="{106335DE-E519-4F49-B3A2-179F2997E070}" type="sibTrans" cxnId="{6941B3B7-E69B-45F2-A62D-9D60249E8796}">
      <dgm:prSet/>
      <dgm:spPr/>
      <dgm:t>
        <a:bodyPr/>
        <a:lstStyle/>
        <a:p>
          <a:endParaRPr lang="en-US"/>
        </a:p>
      </dgm:t>
    </dgm:pt>
    <dgm:pt modelId="{78EC33A3-0B40-4FC2-898A-4397E99CF900}">
      <dgm:prSet custT="1"/>
      <dgm:spPr/>
      <dgm:t>
        <a:bodyPr/>
        <a:lstStyle/>
        <a:p>
          <a:r>
            <a:rPr lang="fr-BE" sz="1800" dirty="0"/>
            <a:t>Rapports GLASS de l'OMS</a:t>
          </a:r>
          <a:endParaRPr lang="en-US" sz="1800" dirty="0"/>
        </a:p>
      </dgm:t>
    </dgm:pt>
    <dgm:pt modelId="{A8ACDCDF-8A95-45C2-9405-2F0FFC9B143A}" type="parTrans" cxnId="{1663A1DC-698F-428D-B2E5-00AAAFCAFD9A}">
      <dgm:prSet/>
      <dgm:spPr/>
      <dgm:t>
        <a:bodyPr/>
        <a:lstStyle/>
        <a:p>
          <a:endParaRPr lang="en-US"/>
        </a:p>
      </dgm:t>
    </dgm:pt>
    <dgm:pt modelId="{2CD5454B-8A5A-4398-A357-08E020194219}" type="sibTrans" cxnId="{1663A1DC-698F-428D-B2E5-00AAAFCAFD9A}">
      <dgm:prSet/>
      <dgm:spPr/>
      <dgm:t>
        <a:bodyPr/>
        <a:lstStyle/>
        <a:p>
          <a:endParaRPr lang="en-US"/>
        </a:p>
      </dgm:t>
    </dgm:pt>
    <dgm:pt modelId="{C88B7169-E6C7-44DD-8D39-354AB0E1A096}">
      <dgm:prSet custT="1"/>
      <dgm:spPr/>
      <dgm:t>
        <a:bodyPr/>
        <a:lstStyle/>
        <a:p>
          <a:r>
            <a:rPr lang="fr-BE" sz="1800" dirty="0"/>
            <a:t>Données du CCDEP</a:t>
          </a:r>
          <a:r>
            <a:rPr lang="en-US" sz="1800" dirty="0"/>
            <a:t> (Center for Disease Dynamics Economics and Policy)</a:t>
          </a:r>
        </a:p>
      </dgm:t>
    </dgm:pt>
    <dgm:pt modelId="{32ABD70F-F957-429D-81BC-219E52D7292E}" type="parTrans" cxnId="{F58DD314-3F08-4A39-BD60-0E1614719C6E}">
      <dgm:prSet/>
      <dgm:spPr/>
      <dgm:t>
        <a:bodyPr/>
        <a:lstStyle/>
        <a:p>
          <a:endParaRPr lang="en-US"/>
        </a:p>
      </dgm:t>
    </dgm:pt>
    <dgm:pt modelId="{8019B8FC-E051-4C44-9866-11DD8153F843}" type="sibTrans" cxnId="{F58DD314-3F08-4A39-BD60-0E1614719C6E}">
      <dgm:prSet/>
      <dgm:spPr/>
      <dgm:t>
        <a:bodyPr/>
        <a:lstStyle/>
        <a:p>
          <a:endParaRPr lang="en-US"/>
        </a:p>
      </dgm:t>
    </dgm:pt>
    <dgm:pt modelId="{19638D2C-AC1D-46B2-9319-7BA4E667396C}">
      <dgm:prSet custT="1"/>
      <dgm:spPr/>
      <dgm:t>
        <a:bodyPr/>
        <a:lstStyle/>
        <a:p>
          <a:r>
            <a:rPr lang="en-US" sz="1800" dirty="0"/>
            <a:t>Données MSF </a:t>
          </a:r>
        </a:p>
      </dgm:t>
    </dgm:pt>
    <dgm:pt modelId="{39BB60E1-803D-4DAF-9C05-3C07F7A845BE}" type="parTrans" cxnId="{CF9AD76E-3AAA-4855-9C99-D618DD08E790}">
      <dgm:prSet/>
      <dgm:spPr/>
      <dgm:t>
        <a:bodyPr/>
        <a:lstStyle/>
        <a:p>
          <a:endParaRPr lang="en-US"/>
        </a:p>
      </dgm:t>
    </dgm:pt>
    <dgm:pt modelId="{29EAD007-2C5D-4902-BFF6-C59A9BA13101}" type="sibTrans" cxnId="{CF9AD76E-3AAA-4855-9C99-D618DD08E790}">
      <dgm:prSet/>
      <dgm:spPr/>
      <dgm:t>
        <a:bodyPr/>
        <a:lstStyle/>
        <a:p>
          <a:endParaRPr lang="en-US"/>
        </a:p>
      </dgm:t>
    </dgm:pt>
    <dgm:pt modelId="{1D2D5C6E-EE89-49C4-88A1-53A02D256ACE}">
      <dgm:prSet custT="1"/>
      <dgm:spPr/>
      <dgm:t>
        <a:bodyPr/>
        <a:lstStyle/>
        <a:p>
          <a:r>
            <a:rPr lang="fr-BE" sz="1800" dirty="0"/>
            <a:t>Revue de la littérature</a:t>
          </a:r>
          <a:endParaRPr lang="en-US" sz="1800" dirty="0"/>
        </a:p>
      </dgm:t>
    </dgm:pt>
    <dgm:pt modelId="{68358D95-3A65-49D0-8F36-95866AB0CF48}" type="parTrans" cxnId="{95293D3A-1310-4152-93F1-C4014E8E596D}">
      <dgm:prSet/>
      <dgm:spPr/>
      <dgm:t>
        <a:bodyPr/>
        <a:lstStyle/>
        <a:p>
          <a:endParaRPr lang="en-US"/>
        </a:p>
      </dgm:t>
    </dgm:pt>
    <dgm:pt modelId="{AA8FE45A-CFC4-4F92-ADCF-61C7EF731B71}" type="sibTrans" cxnId="{95293D3A-1310-4152-93F1-C4014E8E596D}">
      <dgm:prSet/>
      <dgm:spPr/>
      <dgm:t>
        <a:bodyPr/>
        <a:lstStyle/>
        <a:p>
          <a:endParaRPr lang="en-US"/>
        </a:p>
      </dgm:t>
    </dgm:pt>
    <dgm:pt modelId="{8C2A6F62-3323-4BEE-943B-9CC64EB7F733}">
      <dgm:prSet/>
      <dgm:spPr/>
      <dgm:t>
        <a:bodyPr/>
        <a:lstStyle/>
        <a:p>
          <a:pPr rtl="0"/>
          <a:r>
            <a:rPr lang="fr-BE" dirty="0"/>
            <a:t>Moyen-Orient : Irak, Yémen, Syrie, Gaza, Jordanie et Liban</a:t>
          </a:r>
          <a:r>
            <a:rPr lang="en-US" dirty="0">
              <a:latin typeface="Arial" panose="020B0604020202020204"/>
            </a:rPr>
            <a:t> </a:t>
          </a:r>
          <a:endParaRPr lang="en-US" dirty="0"/>
        </a:p>
      </dgm:t>
    </dgm:pt>
    <dgm:pt modelId="{2E2BDEFF-325E-4E77-BCC0-0D73379CB4B6}" type="parTrans" cxnId="{51571C8A-851F-4A3D-B3D2-6E2A8511CB4E}">
      <dgm:prSet/>
      <dgm:spPr/>
      <dgm:t>
        <a:bodyPr/>
        <a:lstStyle/>
        <a:p>
          <a:endParaRPr lang="en-US"/>
        </a:p>
      </dgm:t>
    </dgm:pt>
    <dgm:pt modelId="{7CE4908F-AFEF-4DC6-B3DB-993BE14E87C5}" type="sibTrans" cxnId="{51571C8A-851F-4A3D-B3D2-6E2A8511CB4E}">
      <dgm:prSet/>
      <dgm:spPr/>
      <dgm:t>
        <a:bodyPr/>
        <a:lstStyle/>
        <a:p>
          <a:endParaRPr lang="en-US"/>
        </a:p>
      </dgm:t>
    </dgm:pt>
    <dgm:pt modelId="{1A7A0C83-0821-43DD-A011-20FD2B34D06B}">
      <dgm:prSet/>
      <dgm:spPr/>
      <dgm:t>
        <a:bodyPr/>
        <a:lstStyle/>
        <a:p>
          <a:r>
            <a:rPr lang="da-DK" dirty="0"/>
            <a:t>Asie : Afghanistan, Pakistan et Bangladesh</a:t>
          </a:r>
          <a:endParaRPr lang="fr-BE" dirty="0"/>
        </a:p>
      </dgm:t>
    </dgm:pt>
    <dgm:pt modelId="{8F509C42-0B60-4348-9A2D-73CA195B1F2C}" type="parTrans" cxnId="{D7914E37-301E-4BC1-830A-E33D5989CCB7}">
      <dgm:prSet/>
      <dgm:spPr/>
      <dgm:t>
        <a:bodyPr/>
        <a:lstStyle/>
        <a:p>
          <a:endParaRPr lang="en-US"/>
        </a:p>
      </dgm:t>
    </dgm:pt>
    <dgm:pt modelId="{A3C70B9B-A68D-4C9E-981B-42F386418609}" type="sibTrans" cxnId="{D7914E37-301E-4BC1-830A-E33D5989CCB7}">
      <dgm:prSet/>
      <dgm:spPr/>
      <dgm:t>
        <a:bodyPr/>
        <a:lstStyle/>
        <a:p>
          <a:endParaRPr lang="en-US"/>
        </a:p>
      </dgm:t>
    </dgm:pt>
    <dgm:pt modelId="{D117625A-62C6-4A5B-A2B0-45879E07A584}">
      <dgm:prSet/>
      <dgm:spPr/>
      <dgm:t>
        <a:bodyPr/>
        <a:lstStyle/>
        <a:p>
          <a:pPr rtl="0"/>
          <a:r>
            <a:rPr lang="fr-BE" dirty="0"/>
            <a:t>Afrique subsaharienne : RCA, Mali, Soudan du Sud, RDC, Niger, Nigéria, Liberia, Mozambique, Guinée, Sierra Leone</a:t>
          </a:r>
        </a:p>
      </dgm:t>
    </dgm:pt>
    <dgm:pt modelId="{BF67454D-B59E-44CD-97C9-ADA6411C79B9}" type="parTrans" cxnId="{EF3252C3-6E95-4F1F-A524-BB11F03EB1DE}">
      <dgm:prSet/>
      <dgm:spPr/>
      <dgm:t>
        <a:bodyPr/>
        <a:lstStyle/>
        <a:p>
          <a:endParaRPr lang="en-US"/>
        </a:p>
      </dgm:t>
    </dgm:pt>
    <dgm:pt modelId="{D82F1F47-6838-4C31-B9F7-9DE5CFAE98D3}" type="sibTrans" cxnId="{EF3252C3-6E95-4F1F-A524-BB11F03EB1DE}">
      <dgm:prSet/>
      <dgm:spPr/>
      <dgm:t>
        <a:bodyPr/>
        <a:lstStyle/>
        <a:p>
          <a:endParaRPr lang="en-US"/>
        </a:p>
      </dgm:t>
    </dgm:pt>
    <dgm:pt modelId="{0F3C5493-D483-49F6-8E1C-9AB38E54470F}">
      <dgm:prSet/>
      <dgm:spPr/>
      <dgm:t>
        <a:bodyPr/>
        <a:lstStyle/>
        <a:p>
          <a:pPr rtl="0"/>
          <a:r>
            <a:rPr lang="en-US" dirty="0"/>
            <a:t>Haiti </a:t>
          </a:r>
          <a:r>
            <a:rPr lang="en-US" dirty="0" err="1"/>
            <a:t>en</a:t>
          </a:r>
          <a:r>
            <a:rPr lang="en-US" dirty="0"/>
            <a:t> </a:t>
          </a:r>
          <a:r>
            <a:rPr lang="en-US" dirty="0" err="1"/>
            <a:t>Amerique</a:t>
          </a:r>
          <a:endParaRPr lang="fr-BE" dirty="0"/>
        </a:p>
      </dgm:t>
    </dgm:pt>
    <dgm:pt modelId="{4AD9FCC8-735B-40A5-9903-47D3062EB59E}" type="parTrans" cxnId="{CAC1D6E8-9233-405D-8AE0-366F005FAC7B}">
      <dgm:prSet/>
      <dgm:spPr/>
      <dgm:t>
        <a:bodyPr/>
        <a:lstStyle/>
        <a:p>
          <a:endParaRPr lang="fr-BE"/>
        </a:p>
      </dgm:t>
    </dgm:pt>
    <dgm:pt modelId="{0D62348E-82CC-4F3A-9F24-A6E8C4D2376B}" type="sibTrans" cxnId="{CAC1D6E8-9233-405D-8AE0-366F005FAC7B}">
      <dgm:prSet/>
      <dgm:spPr/>
      <dgm:t>
        <a:bodyPr/>
        <a:lstStyle/>
        <a:p>
          <a:endParaRPr lang="fr-BE"/>
        </a:p>
      </dgm:t>
    </dgm:pt>
    <dgm:pt modelId="{5B3D04B5-7DB7-425F-9E3B-20E245472376}" type="pres">
      <dgm:prSet presAssocID="{FEBAD85F-A277-461C-A362-95F102963ECF}" presName="linear" presStyleCnt="0">
        <dgm:presLayoutVars>
          <dgm:animLvl val="lvl"/>
          <dgm:resizeHandles val="exact"/>
        </dgm:presLayoutVars>
      </dgm:prSet>
      <dgm:spPr/>
    </dgm:pt>
    <dgm:pt modelId="{37C1A376-7C68-41FE-A3C2-ABFBDF2E937D}" type="pres">
      <dgm:prSet presAssocID="{64CAE4E2-448A-4ABB-B871-BCD0D3677A1E}" presName="parentText" presStyleLbl="node1" presStyleIdx="0" presStyleCnt="5">
        <dgm:presLayoutVars>
          <dgm:chMax val="0"/>
          <dgm:bulletEnabled val="1"/>
        </dgm:presLayoutVars>
      </dgm:prSet>
      <dgm:spPr/>
    </dgm:pt>
    <dgm:pt modelId="{BDB34524-6B48-4613-8139-61FC24811173}" type="pres">
      <dgm:prSet presAssocID="{64CAE4E2-448A-4ABB-B871-BCD0D3677A1E}" presName="childText" presStyleLbl="revTx" presStyleIdx="0" presStyleCnt="1">
        <dgm:presLayoutVars>
          <dgm:bulletEnabled val="1"/>
        </dgm:presLayoutVars>
      </dgm:prSet>
      <dgm:spPr/>
    </dgm:pt>
    <dgm:pt modelId="{BAC3453B-DF7A-4453-AA89-1850460023EC}" type="pres">
      <dgm:prSet presAssocID="{8C2A6F62-3323-4BEE-943B-9CC64EB7F733}" presName="parentText" presStyleLbl="node1" presStyleIdx="1" presStyleCnt="5">
        <dgm:presLayoutVars>
          <dgm:chMax val="0"/>
          <dgm:bulletEnabled val="1"/>
        </dgm:presLayoutVars>
      </dgm:prSet>
      <dgm:spPr/>
    </dgm:pt>
    <dgm:pt modelId="{3AA66431-D26B-4008-9E3C-A8E7B3FE5452}" type="pres">
      <dgm:prSet presAssocID="{7CE4908F-AFEF-4DC6-B3DB-993BE14E87C5}" presName="spacer" presStyleCnt="0"/>
      <dgm:spPr/>
    </dgm:pt>
    <dgm:pt modelId="{79AFC6DD-D39A-410D-85F3-933DDB4DBFCE}" type="pres">
      <dgm:prSet presAssocID="{1A7A0C83-0821-43DD-A011-20FD2B34D06B}" presName="parentText" presStyleLbl="node1" presStyleIdx="2" presStyleCnt="5">
        <dgm:presLayoutVars>
          <dgm:chMax val="0"/>
          <dgm:bulletEnabled val="1"/>
        </dgm:presLayoutVars>
      </dgm:prSet>
      <dgm:spPr/>
    </dgm:pt>
    <dgm:pt modelId="{14684F51-9CAC-453F-86ED-C4D09EE86507}" type="pres">
      <dgm:prSet presAssocID="{A3C70B9B-A68D-4C9E-981B-42F386418609}" presName="spacer" presStyleCnt="0"/>
      <dgm:spPr/>
    </dgm:pt>
    <dgm:pt modelId="{51F3D8A3-FE2F-467F-B19F-47D1CBAD77BB}" type="pres">
      <dgm:prSet presAssocID="{D117625A-62C6-4A5B-A2B0-45879E07A584}" presName="parentText" presStyleLbl="node1" presStyleIdx="3" presStyleCnt="5">
        <dgm:presLayoutVars>
          <dgm:chMax val="0"/>
          <dgm:bulletEnabled val="1"/>
        </dgm:presLayoutVars>
      </dgm:prSet>
      <dgm:spPr/>
    </dgm:pt>
    <dgm:pt modelId="{B61D47F9-43A3-481E-80E1-9FF0ABE58641}" type="pres">
      <dgm:prSet presAssocID="{D82F1F47-6838-4C31-B9F7-9DE5CFAE98D3}" presName="spacer" presStyleCnt="0"/>
      <dgm:spPr/>
    </dgm:pt>
    <dgm:pt modelId="{7C63400E-96CD-449B-9DE2-5DA2B86932F6}" type="pres">
      <dgm:prSet presAssocID="{0F3C5493-D483-49F6-8E1C-9AB38E54470F}" presName="parentText" presStyleLbl="node1" presStyleIdx="4" presStyleCnt="5">
        <dgm:presLayoutVars>
          <dgm:chMax val="0"/>
          <dgm:bulletEnabled val="1"/>
        </dgm:presLayoutVars>
      </dgm:prSet>
      <dgm:spPr/>
    </dgm:pt>
  </dgm:ptLst>
  <dgm:cxnLst>
    <dgm:cxn modelId="{F58DD314-3F08-4A39-BD60-0E1614719C6E}" srcId="{64CAE4E2-448A-4ABB-B871-BCD0D3677A1E}" destId="{C88B7169-E6C7-44DD-8D39-354AB0E1A096}" srcOrd="1" destOrd="0" parTransId="{32ABD70F-F957-429D-81BC-219E52D7292E}" sibTransId="{8019B8FC-E051-4C44-9866-11DD8153F843}"/>
    <dgm:cxn modelId="{EE734D22-51FD-4DAC-9EF8-9B0DA2D32858}" type="presOf" srcId="{64CAE4E2-448A-4ABB-B871-BCD0D3677A1E}" destId="{37C1A376-7C68-41FE-A3C2-ABFBDF2E937D}" srcOrd="0" destOrd="0" presId="urn:microsoft.com/office/officeart/2005/8/layout/vList2"/>
    <dgm:cxn modelId="{D7914E37-301E-4BC1-830A-E33D5989CCB7}" srcId="{FEBAD85F-A277-461C-A362-95F102963ECF}" destId="{1A7A0C83-0821-43DD-A011-20FD2B34D06B}" srcOrd="2" destOrd="0" parTransId="{8F509C42-0B60-4348-9A2D-73CA195B1F2C}" sibTransId="{A3C70B9B-A68D-4C9E-981B-42F386418609}"/>
    <dgm:cxn modelId="{95293D3A-1310-4152-93F1-C4014E8E596D}" srcId="{64CAE4E2-448A-4ABB-B871-BCD0D3677A1E}" destId="{1D2D5C6E-EE89-49C4-88A1-53A02D256ACE}" srcOrd="3" destOrd="0" parTransId="{68358D95-3A65-49D0-8F36-95866AB0CF48}" sibTransId="{AA8FE45A-CFC4-4F92-ADCF-61C7EF731B71}"/>
    <dgm:cxn modelId="{88F46E6E-1A1F-4F99-941A-206486B7DD88}" type="presOf" srcId="{78EC33A3-0B40-4FC2-898A-4397E99CF900}" destId="{BDB34524-6B48-4613-8139-61FC24811173}" srcOrd="0" destOrd="0" presId="urn:microsoft.com/office/officeart/2005/8/layout/vList2"/>
    <dgm:cxn modelId="{CF9AD76E-3AAA-4855-9C99-D618DD08E790}" srcId="{64CAE4E2-448A-4ABB-B871-BCD0D3677A1E}" destId="{19638D2C-AC1D-46B2-9319-7BA4E667396C}" srcOrd="2" destOrd="0" parTransId="{39BB60E1-803D-4DAF-9C05-3C07F7A845BE}" sibTransId="{29EAD007-2C5D-4902-BFF6-C59A9BA13101}"/>
    <dgm:cxn modelId="{17783D72-5B4A-40BB-8D96-90158E5F10B5}" type="presOf" srcId="{0F3C5493-D483-49F6-8E1C-9AB38E54470F}" destId="{7C63400E-96CD-449B-9DE2-5DA2B86932F6}" srcOrd="0" destOrd="0" presId="urn:microsoft.com/office/officeart/2005/8/layout/vList2"/>
    <dgm:cxn modelId="{51571C8A-851F-4A3D-B3D2-6E2A8511CB4E}" srcId="{FEBAD85F-A277-461C-A362-95F102963ECF}" destId="{8C2A6F62-3323-4BEE-943B-9CC64EB7F733}" srcOrd="1" destOrd="0" parTransId="{2E2BDEFF-325E-4E77-BCC0-0D73379CB4B6}" sibTransId="{7CE4908F-AFEF-4DC6-B3DB-993BE14E87C5}"/>
    <dgm:cxn modelId="{AF8682A4-1239-44E1-B094-392DC8BCE6A9}" type="presOf" srcId="{8C2A6F62-3323-4BEE-943B-9CC64EB7F733}" destId="{BAC3453B-DF7A-4453-AA89-1850460023EC}" srcOrd="0" destOrd="0" presId="urn:microsoft.com/office/officeart/2005/8/layout/vList2"/>
    <dgm:cxn modelId="{BE9A39AC-A8B9-4B4F-AE53-A8715DB9AF49}" type="presOf" srcId="{19638D2C-AC1D-46B2-9319-7BA4E667396C}" destId="{BDB34524-6B48-4613-8139-61FC24811173}" srcOrd="0" destOrd="2" presId="urn:microsoft.com/office/officeart/2005/8/layout/vList2"/>
    <dgm:cxn modelId="{36A4C3B0-7927-4358-8001-A0B28EC48234}" type="presOf" srcId="{FEBAD85F-A277-461C-A362-95F102963ECF}" destId="{5B3D04B5-7DB7-425F-9E3B-20E245472376}" srcOrd="0" destOrd="0" presId="urn:microsoft.com/office/officeart/2005/8/layout/vList2"/>
    <dgm:cxn modelId="{6941B3B7-E69B-45F2-A62D-9D60249E8796}" srcId="{FEBAD85F-A277-461C-A362-95F102963ECF}" destId="{64CAE4E2-448A-4ABB-B871-BCD0D3677A1E}" srcOrd="0" destOrd="0" parTransId="{10A012AA-B23C-4A39-A270-E40536131D20}" sibTransId="{106335DE-E519-4F49-B3A2-179F2997E070}"/>
    <dgm:cxn modelId="{B17FF2BB-0CF9-4231-B3F5-9761B663843C}" type="presOf" srcId="{C88B7169-E6C7-44DD-8D39-354AB0E1A096}" destId="{BDB34524-6B48-4613-8139-61FC24811173}" srcOrd="0" destOrd="1" presId="urn:microsoft.com/office/officeart/2005/8/layout/vList2"/>
    <dgm:cxn modelId="{EF3252C3-6E95-4F1F-A524-BB11F03EB1DE}" srcId="{FEBAD85F-A277-461C-A362-95F102963ECF}" destId="{D117625A-62C6-4A5B-A2B0-45879E07A584}" srcOrd="3" destOrd="0" parTransId="{BF67454D-B59E-44CD-97C9-ADA6411C79B9}" sibTransId="{D82F1F47-6838-4C31-B9F7-9DE5CFAE98D3}"/>
    <dgm:cxn modelId="{B471E0C5-DCF9-4A2C-9986-EE5F62D4CF12}" type="presOf" srcId="{D117625A-62C6-4A5B-A2B0-45879E07A584}" destId="{51F3D8A3-FE2F-467F-B19F-47D1CBAD77BB}" srcOrd="0" destOrd="0" presId="urn:microsoft.com/office/officeart/2005/8/layout/vList2"/>
    <dgm:cxn modelId="{1663A1DC-698F-428D-B2E5-00AAAFCAFD9A}" srcId="{64CAE4E2-448A-4ABB-B871-BCD0D3677A1E}" destId="{78EC33A3-0B40-4FC2-898A-4397E99CF900}" srcOrd="0" destOrd="0" parTransId="{A8ACDCDF-8A95-45C2-9405-2F0FFC9B143A}" sibTransId="{2CD5454B-8A5A-4398-A357-08E020194219}"/>
    <dgm:cxn modelId="{CAC1D6E8-9233-405D-8AE0-366F005FAC7B}" srcId="{FEBAD85F-A277-461C-A362-95F102963ECF}" destId="{0F3C5493-D483-49F6-8E1C-9AB38E54470F}" srcOrd="4" destOrd="0" parTransId="{4AD9FCC8-735B-40A5-9903-47D3062EB59E}" sibTransId="{0D62348E-82CC-4F3A-9F24-A6E8C4D2376B}"/>
    <dgm:cxn modelId="{9022C3EC-4BA6-45FB-BA7F-B3F005E0509F}" type="presOf" srcId="{1D2D5C6E-EE89-49C4-88A1-53A02D256ACE}" destId="{BDB34524-6B48-4613-8139-61FC24811173}" srcOrd="0" destOrd="3" presId="urn:microsoft.com/office/officeart/2005/8/layout/vList2"/>
    <dgm:cxn modelId="{1C0F10F5-F75F-481F-BF01-CFCF8718303B}" type="presOf" srcId="{1A7A0C83-0821-43DD-A011-20FD2B34D06B}" destId="{79AFC6DD-D39A-410D-85F3-933DDB4DBFCE}" srcOrd="0" destOrd="0" presId="urn:microsoft.com/office/officeart/2005/8/layout/vList2"/>
    <dgm:cxn modelId="{9CCB8659-83E2-46C6-8ACC-20FDBC08287B}" type="presParOf" srcId="{5B3D04B5-7DB7-425F-9E3B-20E245472376}" destId="{37C1A376-7C68-41FE-A3C2-ABFBDF2E937D}" srcOrd="0" destOrd="0" presId="urn:microsoft.com/office/officeart/2005/8/layout/vList2"/>
    <dgm:cxn modelId="{680ABDEC-5970-48AA-A9BC-09252DF60457}" type="presParOf" srcId="{5B3D04B5-7DB7-425F-9E3B-20E245472376}" destId="{BDB34524-6B48-4613-8139-61FC24811173}" srcOrd="1" destOrd="0" presId="urn:microsoft.com/office/officeart/2005/8/layout/vList2"/>
    <dgm:cxn modelId="{4DE75B55-C2F2-498B-B7FD-2C6C869368EA}" type="presParOf" srcId="{5B3D04B5-7DB7-425F-9E3B-20E245472376}" destId="{BAC3453B-DF7A-4453-AA89-1850460023EC}" srcOrd="2" destOrd="0" presId="urn:microsoft.com/office/officeart/2005/8/layout/vList2"/>
    <dgm:cxn modelId="{93C4155E-4CBA-4BEA-9A09-B5683EA3299B}" type="presParOf" srcId="{5B3D04B5-7DB7-425F-9E3B-20E245472376}" destId="{3AA66431-D26B-4008-9E3C-A8E7B3FE5452}" srcOrd="3" destOrd="0" presId="urn:microsoft.com/office/officeart/2005/8/layout/vList2"/>
    <dgm:cxn modelId="{476FEE45-8DD3-4125-B84C-7D3F9AE2A52B}" type="presParOf" srcId="{5B3D04B5-7DB7-425F-9E3B-20E245472376}" destId="{79AFC6DD-D39A-410D-85F3-933DDB4DBFCE}" srcOrd="4" destOrd="0" presId="urn:microsoft.com/office/officeart/2005/8/layout/vList2"/>
    <dgm:cxn modelId="{AB8B1751-52CC-4C5B-B5BF-9C87DB55D575}" type="presParOf" srcId="{5B3D04B5-7DB7-425F-9E3B-20E245472376}" destId="{14684F51-9CAC-453F-86ED-C4D09EE86507}" srcOrd="5" destOrd="0" presId="urn:microsoft.com/office/officeart/2005/8/layout/vList2"/>
    <dgm:cxn modelId="{BBBCF1D0-6449-4326-A0B3-360442BA163A}" type="presParOf" srcId="{5B3D04B5-7DB7-425F-9E3B-20E245472376}" destId="{51F3D8A3-FE2F-467F-B19F-47D1CBAD77BB}" srcOrd="6" destOrd="0" presId="urn:microsoft.com/office/officeart/2005/8/layout/vList2"/>
    <dgm:cxn modelId="{3232B08A-9DA9-448A-94AC-4494B865C67B}" type="presParOf" srcId="{5B3D04B5-7DB7-425F-9E3B-20E245472376}" destId="{B61D47F9-43A3-481E-80E1-9FF0ABE58641}" srcOrd="7" destOrd="0" presId="urn:microsoft.com/office/officeart/2005/8/layout/vList2"/>
    <dgm:cxn modelId="{11745B7A-FAA4-4894-A89C-E59DC1BF4046}" type="presParOf" srcId="{5B3D04B5-7DB7-425F-9E3B-20E245472376}" destId="{7C63400E-96CD-449B-9DE2-5DA2B86932F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AA09AA-BFB0-4AEF-8FF0-B19BE254A15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94DC28DC-6284-41A6-8746-E140FC254DCF}">
      <dgm:prSet custT="1"/>
      <dgm:spPr/>
      <dgm:t>
        <a:bodyPr/>
        <a:lstStyle/>
        <a:p>
          <a:pPr>
            <a:lnSpc>
              <a:spcPct val="100000"/>
            </a:lnSpc>
            <a:spcBef>
              <a:spcPts val="600"/>
            </a:spcBef>
          </a:pPr>
          <a:r>
            <a:rPr lang="fr-BE" sz="2400" dirty="0"/>
            <a:t>Procédures invasives </a:t>
          </a:r>
          <a:r>
            <a:rPr lang="en-US" sz="2500" dirty="0"/>
            <a:t>:</a:t>
          </a:r>
        </a:p>
      </dgm:t>
    </dgm:pt>
    <dgm:pt modelId="{D0533572-9046-4344-AC9A-2D5796DDDA4D}" type="parTrans" cxnId="{9A531263-2506-43FA-9449-E70D92B37AA2}">
      <dgm:prSet/>
      <dgm:spPr/>
      <dgm:t>
        <a:bodyPr/>
        <a:lstStyle/>
        <a:p>
          <a:pPr>
            <a:lnSpc>
              <a:spcPct val="100000"/>
            </a:lnSpc>
            <a:spcBef>
              <a:spcPts val="600"/>
            </a:spcBef>
          </a:pPr>
          <a:endParaRPr lang="en-US"/>
        </a:p>
      </dgm:t>
    </dgm:pt>
    <dgm:pt modelId="{3AAEC301-C8F6-4734-AAC8-263EC71146CD}" type="sibTrans" cxnId="{9A531263-2506-43FA-9449-E70D92B37AA2}">
      <dgm:prSet/>
      <dgm:spPr/>
      <dgm:t>
        <a:bodyPr/>
        <a:lstStyle/>
        <a:p>
          <a:pPr>
            <a:lnSpc>
              <a:spcPct val="100000"/>
            </a:lnSpc>
            <a:spcBef>
              <a:spcPts val="600"/>
            </a:spcBef>
          </a:pPr>
          <a:endParaRPr lang="en-US"/>
        </a:p>
      </dgm:t>
    </dgm:pt>
    <dgm:pt modelId="{B0D373AF-408C-49F8-8FFF-4DF66DFB783E}">
      <dgm:prSet custT="1"/>
      <dgm:spPr/>
      <dgm:t>
        <a:bodyPr/>
        <a:lstStyle/>
        <a:p>
          <a:pPr>
            <a:lnSpc>
              <a:spcPct val="100000"/>
            </a:lnSpc>
            <a:spcBef>
              <a:spcPts val="600"/>
            </a:spcBef>
          </a:pPr>
          <a:r>
            <a:rPr lang="en-US" sz="2000" dirty="0"/>
            <a:t>Trauma </a:t>
          </a:r>
          <a:r>
            <a:rPr lang="fr-FR" sz="2000" noProof="0" dirty="0"/>
            <a:t>aigu</a:t>
          </a:r>
        </a:p>
      </dgm:t>
    </dgm:pt>
    <dgm:pt modelId="{B1D6FAA4-5858-4D83-868B-BC83F27910C0}" type="parTrans" cxnId="{2A690433-EE63-43DB-921E-8C83A003DC30}">
      <dgm:prSet/>
      <dgm:spPr/>
      <dgm:t>
        <a:bodyPr/>
        <a:lstStyle/>
        <a:p>
          <a:pPr>
            <a:lnSpc>
              <a:spcPct val="100000"/>
            </a:lnSpc>
            <a:spcBef>
              <a:spcPts val="600"/>
            </a:spcBef>
          </a:pPr>
          <a:endParaRPr lang="en-US"/>
        </a:p>
      </dgm:t>
    </dgm:pt>
    <dgm:pt modelId="{2D30313C-8754-4E0F-B095-249146B923D1}" type="sibTrans" cxnId="{2A690433-EE63-43DB-921E-8C83A003DC30}">
      <dgm:prSet/>
      <dgm:spPr/>
      <dgm:t>
        <a:bodyPr/>
        <a:lstStyle/>
        <a:p>
          <a:pPr>
            <a:lnSpc>
              <a:spcPct val="100000"/>
            </a:lnSpc>
            <a:spcBef>
              <a:spcPts val="600"/>
            </a:spcBef>
          </a:pPr>
          <a:endParaRPr lang="en-US"/>
        </a:p>
      </dgm:t>
    </dgm:pt>
    <dgm:pt modelId="{39BC7848-B3D7-4D7C-84B0-AD1498C196D3}">
      <dgm:prSet custT="1"/>
      <dgm:spPr/>
      <dgm:t>
        <a:bodyPr/>
        <a:lstStyle/>
        <a:p>
          <a:pPr>
            <a:lnSpc>
              <a:spcPct val="100000"/>
            </a:lnSpc>
            <a:spcBef>
              <a:spcPts val="600"/>
            </a:spcBef>
          </a:pPr>
          <a:r>
            <a:rPr lang="fr-BE" sz="2000" dirty="0"/>
            <a:t>Chirurgie élective/reconstructive</a:t>
          </a:r>
          <a:endParaRPr lang="en-US" sz="2000" dirty="0"/>
        </a:p>
      </dgm:t>
    </dgm:pt>
    <dgm:pt modelId="{7EF3DAD1-A2F9-40D7-B8E4-CB15C7CA45B2}" type="parTrans" cxnId="{67597CB2-C59F-4D50-8BD1-8A6370277B6E}">
      <dgm:prSet/>
      <dgm:spPr/>
      <dgm:t>
        <a:bodyPr/>
        <a:lstStyle/>
        <a:p>
          <a:pPr>
            <a:lnSpc>
              <a:spcPct val="100000"/>
            </a:lnSpc>
            <a:spcBef>
              <a:spcPts val="600"/>
            </a:spcBef>
          </a:pPr>
          <a:endParaRPr lang="en-US"/>
        </a:p>
      </dgm:t>
    </dgm:pt>
    <dgm:pt modelId="{E831E141-25FE-445D-AA2D-996934C77545}" type="sibTrans" cxnId="{67597CB2-C59F-4D50-8BD1-8A6370277B6E}">
      <dgm:prSet/>
      <dgm:spPr/>
      <dgm:t>
        <a:bodyPr/>
        <a:lstStyle/>
        <a:p>
          <a:pPr>
            <a:lnSpc>
              <a:spcPct val="100000"/>
            </a:lnSpc>
            <a:spcBef>
              <a:spcPts val="600"/>
            </a:spcBef>
          </a:pPr>
          <a:endParaRPr lang="en-US"/>
        </a:p>
      </dgm:t>
    </dgm:pt>
    <dgm:pt modelId="{BD5F707A-2FB1-4EDA-86DE-B13218812178}">
      <dgm:prSet custT="1"/>
      <dgm:spPr/>
      <dgm:t>
        <a:bodyPr/>
        <a:lstStyle/>
        <a:p>
          <a:pPr>
            <a:lnSpc>
              <a:spcPct val="100000"/>
            </a:lnSpc>
            <a:spcBef>
              <a:spcPts val="600"/>
            </a:spcBef>
          </a:pPr>
          <a:r>
            <a:rPr lang="fr-BE" sz="2000" dirty="0"/>
            <a:t>Brûlés</a:t>
          </a:r>
          <a:endParaRPr lang="en-US" sz="2000" dirty="0"/>
        </a:p>
      </dgm:t>
    </dgm:pt>
    <dgm:pt modelId="{E27E3E67-D946-4CC9-ABF9-4FCE983C73CD}" type="parTrans" cxnId="{F382BBAA-0301-4755-99A0-66E311BB2D6C}">
      <dgm:prSet/>
      <dgm:spPr/>
      <dgm:t>
        <a:bodyPr/>
        <a:lstStyle/>
        <a:p>
          <a:pPr>
            <a:lnSpc>
              <a:spcPct val="100000"/>
            </a:lnSpc>
            <a:spcBef>
              <a:spcPts val="600"/>
            </a:spcBef>
          </a:pPr>
          <a:endParaRPr lang="en-US"/>
        </a:p>
      </dgm:t>
    </dgm:pt>
    <dgm:pt modelId="{019C85FE-58F5-47B6-B0D0-29A838EA3166}" type="sibTrans" cxnId="{F382BBAA-0301-4755-99A0-66E311BB2D6C}">
      <dgm:prSet/>
      <dgm:spPr/>
      <dgm:t>
        <a:bodyPr/>
        <a:lstStyle/>
        <a:p>
          <a:pPr>
            <a:lnSpc>
              <a:spcPct val="100000"/>
            </a:lnSpc>
            <a:spcBef>
              <a:spcPts val="600"/>
            </a:spcBef>
          </a:pPr>
          <a:endParaRPr lang="en-US"/>
        </a:p>
      </dgm:t>
    </dgm:pt>
    <dgm:pt modelId="{AA833683-93FE-4126-A56D-3FDFED70227C}">
      <dgm:prSet custT="1"/>
      <dgm:spPr/>
      <dgm:t>
        <a:bodyPr/>
        <a:lstStyle/>
        <a:p>
          <a:pPr>
            <a:lnSpc>
              <a:spcPct val="100000"/>
            </a:lnSpc>
            <a:spcBef>
              <a:spcPts val="600"/>
            </a:spcBef>
          </a:pPr>
          <a:r>
            <a:rPr lang="fr-FR" sz="2000" noProof="0" dirty="0"/>
            <a:t>Soins</a:t>
          </a:r>
          <a:r>
            <a:rPr lang="en-US" sz="2000" dirty="0"/>
            <a:t> </a:t>
          </a:r>
          <a:r>
            <a:rPr lang="fr-BE" sz="2000" noProof="0" dirty="0"/>
            <a:t>intensifs</a:t>
          </a:r>
          <a:r>
            <a:rPr lang="en-US" sz="2000" dirty="0"/>
            <a:t> </a:t>
          </a:r>
        </a:p>
      </dgm:t>
    </dgm:pt>
    <dgm:pt modelId="{27CDF265-C687-44CB-B9CD-99E99945DAF6}" type="parTrans" cxnId="{5C640B88-1DB0-4D4E-BDEE-71BDF31E8F26}">
      <dgm:prSet/>
      <dgm:spPr/>
      <dgm:t>
        <a:bodyPr/>
        <a:lstStyle/>
        <a:p>
          <a:pPr>
            <a:lnSpc>
              <a:spcPct val="100000"/>
            </a:lnSpc>
            <a:spcBef>
              <a:spcPts val="600"/>
            </a:spcBef>
          </a:pPr>
          <a:endParaRPr lang="en-US"/>
        </a:p>
      </dgm:t>
    </dgm:pt>
    <dgm:pt modelId="{AB8F0E14-A18F-4F51-808E-437B33D4F99D}" type="sibTrans" cxnId="{5C640B88-1DB0-4D4E-BDEE-71BDF31E8F26}">
      <dgm:prSet/>
      <dgm:spPr/>
      <dgm:t>
        <a:bodyPr/>
        <a:lstStyle/>
        <a:p>
          <a:pPr>
            <a:lnSpc>
              <a:spcPct val="100000"/>
            </a:lnSpc>
            <a:spcBef>
              <a:spcPts val="600"/>
            </a:spcBef>
          </a:pPr>
          <a:endParaRPr lang="en-US"/>
        </a:p>
      </dgm:t>
    </dgm:pt>
    <dgm:pt modelId="{8C00A5A5-0C2D-4093-9D25-EAE7F8F3BA4F}">
      <dgm:prSet custT="1"/>
      <dgm:spPr/>
      <dgm:t>
        <a:bodyPr/>
        <a:lstStyle/>
        <a:p>
          <a:pPr>
            <a:lnSpc>
              <a:spcPct val="100000"/>
            </a:lnSpc>
            <a:spcBef>
              <a:spcPts val="600"/>
            </a:spcBef>
          </a:pPr>
          <a:r>
            <a:rPr lang="fr-BE" sz="2400" noProof="0" dirty="0"/>
            <a:t>Immunodéprimés</a:t>
          </a:r>
          <a:r>
            <a:rPr lang="en-US" sz="2400" dirty="0"/>
            <a:t>:</a:t>
          </a:r>
        </a:p>
      </dgm:t>
    </dgm:pt>
    <dgm:pt modelId="{80211805-4DDA-46FB-AE36-5827571D62BE}" type="parTrans" cxnId="{BCC192B4-0282-4E48-9932-22AEAD8E5967}">
      <dgm:prSet/>
      <dgm:spPr/>
      <dgm:t>
        <a:bodyPr/>
        <a:lstStyle/>
        <a:p>
          <a:pPr>
            <a:lnSpc>
              <a:spcPct val="100000"/>
            </a:lnSpc>
            <a:spcBef>
              <a:spcPts val="600"/>
            </a:spcBef>
          </a:pPr>
          <a:endParaRPr lang="en-US"/>
        </a:p>
      </dgm:t>
    </dgm:pt>
    <dgm:pt modelId="{EB60B877-90AD-4162-8779-B289D70BE6A1}" type="sibTrans" cxnId="{BCC192B4-0282-4E48-9932-22AEAD8E5967}">
      <dgm:prSet/>
      <dgm:spPr/>
      <dgm:t>
        <a:bodyPr/>
        <a:lstStyle/>
        <a:p>
          <a:pPr>
            <a:lnSpc>
              <a:spcPct val="100000"/>
            </a:lnSpc>
            <a:spcBef>
              <a:spcPts val="600"/>
            </a:spcBef>
          </a:pPr>
          <a:endParaRPr lang="en-US"/>
        </a:p>
      </dgm:t>
    </dgm:pt>
    <dgm:pt modelId="{7C6E2F8D-FBAA-47DB-A2B9-47BF11F1E376}">
      <dgm:prSet custT="1"/>
      <dgm:spPr/>
      <dgm:t>
        <a:bodyPr/>
        <a:lstStyle/>
        <a:p>
          <a:pPr>
            <a:lnSpc>
              <a:spcPct val="100000"/>
            </a:lnSpc>
            <a:spcBef>
              <a:spcPts val="600"/>
            </a:spcBef>
          </a:pPr>
          <a:r>
            <a:rPr lang="en-US" sz="2000"/>
            <a:t>Neonates</a:t>
          </a:r>
        </a:p>
      </dgm:t>
    </dgm:pt>
    <dgm:pt modelId="{19D44E75-19EC-4CA3-8CEA-2EA1705F8B84}" type="parTrans" cxnId="{150A62CE-8673-4AFF-8CB3-D74D76A931CB}">
      <dgm:prSet/>
      <dgm:spPr/>
      <dgm:t>
        <a:bodyPr/>
        <a:lstStyle/>
        <a:p>
          <a:pPr>
            <a:lnSpc>
              <a:spcPct val="100000"/>
            </a:lnSpc>
            <a:spcBef>
              <a:spcPts val="600"/>
            </a:spcBef>
          </a:pPr>
          <a:endParaRPr lang="en-US"/>
        </a:p>
      </dgm:t>
    </dgm:pt>
    <dgm:pt modelId="{2697A265-7D3D-4DF6-92F7-7747B857890A}" type="sibTrans" cxnId="{150A62CE-8673-4AFF-8CB3-D74D76A931CB}">
      <dgm:prSet/>
      <dgm:spPr/>
      <dgm:t>
        <a:bodyPr/>
        <a:lstStyle/>
        <a:p>
          <a:pPr>
            <a:lnSpc>
              <a:spcPct val="100000"/>
            </a:lnSpc>
            <a:spcBef>
              <a:spcPts val="600"/>
            </a:spcBef>
          </a:pPr>
          <a:endParaRPr lang="en-US"/>
        </a:p>
      </dgm:t>
    </dgm:pt>
    <dgm:pt modelId="{4BAC9226-31D5-43FE-B420-85165CF082E9}">
      <dgm:prSet custT="1"/>
      <dgm:spPr/>
      <dgm:t>
        <a:bodyPr/>
        <a:lstStyle/>
        <a:p>
          <a:pPr>
            <a:lnSpc>
              <a:spcPct val="100000"/>
            </a:lnSpc>
            <a:spcBef>
              <a:spcPts val="600"/>
            </a:spcBef>
          </a:pPr>
          <a:r>
            <a:rPr lang="en-US" sz="2000" dirty="0"/>
            <a:t>HIV</a:t>
          </a:r>
        </a:p>
      </dgm:t>
    </dgm:pt>
    <dgm:pt modelId="{11F94BD2-9953-4018-BE0A-B65EA27B9ED5}" type="parTrans" cxnId="{677BFF65-27C1-443A-A787-109A0F6E5C94}">
      <dgm:prSet/>
      <dgm:spPr/>
      <dgm:t>
        <a:bodyPr/>
        <a:lstStyle/>
        <a:p>
          <a:pPr>
            <a:lnSpc>
              <a:spcPct val="100000"/>
            </a:lnSpc>
            <a:spcBef>
              <a:spcPts val="600"/>
            </a:spcBef>
          </a:pPr>
          <a:endParaRPr lang="en-US"/>
        </a:p>
      </dgm:t>
    </dgm:pt>
    <dgm:pt modelId="{2C8D0AFA-B72D-411E-8998-A64A139F1B4D}" type="sibTrans" cxnId="{677BFF65-27C1-443A-A787-109A0F6E5C94}">
      <dgm:prSet/>
      <dgm:spPr/>
      <dgm:t>
        <a:bodyPr/>
        <a:lstStyle/>
        <a:p>
          <a:pPr>
            <a:lnSpc>
              <a:spcPct val="100000"/>
            </a:lnSpc>
            <a:spcBef>
              <a:spcPts val="600"/>
            </a:spcBef>
          </a:pPr>
          <a:endParaRPr lang="en-US"/>
        </a:p>
      </dgm:t>
    </dgm:pt>
    <dgm:pt modelId="{FF5209E0-BDD1-427F-A16B-E47F417F0F80}">
      <dgm:prSet custT="1"/>
      <dgm:spPr/>
      <dgm:t>
        <a:bodyPr/>
        <a:lstStyle/>
        <a:p>
          <a:pPr>
            <a:lnSpc>
              <a:spcPct val="100000"/>
            </a:lnSpc>
            <a:spcBef>
              <a:spcPts val="600"/>
            </a:spcBef>
          </a:pPr>
          <a:r>
            <a:rPr lang="en-US" sz="2000" dirty="0"/>
            <a:t>Malnutrition </a:t>
          </a:r>
          <a:r>
            <a:rPr lang="fr-BE" sz="2000" dirty="0"/>
            <a:t>pédiatrique</a:t>
          </a:r>
          <a:endParaRPr lang="en-US" sz="2000" dirty="0"/>
        </a:p>
      </dgm:t>
    </dgm:pt>
    <dgm:pt modelId="{DF2F32FA-321C-46A5-ADC8-D4FE51BBF7D6}" type="parTrans" cxnId="{9EB5A45E-B243-4CA2-8685-04D0174EE870}">
      <dgm:prSet/>
      <dgm:spPr/>
      <dgm:t>
        <a:bodyPr/>
        <a:lstStyle/>
        <a:p>
          <a:pPr>
            <a:lnSpc>
              <a:spcPct val="100000"/>
            </a:lnSpc>
            <a:spcBef>
              <a:spcPts val="600"/>
            </a:spcBef>
          </a:pPr>
          <a:endParaRPr lang="en-US"/>
        </a:p>
      </dgm:t>
    </dgm:pt>
    <dgm:pt modelId="{5B66E4D7-6869-4DC5-A7A6-881100E7393F}" type="sibTrans" cxnId="{9EB5A45E-B243-4CA2-8685-04D0174EE870}">
      <dgm:prSet/>
      <dgm:spPr/>
      <dgm:t>
        <a:bodyPr/>
        <a:lstStyle/>
        <a:p>
          <a:pPr>
            <a:lnSpc>
              <a:spcPct val="100000"/>
            </a:lnSpc>
            <a:spcBef>
              <a:spcPts val="600"/>
            </a:spcBef>
          </a:pPr>
          <a:endParaRPr lang="en-US"/>
        </a:p>
      </dgm:t>
    </dgm:pt>
    <dgm:pt modelId="{B50FB879-2B42-43B8-B6E3-5A5DAF3E73BE}" type="pres">
      <dgm:prSet presAssocID="{EDAA09AA-BFB0-4AEF-8FF0-B19BE254A15E}" presName="linear" presStyleCnt="0">
        <dgm:presLayoutVars>
          <dgm:animLvl val="lvl"/>
          <dgm:resizeHandles val="exact"/>
        </dgm:presLayoutVars>
      </dgm:prSet>
      <dgm:spPr/>
    </dgm:pt>
    <dgm:pt modelId="{F8D16CF9-C893-4F62-BF3F-8F0119F78C89}" type="pres">
      <dgm:prSet presAssocID="{94DC28DC-6284-41A6-8746-E140FC254DCF}" presName="parentText" presStyleLbl="node1" presStyleIdx="0" presStyleCnt="2" custScaleY="90419">
        <dgm:presLayoutVars>
          <dgm:chMax val="0"/>
          <dgm:bulletEnabled val="1"/>
        </dgm:presLayoutVars>
      </dgm:prSet>
      <dgm:spPr/>
    </dgm:pt>
    <dgm:pt modelId="{34438C57-685B-4E92-B271-26666C5B546B}" type="pres">
      <dgm:prSet presAssocID="{94DC28DC-6284-41A6-8746-E140FC254DCF}" presName="childText" presStyleLbl="revTx" presStyleIdx="0" presStyleCnt="2">
        <dgm:presLayoutVars>
          <dgm:bulletEnabled val="1"/>
        </dgm:presLayoutVars>
      </dgm:prSet>
      <dgm:spPr/>
    </dgm:pt>
    <dgm:pt modelId="{510D3FE7-2037-4FD8-BC21-CBBF3E040040}" type="pres">
      <dgm:prSet presAssocID="{8C00A5A5-0C2D-4093-9D25-EAE7F8F3BA4F}" presName="parentText" presStyleLbl="node1" presStyleIdx="1" presStyleCnt="2" custScaleY="79235">
        <dgm:presLayoutVars>
          <dgm:chMax val="0"/>
          <dgm:bulletEnabled val="1"/>
        </dgm:presLayoutVars>
      </dgm:prSet>
      <dgm:spPr/>
    </dgm:pt>
    <dgm:pt modelId="{AAAACECB-3C84-4597-A3E1-59CAC7F299A3}" type="pres">
      <dgm:prSet presAssocID="{8C00A5A5-0C2D-4093-9D25-EAE7F8F3BA4F}" presName="childText" presStyleLbl="revTx" presStyleIdx="1" presStyleCnt="2">
        <dgm:presLayoutVars>
          <dgm:bulletEnabled val="1"/>
        </dgm:presLayoutVars>
      </dgm:prSet>
      <dgm:spPr/>
    </dgm:pt>
  </dgm:ptLst>
  <dgm:cxnLst>
    <dgm:cxn modelId="{1CCFC510-6639-4F3A-8D1D-888FBDCBB09C}" type="presOf" srcId="{8C00A5A5-0C2D-4093-9D25-EAE7F8F3BA4F}" destId="{510D3FE7-2037-4FD8-BC21-CBBF3E040040}" srcOrd="0" destOrd="0" presId="urn:microsoft.com/office/officeart/2005/8/layout/vList2"/>
    <dgm:cxn modelId="{2A690433-EE63-43DB-921E-8C83A003DC30}" srcId="{94DC28DC-6284-41A6-8746-E140FC254DCF}" destId="{B0D373AF-408C-49F8-8FFF-4DF66DFB783E}" srcOrd="0" destOrd="0" parTransId="{B1D6FAA4-5858-4D83-868B-BC83F27910C0}" sibTransId="{2D30313C-8754-4E0F-B095-249146B923D1}"/>
    <dgm:cxn modelId="{9EB5A45E-B243-4CA2-8685-04D0174EE870}" srcId="{8C00A5A5-0C2D-4093-9D25-EAE7F8F3BA4F}" destId="{FF5209E0-BDD1-427F-A16B-E47F417F0F80}" srcOrd="2" destOrd="0" parTransId="{DF2F32FA-321C-46A5-ADC8-D4FE51BBF7D6}" sibTransId="{5B66E4D7-6869-4DC5-A7A6-881100E7393F}"/>
    <dgm:cxn modelId="{9A531263-2506-43FA-9449-E70D92B37AA2}" srcId="{EDAA09AA-BFB0-4AEF-8FF0-B19BE254A15E}" destId="{94DC28DC-6284-41A6-8746-E140FC254DCF}" srcOrd="0" destOrd="0" parTransId="{D0533572-9046-4344-AC9A-2D5796DDDA4D}" sibTransId="{3AAEC301-C8F6-4734-AAC8-263EC71146CD}"/>
    <dgm:cxn modelId="{48D05345-C9D4-4CBA-8279-C75D62B05243}" type="presOf" srcId="{B0D373AF-408C-49F8-8FFF-4DF66DFB783E}" destId="{34438C57-685B-4E92-B271-26666C5B546B}" srcOrd="0" destOrd="0" presId="urn:microsoft.com/office/officeart/2005/8/layout/vList2"/>
    <dgm:cxn modelId="{677BFF65-27C1-443A-A787-109A0F6E5C94}" srcId="{8C00A5A5-0C2D-4093-9D25-EAE7F8F3BA4F}" destId="{4BAC9226-31D5-43FE-B420-85165CF082E9}" srcOrd="1" destOrd="0" parTransId="{11F94BD2-9953-4018-BE0A-B65EA27B9ED5}" sibTransId="{2C8D0AFA-B72D-411E-8998-A64A139F1B4D}"/>
    <dgm:cxn modelId="{1570DD7E-8812-4968-9045-B9934B5B291F}" type="presOf" srcId="{94DC28DC-6284-41A6-8746-E140FC254DCF}" destId="{F8D16CF9-C893-4F62-BF3F-8F0119F78C89}" srcOrd="0" destOrd="0" presId="urn:microsoft.com/office/officeart/2005/8/layout/vList2"/>
    <dgm:cxn modelId="{5C640B88-1DB0-4D4E-BDEE-71BDF31E8F26}" srcId="{94DC28DC-6284-41A6-8746-E140FC254DCF}" destId="{AA833683-93FE-4126-A56D-3FDFED70227C}" srcOrd="3" destOrd="0" parTransId="{27CDF265-C687-44CB-B9CD-99E99945DAF6}" sibTransId="{AB8F0E14-A18F-4F51-808E-437B33D4F99D}"/>
    <dgm:cxn modelId="{F8B2B2A3-66FE-49F0-97C7-CAEC5D2EAEC6}" type="presOf" srcId="{7C6E2F8D-FBAA-47DB-A2B9-47BF11F1E376}" destId="{AAAACECB-3C84-4597-A3E1-59CAC7F299A3}" srcOrd="0" destOrd="0" presId="urn:microsoft.com/office/officeart/2005/8/layout/vList2"/>
    <dgm:cxn modelId="{8446ECA4-4B9F-4C2D-9054-9FFF449AA7E5}" type="presOf" srcId="{AA833683-93FE-4126-A56D-3FDFED70227C}" destId="{34438C57-685B-4E92-B271-26666C5B546B}" srcOrd="0" destOrd="3" presId="urn:microsoft.com/office/officeart/2005/8/layout/vList2"/>
    <dgm:cxn modelId="{5CFE96A9-2F9D-4B82-ABF0-7116890AC669}" type="presOf" srcId="{39BC7848-B3D7-4D7C-84B0-AD1498C196D3}" destId="{34438C57-685B-4E92-B271-26666C5B546B}" srcOrd="0" destOrd="1" presId="urn:microsoft.com/office/officeart/2005/8/layout/vList2"/>
    <dgm:cxn modelId="{F382BBAA-0301-4755-99A0-66E311BB2D6C}" srcId="{94DC28DC-6284-41A6-8746-E140FC254DCF}" destId="{BD5F707A-2FB1-4EDA-86DE-B13218812178}" srcOrd="2" destOrd="0" parTransId="{E27E3E67-D946-4CC9-ABF9-4FCE983C73CD}" sibTransId="{019C85FE-58F5-47B6-B0D0-29A838EA3166}"/>
    <dgm:cxn modelId="{BA267AAD-E33A-47CA-AEAD-775773E25580}" type="presOf" srcId="{EDAA09AA-BFB0-4AEF-8FF0-B19BE254A15E}" destId="{B50FB879-2B42-43B8-B6E3-5A5DAF3E73BE}" srcOrd="0" destOrd="0" presId="urn:microsoft.com/office/officeart/2005/8/layout/vList2"/>
    <dgm:cxn modelId="{67597CB2-C59F-4D50-8BD1-8A6370277B6E}" srcId="{94DC28DC-6284-41A6-8746-E140FC254DCF}" destId="{39BC7848-B3D7-4D7C-84B0-AD1498C196D3}" srcOrd="1" destOrd="0" parTransId="{7EF3DAD1-A2F9-40D7-B8E4-CB15C7CA45B2}" sibTransId="{E831E141-25FE-445D-AA2D-996934C77545}"/>
    <dgm:cxn modelId="{BCC192B4-0282-4E48-9932-22AEAD8E5967}" srcId="{EDAA09AA-BFB0-4AEF-8FF0-B19BE254A15E}" destId="{8C00A5A5-0C2D-4093-9D25-EAE7F8F3BA4F}" srcOrd="1" destOrd="0" parTransId="{80211805-4DDA-46FB-AE36-5827571D62BE}" sibTransId="{EB60B877-90AD-4162-8779-B289D70BE6A1}"/>
    <dgm:cxn modelId="{150A62CE-8673-4AFF-8CB3-D74D76A931CB}" srcId="{8C00A5A5-0C2D-4093-9D25-EAE7F8F3BA4F}" destId="{7C6E2F8D-FBAA-47DB-A2B9-47BF11F1E376}" srcOrd="0" destOrd="0" parTransId="{19D44E75-19EC-4CA3-8CEA-2EA1705F8B84}" sibTransId="{2697A265-7D3D-4DF6-92F7-7747B857890A}"/>
    <dgm:cxn modelId="{87B309E8-1F18-4057-8AD9-1EC753E46D4F}" type="presOf" srcId="{4BAC9226-31D5-43FE-B420-85165CF082E9}" destId="{AAAACECB-3C84-4597-A3E1-59CAC7F299A3}" srcOrd="0" destOrd="1" presId="urn:microsoft.com/office/officeart/2005/8/layout/vList2"/>
    <dgm:cxn modelId="{D9341AEC-B3AB-4091-8567-CFD096835AFE}" type="presOf" srcId="{BD5F707A-2FB1-4EDA-86DE-B13218812178}" destId="{34438C57-685B-4E92-B271-26666C5B546B}" srcOrd="0" destOrd="2" presId="urn:microsoft.com/office/officeart/2005/8/layout/vList2"/>
    <dgm:cxn modelId="{573136F3-C67A-40AA-80CA-6CBBC1E3B3DC}" type="presOf" srcId="{FF5209E0-BDD1-427F-A16B-E47F417F0F80}" destId="{AAAACECB-3C84-4597-A3E1-59CAC7F299A3}" srcOrd="0" destOrd="2" presId="urn:microsoft.com/office/officeart/2005/8/layout/vList2"/>
    <dgm:cxn modelId="{B2120836-50F6-4851-B47C-EAAECC2A4E10}" type="presParOf" srcId="{B50FB879-2B42-43B8-B6E3-5A5DAF3E73BE}" destId="{F8D16CF9-C893-4F62-BF3F-8F0119F78C89}" srcOrd="0" destOrd="0" presId="urn:microsoft.com/office/officeart/2005/8/layout/vList2"/>
    <dgm:cxn modelId="{DF7099FD-7B94-4B64-8018-29E98DF16F35}" type="presParOf" srcId="{B50FB879-2B42-43B8-B6E3-5A5DAF3E73BE}" destId="{34438C57-685B-4E92-B271-26666C5B546B}" srcOrd="1" destOrd="0" presId="urn:microsoft.com/office/officeart/2005/8/layout/vList2"/>
    <dgm:cxn modelId="{B07C3046-0540-477A-A27A-36C5496346FE}" type="presParOf" srcId="{B50FB879-2B42-43B8-B6E3-5A5DAF3E73BE}" destId="{510D3FE7-2037-4FD8-BC21-CBBF3E040040}" srcOrd="2" destOrd="0" presId="urn:microsoft.com/office/officeart/2005/8/layout/vList2"/>
    <dgm:cxn modelId="{453B24F4-9764-4F18-870C-E42EFA685B07}" type="presParOf" srcId="{B50FB879-2B42-43B8-B6E3-5A5DAF3E73BE}" destId="{AAAACECB-3C84-4597-A3E1-59CAC7F299A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1A376-7C68-41FE-A3C2-ABFBDF2E937D}">
      <dsp:nvSpPr>
        <dsp:cNvPr id="0" name=""/>
        <dsp:cNvSpPr/>
      </dsp:nvSpPr>
      <dsp:spPr>
        <a:xfrm>
          <a:off x="0" y="96615"/>
          <a:ext cx="8382000" cy="494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BE" sz="1300" kern="1200" dirty="0"/>
            <a:t>Taux de résistance élevés basés sur les données disponibles :</a:t>
          </a:r>
        </a:p>
      </dsp:txBody>
      <dsp:txXfrm>
        <a:off x="24131" y="120746"/>
        <a:ext cx="8333738" cy="446063"/>
      </dsp:txXfrm>
    </dsp:sp>
    <dsp:sp modelId="{BDB34524-6B48-4613-8139-61FC24811173}">
      <dsp:nvSpPr>
        <dsp:cNvPr id="0" name=""/>
        <dsp:cNvSpPr/>
      </dsp:nvSpPr>
      <dsp:spPr>
        <a:xfrm>
          <a:off x="0" y="590940"/>
          <a:ext cx="8382000" cy="11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fr-BE" sz="1800" kern="1200" dirty="0"/>
            <a:t>Rapports GLASS de l'OMS</a:t>
          </a:r>
          <a:endParaRPr lang="en-US" sz="1800" kern="1200" dirty="0"/>
        </a:p>
        <a:p>
          <a:pPr marL="171450" lvl="1" indent="-171450" algn="l" defTabSz="800100">
            <a:lnSpc>
              <a:spcPct val="90000"/>
            </a:lnSpc>
            <a:spcBef>
              <a:spcPct val="0"/>
            </a:spcBef>
            <a:spcAft>
              <a:spcPct val="20000"/>
            </a:spcAft>
            <a:buChar char="•"/>
          </a:pPr>
          <a:r>
            <a:rPr lang="fr-BE" sz="1800" kern="1200" dirty="0"/>
            <a:t>Données du CCDEP</a:t>
          </a:r>
          <a:r>
            <a:rPr lang="en-US" sz="1800" kern="1200" dirty="0"/>
            <a:t> (Center for Disease Dynamics Economics and Policy)</a:t>
          </a:r>
        </a:p>
        <a:p>
          <a:pPr marL="171450" lvl="1" indent="-171450" algn="l" defTabSz="800100">
            <a:lnSpc>
              <a:spcPct val="90000"/>
            </a:lnSpc>
            <a:spcBef>
              <a:spcPct val="0"/>
            </a:spcBef>
            <a:spcAft>
              <a:spcPct val="20000"/>
            </a:spcAft>
            <a:buChar char="•"/>
          </a:pPr>
          <a:r>
            <a:rPr lang="en-US" sz="1800" kern="1200" dirty="0"/>
            <a:t>Données MSF </a:t>
          </a:r>
        </a:p>
        <a:p>
          <a:pPr marL="171450" lvl="1" indent="-171450" algn="l" defTabSz="800100">
            <a:lnSpc>
              <a:spcPct val="90000"/>
            </a:lnSpc>
            <a:spcBef>
              <a:spcPct val="0"/>
            </a:spcBef>
            <a:spcAft>
              <a:spcPct val="20000"/>
            </a:spcAft>
            <a:buChar char="•"/>
          </a:pPr>
          <a:r>
            <a:rPr lang="fr-BE" sz="1800" kern="1200" dirty="0"/>
            <a:t>Revue de la littérature</a:t>
          </a:r>
          <a:endParaRPr lang="en-US" sz="1800" kern="1200" dirty="0"/>
        </a:p>
      </dsp:txBody>
      <dsp:txXfrm>
        <a:off x="0" y="590940"/>
        <a:ext cx="8382000" cy="1157130"/>
      </dsp:txXfrm>
    </dsp:sp>
    <dsp:sp modelId="{BAC3453B-DF7A-4453-AA89-1850460023EC}">
      <dsp:nvSpPr>
        <dsp:cNvPr id="0" name=""/>
        <dsp:cNvSpPr/>
      </dsp:nvSpPr>
      <dsp:spPr>
        <a:xfrm>
          <a:off x="0" y="1748070"/>
          <a:ext cx="8382000" cy="494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BE" sz="1300" kern="1200" dirty="0"/>
            <a:t>Moyen-Orient : Irak, Yémen, Syrie, Gaza, Jordanie et Liban</a:t>
          </a:r>
          <a:r>
            <a:rPr lang="en-US" sz="1300" kern="1200" dirty="0">
              <a:latin typeface="Arial" panose="020B0604020202020204"/>
            </a:rPr>
            <a:t> </a:t>
          </a:r>
          <a:endParaRPr lang="en-US" sz="1300" kern="1200" dirty="0"/>
        </a:p>
      </dsp:txBody>
      <dsp:txXfrm>
        <a:off x="24131" y="1772201"/>
        <a:ext cx="8333738" cy="446063"/>
      </dsp:txXfrm>
    </dsp:sp>
    <dsp:sp modelId="{79AFC6DD-D39A-410D-85F3-933DDB4DBFCE}">
      <dsp:nvSpPr>
        <dsp:cNvPr id="0" name=""/>
        <dsp:cNvSpPr/>
      </dsp:nvSpPr>
      <dsp:spPr>
        <a:xfrm>
          <a:off x="0" y="2279835"/>
          <a:ext cx="8382000" cy="494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da-DK" sz="1300" kern="1200" dirty="0"/>
            <a:t>Asie : Afghanistan, Pakistan et Bangladesh</a:t>
          </a:r>
          <a:endParaRPr lang="fr-BE" sz="1300" kern="1200" dirty="0"/>
        </a:p>
      </dsp:txBody>
      <dsp:txXfrm>
        <a:off x="24131" y="2303966"/>
        <a:ext cx="8333738" cy="446063"/>
      </dsp:txXfrm>
    </dsp:sp>
    <dsp:sp modelId="{51F3D8A3-FE2F-467F-B19F-47D1CBAD77BB}">
      <dsp:nvSpPr>
        <dsp:cNvPr id="0" name=""/>
        <dsp:cNvSpPr/>
      </dsp:nvSpPr>
      <dsp:spPr>
        <a:xfrm>
          <a:off x="0" y="2811600"/>
          <a:ext cx="8382000" cy="494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BE" sz="1300" kern="1200" dirty="0"/>
            <a:t>Afrique subsaharienne : RCA, Mali, Soudan du Sud, RDC, Niger, Nigéria, Liberia, Mozambique, Guinée, Sierra Leone</a:t>
          </a:r>
        </a:p>
      </dsp:txBody>
      <dsp:txXfrm>
        <a:off x="24131" y="2835731"/>
        <a:ext cx="8333738" cy="446063"/>
      </dsp:txXfrm>
    </dsp:sp>
    <dsp:sp modelId="{7C63400E-96CD-449B-9DE2-5DA2B86932F6}">
      <dsp:nvSpPr>
        <dsp:cNvPr id="0" name=""/>
        <dsp:cNvSpPr/>
      </dsp:nvSpPr>
      <dsp:spPr>
        <a:xfrm>
          <a:off x="0" y="3343365"/>
          <a:ext cx="8382000" cy="494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t>Haiti </a:t>
          </a:r>
          <a:r>
            <a:rPr lang="en-US" sz="1300" kern="1200" dirty="0" err="1"/>
            <a:t>en</a:t>
          </a:r>
          <a:r>
            <a:rPr lang="en-US" sz="1300" kern="1200" dirty="0"/>
            <a:t> </a:t>
          </a:r>
          <a:r>
            <a:rPr lang="en-US" sz="1300" kern="1200" dirty="0" err="1"/>
            <a:t>Amerique</a:t>
          </a:r>
          <a:endParaRPr lang="fr-BE" sz="1300" kern="1200" dirty="0"/>
        </a:p>
      </dsp:txBody>
      <dsp:txXfrm>
        <a:off x="24131" y="3367496"/>
        <a:ext cx="8333738" cy="446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16CF9-C893-4F62-BF3F-8F0119F78C89}">
      <dsp:nvSpPr>
        <dsp:cNvPr id="0" name=""/>
        <dsp:cNvSpPr/>
      </dsp:nvSpPr>
      <dsp:spPr>
        <a:xfrm>
          <a:off x="0" y="28015"/>
          <a:ext cx="8513536" cy="79554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fr-BE" sz="2400" kern="1200" dirty="0"/>
            <a:t>Procédures invasives </a:t>
          </a:r>
          <a:r>
            <a:rPr lang="en-US" sz="2500" kern="1200" dirty="0"/>
            <a:t>:</a:t>
          </a:r>
        </a:p>
      </dsp:txBody>
      <dsp:txXfrm>
        <a:off x="38835" y="66850"/>
        <a:ext cx="8435866" cy="717872"/>
      </dsp:txXfrm>
    </dsp:sp>
    <dsp:sp modelId="{34438C57-685B-4E92-B271-26666C5B546B}">
      <dsp:nvSpPr>
        <dsp:cNvPr id="0" name=""/>
        <dsp:cNvSpPr/>
      </dsp:nvSpPr>
      <dsp:spPr>
        <a:xfrm>
          <a:off x="0" y="823557"/>
          <a:ext cx="8513536" cy="1410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305" tIns="25400" rIns="142240" bIns="25400" numCol="1" spcCol="1270" anchor="t" anchorCtr="0">
          <a:noAutofit/>
        </a:bodyPr>
        <a:lstStyle/>
        <a:p>
          <a:pPr marL="228600" lvl="1" indent="-228600" algn="l" defTabSz="889000">
            <a:lnSpc>
              <a:spcPct val="100000"/>
            </a:lnSpc>
            <a:spcBef>
              <a:spcPct val="0"/>
            </a:spcBef>
            <a:spcAft>
              <a:spcPct val="20000"/>
            </a:spcAft>
            <a:buChar char="•"/>
          </a:pPr>
          <a:r>
            <a:rPr lang="en-US" sz="2000" kern="1200" dirty="0"/>
            <a:t>Trauma </a:t>
          </a:r>
          <a:r>
            <a:rPr lang="fr-FR" sz="2000" kern="1200" noProof="0" dirty="0"/>
            <a:t>aigu</a:t>
          </a:r>
        </a:p>
        <a:p>
          <a:pPr marL="228600" lvl="1" indent="-228600" algn="l" defTabSz="889000">
            <a:lnSpc>
              <a:spcPct val="100000"/>
            </a:lnSpc>
            <a:spcBef>
              <a:spcPct val="0"/>
            </a:spcBef>
            <a:spcAft>
              <a:spcPct val="20000"/>
            </a:spcAft>
            <a:buChar char="•"/>
          </a:pPr>
          <a:r>
            <a:rPr lang="fr-BE" sz="2000" kern="1200" dirty="0"/>
            <a:t>Chirurgie élective/reconstructive</a:t>
          </a:r>
          <a:endParaRPr lang="en-US" sz="2000" kern="1200" dirty="0"/>
        </a:p>
        <a:p>
          <a:pPr marL="228600" lvl="1" indent="-228600" algn="l" defTabSz="889000">
            <a:lnSpc>
              <a:spcPct val="100000"/>
            </a:lnSpc>
            <a:spcBef>
              <a:spcPct val="0"/>
            </a:spcBef>
            <a:spcAft>
              <a:spcPct val="20000"/>
            </a:spcAft>
            <a:buChar char="•"/>
          </a:pPr>
          <a:r>
            <a:rPr lang="fr-BE" sz="2000" kern="1200" dirty="0"/>
            <a:t>Brûlés</a:t>
          </a:r>
          <a:endParaRPr lang="en-US" sz="2000" kern="1200" dirty="0"/>
        </a:p>
        <a:p>
          <a:pPr marL="228600" lvl="1" indent="-228600" algn="l" defTabSz="889000">
            <a:lnSpc>
              <a:spcPct val="100000"/>
            </a:lnSpc>
            <a:spcBef>
              <a:spcPct val="0"/>
            </a:spcBef>
            <a:spcAft>
              <a:spcPct val="20000"/>
            </a:spcAft>
            <a:buChar char="•"/>
          </a:pPr>
          <a:r>
            <a:rPr lang="fr-FR" sz="2000" kern="1200" noProof="0" dirty="0"/>
            <a:t>Soins</a:t>
          </a:r>
          <a:r>
            <a:rPr lang="en-US" sz="2000" kern="1200" dirty="0"/>
            <a:t> </a:t>
          </a:r>
          <a:r>
            <a:rPr lang="fr-BE" sz="2000" kern="1200" noProof="0" dirty="0"/>
            <a:t>intensifs</a:t>
          </a:r>
          <a:r>
            <a:rPr lang="en-US" sz="2000" kern="1200" dirty="0"/>
            <a:t> </a:t>
          </a:r>
        </a:p>
      </dsp:txBody>
      <dsp:txXfrm>
        <a:off x="0" y="823557"/>
        <a:ext cx="8513536" cy="1410705"/>
      </dsp:txXfrm>
    </dsp:sp>
    <dsp:sp modelId="{510D3FE7-2037-4FD8-BC21-CBBF3E040040}">
      <dsp:nvSpPr>
        <dsp:cNvPr id="0" name=""/>
        <dsp:cNvSpPr/>
      </dsp:nvSpPr>
      <dsp:spPr>
        <a:xfrm>
          <a:off x="0" y="2234262"/>
          <a:ext cx="8513536" cy="697141"/>
        </a:xfrm>
        <a:prstGeom prst="roundRect">
          <a:avLst/>
        </a:prstGeom>
        <a:solidFill>
          <a:schemeClr val="accent3">
            <a:hueOff val="0"/>
            <a:satOff val="0"/>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fr-BE" sz="2400" kern="1200" noProof="0" dirty="0"/>
            <a:t>Immunodéprimés</a:t>
          </a:r>
          <a:r>
            <a:rPr lang="en-US" sz="2400" kern="1200" dirty="0"/>
            <a:t>:</a:t>
          </a:r>
        </a:p>
      </dsp:txBody>
      <dsp:txXfrm>
        <a:off x="34032" y="2268294"/>
        <a:ext cx="8445472" cy="629077"/>
      </dsp:txXfrm>
    </dsp:sp>
    <dsp:sp modelId="{AAAACECB-3C84-4597-A3E1-59CAC7F299A3}">
      <dsp:nvSpPr>
        <dsp:cNvPr id="0" name=""/>
        <dsp:cNvSpPr/>
      </dsp:nvSpPr>
      <dsp:spPr>
        <a:xfrm>
          <a:off x="0" y="2931404"/>
          <a:ext cx="8513536" cy="1045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305" tIns="25400" rIns="142240" bIns="25400" numCol="1" spcCol="1270" anchor="t" anchorCtr="0">
          <a:noAutofit/>
        </a:bodyPr>
        <a:lstStyle/>
        <a:p>
          <a:pPr marL="228600" lvl="1" indent="-228600" algn="l" defTabSz="889000">
            <a:lnSpc>
              <a:spcPct val="100000"/>
            </a:lnSpc>
            <a:spcBef>
              <a:spcPct val="0"/>
            </a:spcBef>
            <a:spcAft>
              <a:spcPct val="20000"/>
            </a:spcAft>
            <a:buChar char="•"/>
          </a:pPr>
          <a:r>
            <a:rPr lang="en-US" sz="2000" kern="1200"/>
            <a:t>Neonates</a:t>
          </a:r>
        </a:p>
        <a:p>
          <a:pPr marL="228600" lvl="1" indent="-228600" algn="l" defTabSz="889000">
            <a:lnSpc>
              <a:spcPct val="100000"/>
            </a:lnSpc>
            <a:spcBef>
              <a:spcPct val="0"/>
            </a:spcBef>
            <a:spcAft>
              <a:spcPct val="20000"/>
            </a:spcAft>
            <a:buChar char="•"/>
          </a:pPr>
          <a:r>
            <a:rPr lang="en-US" sz="2000" kern="1200" dirty="0"/>
            <a:t>HIV</a:t>
          </a:r>
        </a:p>
        <a:p>
          <a:pPr marL="228600" lvl="1" indent="-228600" algn="l" defTabSz="889000">
            <a:lnSpc>
              <a:spcPct val="100000"/>
            </a:lnSpc>
            <a:spcBef>
              <a:spcPct val="0"/>
            </a:spcBef>
            <a:spcAft>
              <a:spcPct val="20000"/>
            </a:spcAft>
            <a:buChar char="•"/>
          </a:pPr>
          <a:r>
            <a:rPr lang="en-US" sz="2000" kern="1200" dirty="0"/>
            <a:t>Malnutrition </a:t>
          </a:r>
          <a:r>
            <a:rPr lang="fr-BE" sz="2000" kern="1200" dirty="0"/>
            <a:t>pédiatrique</a:t>
          </a:r>
          <a:endParaRPr lang="en-US" sz="2000" kern="1200" dirty="0"/>
        </a:p>
      </dsp:txBody>
      <dsp:txXfrm>
        <a:off x="0" y="2931404"/>
        <a:ext cx="8513536" cy="10458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0.33077</cdr:x>
      <cdr:y>0.19434</cdr:y>
    </cdr:from>
    <cdr:to>
      <cdr:x>0.33077</cdr:x>
      <cdr:y>0.38836</cdr:y>
    </cdr:to>
    <cdr:cxnSp macro="">
      <cdr:nvCxnSpPr>
        <cdr:cNvPr id="3" name="Connecteur droit avec flèche 2">
          <a:extLst xmlns:a="http://schemas.openxmlformats.org/drawingml/2006/main">
            <a:ext uri="{FF2B5EF4-FFF2-40B4-BE49-F238E27FC236}">
              <a16:creationId xmlns:a16="http://schemas.microsoft.com/office/drawing/2014/main" id="{A2F61C24-06AF-4599-88ED-25F1B2D4582C}"/>
            </a:ext>
          </a:extLst>
        </cdr:cNvPr>
        <cdr:cNvCxnSpPr/>
      </cdr:nvCxnSpPr>
      <cdr:spPr>
        <a:xfrm xmlns:a="http://schemas.openxmlformats.org/drawingml/2006/main">
          <a:off x="3019322" y="891347"/>
          <a:ext cx="0" cy="88989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0.87942</cdr:x>
      <cdr:y>0.28588</cdr:y>
    </cdr:from>
    <cdr:to>
      <cdr:x>0.87942</cdr:x>
      <cdr:y>0.49845</cdr:y>
    </cdr:to>
    <cdr:cxnSp macro="">
      <cdr:nvCxnSpPr>
        <cdr:cNvPr id="6" name="Connecteur droit avec flèche 5">
          <a:extLst xmlns:a="http://schemas.openxmlformats.org/drawingml/2006/main">
            <a:ext uri="{FF2B5EF4-FFF2-40B4-BE49-F238E27FC236}">
              <a16:creationId xmlns:a16="http://schemas.microsoft.com/office/drawing/2014/main" id="{D713A75A-9F12-4864-B933-B695D5E90C01}"/>
            </a:ext>
          </a:extLst>
        </cdr:cNvPr>
        <cdr:cNvCxnSpPr/>
      </cdr:nvCxnSpPr>
      <cdr:spPr>
        <a:xfrm xmlns:a="http://schemas.openxmlformats.org/drawingml/2006/main">
          <a:off x="6020690" y="983399"/>
          <a:ext cx="0" cy="73124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0.77603</cdr:x>
      <cdr:y>0.16311</cdr:y>
    </cdr:from>
    <cdr:to>
      <cdr:x>0.96681</cdr:x>
      <cdr:y>0.26522</cdr:y>
    </cdr:to>
    <cdr:sp macro="" textlink="">
      <cdr:nvSpPr>
        <cdr:cNvPr id="8" name="Ellipse 7">
          <a:extLst xmlns:a="http://schemas.openxmlformats.org/drawingml/2006/main">
            <a:ext uri="{FF2B5EF4-FFF2-40B4-BE49-F238E27FC236}">
              <a16:creationId xmlns:a16="http://schemas.microsoft.com/office/drawing/2014/main" id="{0955DAFA-CAF9-4105-B45E-E2E646A39A52}"/>
            </a:ext>
          </a:extLst>
        </cdr:cNvPr>
        <cdr:cNvSpPr/>
      </cdr:nvSpPr>
      <cdr:spPr>
        <a:xfrm xmlns:a="http://schemas.openxmlformats.org/drawingml/2006/main">
          <a:off x="5312863" y="561078"/>
          <a:ext cx="1306117" cy="35126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dirty="0"/>
            <a:t>Micro lab</a:t>
          </a:r>
        </a:p>
      </cdr:txBody>
    </cdr:sp>
  </cdr:relSizeAnchor>
  <cdr:relSizeAnchor xmlns:cdr="http://schemas.openxmlformats.org/drawingml/2006/chartDrawing">
    <cdr:from>
      <cdr:x>0.25361</cdr:x>
      <cdr:y>0.13986</cdr:y>
    </cdr:from>
    <cdr:to>
      <cdr:x>0.41291</cdr:x>
      <cdr:y>0.23274</cdr:y>
    </cdr:to>
    <cdr:sp macro="" textlink="">
      <cdr:nvSpPr>
        <cdr:cNvPr id="9" name="Ellipse 8">
          <a:extLst xmlns:a="http://schemas.openxmlformats.org/drawingml/2006/main">
            <a:ext uri="{FF2B5EF4-FFF2-40B4-BE49-F238E27FC236}">
              <a16:creationId xmlns:a16="http://schemas.microsoft.com/office/drawing/2014/main" id="{CEEAF014-BB41-4F5B-BA0A-16E36AD7D100}"/>
            </a:ext>
          </a:extLst>
        </cdr:cNvPr>
        <cdr:cNvSpPr/>
      </cdr:nvSpPr>
      <cdr:spPr>
        <a:xfrm xmlns:a="http://schemas.openxmlformats.org/drawingml/2006/main">
          <a:off x="1736261" y="481095"/>
          <a:ext cx="1090601" cy="319503"/>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dirty="0"/>
            <a:t>Micro lab</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B1B75B-71A6-4CE5-B5E1-2D6A9B659CF2}" type="datetimeFigureOut">
              <a:rPr lang="en-GB" smtClean="0"/>
              <a:t>14/01/2026</a:t>
            </a:fld>
            <a:endParaRPr lang="en-GB"/>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C679E9-CB85-428D-B2C0-3BDB12528CFE}" type="slidenum">
              <a:rPr lang="en-GB" smtClean="0"/>
              <a:t>‹#›</a:t>
            </a:fld>
            <a:endParaRPr lang="en-GB"/>
          </a:p>
        </p:txBody>
      </p:sp>
    </p:spTree>
    <p:extLst>
      <p:ext uri="{BB962C8B-B14F-4D97-AF65-F5344CB8AC3E}">
        <p14:creationId xmlns:p14="http://schemas.microsoft.com/office/powerpoint/2010/main" val="3604393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BEB72-1AEF-431C-924F-F0F17B204B43}" type="datetimeFigureOut">
              <a:rPr lang="en-GB" smtClean="0"/>
              <a:t>14/01/2026</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6F4FD-D990-401E-B5C2-E415F0A86969}" type="slidenum">
              <a:rPr lang="en-GB" smtClean="0"/>
              <a:t>‹#›</a:t>
            </a:fld>
            <a:endParaRPr lang="en-GB"/>
          </a:p>
        </p:txBody>
      </p:sp>
    </p:spTree>
    <p:extLst>
      <p:ext uri="{BB962C8B-B14F-4D97-AF65-F5344CB8AC3E}">
        <p14:creationId xmlns:p14="http://schemas.microsoft.com/office/powerpoint/2010/main" val="180205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1</a:t>
            </a:fld>
            <a:endParaRPr lang="en-GB" dirty="0"/>
          </a:p>
        </p:txBody>
      </p:sp>
    </p:spTree>
    <p:extLst>
      <p:ext uri="{BB962C8B-B14F-4D97-AF65-F5344CB8AC3E}">
        <p14:creationId xmlns:p14="http://schemas.microsoft.com/office/powerpoint/2010/main" val="21105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solidFill>
                  <a:srgbClr val="FF0000"/>
                </a:solidFill>
                <a:latin typeface="Calibri"/>
                <a:cs typeface="Calibri"/>
              </a:rPr>
              <a:t>Si le labo microbio local est pré existant, nous avons une procédure validation standardisée et effectuée par un microbiologiste sur la base infrastructure, équipement et approvisionnement, traitement des échantillons, (SOP, méthode id at AST) et le contrôle de qualité (interne et externe).</a:t>
            </a:r>
            <a:endParaRPr lang="en-US" dirty="0">
              <a:solidFill>
                <a:srgbClr val="FF0000"/>
              </a:solidFill>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C896F4FD-D990-401E-B5C2-E415F0A86969}" type="slidenum">
              <a:rPr lang="en-GB" smtClean="0"/>
              <a:t>10</a:t>
            </a:fld>
            <a:endParaRPr lang="en-GB"/>
          </a:p>
        </p:txBody>
      </p:sp>
    </p:spTree>
    <p:extLst>
      <p:ext uri="{BB962C8B-B14F-4D97-AF65-F5344CB8AC3E}">
        <p14:creationId xmlns:p14="http://schemas.microsoft.com/office/powerpoint/2010/main" val="404676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Ceci nous montre le chronogramme de l'implémentation des 2 premiers piliers. Comme vous avez vu la pyramide, c est important que les piliers de base soient mis en place avant car l'accès à la microbiologie révélera la présence invisible de la résistance aux antibiotiques, des infections nosocomiales et des transmissions croisées, qui peuvent parfois conduire à des épidémies. </a:t>
            </a:r>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11</a:t>
            </a:fld>
            <a:endParaRPr lang="en-GB"/>
          </a:p>
        </p:txBody>
      </p:sp>
    </p:spTree>
    <p:extLst>
      <p:ext uri="{BB962C8B-B14F-4D97-AF65-F5344CB8AC3E}">
        <p14:creationId xmlns:p14="http://schemas.microsoft.com/office/powerpoint/2010/main" val="1853304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Arial"/>
              </a:rPr>
              <a:t>E</a:t>
            </a:r>
            <a:r>
              <a:rPr lang="fr-BE" dirty="0">
                <a:cs typeface="Arial"/>
              </a:rPr>
              <a:t>t ici nous avons le 3 </a:t>
            </a:r>
            <a:r>
              <a:rPr lang="fr-BE" dirty="0" err="1">
                <a:cs typeface="Arial"/>
              </a:rPr>
              <a:t>eme</a:t>
            </a:r>
            <a:r>
              <a:rPr lang="fr-BE" dirty="0">
                <a:cs typeface="Arial"/>
              </a:rPr>
              <a:t> qui est la microbiologie qui peut aller de 1 a 2 ans (commande, recrutement, mise en place) Le temps formation de l'équipe dépend du type de laboratoire(formation 6 mois pour </a:t>
            </a:r>
            <a:r>
              <a:rPr lang="fr-BE" dirty="0" err="1">
                <a:cs typeface="Arial"/>
              </a:rPr>
              <a:t>minilab</a:t>
            </a:r>
            <a:r>
              <a:rPr lang="fr-BE" dirty="0">
                <a:cs typeface="Arial"/>
              </a:rPr>
              <a:t> et de 12 a 18 mois pour le </a:t>
            </a:r>
            <a:r>
              <a:rPr lang="fr-BE" dirty="0" err="1">
                <a:cs typeface="Arial"/>
              </a:rPr>
              <a:t>lab</a:t>
            </a:r>
            <a:r>
              <a:rPr lang="fr-BE" dirty="0">
                <a:cs typeface="Arial"/>
              </a:rPr>
              <a:t> conventionnel). Les chronogrammes peuvent se chevaucher.</a:t>
            </a:r>
            <a:endParaRPr lang="en-US" dirty="0">
              <a:cs typeface="Arial"/>
            </a:endParaRPr>
          </a:p>
        </p:txBody>
      </p:sp>
      <p:sp>
        <p:nvSpPr>
          <p:cNvPr id="4" name="Espace réservé du numéro de diapositive 3"/>
          <p:cNvSpPr>
            <a:spLocks noGrp="1"/>
          </p:cNvSpPr>
          <p:nvPr>
            <p:ph type="sldNum" sz="quarter" idx="5"/>
          </p:nvPr>
        </p:nvSpPr>
        <p:spPr/>
        <p:txBody>
          <a:bodyPr/>
          <a:lstStyle/>
          <a:p>
            <a:fld id="{C896F4FD-D990-401E-B5C2-E415F0A86969}" type="slidenum">
              <a:rPr lang="en-GB" smtClean="0"/>
              <a:t>12</a:t>
            </a:fld>
            <a:endParaRPr lang="en-GB"/>
          </a:p>
        </p:txBody>
      </p:sp>
    </p:spTree>
    <p:extLst>
      <p:ext uri="{BB962C8B-B14F-4D97-AF65-F5344CB8AC3E}">
        <p14:creationId xmlns:p14="http://schemas.microsoft.com/office/powerpoint/2010/main" val="368962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Labo avec support MSF: en réaménagement de infrastructure, support en intrants et Equipment, formation technique sur les POS par les </a:t>
            </a:r>
            <a:r>
              <a:rPr lang="fr-FR" noProof="0" dirty="0" err="1"/>
              <a:t>mcrobio</a:t>
            </a:r>
            <a:r>
              <a:rPr lang="fr-FR" noProof="0" dirty="0"/>
              <a:t> staffs internationaux, implémentation du contrôle de qualité EUCAST ou CLSI selon le pays.</a:t>
            </a:r>
          </a:p>
        </p:txBody>
      </p:sp>
      <p:sp>
        <p:nvSpPr>
          <p:cNvPr id="4" name="Slide Number Placeholder 3"/>
          <p:cNvSpPr>
            <a:spLocks noGrp="1"/>
          </p:cNvSpPr>
          <p:nvPr>
            <p:ph type="sldNum" sz="quarter" idx="5"/>
          </p:nvPr>
        </p:nvSpPr>
        <p:spPr/>
        <p:txBody>
          <a:bodyPr/>
          <a:lstStyle/>
          <a:p>
            <a:fld id="{C896F4FD-D990-401E-B5C2-E415F0A86969}" type="slidenum">
              <a:rPr lang="en-GB" smtClean="0"/>
              <a:t>13</a:t>
            </a:fld>
            <a:endParaRPr lang="en-GB"/>
          </a:p>
        </p:txBody>
      </p:sp>
    </p:spTree>
    <p:extLst>
      <p:ext uri="{BB962C8B-B14F-4D97-AF65-F5344CB8AC3E}">
        <p14:creationId xmlns:p14="http://schemas.microsoft.com/office/powerpoint/2010/main" val="1883330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0" i="0" dirty="0">
                <a:effectLst/>
                <a:latin typeface="__Inter_d65c78"/>
              </a:rPr>
              <a:t>Le laboratoire conventionnel tout types d'échantillons y compris la culture des os et tissus c'est pourquoi il convient au patients trauma/brûlés. Son installation nécessite des équipements comme une enceinte de sécurité et une machine à broyer os et tissus, plus flexible pour s'adapter aux besoins opérationnels. Cependant, sa mise en œuvre prend plus de temps en raison des échantillons polymicrobiens, préparation des milieux de culture local. L </a:t>
            </a:r>
            <a:r>
              <a:rPr lang="fr-FR" sz="1200" dirty="0">
                <a:effectLst/>
                <a:latin typeface="Aptos" panose="020B0004020202020204" pitchFamily="34" charset="0"/>
                <a:ea typeface="Times New Roman" panose="02020603050405020304" pitchFamily="18" charset="0"/>
                <a:cs typeface="Times New Roman" panose="02020603050405020304" pitchFamily="18" charset="0"/>
              </a:rPr>
              <a:t>identification des germes</a:t>
            </a:r>
            <a:r>
              <a:rPr lang="fr-FR" sz="1200" dirty="0">
                <a:effectLst/>
                <a:latin typeface="Aptos" panose="020B0004020202020204" pitchFamily="34" charset="0"/>
                <a:ea typeface="Calibri" panose="020F0502020204030204" pitchFamily="34" charset="0"/>
                <a:cs typeface="Times New Roman" panose="02020603050405020304" pitchFamily="18" charset="0"/>
              </a:rPr>
              <a:t> avec</a:t>
            </a:r>
            <a:r>
              <a:rPr lang="fr-FR" sz="1200" dirty="0">
                <a:effectLst/>
                <a:latin typeface="Aptos" panose="020B0004020202020204" pitchFamily="34" charset="0"/>
                <a:ea typeface="Calibri" panose="020F0502020204030204" pitchFamily="34" charset="0"/>
              </a:rPr>
              <a:t> le système galerie API (</a:t>
            </a:r>
            <a:r>
              <a:rPr lang="fr-FR" sz="1200" dirty="0" err="1">
                <a:effectLst/>
                <a:latin typeface="Aptos" panose="020B0004020202020204" pitchFamily="34" charset="0"/>
                <a:ea typeface="Calibri" panose="020F0502020204030204" pitchFamily="34" charset="0"/>
              </a:rPr>
              <a:t>Analytical</a:t>
            </a:r>
            <a:r>
              <a:rPr lang="fr-FR" sz="1200" dirty="0">
                <a:effectLst/>
                <a:latin typeface="Aptos" panose="020B0004020202020204" pitchFamily="34" charset="0"/>
                <a:ea typeface="Calibri" panose="020F0502020204030204" pitchFamily="34" charset="0"/>
              </a:rPr>
              <a:t> Profile Index) qui utilise des tests biochimiques miniaturisés et </a:t>
            </a:r>
            <a:r>
              <a:rPr lang="fr-BE" b="0" i="0" dirty="0">
                <a:effectLst/>
                <a:latin typeface="__Inter_d65c78"/>
              </a:rPr>
              <a:t>AST disque diffusion EUCAST. Ce labo beaucoup moins standardisé et demande plus d espace que ceux du </a:t>
            </a:r>
            <a:r>
              <a:rPr lang="fr-BE" b="0" i="0" dirty="0" err="1">
                <a:effectLst/>
                <a:latin typeface="__Inter_d65c78"/>
              </a:rPr>
              <a:t>MiniLab</a:t>
            </a:r>
            <a:r>
              <a:rPr lang="fr-BE" b="0" i="0" dirty="0">
                <a:effectLst/>
                <a:latin typeface="__Inter_d65c78"/>
              </a:rPr>
              <a:t>.</a:t>
            </a:r>
            <a:endParaRPr lang="en-US" b="0" i="0" dirty="0">
              <a:effectLst/>
              <a:latin typeface="__Inter_d65c78"/>
            </a:endParaRPr>
          </a:p>
        </p:txBody>
      </p:sp>
      <p:sp>
        <p:nvSpPr>
          <p:cNvPr id="4" name="Espace réservé du numéro de diapositive 3"/>
          <p:cNvSpPr>
            <a:spLocks noGrp="1"/>
          </p:cNvSpPr>
          <p:nvPr>
            <p:ph type="sldNum" sz="quarter" idx="5"/>
          </p:nvPr>
        </p:nvSpPr>
        <p:spPr/>
        <p:txBody>
          <a:bodyPr/>
          <a:lstStyle/>
          <a:p>
            <a:fld id="{C896F4FD-D990-401E-B5C2-E415F0A86969}" type="slidenum">
              <a:rPr lang="en-GB" smtClean="0"/>
              <a:t>14</a:t>
            </a:fld>
            <a:endParaRPr lang="en-GB"/>
          </a:p>
        </p:txBody>
      </p:sp>
    </p:spTree>
    <p:extLst>
      <p:ext uri="{BB962C8B-B14F-4D97-AF65-F5344CB8AC3E}">
        <p14:creationId xmlns:p14="http://schemas.microsoft.com/office/powerpoint/2010/main" val="2341639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 Il est adapté aux populations pédiatriques, aux nouveau-nés et aux cas de VIH, car il permet  des hémocultures</a:t>
            </a:r>
            <a:r>
              <a:rPr lang="en-US" dirty="0"/>
              <a:t>, culture des urines et </a:t>
            </a:r>
            <a:r>
              <a:rPr lang="fr-FR" noProof="0" dirty="0"/>
              <a:t>LCR. Il est rapide à mettre en œuvre grâce à son haut niveau de standardisation, milieux </a:t>
            </a:r>
            <a:r>
              <a:rPr lang="fr-FR" noProof="0" dirty="0" err="1"/>
              <a:t>prêt-a</a:t>
            </a:r>
            <a:r>
              <a:rPr lang="fr-FR" noProof="0" dirty="0"/>
              <a:t> emploi et AST dilution CMI  ce qui le rend idéal pour les hôpitaux secondaires difficiles d'accès</a:t>
            </a:r>
            <a:r>
              <a:rPr lang="en-US" dirty="0"/>
              <a:t>. </a:t>
            </a:r>
          </a:p>
          <a:p>
            <a:r>
              <a:rPr lang="en-US" dirty="0"/>
              <a:t>Pas la </a:t>
            </a:r>
            <a:r>
              <a:rPr lang="en-US" dirty="0" err="1"/>
              <a:t>Biopie</a:t>
            </a:r>
            <a:r>
              <a:rPr lang="en-US" dirty="0"/>
              <a:t>. </a:t>
            </a:r>
            <a:r>
              <a:rPr lang="en-US" dirty="0">
                <a:cs typeface="Arial"/>
              </a:rPr>
              <a:t>Le choix du </a:t>
            </a:r>
            <a:r>
              <a:rPr lang="en-US" dirty="0" err="1">
                <a:cs typeface="Arial"/>
              </a:rPr>
              <a:t>labo</a:t>
            </a:r>
            <a:r>
              <a:rPr lang="en-US" dirty="0">
                <a:cs typeface="Arial"/>
              </a:rPr>
              <a:t> depend du context </a:t>
            </a:r>
            <a:endParaRPr lang="fr-FR" dirty="0">
              <a:cs typeface="Arial"/>
            </a:endParaRPr>
          </a:p>
          <a:p>
            <a:endParaRPr lang="fr-FR" b="1" dirty="0">
              <a:cs typeface="Arial"/>
            </a:endParaRPr>
          </a:p>
          <a:p>
            <a:endParaRPr lang="fr-FR" dirty="0">
              <a:cs typeface="Arial"/>
            </a:endParaRPr>
          </a:p>
        </p:txBody>
      </p:sp>
      <p:sp>
        <p:nvSpPr>
          <p:cNvPr id="4" name="Espace réservé du numéro de diapositive 3"/>
          <p:cNvSpPr>
            <a:spLocks noGrp="1"/>
          </p:cNvSpPr>
          <p:nvPr>
            <p:ph type="sldNum" sz="quarter" idx="5"/>
          </p:nvPr>
        </p:nvSpPr>
        <p:spPr/>
        <p:txBody>
          <a:bodyPr/>
          <a:lstStyle/>
          <a:p>
            <a:fld id="{C896F4FD-D990-401E-B5C2-E415F0A86969}" type="slidenum">
              <a:rPr lang="en-GB" smtClean="0"/>
              <a:t>15</a:t>
            </a:fld>
            <a:endParaRPr lang="en-GB"/>
          </a:p>
        </p:txBody>
      </p:sp>
    </p:spTree>
    <p:extLst>
      <p:ext uri="{BB962C8B-B14F-4D97-AF65-F5344CB8AC3E}">
        <p14:creationId xmlns:p14="http://schemas.microsoft.com/office/powerpoint/2010/main" val="281221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fld id="{C896F4FD-D990-401E-B5C2-E415F0A86969}" type="slidenum">
              <a:rPr lang="en-GB" smtClean="0"/>
              <a:t>16</a:t>
            </a:fld>
            <a:endParaRPr lang="en-GB"/>
          </a:p>
        </p:txBody>
      </p:sp>
    </p:spTree>
    <p:extLst>
      <p:ext uri="{BB962C8B-B14F-4D97-AF65-F5344CB8AC3E}">
        <p14:creationId xmlns:p14="http://schemas.microsoft.com/office/powerpoint/2010/main" val="3295565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fr-FR" dirty="0"/>
          </a:p>
        </p:txBody>
      </p:sp>
      <p:sp>
        <p:nvSpPr>
          <p:cNvPr id="4" name="Slide Number Placeholder 3"/>
          <p:cNvSpPr>
            <a:spLocks noGrp="1"/>
          </p:cNvSpPr>
          <p:nvPr>
            <p:ph type="sldNum" sz="quarter" idx="5"/>
          </p:nvPr>
        </p:nvSpPr>
        <p:spPr/>
        <p:txBody>
          <a:bodyPr/>
          <a:lstStyle/>
          <a:p>
            <a:fld id="{C896F4FD-D990-401E-B5C2-E415F0A86969}" type="slidenum">
              <a:rPr lang="en-GB" smtClean="0"/>
              <a:t>17</a:t>
            </a:fld>
            <a:endParaRPr lang="en-GB"/>
          </a:p>
        </p:txBody>
      </p:sp>
    </p:spTree>
    <p:extLst>
      <p:ext uri="{BB962C8B-B14F-4D97-AF65-F5344CB8AC3E}">
        <p14:creationId xmlns:p14="http://schemas.microsoft.com/office/powerpoint/2010/main" val="1714614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Antibogo</a:t>
            </a:r>
            <a:r>
              <a:rPr lang="fr-FR" dirty="0"/>
              <a:t> nous a aider: </a:t>
            </a:r>
          </a:p>
          <a:p>
            <a:r>
              <a:rPr lang="fr-FR" dirty="0"/>
              <a:t>-   A améliorer la qualité de mesure et l'interprétation de la qualité des antibiogrammes de nos labo</a:t>
            </a:r>
          </a:p>
          <a:p>
            <a:pPr marL="171450" indent="-171450">
              <a:buFontTx/>
              <a:buChar char="-"/>
            </a:pPr>
            <a:r>
              <a:rPr lang="fr-FR" dirty="0"/>
              <a:t>La compréhension des résultats par les cliniciens</a:t>
            </a:r>
          </a:p>
          <a:p>
            <a:pPr marL="171450" indent="-171450">
              <a:buFontTx/>
              <a:buChar char="-"/>
            </a:pPr>
            <a:r>
              <a:rPr lang="fr-FR" dirty="0"/>
              <a:t>Améliorer le suivi des contrôles de qualité interne des antibiogrammes</a:t>
            </a:r>
          </a:p>
          <a:p>
            <a:pPr marL="171450" indent="-171450">
              <a:buFontTx/>
              <a:buChar char="-"/>
            </a:pPr>
            <a:r>
              <a:rPr lang="fr-FR" dirty="0"/>
              <a:t>A compléter la formation des personnels du labo microbio</a:t>
            </a:r>
          </a:p>
          <a:p>
            <a:pPr marL="171450" indent="-171450">
              <a:buFontTx/>
              <a:buChar char="-"/>
            </a:pPr>
            <a:endParaRPr lang="fr-FR" dirty="0"/>
          </a:p>
          <a:p>
            <a:endParaRPr lang="fr-FR" dirty="0">
              <a:cs typeface="Arial" panose="020B0604020202020204"/>
            </a:endParaRPr>
          </a:p>
          <a:p>
            <a:pPr marL="171450" indent="-171450">
              <a:buFontTx/>
              <a:buChar char="-"/>
            </a:pPr>
            <a:endParaRPr lang="fr-FR" dirty="0"/>
          </a:p>
          <a:p>
            <a:endParaRPr lang="fr-FR" dirty="0">
              <a:cs typeface="Arial" panose="020B0604020202020204"/>
            </a:endParaRPr>
          </a:p>
        </p:txBody>
      </p:sp>
      <p:sp>
        <p:nvSpPr>
          <p:cNvPr id="4" name="Espace réservé du numéro de diapositive 3"/>
          <p:cNvSpPr>
            <a:spLocks noGrp="1"/>
          </p:cNvSpPr>
          <p:nvPr>
            <p:ph type="sldNum" sz="quarter" idx="5"/>
          </p:nvPr>
        </p:nvSpPr>
        <p:spPr/>
        <p:txBody>
          <a:bodyPr/>
          <a:lstStyle/>
          <a:p>
            <a:fld id="{6F826215-73F6-472C-8365-03A362A5CD51}" type="slidenum">
              <a:rPr lang="fr-FR" smtClean="0"/>
              <a:t>18</a:t>
            </a:fld>
            <a:endParaRPr lang="fr-FR"/>
          </a:p>
        </p:txBody>
      </p:sp>
    </p:spTree>
    <p:extLst>
      <p:ext uri="{BB962C8B-B14F-4D97-AF65-F5344CB8AC3E}">
        <p14:creationId xmlns:p14="http://schemas.microsoft.com/office/powerpoint/2010/main" val="2947821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MSF intervient à la lutte contre la RAM dans les LMIC depuis plus de 10 ans et de nos jours nous somme a 17 projets avec </a:t>
            </a:r>
            <a:r>
              <a:rPr lang="fr-BE" dirty="0" err="1"/>
              <a:t>acces</a:t>
            </a:r>
            <a:r>
              <a:rPr lang="fr-BE" dirty="0"/>
              <a:t> microbio externe et 22 labos </a:t>
            </a:r>
            <a:r>
              <a:rPr lang="fr-BE" dirty="0" err="1"/>
              <a:t>msf</a:t>
            </a:r>
            <a:r>
              <a:rPr lang="fr-BE" dirty="0"/>
              <a:t>(</a:t>
            </a:r>
            <a:r>
              <a:rPr lang="fr-BE" dirty="0" err="1"/>
              <a:t>conv</a:t>
            </a:r>
            <a:r>
              <a:rPr lang="fr-BE" dirty="0"/>
              <a:t> et </a:t>
            </a:r>
            <a:r>
              <a:rPr lang="fr-BE" dirty="0" err="1"/>
              <a:t>minilab</a:t>
            </a:r>
            <a:r>
              <a:rPr lang="fr-BE" dirty="0"/>
              <a:t>)</a:t>
            </a:r>
          </a:p>
        </p:txBody>
      </p:sp>
      <p:sp>
        <p:nvSpPr>
          <p:cNvPr id="4" name="Slide Number Placeholder 3"/>
          <p:cNvSpPr>
            <a:spLocks noGrp="1"/>
          </p:cNvSpPr>
          <p:nvPr>
            <p:ph type="sldNum" sz="quarter" idx="5"/>
          </p:nvPr>
        </p:nvSpPr>
        <p:spPr/>
        <p:txBody>
          <a:bodyPr/>
          <a:lstStyle/>
          <a:p>
            <a:fld id="{C896F4FD-D990-401E-B5C2-E415F0A86969}" type="slidenum">
              <a:rPr lang="en-GB" smtClean="0"/>
              <a:t>20</a:t>
            </a:fld>
            <a:endParaRPr lang="en-GB"/>
          </a:p>
        </p:txBody>
      </p:sp>
    </p:spTree>
    <p:extLst>
      <p:ext uri="{BB962C8B-B14F-4D97-AF65-F5344CB8AC3E}">
        <p14:creationId xmlns:p14="http://schemas.microsoft.com/office/powerpoint/2010/main" val="11680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fld id="{C896F4FD-D990-401E-B5C2-E415F0A86969}" type="slidenum">
              <a:rPr lang="en-GB" smtClean="0"/>
              <a:t>2</a:t>
            </a:fld>
            <a:endParaRPr lang="en-GB"/>
          </a:p>
        </p:txBody>
      </p:sp>
    </p:spTree>
    <p:extLst>
      <p:ext uri="{BB962C8B-B14F-4D97-AF65-F5344CB8AC3E}">
        <p14:creationId xmlns:p14="http://schemas.microsoft.com/office/powerpoint/2010/main" val="3704855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Réalisée par Céline </a:t>
            </a:r>
            <a:r>
              <a:rPr lang="fr-FR" dirty="0" err="1"/>
              <a:t>Langedorf</a:t>
            </a:r>
            <a:r>
              <a:rPr lang="fr-FR" dirty="0"/>
              <a:t> après l'implémentation d'un labo microbio sur 115 patients avec les </a:t>
            </a:r>
            <a:r>
              <a:rPr lang="fr-FR" dirty="0" err="1"/>
              <a:t>hemoc</a:t>
            </a:r>
            <a:r>
              <a:rPr lang="fr-FR" dirty="0"/>
              <a:t> pos . Le traitement 57% ont pu être changer car le traitement empirique n'était pas approprié  </a:t>
            </a:r>
            <a:endParaRPr lang="fr-FR" dirty="0">
              <a:cs typeface="Arial"/>
            </a:endParaRPr>
          </a:p>
        </p:txBody>
      </p:sp>
      <p:sp>
        <p:nvSpPr>
          <p:cNvPr id="4" name="Slide Number Placeholder 3"/>
          <p:cNvSpPr>
            <a:spLocks noGrp="1"/>
          </p:cNvSpPr>
          <p:nvPr>
            <p:ph type="sldNum" sz="quarter" idx="5"/>
          </p:nvPr>
        </p:nvSpPr>
        <p:spPr/>
        <p:txBody>
          <a:bodyPr/>
          <a:lstStyle/>
          <a:p>
            <a:fld id="{C896F4FD-D990-401E-B5C2-E415F0A86969}" type="slidenum">
              <a:rPr lang="en-GB" smtClean="0"/>
              <a:t>21</a:t>
            </a:fld>
            <a:endParaRPr lang="en-GB"/>
          </a:p>
        </p:txBody>
      </p:sp>
    </p:spTree>
    <p:extLst>
      <p:ext uri="{BB962C8B-B14F-4D97-AF65-F5344CB8AC3E}">
        <p14:creationId xmlns:p14="http://schemas.microsoft.com/office/powerpoint/2010/main" val="698180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dirty="0"/>
              <a:t>L autre </a:t>
            </a:r>
            <a:r>
              <a:rPr lang="fr-FR" dirty="0" err="1"/>
              <a:t>ressuite</a:t>
            </a:r>
            <a:r>
              <a:rPr lang="fr-FR" dirty="0"/>
              <a:t> est notre impact dans le programme de bon usage des antibiotiques Ici, nous pouvons observer comment la mise en place de la microbiologie a eu un impact positif sur les prescriptions d'antibiotiques. on constate une amélioration du pourcentage de prescriptions d'antibiotiques appropriées et de la durée correcte des traitements.</a:t>
            </a:r>
            <a:br>
              <a:rPr lang="en-US" dirty="0"/>
            </a:br>
            <a:endParaRPr lang="en-US" dirty="0"/>
          </a:p>
          <a:p>
            <a:endParaRPr lang="fr-FR"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B6377-2ED4-4175-B19F-081850EB1D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30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L'objectif principal est de aider à la mise à jour des protocoles </a:t>
            </a:r>
            <a:r>
              <a:rPr lang="fr-FR" dirty="0" err="1"/>
              <a:t>antibioterapie</a:t>
            </a:r>
            <a:r>
              <a:rPr lang="fr-FR" dirty="0"/>
              <a:t> empirique de l'hôpital et de créer un rapport complet, pertinent et régulier pour sensibiliser et faire le plaidoyer aux niveaux national et régional.</a:t>
            </a:r>
          </a:p>
          <a:p>
            <a:pPr algn="just"/>
            <a:r>
              <a:rPr lang="fr-FR" dirty="0"/>
              <a:t>Sur la ligne directrice de CLSI en 2014 et MSF  2022 en collaboration avec Epicentre et le groupe de travail du laboratoire.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27CC0-5056-4CF6-A46A-BEA1946D4EE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306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EFCD107-2F21-4A8E-B6BB-AB0B2D7D7317}" type="slidenum">
              <a:rPr lang="en-AT" smtClean="0"/>
              <a:t>25</a:t>
            </a:fld>
            <a:endParaRPr lang="en-AT"/>
          </a:p>
        </p:txBody>
      </p:sp>
    </p:spTree>
    <p:extLst>
      <p:ext uri="{BB962C8B-B14F-4D97-AF65-F5344CB8AC3E}">
        <p14:creationId xmlns:p14="http://schemas.microsoft.com/office/powerpoint/2010/main" val="228117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6F4FD-D990-401E-B5C2-E415F0A86969}" type="slidenum">
              <a:rPr lang="en-GB" smtClean="0"/>
              <a:t>26</a:t>
            </a:fld>
            <a:endParaRPr lang="en-GB"/>
          </a:p>
        </p:txBody>
      </p:sp>
    </p:spTree>
    <p:extLst>
      <p:ext uri="{BB962C8B-B14F-4D97-AF65-F5344CB8AC3E}">
        <p14:creationId xmlns:p14="http://schemas.microsoft.com/office/powerpoint/2010/main" val="3949838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BE" sz="1800" dirty="0">
                <a:solidFill>
                  <a:srgbClr val="000000"/>
                </a:solidFill>
                <a:effectLst/>
                <a:latin typeface="Calibri" panose="020F0502020204030204" pitchFamily="34" charset="0"/>
                <a:ea typeface="Times New Roman" panose="02020603050405020304" pitchFamily="18" charset="0"/>
              </a:rPr>
              <a:t>Il est essentiel de mettre en place des mesures PCI) ainsi qu’un </a:t>
            </a:r>
            <a:r>
              <a:rPr lang="fr-BE" sz="1800" dirty="0" err="1">
                <a:solidFill>
                  <a:srgbClr val="000000"/>
                </a:solidFill>
                <a:effectLst/>
                <a:latin typeface="Calibri" panose="020F0502020204030204" pitchFamily="34" charset="0"/>
                <a:ea typeface="Times New Roman" panose="02020603050405020304" pitchFamily="18" charset="0"/>
              </a:rPr>
              <a:t>Anbiostwardship</a:t>
            </a:r>
            <a:r>
              <a:rPr lang="fr-BE" sz="1800" dirty="0">
                <a:solidFill>
                  <a:srgbClr val="000000"/>
                </a:solidFill>
                <a:effectLst/>
                <a:latin typeface="Calibri" panose="020F0502020204030204" pitchFamily="34" charset="0"/>
                <a:ea typeface="Times New Roman" panose="02020603050405020304" pitchFamily="18" charset="0"/>
              </a:rPr>
              <a:t> avant d’implanter un laboratoire de microbiologie.</a:t>
            </a:r>
            <a:endParaRPr lang="fr-BE" sz="1800" dirty="0">
              <a:effectLst/>
              <a:latin typeface="Calibri" panose="020F0502020204030204" pitchFamily="34" charset="0"/>
              <a:ea typeface="Calibri" panose="020F0502020204030204" pitchFamily="34" charset="0"/>
            </a:endParaRPr>
          </a:p>
          <a:p>
            <a:pPr marL="0" marR="0">
              <a:spcBef>
                <a:spcPts val="0"/>
              </a:spcBef>
              <a:spcAft>
                <a:spcPts val="0"/>
              </a:spcAft>
            </a:pPr>
            <a:r>
              <a:rPr lang="fr-BE" sz="1800" dirty="0">
                <a:solidFill>
                  <a:srgbClr val="000000"/>
                </a:solidFill>
                <a:effectLst/>
                <a:latin typeface="Calibri" panose="020F0502020204030204" pitchFamily="34" charset="0"/>
                <a:ea typeface="Times New Roman" panose="02020603050405020304" pitchFamily="18" charset="0"/>
              </a:rPr>
              <a:t>La validation des laboratoires de microbiologie pour une utilisation par MSF repose sur des procédures bien standardisées, et une évaluation approfondie par un microbiologiste qualifié.</a:t>
            </a:r>
            <a:endParaRPr lang="fr-BE" sz="1800" dirty="0">
              <a:effectLst/>
              <a:latin typeface="Calibri" panose="020F0502020204030204" pitchFamily="34" charset="0"/>
              <a:ea typeface="Calibri" panose="020F0502020204030204" pitchFamily="34" charset="0"/>
            </a:endParaRPr>
          </a:p>
          <a:p>
            <a:pPr marL="0" marR="0">
              <a:spcBef>
                <a:spcPts val="0"/>
              </a:spcBef>
              <a:spcAft>
                <a:spcPts val="0"/>
              </a:spcAft>
            </a:pPr>
            <a:r>
              <a:rPr lang="fr-BE" sz="1800" dirty="0">
                <a:solidFill>
                  <a:srgbClr val="000000"/>
                </a:solidFill>
                <a:effectLst/>
                <a:latin typeface="Calibri" panose="020F0502020204030204" pitchFamily="34" charset="0"/>
                <a:ea typeface="Times New Roman" panose="02020603050405020304" pitchFamily="18" charset="0"/>
              </a:rPr>
              <a:t>Notre approche sur l'accès à la microbio est le renforcement des compétences en bactériologie en privilégiant l’équilibre coût‑efficacité et la durabilité à long terme plutôt que sur l’introduction de technologies avancées.</a:t>
            </a:r>
            <a:endParaRPr lang="fr-BE" sz="1800" dirty="0">
              <a:effectLst/>
              <a:latin typeface="Calibri" panose="020F0502020204030204" pitchFamily="34" charset="0"/>
              <a:ea typeface="Calibri" panose="020F0502020204030204" pitchFamily="34" charset="0"/>
            </a:endParaRPr>
          </a:p>
          <a:p>
            <a:pPr marL="0" marR="0">
              <a:spcBef>
                <a:spcPts val="0"/>
              </a:spcBef>
              <a:spcAft>
                <a:spcPts val="0"/>
              </a:spcAft>
            </a:pPr>
            <a:r>
              <a:rPr lang="fr-BE" sz="1800" dirty="0">
                <a:solidFill>
                  <a:srgbClr val="000000"/>
                </a:solidFill>
                <a:effectLst/>
                <a:latin typeface="Calibri" panose="020F0502020204030204" pitchFamily="34" charset="0"/>
                <a:ea typeface="Times New Roman" panose="02020603050405020304" pitchFamily="18" charset="0"/>
              </a:rPr>
              <a:t>La gestion des données et la surveillance jouent également un rôle de soutien important, aidant les équipes à suivre les tendances et à ajuster de manière éclairée les protocoles de traitement empirique lorsque cela s’avère nécessaire</a:t>
            </a:r>
            <a:r>
              <a:rPr lang="fr-BE" sz="1800" dirty="0">
                <a:solidFill>
                  <a:srgbClr val="212121"/>
                </a:solidFill>
                <a:effectLst/>
                <a:latin typeface="Aptos" panose="020B0004020202020204" pitchFamily="34" charset="0"/>
                <a:ea typeface="Times New Roman" panose="02020603050405020304" pitchFamily="18" charset="0"/>
              </a:rPr>
              <a:t>.</a:t>
            </a:r>
            <a:endParaRPr lang="fr-BE" sz="1800" dirty="0">
              <a:effectLst/>
              <a:latin typeface="Calibri" panose="020F0502020204030204" pitchFamily="34" charset="0"/>
              <a:ea typeface="Calibri" panose="020F0502020204030204" pitchFamily="34" charset="0"/>
            </a:endParaRPr>
          </a:p>
          <a:p>
            <a:endParaRPr lang="fr-FR" noProof="0" dirty="0"/>
          </a:p>
        </p:txBody>
      </p:sp>
      <p:sp>
        <p:nvSpPr>
          <p:cNvPr id="4" name="Slide Number Placeholder 3"/>
          <p:cNvSpPr>
            <a:spLocks noGrp="1"/>
          </p:cNvSpPr>
          <p:nvPr>
            <p:ph type="sldNum" sz="quarter" idx="5"/>
          </p:nvPr>
        </p:nvSpPr>
        <p:spPr/>
        <p:txBody>
          <a:bodyPr/>
          <a:lstStyle/>
          <a:p>
            <a:fld id="{C896F4FD-D990-401E-B5C2-E415F0A86969}" type="slidenum">
              <a:rPr lang="en-GB" smtClean="0"/>
              <a:t>27</a:t>
            </a:fld>
            <a:endParaRPr lang="en-GB"/>
          </a:p>
        </p:txBody>
      </p:sp>
    </p:spTree>
    <p:extLst>
      <p:ext uri="{BB962C8B-B14F-4D97-AF65-F5344CB8AC3E}">
        <p14:creationId xmlns:p14="http://schemas.microsoft.com/office/powerpoint/2010/main" val="288006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cs typeface="Arial"/>
            </a:endParaRPr>
          </a:p>
        </p:txBody>
      </p:sp>
      <p:sp>
        <p:nvSpPr>
          <p:cNvPr id="4" name="Slide Number Placeholder 3"/>
          <p:cNvSpPr>
            <a:spLocks noGrp="1"/>
          </p:cNvSpPr>
          <p:nvPr>
            <p:ph type="sldNum" sz="quarter" idx="5"/>
          </p:nvPr>
        </p:nvSpPr>
        <p:spPr/>
        <p:txBody>
          <a:bodyPr/>
          <a:lstStyle/>
          <a:p>
            <a:fld id="{C896F4FD-D990-401E-B5C2-E415F0A86969}" type="slidenum">
              <a:rPr lang="en-GB" smtClean="0"/>
              <a:t>3</a:t>
            </a:fld>
            <a:endParaRPr lang="en-GB"/>
          </a:p>
        </p:txBody>
      </p:sp>
    </p:spTree>
    <p:extLst>
      <p:ext uri="{BB962C8B-B14F-4D97-AF65-F5344CB8AC3E}">
        <p14:creationId xmlns:p14="http://schemas.microsoft.com/office/powerpoint/2010/main" val="236548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panose="020B0604020202020204"/>
            </a:endParaRPr>
          </a:p>
        </p:txBody>
      </p:sp>
      <p:sp>
        <p:nvSpPr>
          <p:cNvPr id="4" name="Slide Number Placeholder 3"/>
          <p:cNvSpPr>
            <a:spLocks noGrp="1"/>
          </p:cNvSpPr>
          <p:nvPr>
            <p:ph type="sldNum" sz="quarter" idx="5"/>
          </p:nvPr>
        </p:nvSpPr>
        <p:spPr/>
        <p:txBody>
          <a:bodyPr/>
          <a:lstStyle/>
          <a:p>
            <a:fld id="{C896F4FD-D990-401E-B5C2-E415F0A86969}" type="slidenum">
              <a:rPr lang="en-GB" smtClean="0"/>
              <a:t>4</a:t>
            </a:fld>
            <a:endParaRPr lang="en-GB"/>
          </a:p>
        </p:txBody>
      </p:sp>
    </p:spTree>
    <p:extLst>
      <p:ext uri="{BB962C8B-B14F-4D97-AF65-F5344CB8AC3E}">
        <p14:creationId xmlns:p14="http://schemas.microsoft.com/office/powerpoint/2010/main" val="295879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fr-BE" dirty="0">
              <a:cs typeface="Arial"/>
            </a:endParaRPr>
          </a:p>
        </p:txBody>
      </p:sp>
      <p:sp>
        <p:nvSpPr>
          <p:cNvPr id="4" name="Slide Number Placeholder 3"/>
          <p:cNvSpPr>
            <a:spLocks noGrp="1"/>
          </p:cNvSpPr>
          <p:nvPr>
            <p:ph type="sldNum" sz="quarter" idx="5"/>
          </p:nvPr>
        </p:nvSpPr>
        <p:spPr/>
        <p:txBody>
          <a:bodyPr/>
          <a:lstStyle/>
          <a:p>
            <a:fld id="{C896F4FD-D990-401E-B5C2-E415F0A86969}" type="slidenum">
              <a:rPr lang="en-GB" smtClean="0"/>
              <a:t>5</a:t>
            </a:fld>
            <a:endParaRPr lang="en-GB"/>
          </a:p>
        </p:txBody>
      </p:sp>
    </p:spTree>
    <p:extLst>
      <p:ext uri="{BB962C8B-B14F-4D97-AF65-F5344CB8AC3E}">
        <p14:creationId xmlns:p14="http://schemas.microsoft.com/office/powerpoint/2010/main" val="1952732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latin typeface="__Inter_d65c78"/>
            </a:endParaRPr>
          </a:p>
        </p:txBody>
      </p:sp>
      <p:sp>
        <p:nvSpPr>
          <p:cNvPr id="4" name="Slide Number Placeholder 3"/>
          <p:cNvSpPr>
            <a:spLocks noGrp="1"/>
          </p:cNvSpPr>
          <p:nvPr>
            <p:ph type="sldNum" sz="quarter" idx="5"/>
          </p:nvPr>
        </p:nvSpPr>
        <p:spPr/>
        <p:txBody>
          <a:bodyPr/>
          <a:lstStyle/>
          <a:p>
            <a:fld id="{C896F4FD-D990-401E-B5C2-E415F0A86969}" type="slidenum">
              <a:rPr lang="en-GB" smtClean="0"/>
              <a:t>6</a:t>
            </a:fld>
            <a:endParaRPr lang="en-GB"/>
          </a:p>
        </p:txBody>
      </p:sp>
    </p:spTree>
    <p:extLst>
      <p:ext uri="{BB962C8B-B14F-4D97-AF65-F5344CB8AC3E}">
        <p14:creationId xmlns:p14="http://schemas.microsoft.com/office/powerpoint/2010/main" val="173879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latin typeface="Calibri"/>
              <a:cs typeface="Calibri"/>
            </a:endParaRPr>
          </a:p>
        </p:txBody>
      </p:sp>
      <p:sp>
        <p:nvSpPr>
          <p:cNvPr id="4" name="Espace réservé du numéro de diapositive 3"/>
          <p:cNvSpPr>
            <a:spLocks noGrp="1"/>
          </p:cNvSpPr>
          <p:nvPr>
            <p:ph type="sldNum" sz="quarter" idx="5"/>
          </p:nvPr>
        </p:nvSpPr>
        <p:spPr/>
        <p:txBody>
          <a:bodyPr/>
          <a:lstStyle/>
          <a:p>
            <a:fld id="{C896F4FD-D990-401E-B5C2-E415F0A86969}" type="slidenum">
              <a:rPr lang="en-GB" smtClean="0"/>
              <a:t>7</a:t>
            </a:fld>
            <a:endParaRPr lang="en-GB"/>
          </a:p>
        </p:txBody>
      </p:sp>
    </p:spTree>
    <p:extLst>
      <p:ext uri="{BB962C8B-B14F-4D97-AF65-F5344CB8AC3E}">
        <p14:creationId xmlns:p14="http://schemas.microsoft.com/office/powerpoint/2010/main" val="872260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existe différentes méthodes pour déterminer Id et l'AST : les méthodes phénotypiques qui va avec Id a la base des tests biochimique, les méthodes moléculaires et les méthodes de spectrométrie de masse.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notre</a:t>
            </a:r>
            <a:r>
              <a:rPr lang="fr-FR" sz="1800" dirty="0">
                <a:effectLst/>
                <a:latin typeface="Aptos" panose="020B0004020202020204" pitchFamily="34" charset="0"/>
                <a:ea typeface="Times New Roman" panose="02020603050405020304" pitchFamily="18" charset="0"/>
                <a:cs typeface="Calibri" panose="020F0502020204030204" pitchFamily="34" charset="0"/>
              </a:rPr>
              <a:t> décision </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est d’aller vers une microbiologie conventionnelle simple en utilisant la première  méthode en suivant le référentiel EUCAST , cette méthode est fiable (processus qualité), et informative (identification des germes, antibiogrammes complets…)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2800" b="0" i="0" dirty="0">
                <a:solidFill>
                  <a:srgbClr val="0A0A0A"/>
                </a:solidFill>
                <a:effectLst/>
                <a:latin typeface="Google Sans"/>
              </a:rPr>
              <a:t>Les deux autres options ne sont pas adaptées </a:t>
            </a:r>
            <a:r>
              <a:rPr lang="fr-BE" sz="2800" b="1" i="0" dirty="0">
                <a:solidFill>
                  <a:srgbClr val="0A0A0A"/>
                </a:solidFill>
                <a:effectLst/>
                <a:latin typeface="Google Sans"/>
              </a:rPr>
              <a:t>à nos contextes</a:t>
            </a:r>
            <a:r>
              <a:rPr lang="fr-BE" sz="2800" b="0" i="0" dirty="0">
                <a:solidFill>
                  <a:srgbClr val="0A0A0A"/>
                </a:solidFill>
                <a:effectLst/>
                <a:latin typeface="Google Sans"/>
              </a:rPr>
              <a:t> en termes de </a:t>
            </a:r>
            <a:r>
              <a:rPr lang="fr-BE" sz="2800" b="1" i="0" dirty="0">
                <a:solidFill>
                  <a:srgbClr val="0A0A0A"/>
                </a:solidFill>
                <a:effectLst/>
                <a:latin typeface="Google Sans"/>
              </a:rPr>
              <a:t>coût</a:t>
            </a:r>
            <a:r>
              <a:rPr lang="fr-BE" sz="2800" b="0" i="0" dirty="0">
                <a:solidFill>
                  <a:srgbClr val="0A0A0A"/>
                </a:solidFill>
                <a:effectLst/>
                <a:latin typeface="Google Sans"/>
              </a:rPr>
              <a:t>, de maintenance et </a:t>
            </a:r>
            <a:r>
              <a:rPr lang="fr-BE" sz="2800" b="1" i="0" dirty="0">
                <a:solidFill>
                  <a:srgbClr val="0A0A0A"/>
                </a:solidFill>
                <a:effectLst/>
                <a:latin typeface="Google Sans"/>
              </a:rPr>
              <a:t>d'approvisionnement</a:t>
            </a:r>
            <a:r>
              <a:rPr lang="fr-BE" sz="2800" b="0" i="0" dirty="0">
                <a:solidFill>
                  <a:srgbClr val="0A0A0A"/>
                </a:solidFill>
                <a:effectLst/>
                <a:latin typeface="Google Sans"/>
              </a:rPr>
              <a:t> en réactifs.</a:t>
            </a:r>
            <a:endParaRPr lang="fr-BE" sz="1800" dirty="0">
              <a:effectLst/>
              <a:latin typeface="Calibri" panose="020F050202020403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42197CC1-95C5-4282-A78D-4B811CF2A835}" type="slidenum">
              <a:rPr lang="fr-FR" smtClean="0"/>
              <a:t>8</a:t>
            </a:fld>
            <a:endParaRPr lang="fr-FR"/>
          </a:p>
        </p:txBody>
      </p:sp>
    </p:spTree>
    <p:extLst>
      <p:ext uri="{BB962C8B-B14F-4D97-AF65-F5344CB8AC3E}">
        <p14:creationId xmlns:p14="http://schemas.microsoft.com/office/powerpoint/2010/main" val="145403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D’autres diront pourquoi pas les tests rapides ou très basiques avec des milieux sélectifs </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alorqu</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ils ne sont pas assez informatifs pour guider le traitement du patient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Times New Roman" panose="02020603050405020304" pitchFamily="18" charset="0"/>
                <a:cs typeface="Calibri" panose="020F0502020204030204" pitchFamily="34" charset="0"/>
              </a:rPr>
              <a:t>on privilégie le renforcement de Labo </a:t>
            </a:r>
            <a:r>
              <a:rPr lang="fr-FR" sz="1800" dirty="0" err="1">
                <a:effectLst/>
                <a:latin typeface="Aptos" panose="020B0004020202020204" pitchFamily="34" charset="0"/>
                <a:ea typeface="Times New Roman" panose="02020603050405020304" pitchFamily="18" charset="0"/>
                <a:cs typeface="Calibri" panose="020F0502020204030204" pitchFamily="34" charset="0"/>
              </a:rPr>
              <a:t>pré-existant</a:t>
            </a:r>
            <a:r>
              <a:rPr lang="fr-FR" sz="1800" dirty="0">
                <a:effectLst/>
                <a:latin typeface="Aptos" panose="020B0004020202020204" pitchFamily="34" charset="0"/>
                <a:ea typeface="Times New Roman" panose="02020603050405020304" pitchFamily="18" charset="0"/>
                <a:cs typeface="Calibri" panose="020F0502020204030204" pitchFamily="34" charset="0"/>
              </a:rPr>
              <a:t> pour plus impacts techniques pour l'hôpital car d'autres patients vont bénéficier de la qualité des examens et pourrons continuer après MSF, mais étant donné nos interventions, souvent les labos locaux ne font pas la </a:t>
            </a:r>
            <a:r>
              <a:rPr lang="fr-FR" sz="1800" dirty="0" err="1">
                <a:effectLst/>
                <a:latin typeface="Aptos" panose="020B0004020202020204" pitchFamily="34" charset="0"/>
                <a:ea typeface="Times New Roman" panose="02020603050405020304" pitchFamily="18" charset="0"/>
                <a:cs typeface="Calibri" panose="020F0502020204030204" pitchFamily="34" charset="0"/>
              </a:rPr>
              <a:t>mcrobio</a:t>
            </a:r>
            <a:r>
              <a:rPr lang="fr-FR" sz="1800" dirty="0">
                <a:effectLst/>
                <a:latin typeface="Aptos" panose="020B0004020202020204" pitchFamily="34" charset="0"/>
                <a:ea typeface="Times New Roman" panose="02020603050405020304" pitchFamily="18" charset="0"/>
                <a:cs typeface="Calibri" panose="020F0502020204030204" pitchFamily="34" charset="0"/>
              </a:rPr>
              <a:t> et on est  amené à ouvrir des Labo microbio de MSF</a:t>
            </a:r>
            <a:endParaRPr lang="fr-BE" dirty="0"/>
          </a:p>
        </p:txBody>
      </p:sp>
      <p:sp>
        <p:nvSpPr>
          <p:cNvPr id="4" name="Slide Number Placeholder 3"/>
          <p:cNvSpPr>
            <a:spLocks noGrp="1"/>
          </p:cNvSpPr>
          <p:nvPr>
            <p:ph type="sldNum" sz="quarter" idx="5"/>
          </p:nvPr>
        </p:nvSpPr>
        <p:spPr/>
        <p:txBody>
          <a:bodyPr/>
          <a:lstStyle/>
          <a:p>
            <a:fld id="{C896F4FD-D990-401E-B5C2-E415F0A86969}" type="slidenum">
              <a:rPr lang="en-GB" smtClean="0"/>
              <a:t>9</a:t>
            </a:fld>
            <a:endParaRPr lang="en-GB"/>
          </a:p>
        </p:txBody>
      </p:sp>
    </p:spTree>
    <p:extLst>
      <p:ext uri="{BB962C8B-B14F-4D97-AF65-F5344CB8AC3E}">
        <p14:creationId xmlns:p14="http://schemas.microsoft.com/office/powerpoint/2010/main" val="1866968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1" name="Titel 10"/>
          <p:cNvSpPr>
            <a:spLocks noGrp="1"/>
          </p:cNvSpPr>
          <p:nvPr>
            <p:ph type="title"/>
          </p:nvPr>
        </p:nvSpPr>
        <p:spPr/>
        <p:txBody>
          <a:bodyPr/>
          <a:lstStyle/>
          <a:p>
            <a:r>
              <a:rPr lang="en-US"/>
              <a:t>Click to edit</a:t>
            </a:r>
            <a:endParaRPr lang="nl-NL"/>
          </a:p>
        </p:txBody>
      </p:sp>
    </p:spTree>
    <p:extLst>
      <p:ext uri="{BB962C8B-B14F-4D97-AF65-F5344CB8AC3E}">
        <p14:creationId xmlns:p14="http://schemas.microsoft.com/office/powerpoint/2010/main" val="218010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el und Inhalt-2">
    <p:spTree>
      <p:nvGrpSpPr>
        <p:cNvPr id="1" name=""/>
        <p:cNvGrpSpPr/>
        <p:nvPr/>
      </p:nvGrpSpPr>
      <p:grpSpPr>
        <a:xfrm>
          <a:off x="0" y="0"/>
          <a:ext cx="0" cy="0"/>
          <a:chOff x="0" y="0"/>
          <a:chExt cx="0" cy="0"/>
        </a:xfrm>
      </p:grpSpPr>
      <p:sp>
        <p:nvSpPr>
          <p:cNvPr id="2" name="Title 1"/>
          <p:cNvSpPr>
            <a:spLocks noGrp="1"/>
          </p:cNvSpPr>
          <p:nvPr>
            <p:ph type="title"/>
          </p:nvPr>
        </p:nvSpPr>
        <p:spPr>
          <a:xfrm>
            <a:off x="517161" y="384123"/>
            <a:ext cx="6977212" cy="990600"/>
          </a:xfrm>
        </p:spPr>
        <p:txBody>
          <a:bodyPr>
            <a:normAutofit/>
          </a:bodyPr>
          <a:lstStyle>
            <a:lvl1pPr>
              <a:defRPr sz="2700"/>
            </a:lvl1pPr>
          </a:lstStyle>
          <a:p>
            <a:r>
              <a:rPr lang="de-DE" dirty="0"/>
              <a:t>Titelmasterformat durch Klicken bearbeiten</a:t>
            </a:r>
            <a:endParaRPr lang="en-US" dirty="0"/>
          </a:p>
        </p:txBody>
      </p:sp>
      <p:sp>
        <p:nvSpPr>
          <p:cNvPr id="3" name="Content Placeholder 2"/>
          <p:cNvSpPr>
            <a:spLocks noGrp="1"/>
          </p:cNvSpPr>
          <p:nvPr>
            <p:ph idx="1"/>
          </p:nvPr>
        </p:nvSpPr>
        <p:spPr>
          <a:xfrm>
            <a:off x="508001" y="1620442"/>
            <a:ext cx="6447501" cy="315544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69378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415498"/>
          </a:xfrm>
        </p:spPr>
        <p:txBody>
          <a:bodyPr anchor="t"/>
          <a:lstStyle>
            <a:lvl1pPr algn="l">
              <a:defRPr sz="3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A3140FED-8E45-F483-68A8-B19BC2AB3D1C}"/>
              </a:ext>
            </a:extLst>
          </p:cNvPr>
          <p:cNvSpPr>
            <a:spLocks noGrp="1"/>
          </p:cNvSpPr>
          <p:nvPr>
            <p:ph type="dt" sz="half" idx="10"/>
          </p:nvPr>
        </p:nvSpPr>
        <p:spPr/>
        <p:txBody>
          <a:bodyPr/>
          <a:lstStyle>
            <a:lvl1pPr>
              <a:defRPr/>
            </a:lvl1pPr>
          </a:lstStyle>
          <a:p>
            <a:pPr>
              <a:defRPr/>
            </a:pPr>
            <a:endParaRPr lang="en-US" altLang="en-US"/>
          </a:p>
        </p:txBody>
      </p:sp>
      <p:sp>
        <p:nvSpPr>
          <p:cNvPr id="5" name="Espace réservé du pied de page 4">
            <a:extLst>
              <a:ext uri="{FF2B5EF4-FFF2-40B4-BE49-F238E27FC236}">
                <a16:creationId xmlns:a16="http://schemas.microsoft.com/office/drawing/2014/main" id="{0B04C2CD-0C75-1361-6528-A61EE603AD80}"/>
              </a:ext>
            </a:extLst>
          </p:cNvPr>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a:extLst>
              <a:ext uri="{FF2B5EF4-FFF2-40B4-BE49-F238E27FC236}">
                <a16:creationId xmlns:a16="http://schemas.microsoft.com/office/drawing/2014/main" id="{974C0475-0ED2-02D4-C93C-DC419A0E4DD6}"/>
              </a:ext>
            </a:extLst>
          </p:cNvPr>
          <p:cNvSpPr>
            <a:spLocks noGrp="1"/>
          </p:cNvSpPr>
          <p:nvPr>
            <p:ph type="sldNum" sz="quarter" idx="12"/>
          </p:nvPr>
        </p:nvSpPr>
        <p:spPr/>
        <p:txBody>
          <a:bodyPr/>
          <a:lstStyle>
            <a:lvl1pPr>
              <a:defRPr/>
            </a:lvl1pPr>
          </a:lstStyle>
          <a:p>
            <a:pPr>
              <a:defRPr/>
            </a:pPr>
            <a:fld id="{D3C19745-4356-475C-8E66-0A9FFBAA218B}" type="slidenum">
              <a:rPr lang="en-US" altLang="en-US"/>
              <a:pPr>
                <a:defRPr/>
              </a:pPr>
              <a:t>‹#›</a:t>
            </a:fld>
            <a:endParaRPr lang="en-US" altLang="en-US"/>
          </a:p>
        </p:txBody>
      </p:sp>
    </p:spTree>
    <p:extLst>
      <p:ext uri="{BB962C8B-B14F-4D97-AF65-F5344CB8AC3E}">
        <p14:creationId xmlns:p14="http://schemas.microsoft.com/office/powerpoint/2010/main" val="316427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leen body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01697" y="226350"/>
            <a:ext cx="1275883" cy="676218"/>
          </a:xfrm>
          <a:prstGeom prst="rect">
            <a:avLst/>
          </a:prstGeom>
        </p:spPr>
      </p:pic>
    </p:spTree>
    <p:extLst>
      <p:ext uri="{BB962C8B-B14F-4D97-AF65-F5344CB8AC3E}">
        <p14:creationId xmlns:p14="http://schemas.microsoft.com/office/powerpoint/2010/main" val="52157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a:t>Click to edit Master title style</a:t>
            </a:r>
            <a:endParaRPr lang="nl-NL"/>
          </a:p>
        </p:txBody>
      </p:sp>
      <p:sp>
        <p:nvSpPr>
          <p:cNvPr id="4" name="Tijdelijke aanduiding voor afbeelding 3"/>
          <p:cNvSpPr>
            <a:spLocks noGrp="1"/>
          </p:cNvSpPr>
          <p:nvPr>
            <p:ph type="pic" sz="quarter" idx="10"/>
          </p:nvPr>
        </p:nvSpPr>
        <p:spPr>
          <a:xfrm>
            <a:off x="0" y="1009650"/>
            <a:ext cx="9144000" cy="4133850"/>
          </a:xfrm>
        </p:spPr>
        <p:txBody>
          <a:bodyPr anchor="ctr">
            <a:normAutofit/>
          </a:bodyPr>
          <a:lstStyle>
            <a:lvl1pPr marL="0" indent="0" algn="ctr">
              <a:buFont typeface="Arial" panose="020B0604020202020204" pitchFamily="34" charset="0"/>
              <a:buNone/>
              <a:defRPr sz="2000"/>
            </a:lvl1pPr>
          </a:lstStyle>
          <a:p>
            <a:r>
              <a:rPr lang="en-US"/>
              <a:t>Click icon to add picture</a:t>
            </a:r>
            <a:endParaRPr lang="en-GB"/>
          </a:p>
        </p:txBody>
      </p:sp>
    </p:spTree>
    <p:extLst>
      <p:ext uri="{BB962C8B-B14F-4D97-AF65-F5344CB8AC3E}">
        <p14:creationId xmlns:p14="http://schemas.microsoft.com/office/powerpoint/2010/main" val="23174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Foto's">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a:t>Click to edit Master title style</a:t>
            </a:r>
            <a:endParaRPr lang="nl-NL"/>
          </a:p>
        </p:txBody>
      </p:sp>
      <p:sp>
        <p:nvSpPr>
          <p:cNvPr id="7" name="Tijdelijke aanduiding voor afbeelding 3"/>
          <p:cNvSpPr>
            <a:spLocks noGrp="1"/>
          </p:cNvSpPr>
          <p:nvPr>
            <p:ph type="pic" sz="quarter" idx="10"/>
          </p:nvPr>
        </p:nvSpPr>
        <p:spPr>
          <a:xfrm>
            <a:off x="0" y="1814400"/>
            <a:ext cx="4572000" cy="3031200"/>
          </a:xfrm>
        </p:spPr>
        <p:txBody>
          <a:bodyPr anchor="ctr">
            <a:normAutofit/>
          </a:bodyPr>
          <a:lstStyle>
            <a:lvl1pPr marL="0" indent="0" algn="ctr">
              <a:buFont typeface="Arial" panose="020B0604020202020204" pitchFamily="34" charset="0"/>
              <a:buNone/>
              <a:defRPr sz="2000"/>
            </a:lvl1pPr>
          </a:lstStyle>
          <a:p>
            <a:r>
              <a:rPr lang="en-US"/>
              <a:t>Click icon to add picture</a:t>
            </a:r>
            <a:endParaRPr lang="en-GB"/>
          </a:p>
        </p:txBody>
      </p:sp>
      <p:sp>
        <p:nvSpPr>
          <p:cNvPr id="8" name="Tijdelijke aanduiding voor afbeelding 3"/>
          <p:cNvSpPr>
            <a:spLocks noGrp="1"/>
          </p:cNvSpPr>
          <p:nvPr>
            <p:ph type="pic" sz="quarter" idx="11"/>
          </p:nvPr>
        </p:nvSpPr>
        <p:spPr>
          <a:xfrm>
            <a:off x="4572000" y="1152000"/>
            <a:ext cx="4572000" cy="3031200"/>
          </a:xfrm>
        </p:spPr>
        <p:txBody>
          <a:bodyPr anchor="ctr">
            <a:normAutofit/>
          </a:bodyPr>
          <a:lstStyle>
            <a:lvl1pPr marL="0" indent="0" algn="ctr">
              <a:buFont typeface="Arial" panose="020B0604020202020204" pitchFamily="34" charset="0"/>
              <a:buNone/>
              <a:defRPr sz="2000"/>
            </a:lvl1pPr>
          </a:lstStyle>
          <a:p>
            <a:r>
              <a:rPr lang="en-US"/>
              <a:t>Click icon to add picture</a:t>
            </a:r>
            <a:endParaRPr lang="en-GB"/>
          </a:p>
        </p:txBody>
      </p:sp>
    </p:spTree>
    <p:extLst>
      <p:ext uri="{BB962C8B-B14F-4D97-AF65-F5344CB8AC3E}">
        <p14:creationId xmlns:p14="http://schemas.microsoft.com/office/powerpoint/2010/main" val="313267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DEE9A8-8EED-4D64-9C04-28AF49C80E05}"/>
              </a:ext>
            </a:extLst>
          </p:cNvPr>
          <p:cNvGraphicFramePr>
            <a:graphicFrameLocks noChangeAspect="1"/>
          </p:cNvGraphicFramePr>
          <p:nvPr userDrawn="1">
            <p:custDataLst>
              <p:tags r:id="rId1"/>
            </p:custDataLst>
            <p:extLst>
              <p:ext uri="{D42A27DB-BD31-4B8C-83A1-F6EECF244321}">
                <p14:modId xmlns:p14="http://schemas.microsoft.com/office/powerpoint/2010/main" val="23059271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2" name="Object 1" hidden="1">
                        <a:extLst>
                          <a:ext uri="{FF2B5EF4-FFF2-40B4-BE49-F238E27FC236}">
                            <a16:creationId xmlns:a16="http://schemas.microsoft.com/office/drawing/2014/main" id="{60DEE9A8-8EED-4D64-9C04-28AF49C80E0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01697" y="226350"/>
            <a:ext cx="1275883" cy="676218"/>
          </a:xfrm>
          <a:prstGeom prst="rect">
            <a:avLst/>
          </a:prstGeom>
        </p:spPr>
      </p:pic>
    </p:spTree>
    <p:extLst>
      <p:ext uri="{BB962C8B-B14F-4D97-AF65-F5344CB8AC3E}">
        <p14:creationId xmlns:p14="http://schemas.microsoft.com/office/powerpoint/2010/main" val="1299080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3AEA-0B86-CC21-4692-A3F6E81D03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1B0576-3039-4EC6-5E91-997A3B0A903E}"/>
              </a:ext>
            </a:extLst>
          </p:cNvPr>
          <p:cNvSpPr>
            <a:spLocks noGrp="1"/>
          </p:cNvSpPr>
          <p:nvPr>
            <p:ph type="dt" sz="half" idx="10"/>
          </p:nvPr>
        </p:nvSpPr>
        <p:spPr/>
        <p:txBody>
          <a:bodyPr/>
          <a:lstStyle/>
          <a:p>
            <a:fld id="{2C8839C3-5C98-4D1F-A15F-22575C486BF8}" type="datetimeFigureOut">
              <a:rPr lang="en-US" smtClean="0"/>
              <a:t>1/14/2026</a:t>
            </a:fld>
            <a:endParaRPr lang="en-US"/>
          </a:p>
        </p:txBody>
      </p:sp>
      <p:sp>
        <p:nvSpPr>
          <p:cNvPr id="4" name="Footer Placeholder 3">
            <a:extLst>
              <a:ext uri="{FF2B5EF4-FFF2-40B4-BE49-F238E27FC236}">
                <a16:creationId xmlns:a16="http://schemas.microsoft.com/office/drawing/2014/main" id="{008632B9-40B0-3125-F1B1-5E652779C2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62E97E-AAEA-A021-55D2-6BD80ED14853}"/>
              </a:ext>
            </a:extLst>
          </p:cNvPr>
          <p:cNvSpPr>
            <a:spLocks noGrp="1"/>
          </p:cNvSpPr>
          <p:nvPr>
            <p:ph type="sldNum" sz="quarter" idx="12"/>
          </p:nvPr>
        </p:nvSpPr>
        <p:spPr/>
        <p:txBody>
          <a:bodyPr/>
          <a:lstStyle/>
          <a:p>
            <a:fld id="{1EA3064F-D823-4A83-A79E-16114470F2E6}" type="slidenum">
              <a:rPr lang="en-US" smtClean="0"/>
              <a:t>‹#›</a:t>
            </a:fld>
            <a:endParaRPr lang="en-US"/>
          </a:p>
        </p:txBody>
      </p:sp>
    </p:spTree>
    <p:extLst>
      <p:ext uri="{BB962C8B-B14F-4D97-AF65-F5344CB8AC3E}">
        <p14:creationId xmlns:p14="http://schemas.microsoft.com/office/powerpoint/2010/main" val="60091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6688-9DD8-638D-4660-3F22594200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9972A-0D31-D207-40B1-4D48CBCC2A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0B334-6906-7855-017C-2641352C6D0E}"/>
              </a:ext>
            </a:extLst>
          </p:cNvPr>
          <p:cNvSpPr>
            <a:spLocks noGrp="1"/>
          </p:cNvSpPr>
          <p:nvPr>
            <p:ph type="dt" sz="half" idx="10"/>
          </p:nvPr>
        </p:nvSpPr>
        <p:spPr/>
        <p:txBody>
          <a:bodyPr/>
          <a:lstStyle/>
          <a:p>
            <a:fld id="{E0EF437B-1FF2-452C-9952-6F7F9B9DFA63}" type="datetimeFigureOut">
              <a:rPr lang="en-US" smtClean="0"/>
              <a:t>1/14/2026</a:t>
            </a:fld>
            <a:endParaRPr lang="en-US"/>
          </a:p>
        </p:txBody>
      </p:sp>
      <p:sp>
        <p:nvSpPr>
          <p:cNvPr id="5" name="Footer Placeholder 4">
            <a:extLst>
              <a:ext uri="{FF2B5EF4-FFF2-40B4-BE49-F238E27FC236}">
                <a16:creationId xmlns:a16="http://schemas.microsoft.com/office/drawing/2014/main" id="{36707E5B-E8C1-E742-4A7F-E3DF649DB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C25C8-1668-19E3-40D9-5A5F81D5DFFC}"/>
              </a:ext>
            </a:extLst>
          </p:cNvPr>
          <p:cNvSpPr>
            <a:spLocks noGrp="1"/>
          </p:cNvSpPr>
          <p:nvPr>
            <p:ph type="sldNum" sz="quarter" idx="12"/>
          </p:nvPr>
        </p:nvSpPr>
        <p:spPr/>
        <p:txBody>
          <a:bodyPr/>
          <a:lstStyle/>
          <a:p>
            <a:fld id="{5C6C0D2E-4CB9-412D-8581-F36EA038314E}" type="slidenum">
              <a:rPr lang="en-US" smtClean="0"/>
              <a:t>‹#›</a:t>
            </a:fld>
            <a:endParaRPr lang="en-US"/>
          </a:p>
        </p:txBody>
      </p:sp>
    </p:spTree>
    <p:extLst>
      <p:ext uri="{BB962C8B-B14F-4D97-AF65-F5344CB8AC3E}">
        <p14:creationId xmlns:p14="http://schemas.microsoft.com/office/powerpoint/2010/main" val="241464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380E29-FCCD-D94C-6AD4-6B76E1705E6F}"/>
              </a:ext>
            </a:extLst>
          </p:cNvPr>
          <p:cNvSpPr>
            <a:spLocks noGrp="1"/>
          </p:cNvSpPr>
          <p:nvPr>
            <p:ph type="dt" sz="half" idx="10"/>
          </p:nvPr>
        </p:nvSpPr>
        <p:spPr/>
        <p:txBody>
          <a:bodyPr/>
          <a:lstStyle/>
          <a:p>
            <a:fld id="{AD439CE5-4A0D-4417-9924-F47FD8BF5169}" type="datetimeFigureOut">
              <a:rPr lang="fr-FR" smtClean="0"/>
              <a:t>14/01/2026</a:t>
            </a:fld>
            <a:endParaRPr lang="fr-FR"/>
          </a:p>
        </p:txBody>
      </p:sp>
      <p:sp>
        <p:nvSpPr>
          <p:cNvPr id="3" name="Espace réservé du pied de page 2">
            <a:extLst>
              <a:ext uri="{FF2B5EF4-FFF2-40B4-BE49-F238E27FC236}">
                <a16:creationId xmlns:a16="http://schemas.microsoft.com/office/drawing/2014/main" id="{A67B4BA0-2982-C3AE-C865-3B89AEA9B22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31119CF-91F6-49A8-0188-F72874880BCB}"/>
              </a:ext>
            </a:extLst>
          </p:cNvPr>
          <p:cNvSpPr>
            <a:spLocks noGrp="1"/>
          </p:cNvSpPr>
          <p:nvPr>
            <p:ph type="sldNum" sz="quarter" idx="12"/>
          </p:nvPr>
        </p:nvSpPr>
        <p:spPr/>
        <p:txBody>
          <a:bodyPr/>
          <a:lstStyle/>
          <a:p>
            <a:fld id="{AB8F56A9-0877-43AE-9448-3DDC89901AE0}" type="slidenum">
              <a:rPr lang="fr-FR" smtClean="0"/>
              <a:t>‹#›</a:t>
            </a:fld>
            <a:endParaRPr lang="fr-FR"/>
          </a:p>
        </p:txBody>
      </p:sp>
    </p:spTree>
    <p:extLst>
      <p:ext uri="{BB962C8B-B14F-4D97-AF65-F5344CB8AC3E}">
        <p14:creationId xmlns:p14="http://schemas.microsoft.com/office/powerpoint/2010/main" val="2440822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75847"/>
            <a:ext cx="7557477" cy="381000"/>
          </a:xfrm>
        </p:spPr>
        <p:txBody>
          <a:bodyPr/>
          <a:lstStyle>
            <a:lvl1pPr>
              <a:defRPr sz="2400"/>
            </a:lvl1p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9398" y="4730262"/>
            <a:ext cx="857334" cy="295275"/>
          </a:xfrm>
          <a:prstGeom prst="rect">
            <a:avLst/>
          </a:prstGeom>
        </p:spPr>
      </p:pic>
    </p:spTree>
    <p:extLst>
      <p:ext uri="{BB962C8B-B14F-4D97-AF65-F5344CB8AC3E}">
        <p14:creationId xmlns:p14="http://schemas.microsoft.com/office/powerpoint/2010/main" val="1976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2C43C4-D798-455B-804C-5ED4C88D6B1A}"/>
              </a:ext>
            </a:extLst>
          </p:cNvPr>
          <p:cNvGraphicFramePr>
            <a:graphicFrameLocks noChangeAspect="1"/>
          </p:cNvGraphicFramePr>
          <p:nvPr userDrawn="1">
            <p:custDataLst>
              <p:tags r:id="rId13"/>
            </p:custDataLst>
            <p:extLst>
              <p:ext uri="{D42A27DB-BD31-4B8C-83A1-F6EECF244321}">
                <p14:modId xmlns:p14="http://schemas.microsoft.com/office/powerpoint/2010/main" val="4037275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4" imgW="338" imgH="337" progId="TCLayout.ActiveDocument.1">
                  <p:embed/>
                </p:oleObj>
              </mc:Choice>
              <mc:Fallback>
                <p:oleObj name="think-cell Slide" r:id="rId14" imgW="338" imgH="337" progId="TCLayout.ActiveDocument.1">
                  <p:embed/>
                  <p:pic>
                    <p:nvPicPr>
                      <p:cNvPr id="5" name="Object 4" hidden="1">
                        <a:extLst>
                          <a:ext uri="{FF2B5EF4-FFF2-40B4-BE49-F238E27FC236}">
                            <a16:creationId xmlns:a16="http://schemas.microsoft.com/office/drawing/2014/main" id="{802C43C4-D798-455B-804C-5ED4C88D6B1A}"/>
                          </a:ext>
                        </a:extLst>
                      </p:cNvPr>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3" name="Tijdelijke aanduiding voor tekst 2"/>
          <p:cNvSpPr>
            <a:spLocks noGrp="1"/>
          </p:cNvSpPr>
          <p:nvPr>
            <p:ph type="body" idx="1"/>
          </p:nvPr>
        </p:nvSpPr>
        <p:spPr>
          <a:xfrm>
            <a:off x="1174750" y="1336675"/>
            <a:ext cx="7308068" cy="3322637"/>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2" name="Tijdelijke aanduiding voor titel 1"/>
          <p:cNvSpPr>
            <a:spLocks noGrp="1"/>
          </p:cNvSpPr>
          <p:nvPr>
            <p:ph type="title"/>
          </p:nvPr>
        </p:nvSpPr>
        <p:spPr>
          <a:xfrm>
            <a:off x="242889" y="343514"/>
            <a:ext cx="8647906" cy="526298"/>
          </a:xfrm>
          <a:prstGeom prst="rect">
            <a:avLst/>
          </a:prstGeom>
        </p:spPr>
        <p:txBody>
          <a:bodyPr vert="horz" wrap="square" lIns="0" tIns="0" rIns="0" bIns="0" rtlCol="0" anchor="t" anchorCtr="0">
            <a:spAutoFit/>
          </a:bodyPr>
          <a:lstStyle/>
          <a:p>
            <a:r>
              <a:rPr lang="nl-NL"/>
              <a:t>Wat Klik om de stijl te bewerken</a:t>
            </a:r>
            <a:endParaRPr lang="en-GB"/>
          </a:p>
        </p:txBody>
      </p:sp>
      <p:sp>
        <p:nvSpPr>
          <p:cNvPr id="4" name="Rechthoek 3"/>
          <p:cNvSpPr/>
          <p:nvPr/>
        </p:nvSpPr>
        <p:spPr>
          <a:xfrm>
            <a:off x="0" y="400892"/>
            <a:ext cx="130969" cy="356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01697" y="226350"/>
            <a:ext cx="1275883" cy="676218"/>
          </a:xfrm>
          <a:prstGeom prst="rect">
            <a:avLst/>
          </a:prstGeom>
        </p:spPr>
      </p:pic>
    </p:spTree>
    <p:extLst>
      <p:ext uri="{BB962C8B-B14F-4D97-AF65-F5344CB8AC3E}">
        <p14:creationId xmlns:p14="http://schemas.microsoft.com/office/powerpoint/2010/main" val="4220200693"/>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55" r:id="rId3"/>
    <p:sldLayoutId id="2147483656" r:id="rId4"/>
    <p:sldLayoutId id="2147483657" r:id="rId5"/>
    <p:sldLayoutId id="2147483662" r:id="rId6"/>
    <p:sldLayoutId id="2147483663" r:id="rId7"/>
    <p:sldLayoutId id="2147483664" r:id="rId8"/>
    <p:sldLayoutId id="2147483665" r:id="rId9"/>
    <p:sldLayoutId id="2147483667" r:id="rId10"/>
    <p:sldLayoutId id="2147483668" r:id="rId11"/>
  </p:sldLayoutIdLst>
  <p:txStyles>
    <p:title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p:titleStyle>
    <p:body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2" userDrawn="1">
          <p15:clr>
            <a:srgbClr val="F26B43"/>
          </p15:clr>
        </p15:guide>
        <p15:guide id="2" pos="153" userDrawn="1">
          <p15:clr>
            <a:srgbClr val="F26B43"/>
          </p15:clr>
        </p15:guide>
        <p15:guide id="3" pos="5602" userDrawn="1">
          <p15:clr>
            <a:srgbClr val="F26B43"/>
          </p15:clr>
        </p15:guide>
        <p15:guide id="4"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gif"/><Relationship Id="rId4" Type="http://schemas.openxmlformats.org/officeDocument/2006/relationships/image" Target="../media/image34.pn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6.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8.png"/><Relationship Id="rId21" Type="http://schemas.microsoft.com/office/2007/relationships/hdphoto" Target="../media/hdphoto4.wdp"/><Relationship Id="rId7" Type="http://schemas.openxmlformats.org/officeDocument/2006/relationships/image" Target="../media/image51.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notesSlide" Target="../notesSlides/notesSlide23.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0.xml"/><Relationship Id="rId6" Type="http://schemas.openxmlformats.org/officeDocument/2006/relationships/image" Target="../media/image50.png"/><Relationship Id="rId11" Type="http://schemas.microsoft.com/office/2007/relationships/hdphoto" Target="../media/hdphoto3.wdp"/><Relationship Id="rId5" Type="http://schemas.microsoft.com/office/2007/relationships/hdphoto" Target="../media/hdphoto2.wdp"/><Relationship Id="rId15" Type="http://schemas.openxmlformats.org/officeDocument/2006/relationships/image" Target="../media/image58.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image" Target="../media/image49.png"/><Relationship Id="rId9" Type="http://schemas.openxmlformats.org/officeDocument/2006/relationships/image" Target="../media/image53.svg"/><Relationship Id="rId14" Type="http://schemas.openxmlformats.org/officeDocument/2006/relationships/image" Target="../media/image57.sv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47649" y="1456659"/>
            <a:ext cx="8726230" cy="1467293"/>
          </a:xfrm>
        </p:spPr>
        <p:txBody>
          <a:bodyPr/>
          <a:lstStyle/>
          <a:p>
            <a:pPr algn="ctr"/>
            <a:r>
              <a:rPr lang="fr-BE" sz="4000" dirty="0"/>
              <a:t>Stratégie de MSF visant à ouvrir l'accès à la microbiologie</a:t>
            </a:r>
            <a:endParaRPr lang="fr-FR" sz="7200" dirty="0">
              <a:cs typeface="Arial"/>
            </a:endParaRPr>
          </a:p>
        </p:txBody>
      </p:sp>
      <p:sp>
        <p:nvSpPr>
          <p:cNvPr id="7" name="Rectangle 6"/>
          <p:cNvSpPr/>
          <p:nvPr/>
        </p:nvSpPr>
        <p:spPr>
          <a:xfrm>
            <a:off x="0" y="2209172"/>
            <a:ext cx="114300" cy="470116"/>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dirty="0">
              <a:solidFill>
                <a:schemeClr val="tx1"/>
              </a:solidFill>
            </a:endParaRPr>
          </a:p>
        </p:txBody>
      </p:sp>
      <p:sp>
        <p:nvSpPr>
          <p:cNvPr id="2" name="TextBox 1">
            <a:extLst>
              <a:ext uri="{FF2B5EF4-FFF2-40B4-BE49-F238E27FC236}">
                <a16:creationId xmlns:a16="http://schemas.microsoft.com/office/drawing/2014/main" id="{BDB51D71-0AB3-0E68-60E1-1C3CD805141C}"/>
              </a:ext>
            </a:extLst>
          </p:cNvPr>
          <p:cNvSpPr txBox="1"/>
          <p:nvPr/>
        </p:nvSpPr>
        <p:spPr>
          <a:xfrm>
            <a:off x="2211572" y="3912781"/>
            <a:ext cx="4431145" cy="923330"/>
          </a:xfrm>
          <a:prstGeom prst="rect">
            <a:avLst/>
          </a:prstGeom>
          <a:noFill/>
        </p:spPr>
        <p:txBody>
          <a:bodyPr wrap="square" lIns="0" tIns="0" rIns="0" bIns="0" rtlCol="0">
            <a:spAutoFit/>
          </a:bodyPr>
          <a:lstStyle/>
          <a:p>
            <a:r>
              <a:rPr lang="en-US" sz="2000" dirty="0"/>
              <a:t>Astan DICKO  </a:t>
            </a:r>
            <a:r>
              <a:rPr lang="fr-FR" sz="2000" dirty="0"/>
              <a:t>Microbiologiste</a:t>
            </a:r>
          </a:p>
          <a:p>
            <a:r>
              <a:rPr lang="fr-FR" sz="2000" dirty="0"/>
              <a:t>Médecins Sans Frontières </a:t>
            </a:r>
          </a:p>
          <a:p>
            <a:endParaRPr lang="fr-BE" sz="2000" dirty="0" err="1"/>
          </a:p>
        </p:txBody>
      </p:sp>
    </p:spTree>
    <p:extLst>
      <p:ext uri="{BB962C8B-B14F-4D97-AF65-F5344CB8AC3E}">
        <p14:creationId xmlns:p14="http://schemas.microsoft.com/office/powerpoint/2010/main" val="347189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err="1">
              <a:solidFill>
                <a:schemeClr val="tx1"/>
              </a:solidFill>
            </a:endParaRPr>
          </a:p>
        </p:txBody>
      </p:sp>
      <p:sp>
        <p:nvSpPr>
          <p:cNvPr id="4" name="Title 1">
            <a:extLst>
              <a:ext uri="{FF2B5EF4-FFF2-40B4-BE49-F238E27FC236}">
                <a16:creationId xmlns:a16="http://schemas.microsoft.com/office/drawing/2014/main" id="{6E2BC816-4133-FF59-4A6E-AEDE220CF810}"/>
              </a:ext>
            </a:extLst>
          </p:cNvPr>
          <p:cNvSpPr txBox="1">
            <a:spLocks/>
          </p:cNvSpPr>
          <p:nvPr/>
        </p:nvSpPr>
        <p:spPr>
          <a:xfrm>
            <a:off x="112032" y="287893"/>
            <a:ext cx="7221574" cy="1118394"/>
          </a:xfrm>
          <a:prstGeom prst="rect">
            <a:avLst/>
          </a:prstGeom>
        </p:spPr>
        <p:txBody>
          <a:bodyPr lIns="91440" tIns="45720" rIns="91440" bIns="45720" anchor="t">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endParaRPr lang="en-US" sz="3200" dirty="0">
              <a:latin typeface="Arial Narrow"/>
            </a:endParaRPr>
          </a:p>
        </p:txBody>
      </p:sp>
      <p:sp>
        <p:nvSpPr>
          <p:cNvPr id="5" name="TextBox 4">
            <a:extLst>
              <a:ext uri="{FF2B5EF4-FFF2-40B4-BE49-F238E27FC236}">
                <a16:creationId xmlns:a16="http://schemas.microsoft.com/office/drawing/2014/main" id="{8D4E210A-9913-257D-E92C-D133BB7E9B59}"/>
              </a:ext>
            </a:extLst>
          </p:cNvPr>
          <p:cNvSpPr txBox="1"/>
          <p:nvPr/>
        </p:nvSpPr>
        <p:spPr>
          <a:xfrm>
            <a:off x="0" y="89843"/>
            <a:ext cx="8707728" cy="461665"/>
          </a:xfrm>
          <a:prstGeom prst="rect">
            <a:avLst/>
          </a:prstGeom>
          <a:noFill/>
        </p:spPr>
        <p:txBody>
          <a:bodyPr wrap="square">
            <a:spAutoFit/>
          </a:bodyPr>
          <a:lstStyle/>
          <a:p>
            <a:r>
              <a:rPr lang="fr-BE" sz="2400" b="1" dirty="0">
                <a:latin typeface="Arial Narrow" panose="020B0606020202030204" pitchFamily="34" charset="0"/>
              </a:rPr>
              <a:t>ACCÈS À LA MICROBIOLOGIE préexistant : ARBRE DE DÉCISION</a:t>
            </a:r>
          </a:p>
        </p:txBody>
      </p:sp>
      <p:pic>
        <p:nvPicPr>
          <p:cNvPr id="10" name="Picture 9" descr="A diagram of different colors&#10;&#10;Description automatically generated">
            <a:extLst>
              <a:ext uri="{FF2B5EF4-FFF2-40B4-BE49-F238E27FC236}">
                <a16:creationId xmlns:a16="http://schemas.microsoft.com/office/drawing/2014/main" id="{E0EC8E30-F412-6D68-BA52-4F1CB977D454}"/>
              </a:ext>
            </a:extLst>
          </p:cNvPr>
          <p:cNvPicPr>
            <a:picLocks noChangeAspect="1"/>
          </p:cNvPicPr>
          <p:nvPr/>
        </p:nvPicPr>
        <p:blipFill>
          <a:blip r:embed="rId3"/>
          <a:stretch>
            <a:fillRect/>
          </a:stretch>
        </p:blipFill>
        <p:spPr>
          <a:xfrm>
            <a:off x="56016" y="833120"/>
            <a:ext cx="8801657" cy="4261373"/>
          </a:xfrm>
          <a:prstGeom prst="rect">
            <a:avLst/>
          </a:prstGeom>
        </p:spPr>
      </p:pic>
    </p:spTree>
    <p:extLst>
      <p:ext uri="{BB962C8B-B14F-4D97-AF65-F5344CB8AC3E}">
        <p14:creationId xmlns:p14="http://schemas.microsoft.com/office/powerpoint/2010/main" val="399683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A59329E7-144F-23BA-40EC-AAC16A834317}"/>
              </a:ext>
            </a:extLst>
          </p:cNvPr>
          <p:cNvPicPr>
            <a:picLocks noChangeAspect="1"/>
          </p:cNvPicPr>
          <p:nvPr/>
        </p:nvPicPr>
        <p:blipFill>
          <a:blip r:embed="rId3"/>
          <a:stretch>
            <a:fillRect/>
          </a:stretch>
        </p:blipFill>
        <p:spPr>
          <a:xfrm>
            <a:off x="496429" y="22860"/>
            <a:ext cx="8428115" cy="5120640"/>
          </a:xfrm>
          <a:prstGeom prst="rect">
            <a:avLst/>
          </a:prstGeom>
        </p:spPr>
      </p:pic>
    </p:spTree>
    <p:extLst>
      <p:ext uri="{BB962C8B-B14F-4D97-AF65-F5344CB8AC3E}">
        <p14:creationId xmlns:p14="http://schemas.microsoft.com/office/powerpoint/2010/main" val="1787254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err="1">
              <a:solidFill>
                <a:schemeClr val="tx1"/>
              </a:solidFill>
            </a:endParaRPr>
          </a:p>
        </p:txBody>
      </p:sp>
      <p:pic>
        <p:nvPicPr>
          <p:cNvPr id="4" name="Picture 3" descr="A screenshot of a computer screen&#10;&#10;Description automatically generated">
            <a:extLst>
              <a:ext uri="{FF2B5EF4-FFF2-40B4-BE49-F238E27FC236}">
                <a16:creationId xmlns:a16="http://schemas.microsoft.com/office/drawing/2014/main" id="{82BF3EB3-B64B-DC0B-6274-7B9DB7FE3A65}"/>
              </a:ext>
            </a:extLst>
          </p:cNvPr>
          <p:cNvPicPr>
            <a:picLocks noChangeAspect="1"/>
          </p:cNvPicPr>
          <p:nvPr/>
        </p:nvPicPr>
        <p:blipFill>
          <a:blip r:embed="rId3"/>
          <a:stretch>
            <a:fillRect/>
          </a:stretch>
        </p:blipFill>
        <p:spPr>
          <a:xfrm>
            <a:off x="-436880" y="0"/>
            <a:ext cx="9352280" cy="5143500"/>
          </a:xfrm>
          <a:prstGeom prst="rect">
            <a:avLst/>
          </a:prstGeom>
        </p:spPr>
      </p:pic>
    </p:spTree>
    <p:extLst>
      <p:ext uri="{BB962C8B-B14F-4D97-AF65-F5344CB8AC3E}">
        <p14:creationId xmlns:p14="http://schemas.microsoft.com/office/powerpoint/2010/main" val="150864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21031-E196-F57D-03AA-3F36044B7856}"/>
              </a:ext>
            </a:extLst>
          </p:cNvPr>
          <p:cNvPicPr>
            <a:picLocks noChangeAspect="1"/>
          </p:cNvPicPr>
          <p:nvPr/>
        </p:nvPicPr>
        <p:blipFill>
          <a:blip r:embed="rId3"/>
          <a:stretch>
            <a:fillRect/>
          </a:stretch>
        </p:blipFill>
        <p:spPr>
          <a:xfrm>
            <a:off x="0" y="-83976"/>
            <a:ext cx="6112440" cy="5227476"/>
          </a:xfrm>
          <a:prstGeom prst="rect">
            <a:avLst/>
          </a:prstGeom>
        </p:spPr>
      </p:pic>
      <p:pic>
        <p:nvPicPr>
          <p:cNvPr id="5" name="Content Placeholder 4">
            <a:extLst>
              <a:ext uri="{FF2B5EF4-FFF2-40B4-BE49-F238E27FC236}">
                <a16:creationId xmlns:a16="http://schemas.microsoft.com/office/drawing/2014/main" id="{3689A74F-520B-95C2-0040-7D1206B98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440" y="0"/>
            <a:ext cx="3191048" cy="2300615"/>
          </a:xfrm>
          <a:prstGeom prst="rect">
            <a:avLst/>
          </a:prstGeom>
        </p:spPr>
      </p:pic>
      <p:pic>
        <p:nvPicPr>
          <p:cNvPr id="7" name="Content Placeholder 4" descr="A machine with a light in it&#10;&#10;Description automatically generated">
            <a:extLst>
              <a:ext uri="{FF2B5EF4-FFF2-40B4-BE49-F238E27FC236}">
                <a16:creationId xmlns:a16="http://schemas.microsoft.com/office/drawing/2014/main" id="{CFC50BD3-0D2F-1657-A82A-ACB5442F2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0663" y="1777390"/>
            <a:ext cx="2914602" cy="1888613"/>
          </a:xfrm>
          <a:prstGeom prst="rect">
            <a:avLst/>
          </a:prstGeom>
        </p:spPr>
      </p:pic>
      <p:pic>
        <p:nvPicPr>
          <p:cNvPr id="8" name="Picture 7" descr="A row of pills in a plastic container&#10;&#10;Description automatically generated">
            <a:extLst>
              <a:ext uri="{FF2B5EF4-FFF2-40B4-BE49-F238E27FC236}">
                <a16:creationId xmlns:a16="http://schemas.microsoft.com/office/drawing/2014/main" id="{C6659A92-60E2-4818-30D8-562AC2277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900104" y="2878339"/>
            <a:ext cx="1477495" cy="3052825"/>
          </a:xfrm>
          <a:prstGeom prst="rect">
            <a:avLst/>
          </a:prstGeom>
        </p:spPr>
      </p:pic>
      <p:sp>
        <p:nvSpPr>
          <p:cNvPr id="9" name="TextBox 8">
            <a:extLst>
              <a:ext uri="{FF2B5EF4-FFF2-40B4-BE49-F238E27FC236}">
                <a16:creationId xmlns:a16="http://schemas.microsoft.com/office/drawing/2014/main" id="{4B9FCBB1-8692-3213-C4E6-A4D43C13C52A}"/>
              </a:ext>
            </a:extLst>
          </p:cNvPr>
          <p:cNvSpPr txBox="1"/>
          <p:nvPr/>
        </p:nvSpPr>
        <p:spPr>
          <a:xfrm>
            <a:off x="2222205" y="372140"/>
            <a:ext cx="2535951" cy="307777"/>
          </a:xfrm>
          <a:prstGeom prst="rect">
            <a:avLst/>
          </a:prstGeom>
          <a:noFill/>
        </p:spPr>
        <p:txBody>
          <a:bodyPr wrap="none" lIns="0" tIns="0" rIns="0" bIns="0" rtlCol="0">
            <a:spAutoFit/>
          </a:bodyPr>
          <a:lstStyle/>
          <a:p>
            <a:r>
              <a:rPr lang="en-US" sz="2000" b="1" dirty="0">
                <a:solidFill>
                  <a:srgbClr val="FF0000"/>
                </a:solidFill>
              </a:rPr>
              <a:t> support </a:t>
            </a:r>
            <a:r>
              <a:rPr lang="en-US" sz="2000" b="1" dirty="0" err="1">
                <a:solidFill>
                  <a:srgbClr val="FF0000"/>
                </a:solidFill>
              </a:rPr>
              <a:t>Labo</a:t>
            </a:r>
            <a:r>
              <a:rPr lang="en-US" sz="2000" b="1" dirty="0">
                <a:solidFill>
                  <a:srgbClr val="FF0000"/>
                </a:solidFill>
              </a:rPr>
              <a:t> public</a:t>
            </a:r>
            <a:endParaRPr lang="fr-BE" sz="2000" b="1" dirty="0" err="1">
              <a:solidFill>
                <a:srgbClr val="FF0000"/>
              </a:solidFill>
            </a:endParaRPr>
          </a:p>
        </p:txBody>
      </p:sp>
    </p:spTree>
    <p:extLst>
      <p:ext uri="{BB962C8B-B14F-4D97-AF65-F5344CB8AC3E}">
        <p14:creationId xmlns:p14="http://schemas.microsoft.com/office/powerpoint/2010/main" val="302305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intérieur, tableau blanc, mur&#10;&#10;Description générée automatiquement">
            <a:extLst>
              <a:ext uri="{FF2B5EF4-FFF2-40B4-BE49-F238E27FC236}">
                <a16:creationId xmlns:a16="http://schemas.microsoft.com/office/drawing/2014/main" id="{AAB5F443-67AB-97F9-EE5F-0BC9AE8B2C6A}"/>
              </a:ext>
            </a:extLst>
          </p:cNvPr>
          <p:cNvPicPr>
            <a:picLocks noChangeAspect="1"/>
          </p:cNvPicPr>
          <p:nvPr/>
        </p:nvPicPr>
        <p:blipFill>
          <a:blip r:embed="rId3"/>
          <a:stretch>
            <a:fillRect/>
          </a:stretch>
        </p:blipFill>
        <p:spPr>
          <a:xfrm rot="5400000">
            <a:off x="-724746" y="933934"/>
            <a:ext cx="3512206" cy="2062716"/>
          </a:xfrm>
          <a:prstGeom prst="rect">
            <a:avLst/>
          </a:prstGeom>
        </p:spPr>
      </p:pic>
      <p:sp>
        <p:nvSpPr>
          <p:cNvPr id="17" name="ZoneTexte 16">
            <a:extLst>
              <a:ext uri="{FF2B5EF4-FFF2-40B4-BE49-F238E27FC236}">
                <a16:creationId xmlns:a16="http://schemas.microsoft.com/office/drawing/2014/main" id="{F5F446E9-FBCC-48DA-08D1-805261DFCD0D}"/>
              </a:ext>
            </a:extLst>
          </p:cNvPr>
          <p:cNvSpPr txBox="1"/>
          <p:nvPr/>
        </p:nvSpPr>
        <p:spPr>
          <a:xfrm>
            <a:off x="60787" y="3857093"/>
            <a:ext cx="1682855" cy="1077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b="1" dirty="0">
                <a:ea typeface="+mn-lt"/>
                <a:cs typeface="+mn-lt"/>
              </a:rPr>
              <a:t>Conventional Laboratory:</a:t>
            </a:r>
          </a:p>
          <a:p>
            <a:r>
              <a:rPr lang="en-US" sz="1400" b="1" dirty="0">
                <a:ea typeface="+mn-lt"/>
                <a:cs typeface="+mn-lt"/>
              </a:rPr>
              <a:t>Gaza</a:t>
            </a:r>
          </a:p>
          <a:p>
            <a:r>
              <a:rPr lang="en-US" sz="1400" dirty="0">
                <a:ea typeface="+mn-lt"/>
                <a:cs typeface="+mn-lt"/>
              </a:rPr>
              <a:t>For bone and tissue </a:t>
            </a:r>
          </a:p>
          <a:p>
            <a:r>
              <a:rPr lang="en-US" sz="1400" b="1" dirty="0">
                <a:ea typeface="+mn-lt"/>
                <a:cs typeface="+mn-lt"/>
              </a:rPr>
              <a:t>Kinshasa</a:t>
            </a:r>
            <a:r>
              <a:rPr lang="en-US" sz="1400" dirty="0">
                <a:ea typeface="+mn-lt"/>
                <a:cs typeface="+mn-lt"/>
              </a:rPr>
              <a:t> </a:t>
            </a:r>
          </a:p>
        </p:txBody>
      </p:sp>
      <p:pic>
        <p:nvPicPr>
          <p:cNvPr id="1027" name="Picture 3">
            <a:extLst>
              <a:ext uri="{FF2B5EF4-FFF2-40B4-BE49-F238E27FC236}">
                <a16:creationId xmlns:a16="http://schemas.microsoft.com/office/drawing/2014/main" id="{0D7BE1B4-3B36-3CF0-C943-9068133EA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716" y="0"/>
            <a:ext cx="7081284"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659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
            <a:extLst>
              <a:ext uri="{FF2B5EF4-FFF2-40B4-BE49-F238E27FC236}">
                <a16:creationId xmlns:a16="http://schemas.microsoft.com/office/drawing/2014/main" id="{02C72FBA-D114-10AC-E494-474D545B1A5C}"/>
              </a:ext>
            </a:extLst>
          </p:cNvPr>
          <p:cNvPicPr>
            <a:picLocks noChangeAspect="1"/>
          </p:cNvPicPr>
          <p:nvPr/>
        </p:nvPicPr>
        <p:blipFill>
          <a:blip r:embed="rId3"/>
          <a:stretch>
            <a:fillRect/>
          </a:stretch>
        </p:blipFill>
        <p:spPr>
          <a:xfrm>
            <a:off x="0" y="0"/>
            <a:ext cx="3547690" cy="2805916"/>
          </a:xfrm>
          <a:prstGeom prst="rect">
            <a:avLst/>
          </a:prstGeom>
        </p:spPr>
      </p:pic>
      <p:pic>
        <p:nvPicPr>
          <p:cNvPr id="7" name="Picture 6" descr="A room with a few tables and chairs&#10;&#10;Description automatically generated">
            <a:extLst>
              <a:ext uri="{FF2B5EF4-FFF2-40B4-BE49-F238E27FC236}">
                <a16:creationId xmlns:a16="http://schemas.microsoft.com/office/drawing/2014/main" id="{C0CC288E-C4B3-E241-C18D-A9FD6658214A}"/>
              </a:ext>
            </a:extLst>
          </p:cNvPr>
          <p:cNvPicPr>
            <a:picLocks noChangeAspect="1"/>
          </p:cNvPicPr>
          <p:nvPr/>
        </p:nvPicPr>
        <p:blipFill>
          <a:blip r:embed="rId4"/>
          <a:stretch>
            <a:fillRect/>
          </a:stretch>
        </p:blipFill>
        <p:spPr>
          <a:xfrm>
            <a:off x="2998380" y="0"/>
            <a:ext cx="6145619" cy="5143500"/>
          </a:xfrm>
          <a:prstGeom prst="rect">
            <a:avLst/>
          </a:prstGeom>
        </p:spPr>
      </p:pic>
      <p:pic>
        <p:nvPicPr>
          <p:cNvPr id="4" name="Image 2" descr="Une image contenant intérieur, Équipement médical, personne, soins de santé&#10;&#10;Description générée automatiquement">
            <a:extLst>
              <a:ext uri="{FF2B5EF4-FFF2-40B4-BE49-F238E27FC236}">
                <a16:creationId xmlns:a16="http://schemas.microsoft.com/office/drawing/2014/main" id="{30FE6422-5F45-E328-08E2-F19BC8507FAB}"/>
              </a:ext>
            </a:extLst>
          </p:cNvPr>
          <p:cNvPicPr>
            <a:picLocks noChangeAspect="1"/>
          </p:cNvPicPr>
          <p:nvPr/>
        </p:nvPicPr>
        <p:blipFill>
          <a:blip r:embed="rId5"/>
          <a:stretch>
            <a:fillRect/>
          </a:stretch>
        </p:blipFill>
        <p:spPr>
          <a:xfrm>
            <a:off x="-2157" y="2799272"/>
            <a:ext cx="2995342" cy="2345306"/>
          </a:xfrm>
          <a:prstGeom prst="rect">
            <a:avLst/>
          </a:prstGeom>
        </p:spPr>
      </p:pic>
      <p:sp>
        <p:nvSpPr>
          <p:cNvPr id="2" name="TextBox 1">
            <a:extLst>
              <a:ext uri="{FF2B5EF4-FFF2-40B4-BE49-F238E27FC236}">
                <a16:creationId xmlns:a16="http://schemas.microsoft.com/office/drawing/2014/main" id="{DE3D2F52-D317-5697-5D83-49B47C68F8A6}"/>
              </a:ext>
            </a:extLst>
          </p:cNvPr>
          <p:cNvSpPr txBox="1"/>
          <p:nvPr/>
        </p:nvSpPr>
        <p:spPr>
          <a:xfrm>
            <a:off x="5001371" y="4166484"/>
            <a:ext cx="814325" cy="307777"/>
          </a:xfrm>
          <a:prstGeom prst="rect">
            <a:avLst/>
          </a:prstGeom>
          <a:noFill/>
        </p:spPr>
        <p:txBody>
          <a:bodyPr wrap="none" lIns="0" tIns="0" rIns="0" bIns="0" rtlCol="0">
            <a:spAutoFit/>
          </a:bodyPr>
          <a:lstStyle/>
          <a:p>
            <a:r>
              <a:rPr lang="en-US" sz="2000" dirty="0">
                <a:solidFill>
                  <a:srgbClr val="FF0000"/>
                </a:solidFill>
              </a:rPr>
              <a:t>Minilab</a:t>
            </a:r>
            <a:endParaRPr lang="fr-BE" sz="2000" dirty="0" err="1">
              <a:solidFill>
                <a:srgbClr val="FF0000"/>
              </a:solidFill>
            </a:endParaRPr>
          </a:p>
        </p:txBody>
      </p:sp>
    </p:spTree>
    <p:extLst>
      <p:ext uri="{BB962C8B-B14F-4D97-AF65-F5344CB8AC3E}">
        <p14:creationId xmlns:p14="http://schemas.microsoft.com/office/powerpoint/2010/main" val="4187276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0045-1E4D-42DA-F29C-C2EDEE59DEBF}"/>
              </a:ext>
            </a:extLst>
          </p:cNvPr>
          <p:cNvSpPr>
            <a:spLocks noGrp="1"/>
          </p:cNvSpPr>
          <p:nvPr>
            <p:ph type="title"/>
          </p:nvPr>
        </p:nvSpPr>
        <p:spPr>
          <a:xfrm>
            <a:off x="242889" y="343514"/>
            <a:ext cx="8647906" cy="249299"/>
          </a:xfrm>
        </p:spPr>
        <p:txBody>
          <a:bodyPr/>
          <a:lstStyle/>
          <a:p>
            <a:r>
              <a:rPr lang="fr-FR" sz="1800" dirty="0">
                <a:latin typeface="Aptos" panose="020B0004020202020204" pitchFamily="34" charset="0"/>
                <a:ea typeface="Times New Roman" panose="02020603050405020304" pitchFamily="18" charset="0"/>
                <a:cs typeface="Calibri" panose="020F0502020204030204" pitchFamily="34" charset="0"/>
              </a:rPr>
              <a:t>L</a:t>
            </a:r>
            <a:r>
              <a:rPr lang="fr-FR" sz="1800" dirty="0">
                <a:effectLst/>
                <a:latin typeface="Aptos" panose="020B0004020202020204" pitchFamily="34" charset="0"/>
                <a:ea typeface="Times New Roman" panose="02020603050405020304" pitchFamily="18" charset="0"/>
                <a:cs typeface="Calibri" panose="020F0502020204030204" pitchFamily="34" charset="0"/>
              </a:rPr>
              <a:t>es challenges </a:t>
            </a:r>
            <a:endParaRPr lang="fr-BE" dirty="0"/>
          </a:p>
        </p:txBody>
      </p:sp>
      <p:sp>
        <p:nvSpPr>
          <p:cNvPr id="3" name="Content Placeholder 2">
            <a:extLst>
              <a:ext uri="{FF2B5EF4-FFF2-40B4-BE49-F238E27FC236}">
                <a16:creationId xmlns:a16="http://schemas.microsoft.com/office/drawing/2014/main" id="{69D9C65F-D660-D043-71AF-5120BDD7E495}"/>
              </a:ext>
            </a:extLst>
          </p:cNvPr>
          <p:cNvSpPr>
            <a:spLocks noGrp="1"/>
          </p:cNvSpPr>
          <p:nvPr>
            <p:ph idx="1"/>
          </p:nvPr>
        </p:nvSpPr>
        <p:spPr/>
        <p:txBody>
          <a:bodyPr/>
          <a:lstStyle/>
          <a:p>
            <a:r>
              <a:rPr lang="fr-BE" dirty="0"/>
              <a:t>Approvisionnement</a:t>
            </a:r>
          </a:p>
          <a:p>
            <a:r>
              <a:rPr lang="fr-BE" dirty="0"/>
              <a:t>Manque de contrôle de qualité dans les labos locaux</a:t>
            </a:r>
          </a:p>
          <a:p>
            <a:r>
              <a:rPr lang="fr-BE" dirty="0"/>
              <a:t>Manque Personnel qualifié</a:t>
            </a:r>
          </a:p>
          <a:p>
            <a:endParaRPr lang="fr-BE" dirty="0"/>
          </a:p>
        </p:txBody>
      </p:sp>
    </p:spTree>
    <p:extLst>
      <p:ext uri="{BB962C8B-B14F-4D97-AF65-F5344CB8AC3E}">
        <p14:creationId xmlns:p14="http://schemas.microsoft.com/office/powerpoint/2010/main" val="266819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DD567C0-8AAA-78B6-836E-28EDF80D8CF8}"/>
              </a:ext>
            </a:extLst>
          </p:cNvPr>
          <p:cNvGrpSpPr/>
          <p:nvPr/>
        </p:nvGrpSpPr>
        <p:grpSpPr>
          <a:xfrm>
            <a:off x="121445" y="267931"/>
            <a:ext cx="4171950" cy="2314452"/>
            <a:chOff x="334950" y="343064"/>
            <a:chExt cx="3644737" cy="2184175"/>
          </a:xfrm>
        </p:grpSpPr>
        <p:pic>
          <p:nvPicPr>
            <p:cNvPr id="5" name="Content Placeholder 5">
              <a:extLst>
                <a:ext uri="{FF2B5EF4-FFF2-40B4-BE49-F238E27FC236}">
                  <a16:creationId xmlns:a16="http://schemas.microsoft.com/office/drawing/2014/main" id="{4D4BDCF5-C4A7-FCAF-F680-00E6BF715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80"/>
            <a:stretch>
              <a:fillRect/>
            </a:stretch>
          </p:blipFill>
          <p:spPr>
            <a:xfrm>
              <a:off x="334950" y="343064"/>
              <a:ext cx="3644737" cy="2184175"/>
            </a:xfrm>
            <a:prstGeom prst="rect">
              <a:avLst/>
            </a:prstGeom>
            <a:noFill/>
            <a:ln>
              <a:noFill/>
            </a:ln>
          </p:spPr>
        </p:pic>
        <p:pic>
          <p:nvPicPr>
            <p:cNvPr id="6" name="Picture 4" descr="Microbiology - Oxyrase INC">
              <a:extLst>
                <a:ext uri="{FF2B5EF4-FFF2-40B4-BE49-F238E27FC236}">
                  <a16:creationId xmlns:a16="http://schemas.microsoft.com/office/drawing/2014/main" id="{93B298CF-B61D-ACC7-44CF-86C07CD32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347" y="397571"/>
              <a:ext cx="1645646" cy="127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
            <a:extLst>
              <a:ext uri="{FF2B5EF4-FFF2-40B4-BE49-F238E27FC236}">
                <a16:creationId xmlns:a16="http://schemas.microsoft.com/office/drawing/2014/main" id="{38957E4A-13DD-0981-6915-2D68FCF1FCED}"/>
              </a:ext>
            </a:extLst>
          </p:cNvPr>
          <p:cNvGrpSpPr/>
          <p:nvPr/>
        </p:nvGrpSpPr>
        <p:grpSpPr>
          <a:xfrm>
            <a:off x="4357688" y="264565"/>
            <a:ext cx="4535100" cy="2307185"/>
            <a:chOff x="4238626" y="115975"/>
            <a:chExt cx="4365026" cy="2675179"/>
          </a:xfrm>
        </p:grpSpPr>
        <p:pic>
          <p:nvPicPr>
            <p:cNvPr id="8" name="Picture 7">
              <a:extLst>
                <a:ext uri="{FF2B5EF4-FFF2-40B4-BE49-F238E27FC236}">
                  <a16:creationId xmlns:a16="http://schemas.microsoft.com/office/drawing/2014/main" id="{656C71C2-4273-8DAD-B9B2-349CCE0BF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890"/>
            <a:stretch>
              <a:fillRect/>
            </a:stretch>
          </p:blipFill>
          <p:spPr bwMode="auto">
            <a:xfrm>
              <a:off x="4238626" y="115975"/>
              <a:ext cx="4365026" cy="267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etri Dish Cartoon Photos, Images &amp; Pictures | Shutterstock">
              <a:extLst>
                <a:ext uri="{FF2B5EF4-FFF2-40B4-BE49-F238E27FC236}">
                  <a16:creationId xmlns:a16="http://schemas.microsoft.com/office/drawing/2014/main" id="{744B07B4-7DC5-E2B6-FB71-76D844A01D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6478" y="1636205"/>
              <a:ext cx="1131843" cy="8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5DA4B901-46CD-E51B-548C-37755213E190}"/>
              </a:ext>
            </a:extLst>
          </p:cNvPr>
          <p:cNvGrpSpPr/>
          <p:nvPr/>
        </p:nvGrpSpPr>
        <p:grpSpPr>
          <a:xfrm>
            <a:off x="121445" y="2786063"/>
            <a:ext cx="8771343" cy="2092873"/>
            <a:chOff x="851298" y="3121819"/>
            <a:chExt cx="6694107" cy="1653045"/>
          </a:xfrm>
        </p:grpSpPr>
        <p:pic>
          <p:nvPicPr>
            <p:cNvPr id="11" name="Picture 11">
              <a:extLst>
                <a:ext uri="{FF2B5EF4-FFF2-40B4-BE49-F238E27FC236}">
                  <a16:creationId xmlns:a16="http://schemas.microsoft.com/office/drawing/2014/main" id="{CCA29CB3-7FA1-1DD0-E27D-ABD935011E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4582"/>
            <a:stretch>
              <a:fillRect/>
            </a:stretch>
          </p:blipFill>
          <p:spPr bwMode="auto">
            <a:xfrm>
              <a:off x="851298" y="3121819"/>
              <a:ext cx="2133600" cy="16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rrow: Up 8">
              <a:extLst>
                <a:ext uri="{FF2B5EF4-FFF2-40B4-BE49-F238E27FC236}">
                  <a16:creationId xmlns:a16="http://schemas.microsoft.com/office/drawing/2014/main" id="{04FD1AB6-073E-0644-F4DE-9D15030E53A0}"/>
                </a:ext>
              </a:extLst>
            </p:cNvPr>
            <p:cNvSpPr/>
            <p:nvPr/>
          </p:nvSpPr>
          <p:spPr>
            <a:xfrm rot="5400000">
              <a:off x="2970610" y="3543300"/>
              <a:ext cx="348854" cy="2155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lang="en-GB" sz="1013">
                <a:solidFill>
                  <a:prstClr val="white"/>
                </a:solidFill>
                <a:latin typeface="Calibri"/>
                <a:sym typeface="Arial"/>
              </a:endParaRPr>
            </a:p>
          </p:txBody>
        </p:sp>
        <p:pic>
          <p:nvPicPr>
            <p:cNvPr id="13" name="Picture 16" descr="Petri Dish Cartoon Photos, Images &amp; Pictures | Shutterstock">
              <a:extLst>
                <a:ext uri="{FF2B5EF4-FFF2-40B4-BE49-F238E27FC236}">
                  <a16:creationId xmlns:a16="http://schemas.microsoft.com/office/drawing/2014/main" id="{A526FD79-33B5-11DE-2CEE-C5F9BCB48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3022" y="3204376"/>
              <a:ext cx="792343" cy="15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row: Up 10">
              <a:extLst>
                <a:ext uri="{FF2B5EF4-FFF2-40B4-BE49-F238E27FC236}">
                  <a16:creationId xmlns:a16="http://schemas.microsoft.com/office/drawing/2014/main" id="{7F474D89-A13A-153D-48C7-53936CB100D0}"/>
                </a:ext>
              </a:extLst>
            </p:cNvPr>
            <p:cNvSpPr/>
            <p:nvPr/>
          </p:nvSpPr>
          <p:spPr>
            <a:xfrm rot="5400000">
              <a:off x="3956447" y="3543300"/>
              <a:ext cx="348854" cy="2155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lang="en-GB" sz="1013">
                <a:solidFill>
                  <a:prstClr val="white"/>
                </a:solidFill>
                <a:latin typeface="Calibri"/>
                <a:sym typeface="Arial"/>
              </a:endParaRPr>
            </a:p>
          </p:txBody>
        </p:sp>
        <p:pic>
          <p:nvPicPr>
            <p:cNvPr id="15" name="Picture 9">
              <a:extLst>
                <a:ext uri="{FF2B5EF4-FFF2-40B4-BE49-F238E27FC236}">
                  <a16:creationId xmlns:a16="http://schemas.microsoft.com/office/drawing/2014/main" id="{D2FDF274-5BA6-964C-2A0D-CE80F06B2F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100" y="3289905"/>
              <a:ext cx="1030929" cy="148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Up 12">
              <a:extLst>
                <a:ext uri="{FF2B5EF4-FFF2-40B4-BE49-F238E27FC236}">
                  <a16:creationId xmlns:a16="http://schemas.microsoft.com/office/drawing/2014/main" id="{1AFBF7DF-1F1B-F42B-9326-0E8F2932F69C}"/>
                </a:ext>
              </a:extLst>
            </p:cNvPr>
            <p:cNvSpPr/>
            <p:nvPr/>
          </p:nvSpPr>
          <p:spPr>
            <a:xfrm rot="5400000">
              <a:off x="5363766" y="3558779"/>
              <a:ext cx="348853" cy="2155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lang="en-GB" sz="1013">
                <a:solidFill>
                  <a:prstClr val="white"/>
                </a:solidFill>
                <a:latin typeface="Calibri"/>
                <a:sym typeface="Arial"/>
              </a:endParaRPr>
            </a:p>
          </p:txBody>
        </p:sp>
        <p:pic>
          <p:nvPicPr>
            <p:cNvPr id="17" name="Picture 4" descr="Microbiology - Oxyrase INC">
              <a:extLst>
                <a:ext uri="{FF2B5EF4-FFF2-40B4-BE49-F238E27FC236}">
                  <a16:creationId xmlns:a16="http://schemas.microsoft.com/office/drawing/2014/main" id="{071551E5-9806-62F3-BA84-7787CDA65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17" y="3289905"/>
              <a:ext cx="1719288" cy="139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Google Shape;67;p13">
            <a:extLst>
              <a:ext uri="{FF2B5EF4-FFF2-40B4-BE49-F238E27FC236}">
                <a16:creationId xmlns:a16="http://schemas.microsoft.com/office/drawing/2014/main" id="{9F6BF3FE-198C-3AF4-49B1-E6D387642B36}"/>
              </a:ext>
            </a:extLst>
          </p:cNvPr>
          <p:cNvPicPr preferRelativeResize="0"/>
          <p:nvPr/>
        </p:nvPicPr>
        <p:blipFill rotWithShape="1">
          <a:blip r:embed="rId9">
            <a:alphaModFix/>
          </a:blip>
          <a:srcRect l="7256" t="4027" r="7256" b="4026"/>
          <a:stretch/>
        </p:blipFill>
        <p:spPr>
          <a:xfrm>
            <a:off x="57151" y="-23958"/>
            <a:ext cx="554204" cy="577046"/>
          </a:xfrm>
          <a:prstGeom prst="rect">
            <a:avLst/>
          </a:prstGeom>
          <a:noFill/>
          <a:ln>
            <a:noFill/>
          </a:ln>
        </p:spPr>
      </p:pic>
    </p:spTree>
    <p:extLst>
      <p:ext uri="{BB962C8B-B14F-4D97-AF65-F5344CB8AC3E}">
        <p14:creationId xmlns:p14="http://schemas.microsoft.com/office/powerpoint/2010/main" val="3458351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9;p31">
            <a:extLst>
              <a:ext uri="{FF2B5EF4-FFF2-40B4-BE49-F238E27FC236}">
                <a16:creationId xmlns:a16="http://schemas.microsoft.com/office/drawing/2014/main" id="{0836EA28-3F3D-4CF3-A3E3-A56ACD98E8C2}"/>
              </a:ext>
            </a:extLst>
          </p:cNvPr>
          <p:cNvSpPr/>
          <p:nvPr/>
        </p:nvSpPr>
        <p:spPr>
          <a:xfrm>
            <a:off x="4572000" y="75"/>
            <a:ext cx="4572000" cy="5143500"/>
          </a:xfrm>
          <a:prstGeom prst="rect">
            <a:avLst/>
          </a:prstGeom>
          <a:solidFill>
            <a:srgbClr val="FFFFFF"/>
          </a:solidFill>
          <a:ln>
            <a:noFill/>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cs typeface="Arial"/>
              <a:sym typeface="Arial"/>
            </a:endParaRPr>
          </a:p>
        </p:txBody>
      </p:sp>
      <p:pic>
        <p:nvPicPr>
          <p:cNvPr id="5" name="Google Shape;192;p31">
            <a:extLst>
              <a:ext uri="{FF2B5EF4-FFF2-40B4-BE49-F238E27FC236}">
                <a16:creationId xmlns:a16="http://schemas.microsoft.com/office/drawing/2014/main" id="{95E383E9-01F7-43E4-98CE-F45D2DA31E3F}"/>
              </a:ext>
            </a:extLst>
          </p:cNvPr>
          <p:cNvPicPr preferRelativeResize="0"/>
          <p:nvPr/>
        </p:nvPicPr>
        <p:blipFill rotWithShape="1">
          <a:blip r:embed="rId3">
            <a:alphaModFix/>
          </a:blip>
          <a:srcRect l="7257" t="4027" r="7257" b="4027"/>
          <a:stretch/>
        </p:blipFill>
        <p:spPr>
          <a:xfrm>
            <a:off x="8242521" y="4261626"/>
            <a:ext cx="749074" cy="805675"/>
          </a:xfrm>
          <a:prstGeom prst="rect">
            <a:avLst/>
          </a:prstGeom>
          <a:noFill/>
          <a:ln>
            <a:noFill/>
          </a:ln>
        </p:spPr>
      </p:pic>
      <p:pic>
        <p:nvPicPr>
          <p:cNvPr id="6" name="Google Shape;193;p31">
            <a:extLst>
              <a:ext uri="{FF2B5EF4-FFF2-40B4-BE49-F238E27FC236}">
                <a16:creationId xmlns:a16="http://schemas.microsoft.com/office/drawing/2014/main" id="{2F958F86-6300-443F-9E3F-CE32338B5DA2}"/>
              </a:ext>
            </a:extLst>
          </p:cNvPr>
          <p:cNvPicPr preferRelativeResize="0"/>
          <p:nvPr/>
        </p:nvPicPr>
        <p:blipFill>
          <a:blip r:embed="rId4">
            <a:alphaModFix/>
          </a:blip>
          <a:stretch>
            <a:fillRect/>
          </a:stretch>
        </p:blipFill>
        <p:spPr>
          <a:xfrm>
            <a:off x="5591174" y="573624"/>
            <a:ext cx="2533650" cy="4255326"/>
          </a:xfrm>
          <a:prstGeom prst="rect">
            <a:avLst/>
          </a:prstGeom>
          <a:noFill/>
          <a:ln>
            <a:noFill/>
          </a:ln>
        </p:spPr>
      </p:pic>
      <p:pic>
        <p:nvPicPr>
          <p:cNvPr id="7" name="Google Shape;194;p31">
            <a:extLst>
              <a:ext uri="{FF2B5EF4-FFF2-40B4-BE49-F238E27FC236}">
                <a16:creationId xmlns:a16="http://schemas.microsoft.com/office/drawing/2014/main" id="{637A0EE5-BFCC-4453-B7B5-0E2FDAC802ED}"/>
              </a:ext>
            </a:extLst>
          </p:cNvPr>
          <p:cNvPicPr preferRelativeResize="0"/>
          <p:nvPr/>
        </p:nvPicPr>
        <p:blipFill rotWithShape="1">
          <a:blip r:embed="rId5">
            <a:alphaModFix/>
          </a:blip>
          <a:srcRect/>
          <a:stretch/>
        </p:blipFill>
        <p:spPr>
          <a:xfrm>
            <a:off x="5891276" y="982584"/>
            <a:ext cx="1933446" cy="3437278"/>
          </a:xfrm>
          <a:prstGeom prst="rect">
            <a:avLst/>
          </a:prstGeom>
          <a:noFill/>
          <a:ln>
            <a:noFill/>
          </a:ln>
        </p:spPr>
      </p:pic>
      <p:pic>
        <p:nvPicPr>
          <p:cNvPr id="9" name="Picture 2" descr="Antibiogo: a revolutionary application developed by Doctors Without Borders  - Global PPS">
            <a:extLst>
              <a:ext uri="{FF2B5EF4-FFF2-40B4-BE49-F238E27FC236}">
                <a16:creationId xmlns:a16="http://schemas.microsoft.com/office/drawing/2014/main" id="{87452CF8-08A5-4A5F-B462-7EA16068339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000812" y="4372238"/>
            <a:ext cx="1105586" cy="98112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4B0651E-5D8C-4708-A5A7-59B5CFA2DFCE}"/>
              </a:ext>
            </a:extLst>
          </p:cNvPr>
          <p:cNvPicPr>
            <a:picLocks noChangeAspect="1"/>
          </p:cNvPicPr>
          <p:nvPr/>
        </p:nvPicPr>
        <p:blipFill>
          <a:blip r:embed="rId7"/>
          <a:stretch>
            <a:fillRect/>
          </a:stretch>
        </p:blipFill>
        <p:spPr>
          <a:xfrm>
            <a:off x="579847" y="291202"/>
            <a:ext cx="2097300" cy="678127"/>
          </a:xfrm>
          <a:prstGeom prst="rect">
            <a:avLst/>
          </a:prstGeom>
        </p:spPr>
      </p:pic>
      <p:pic>
        <p:nvPicPr>
          <p:cNvPr id="14" name="Image 13">
            <a:extLst>
              <a:ext uri="{FF2B5EF4-FFF2-40B4-BE49-F238E27FC236}">
                <a16:creationId xmlns:a16="http://schemas.microsoft.com/office/drawing/2014/main" id="{3ABAF3F8-F67C-4A7A-82E3-3450CE0ADA44}"/>
              </a:ext>
            </a:extLst>
          </p:cNvPr>
          <p:cNvPicPr>
            <a:picLocks noChangeAspect="1"/>
          </p:cNvPicPr>
          <p:nvPr/>
        </p:nvPicPr>
        <p:blipFill rotWithShape="1">
          <a:blip r:embed="rId8"/>
          <a:srcRect l="32501" t="25101" r="10566" b="16698"/>
          <a:stretch/>
        </p:blipFill>
        <p:spPr>
          <a:xfrm>
            <a:off x="579847" y="1161210"/>
            <a:ext cx="2704974" cy="1555421"/>
          </a:xfrm>
          <a:prstGeom prst="rect">
            <a:avLst/>
          </a:prstGeom>
        </p:spPr>
      </p:pic>
      <p:sp>
        <p:nvSpPr>
          <p:cNvPr id="2" name="ZoneTexte 1">
            <a:extLst>
              <a:ext uri="{FF2B5EF4-FFF2-40B4-BE49-F238E27FC236}">
                <a16:creationId xmlns:a16="http://schemas.microsoft.com/office/drawing/2014/main" id="{EDC3C437-0BB0-440C-8943-D11C17993196}"/>
              </a:ext>
            </a:extLst>
          </p:cNvPr>
          <p:cNvSpPr txBox="1"/>
          <p:nvPr/>
        </p:nvSpPr>
        <p:spPr>
          <a:xfrm>
            <a:off x="152407" y="2716630"/>
            <a:ext cx="6264830" cy="1754326"/>
          </a:xfrm>
          <a:prstGeom prst="rect">
            <a:avLst/>
          </a:prstGeom>
          <a:noFill/>
        </p:spPr>
        <p:txBody>
          <a:bodyPr wrap="square" rtlCol="0">
            <a:spAutoFit/>
          </a:bodyPr>
          <a:lstStyle/>
          <a:p>
            <a:pPr marL="342892" indent="-342892">
              <a:buClr>
                <a:schemeClr val="bg1"/>
              </a:buClr>
              <a:buAutoNum type="arabicPeriod"/>
            </a:pPr>
            <a:endParaRPr lang="fr-FR" sz="1200" dirty="0"/>
          </a:p>
          <a:p>
            <a:pPr marL="171446" indent="-171446">
              <a:buFont typeface="Wingdings" panose="05000000000000000000" pitchFamily="2" charset="2"/>
              <a:buChar char="ü"/>
            </a:pPr>
            <a:r>
              <a:rPr lang="fr-FR" sz="1200" dirty="0"/>
              <a:t>Prendre une photo  </a:t>
            </a:r>
          </a:p>
          <a:p>
            <a:pPr marL="171446" indent="-171446">
              <a:buFont typeface="Wingdings" panose="05000000000000000000" pitchFamily="2" charset="2"/>
              <a:buChar char="ü"/>
            </a:pPr>
            <a:r>
              <a:rPr lang="fr-FR" sz="1200" dirty="0"/>
              <a:t>Traitement d'image + IA : mesure semi-automatique des diamètres d’inhibition</a:t>
            </a:r>
          </a:p>
          <a:p>
            <a:pPr marL="171446" indent="-171446">
              <a:buFont typeface="Wingdings" panose="05000000000000000000" pitchFamily="2" charset="2"/>
              <a:buChar char="ü"/>
            </a:pPr>
            <a:r>
              <a:rPr lang="fr-FR" sz="1200" dirty="0"/>
              <a:t>Application des règles </a:t>
            </a:r>
            <a:r>
              <a:rPr lang="fr-FR" sz="1200" dirty="0" err="1"/>
              <a:t>Breakpoint</a:t>
            </a:r>
            <a:r>
              <a:rPr lang="fr-FR" sz="1200" dirty="0"/>
              <a:t> et Expert (I2A)</a:t>
            </a:r>
          </a:p>
          <a:p>
            <a:pPr marL="171446" indent="-171446">
              <a:buFont typeface="Wingdings" panose="05000000000000000000" pitchFamily="2" charset="2"/>
              <a:buChar char="ü"/>
            </a:pPr>
            <a:r>
              <a:rPr lang="fr-FR" sz="1200" dirty="0"/>
              <a:t>Identification du mécanisme de résistance</a:t>
            </a:r>
          </a:p>
          <a:p>
            <a:pPr marL="171446" indent="-171446">
              <a:buFont typeface="Wingdings" panose="05000000000000000000" pitchFamily="2" charset="2"/>
              <a:buChar char="ü"/>
            </a:pPr>
            <a:r>
              <a:rPr lang="fr-FR" sz="1200" dirty="0"/>
              <a:t>Alerte Hygiène en cas de BMR</a:t>
            </a:r>
          </a:p>
          <a:p>
            <a:pPr marL="171446" indent="-171446">
              <a:buFont typeface="Wingdings" panose="05000000000000000000" pitchFamily="2" charset="2"/>
              <a:buChar char="ü"/>
            </a:pPr>
            <a:r>
              <a:rPr lang="fr-FR" sz="1200" dirty="0"/>
              <a:t>Résultats avec commentaires aux techniciens de laboratoire et aux cliniciens</a:t>
            </a:r>
          </a:p>
          <a:p>
            <a:pPr marL="171446" indent="-171446">
              <a:buFont typeface="Wingdings" panose="05000000000000000000" pitchFamily="2" charset="2"/>
              <a:buChar char="ü"/>
            </a:pPr>
            <a:r>
              <a:rPr lang="fr-FR" sz="1200" dirty="0"/>
              <a:t>Extrapolation aux antibiotiques non testés</a:t>
            </a:r>
          </a:p>
          <a:p>
            <a:pPr marL="171446" indent="-171446">
              <a:buFont typeface="Wingdings" panose="05000000000000000000" pitchFamily="2" charset="2"/>
              <a:buChar char="ü"/>
            </a:pPr>
            <a:r>
              <a:rPr lang="fr-FR" sz="1200" dirty="0"/>
              <a:t>Possibilité d'envoi du rapport pour approbation par un microbiologiste externe</a:t>
            </a:r>
          </a:p>
        </p:txBody>
      </p:sp>
      <p:pic>
        <p:nvPicPr>
          <p:cNvPr id="1026" name="Picture 2" descr="Specialist in microbiological diagnostics - i2a">
            <a:extLst>
              <a:ext uri="{FF2B5EF4-FFF2-40B4-BE49-F238E27FC236}">
                <a16:creationId xmlns:a16="http://schemas.microsoft.com/office/drawing/2014/main" id="{6D37EAAF-452C-3CA3-97AF-F54DFC917B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0036" y="3303895"/>
            <a:ext cx="289898" cy="28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748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138E76-E103-FEBF-E88F-D786833DF618}"/>
              </a:ext>
            </a:extLst>
          </p:cNvPr>
          <p:cNvSpPr txBox="1"/>
          <p:nvPr/>
        </p:nvSpPr>
        <p:spPr>
          <a:xfrm>
            <a:off x="242889" y="343514"/>
            <a:ext cx="8647906" cy="526298"/>
          </a:xfrm>
          <a:prstGeom prst="rect">
            <a:avLst/>
          </a:prstGeom>
        </p:spPr>
        <p:txBody>
          <a:bodyPr vert="horz" wrap="square" lIns="0" tIns="0" rIns="0" bIns="0" rtlCol="0" anchor="t" anchorCtr="0">
            <a:normAutofit/>
          </a:bodyPr>
          <a:lstStyle/>
          <a:p>
            <a:pPr>
              <a:lnSpc>
                <a:spcPct val="90000"/>
              </a:lnSpc>
              <a:spcBef>
                <a:spcPct val="0"/>
              </a:spcBef>
              <a:spcAft>
                <a:spcPts val="600"/>
              </a:spcAft>
            </a:pPr>
            <a:r>
              <a:rPr lang="en-US" sz="3750" b="1" kern="1200">
                <a:latin typeface="+mj-lt"/>
                <a:ea typeface="+mj-ea"/>
                <a:cs typeface="+mj-cs"/>
              </a:rPr>
              <a:t>L</a:t>
            </a:r>
            <a:r>
              <a:rPr lang="en-US" sz="3750" b="1" kern="1200">
                <a:effectLst/>
                <a:latin typeface="+mj-lt"/>
                <a:ea typeface="+mj-ea"/>
                <a:cs typeface="+mj-cs"/>
              </a:rPr>
              <a:t>es réussites  </a:t>
            </a:r>
            <a:endParaRPr lang="en-US" sz="3750" b="1" kern="1200">
              <a:latin typeface="+mj-lt"/>
              <a:ea typeface="+mj-ea"/>
              <a:cs typeface="+mj-cs"/>
            </a:endParaRPr>
          </a:p>
        </p:txBody>
      </p:sp>
      <p:pic>
        <p:nvPicPr>
          <p:cNvPr id="4" name="Picture 3" descr="A group of people celebrating with a trophy&#10;&#10;Description automatically generated">
            <a:extLst>
              <a:ext uri="{FF2B5EF4-FFF2-40B4-BE49-F238E27FC236}">
                <a16:creationId xmlns:a16="http://schemas.microsoft.com/office/drawing/2014/main" id="{824AC1E5-70EB-2410-52D9-2FC41D51442A}"/>
              </a:ext>
            </a:extLst>
          </p:cNvPr>
          <p:cNvPicPr>
            <a:picLocks noChangeAspect="1"/>
          </p:cNvPicPr>
          <p:nvPr/>
        </p:nvPicPr>
        <p:blipFill>
          <a:blip r:embed="rId2"/>
          <a:srcRect t="12515" r="-1" b="37018"/>
          <a:stretch>
            <a:fillRect/>
          </a:stretch>
        </p:blipFill>
        <p:spPr>
          <a:xfrm>
            <a:off x="1174750" y="1336675"/>
            <a:ext cx="7308068" cy="3322637"/>
          </a:xfrm>
          <a:prstGeom prst="rect">
            <a:avLst/>
          </a:prstGeom>
          <a:noFill/>
        </p:spPr>
      </p:pic>
    </p:spTree>
    <p:extLst>
      <p:ext uri="{BB962C8B-B14F-4D97-AF65-F5344CB8AC3E}">
        <p14:creationId xmlns:p14="http://schemas.microsoft.com/office/powerpoint/2010/main" val="170615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1258-B6DC-3B5B-A1A8-02E25029A4F8}"/>
              </a:ext>
            </a:extLst>
          </p:cNvPr>
          <p:cNvSpPr>
            <a:spLocks noGrp="1"/>
          </p:cNvSpPr>
          <p:nvPr>
            <p:ph type="title"/>
          </p:nvPr>
        </p:nvSpPr>
        <p:spPr>
          <a:xfrm>
            <a:off x="248526" y="229563"/>
            <a:ext cx="8449796" cy="299447"/>
          </a:xfrm>
        </p:spPr>
        <p:txBody>
          <a:bodyPr>
            <a:normAutofit/>
          </a:bodyPr>
          <a:lstStyle/>
          <a:p>
            <a:r>
              <a:rPr lang="fr-FR" sz="2000" dirty="0">
                <a:solidFill>
                  <a:srgbClr val="C00000"/>
                </a:solidFill>
              </a:rPr>
              <a:t>Une priorité mondiale... particulièrement pour les PRFI</a:t>
            </a:r>
            <a:endParaRPr lang="fr-FR" sz="2000" dirty="0">
              <a:solidFill>
                <a:srgbClr val="C00000"/>
              </a:solidFill>
              <a:ea typeface="Calibri Light"/>
              <a:cs typeface="Calibri Light"/>
            </a:endParaRPr>
          </a:p>
        </p:txBody>
      </p:sp>
      <p:pic>
        <p:nvPicPr>
          <p:cNvPr id="4" name="Picture 4">
            <a:extLst>
              <a:ext uri="{FF2B5EF4-FFF2-40B4-BE49-F238E27FC236}">
                <a16:creationId xmlns:a16="http://schemas.microsoft.com/office/drawing/2014/main" id="{8FCC4353-124A-DEB6-5313-9201D2CD2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318" y="2939842"/>
            <a:ext cx="3391042" cy="210384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 10">
            <a:extLst>
              <a:ext uri="{FF2B5EF4-FFF2-40B4-BE49-F238E27FC236}">
                <a16:creationId xmlns:a16="http://schemas.microsoft.com/office/drawing/2014/main" id="{01EFBF08-A1FC-3236-2834-8AAC18EC59D9}"/>
              </a:ext>
            </a:extLst>
          </p:cNvPr>
          <p:cNvPicPr>
            <a:picLocks noChangeAspect="1"/>
          </p:cNvPicPr>
          <p:nvPr/>
        </p:nvPicPr>
        <p:blipFill>
          <a:blip r:embed="rId4"/>
          <a:stretch>
            <a:fillRect/>
          </a:stretch>
        </p:blipFill>
        <p:spPr>
          <a:xfrm>
            <a:off x="7983511" y="2033143"/>
            <a:ext cx="273844" cy="273844"/>
          </a:xfrm>
          <a:prstGeom prst="rect">
            <a:avLst/>
          </a:prstGeom>
        </p:spPr>
      </p:pic>
      <p:sp>
        <p:nvSpPr>
          <p:cNvPr id="6" name="ZoneTexte 11">
            <a:extLst>
              <a:ext uri="{FF2B5EF4-FFF2-40B4-BE49-F238E27FC236}">
                <a16:creationId xmlns:a16="http://schemas.microsoft.com/office/drawing/2014/main" id="{5E98786B-E628-4F2F-0A3A-683C20DC72A2}"/>
              </a:ext>
            </a:extLst>
          </p:cNvPr>
          <p:cNvSpPr txBox="1"/>
          <p:nvPr/>
        </p:nvSpPr>
        <p:spPr>
          <a:xfrm>
            <a:off x="7416457" y="2304617"/>
            <a:ext cx="1458902" cy="253916"/>
          </a:xfrm>
          <a:prstGeom prst="rect">
            <a:avLst/>
          </a:prstGeom>
          <a:noFill/>
        </p:spPr>
        <p:txBody>
          <a:bodyPr wrap="square" rtlCol="0">
            <a:spAutoFit/>
          </a:bodyPr>
          <a:lstStyle/>
          <a:p>
            <a:r>
              <a:rPr lang="fr-FR" sz="1050" dirty="0">
                <a:solidFill>
                  <a:srgbClr val="C00000"/>
                </a:solidFill>
                <a:latin typeface="Calibri" panose="020F0502020204030204" pitchFamily="34" charset="0"/>
                <a:ea typeface="Calibri" panose="020F0502020204030204" pitchFamily="34" charset="0"/>
              </a:rPr>
              <a:t> 10 millions morts/an</a:t>
            </a:r>
            <a:endParaRPr lang="fr-FR" sz="1050" dirty="0">
              <a:solidFill>
                <a:srgbClr val="C00000"/>
              </a:solidFill>
            </a:endParaRPr>
          </a:p>
        </p:txBody>
      </p:sp>
      <p:pic>
        <p:nvPicPr>
          <p:cNvPr id="7" name="Image 12">
            <a:extLst>
              <a:ext uri="{FF2B5EF4-FFF2-40B4-BE49-F238E27FC236}">
                <a16:creationId xmlns:a16="http://schemas.microsoft.com/office/drawing/2014/main" id="{6AC01932-595C-72DD-DB32-C95EB16E6E14}"/>
              </a:ext>
            </a:extLst>
          </p:cNvPr>
          <p:cNvPicPr>
            <a:picLocks noChangeAspect="1"/>
          </p:cNvPicPr>
          <p:nvPr/>
        </p:nvPicPr>
        <p:blipFill>
          <a:blip r:embed="rId5"/>
          <a:stretch>
            <a:fillRect/>
          </a:stretch>
        </p:blipFill>
        <p:spPr>
          <a:xfrm>
            <a:off x="4869383" y="741498"/>
            <a:ext cx="2317632" cy="1862450"/>
          </a:xfrm>
          <a:prstGeom prst="rect">
            <a:avLst/>
          </a:prstGeom>
        </p:spPr>
      </p:pic>
      <p:sp>
        <p:nvSpPr>
          <p:cNvPr id="8" name="Title 1">
            <a:extLst>
              <a:ext uri="{FF2B5EF4-FFF2-40B4-BE49-F238E27FC236}">
                <a16:creationId xmlns:a16="http://schemas.microsoft.com/office/drawing/2014/main" id="{C476705B-DED5-72C6-C874-FE7CE0673106}"/>
              </a:ext>
            </a:extLst>
          </p:cNvPr>
          <p:cNvSpPr txBox="1">
            <a:spLocks/>
          </p:cNvSpPr>
          <p:nvPr/>
        </p:nvSpPr>
        <p:spPr>
          <a:xfrm>
            <a:off x="1227859" y="547436"/>
            <a:ext cx="1674715" cy="415350"/>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100" dirty="0">
                <a:solidFill>
                  <a:srgbClr val="FF0000"/>
                </a:solidFill>
              </a:rPr>
              <a:t>Maintenant</a:t>
            </a:r>
            <a:r>
              <a:rPr lang="fr-FR" sz="2700" dirty="0">
                <a:solidFill>
                  <a:srgbClr val="FF0000"/>
                </a:solidFill>
              </a:rPr>
              <a:t> </a:t>
            </a:r>
          </a:p>
        </p:txBody>
      </p:sp>
      <p:sp>
        <p:nvSpPr>
          <p:cNvPr id="9" name="Title 1">
            <a:extLst>
              <a:ext uri="{FF2B5EF4-FFF2-40B4-BE49-F238E27FC236}">
                <a16:creationId xmlns:a16="http://schemas.microsoft.com/office/drawing/2014/main" id="{65E9868C-741C-8E4B-CB30-5BFD49B5292A}"/>
              </a:ext>
            </a:extLst>
          </p:cNvPr>
          <p:cNvSpPr txBox="1">
            <a:spLocks/>
          </p:cNvSpPr>
          <p:nvPr/>
        </p:nvSpPr>
        <p:spPr>
          <a:xfrm>
            <a:off x="7516409" y="851824"/>
            <a:ext cx="1258904" cy="65376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100" dirty="0">
                <a:solidFill>
                  <a:srgbClr val="FF0000"/>
                </a:solidFill>
              </a:rPr>
              <a:t>En 2050</a:t>
            </a:r>
          </a:p>
        </p:txBody>
      </p:sp>
      <p:pic>
        <p:nvPicPr>
          <p:cNvPr id="11" name="Picture 10">
            <a:extLst>
              <a:ext uri="{FF2B5EF4-FFF2-40B4-BE49-F238E27FC236}">
                <a16:creationId xmlns:a16="http://schemas.microsoft.com/office/drawing/2014/main" id="{CA8B9D42-B832-6FBC-8B9D-4383604C5DC2}"/>
              </a:ext>
            </a:extLst>
          </p:cNvPr>
          <p:cNvPicPr>
            <a:picLocks noChangeAspect="1"/>
          </p:cNvPicPr>
          <p:nvPr/>
        </p:nvPicPr>
        <p:blipFill>
          <a:blip r:embed="rId6"/>
          <a:stretch>
            <a:fillRect/>
          </a:stretch>
        </p:blipFill>
        <p:spPr>
          <a:xfrm>
            <a:off x="282392" y="1002474"/>
            <a:ext cx="3267249" cy="1176614"/>
          </a:xfrm>
          <a:prstGeom prst="rect">
            <a:avLst/>
          </a:prstGeom>
        </p:spPr>
      </p:pic>
      <p:sp>
        <p:nvSpPr>
          <p:cNvPr id="13" name="TextBox 12">
            <a:extLst>
              <a:ext uri="{FF2B5EF4-FFF2-40B4-BE49-F238E27FC236}">
                <a16:creationId xmlns:a16="http://schemas.microsoft.com/office/drawing/2014/main" id="{8B740D3C-A6B0-712D-E584-EA5C641952C7}"/>
              </a:ext>
            </a:extLst>
          </p:cNvPr>
          <p:cNvSpPr txBox="1"/>
          <p:nvPr/>
        </p:nvSpPr>
        <p:spPr>
          <a:xfrm>
            <a:off x="282392" y="2304617"/>
            <a:ext cx="3267249" cy="328295"/>
          </a:xfrm>
          <a:prstGeom prst="rect">
            <a:avLst/>
          </a:prstGeom>
          <a:noFill/>
        </p:spPr>
        <p:txBody>
          <a:bodyPr wrap="square" lIns="0" tIns="0" rIns="0" bIns="0" rtlCol="0">
            <a:spAutoFit/>
          </a:bodyPr>
          <a:lstStyle/>
          <a:p>
            <a:r>
              <a:rPr lang="en-US" sz="1200" kern="150" baseline="30000" dirty="0">
                <a:solidFill>
                  <a:srgbClr val="212121"/>
                </a:solidFill>
                <a:ea typeface="Segoe UI" panose="020B0502040204020203" pitchFamily="34" charset="0"/>
                <a:cs typeface="Segoe UI" panose="020B0502040204020203" pitchFamily="34" charset="0"/>
              </a:rPr>
              <a:t>Global burden of bacterial antimicrobial resistance 1990-2021: a systematic analysis with forecasts to 2050. Lancet. 2024 . </a:t>
            </a:r>
          </a:p>
          <a:p>
            <a:endParaRPr lang="en-US" sz="800" kern="150" baseline="30000" dirty="0">
              <a:latin typeface="+mj-lt"/>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F5F2653-F506-37C8-6F07-D09375F60D28}"/>
              </a:ext>
            </a:extLst>
          </p:cNvPr>
          <p:cNvPicPr>
            <a:picLocks noChangeAspect="1"/>
          </p:cNvPicPr>
          <p:nvPr/>
        </p:nvPicPr>
        <p:blipFill>
          <a:blip r:embed="rId7"/>
          <a:stretch>
            <a:fillRect/>
          </a:stretch>
        </p:blipFill>
        <p:spPr>
          <a:xfrm>
            <a:off x="248526" y="2787465"/>
            <a:ext cx="4733339" cy="1822242"/>
          </a:xfrm>
          <a:prstGeom prst="rect">
            <a:avLst/>
          </a:prstGeom>
        </p:spPr>
      </p:pic>
      <p:sp>
        <p:nvSpPr>
          <p:cNvPr id="10" name="TextBox 9">
            <a:extLst>
              <a:ext uri="{FF2B5EF4-FFF2-40B4-BE49-F238E27FC236}">
                <a16:creationId xmlns:a16="http://schemas.microsoft.com/office/drawing/2014/main" id="{A032EC3A-CD89-9985-7572-3A82C918BCA6}"/>
              </a:ext>
            </a:extLst>
          </p:cNvPr>
          <p:cNvSpPr txBox="1"/>
          <p:nvPr/>
        </p:nvSpPr>
        <p:spPr>
          <a:xfrm>
            <a:off x="254514" y="4703896"/>
            <a:ext cx="4614869" cy="328295"/>
          </a:xfrm>
          <a:prstGeom prst="rect">
            <a:avLst/>
          </a:prstGeom>
          <a:noFill/>
        </p:spPr>
        <p:txBody>
          <a:bodyPr wrap="square" lIns="0" tIns="0" rIns="0" bIns="0" rtlCol="0">
            <a:spAutoFit/>
          </a:bodyPr>
          <a:lstStyle/>
          <a:p>
            <a:endParaRPr lang="en-US" sz="1200" kern="150" baseline="30000" dirty="0">
              <a:solidFill>
                <a:srgbClr val="212121"/>
              </a:solidFill>
              <a:ea typeface="Segoe UI" panose="020B0502040204020203" pitchFamily="34" charset="0"/>
              <a:cs typeface="Segoe UI" panose="020B0502040204020203" pitchFamily="34" charset="0"/>
            </a:endParaRPr>
          </a:p>
          <a:p>
            <a:r>
              <a:rPr lang="en-US" sz="1200" kern="150" baseline="30000" dirty="0">
                <a:solidFill>
                  <a:srgbClr val="212121"/>
                </a:solidFill>
                <a:ea typeface="Segoe UI" panose="020B0502040204020203" pitchFamily="34" charset="0"/>
                <a:cs typeface="Segoe UI" panose="020B0502040204020203" pitchFamily="34" charset="0"/>
              </a:rPr>
              <a:t>Global burden of bacterial antimicrobial resistance in 2019: a systematic analysis. Lancet. 2022</a:t>
            </a:r>
          </a:p>
          <a:p>
            <a:endParaRPr lang="en-US" sz="800" kern="150" baseline="300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57827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Graphical user interface, application&#10;&#10;Description automatically generated">
            <a:extLst>
              <a:ext uri="{FF2B5EF4-FFF2-40B4-BE49-F238E27FC236}">
                <a16:creationId xmlns:a16="http://schemas.microsoft.com/office/drawing/2014/main" id="{C66875E0-719A-70AE-2888-5F2ACB5262CC}"/>
              </a:ext>
            </a:extLst>
          </p:cNvPr>
          <p:cNvPicPr>
            <a:picLocks noChangeAspect="1"/>
          </p:cNvPicPr>
          <p:nvPr/>
        </p:nvPicPr>
        <p:blipFill rotWithShape="1">
          <a:blip r:embed="rId3"/>
          <a:srcRect l="18357" t="36235" r="38839" b="11105"/>
          <a:stretch/>
        </p:blipFill>
        <p:spPr>
          <a:xfrm>
            <a:off x="0" y="557784"/>
            <a:ext cx="4974785" cy="4585716"/>
          </a:xfrm>
          <a:prstGeom prst="rect">
            <a:avLst/>
          </a:prstGeom>
        </p:spPr>
      </p:pic>
      <p:sp>
        <p:nvSpPr>
          <p:cNvPr id="3" name="ZoneTexte 17">
            <a:extLst>
              <a:ext uri="{FF2B5EF4-FFF2-40B4-BE49-F238E27FC236}">
                <a16:creationId xmlns:a16="http://schemas.microsoft.com/office/drawing/2014/main" id="{45B39DEB-E626-00AD-DA87-38D5A9A2D6FB}"/>
              </a:ext>
            </a:extLst>
          </p:cNvPr>
          <p:cNvSpPr txBox="1"/>
          <p:nvPr/>
        </p:nvSpPr>
        <p:spPr>
          <a:xfrm>
            <a:off x="174802" y="175300"/>
            <a:ext cx="4285370" cy="553998"/>
          </a:xfrm>
          <a:prstGeom prst="rect">
            <a:avLst/>
          </a:prstGeom>
          <a:noFill/>
        </p:spPr>
        <p:txBody>
          <a:bodyPr wrap="square" rtlCol="0">
            <a:spAutoFit/>
          </a:bodyPr>
          <a:lstStyle/>
          <a:p>
            <a:r>
              <a:rPr lang="en-GB" sz="1500" b="1" dirty="0">
                <a:latin typeface="Calibri" panose="020F0502020204030204" pitchFamily="34" charset="0"/>
                <a:ea typeface="Calibri" panose="020F0502020204030204" pitchFamily="34" charset="0"/>
                <a:cs typeface="Times New Roman" panose="02020603050405020304" pitchFamily="18" charset="0"/>
              </a:rPr>
              <a:t>2014 </a:t>
            </a:r>
            <a:r>
              <a:rPr lang="en-GB" sz="1500" dirty="0">
                <a:latin typeface="Calibri" panose="020F0502020204030204" pitchFamily="34" charset="0"/>
                <a:ea typeface="Calibri" panose="020F0502020204030204" pitchFamily="34" charset="0"/>
                <a:cs typeface="Times New Roman" panose="02020603050405020304" pitchFamily="18" charset="0"/>
              </a:rPr>
              <a:t>: Début du programme</a:t>
            </a:r>
            <a:r>
              <a:rPr lang="fr-FR" sz="1500" dirty="0">
                <a:latin typeface="Calibri" panose="020F0502020204030204" pitchFamily="34" charset="0"/>
                <a:ea typeface="Calibri" panose="020F0502020204030204" pitchFamily="34" charset="0"/>
                <a:cs typeface="Times New Roman" panose="02020603050405020304" pitchFamily="18" charset="0"/>
              </a:rPr>
              <a:t> Antibiorésistance </a:t>
            </a:r>
            <a:r>
              <a:rPr lang="en-GB" sz="1500" dirty="0">
                <a:latin typeface="Calibri" panose="020F0502020204030204" pitchFamily="34" charset="0"/>
                <a:ea typeface="Calibri" panose="020F0502020204030204" pitchFamily="34" charset="0"/>
                <a:cs typeface="Times New Roman" panose="02020603050405020304" pitchFamily="18" charset="0"/>
              </a:rPr>
              <a:t>à MSF </a:t>
            </a:r>
          </a:p>
          <a:p>
            <a:endParaRPr lang="en-GB" sz="1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30658E6-D1A1-B688-08AC-DF4175AA689C}"/>
              </a:ext>
            </a:extLst>
          </p:cNvPr>
          <p:cNvPicPr>
            <a:picLocks noChangeAspect="1"/>
          </p:cNvPicPr>
          <p:nvPr/>
        </p:nvPicPr>
        <p:blipFill>
          <a:blip r:embed="rId4"/>
          <a:stretch>
            <a:fillRect/>
          </a:stretch>
        </p:blipFill>
        <p:spPr>
          <a:xfrm>
            <a:off x="5020177" y="546754"/>
            <a:ext cx="2167808" cy="4049991"/>
          </a:xfrm>
          <a:prstGeom prst="rect">
            <a:avLst/>
          </a:prstGeom>
        </p:spPr>
      </p:pic>
      <p:sp>
        <p:nvSpPr>
          <p:cNvPr id="11" name="TextBox 10">
            <a:extLst>
              <a:ext uri="{FF2B5EF4-FFF2-40B4-BE49-F238E27FC236}">
                <a16:creationId xmlns:a16="http://schemas.microsoft.com/office/drawing/2014/main" id="{44B5A627-01E4-4F3C-E6BE-7DE2D1A8B6B0}"/>
              </a:ext>
            </a:extLst>
          </p:cNvPr>
          <p:cNvSpPr txBox="1"/>
          <p:nvPr/>
        </p:nvSpPr>
        <p:spPr>
          <a:xfrm>
            <a:off x="7090751" y="1028556"/>
            <a:ext cx="1956015" cy="430887"/>
          </a:xfrm>
          <a:prstGeom prst="rect">
            <a:avLst/>
          </a:prstGeom>
          <a:noFill/>
        </p:spPr>
        <p:txBody>
          <a:bodyPr wrap="square" lIns="0" tIns="0" rIns="0" bIns="0" rtlCol="0">
            <a:spAutoFit/>
          </a:bodyPr>
          <a:lstStyle/>
          <a:p>
            <a:r>
              <a:rPr lang="fr-FR" sz="1400" dirty="0"/>
              <a:t>- 43 projets avec PCI fonctionnelle</a:t>
            </a:r>
          </a:p>
        </p:txBody>
      </p:sp>
      <p:sp>
        <p:nvSpPr>
          <p:cNvPr id="12" name="TextBox 11">
            <a:extLst>
              <a:ext uri="{FF2B5EF4-FFF2-40B4-BE49-F238E27FC236}">
                <a16:creationId xmlns:a16="http://schemas.microsoft.com/office/drawing/2014/main" id="{7C86AA61-2E35-8ADA-C71A-2EF36F5A7213}"/>
              </a:ext>
            </a:extLst>
          </p:cNvPr>
          <p:cNvSpPr txBox="1"/>
          <p:nvPr/>
        </p:nvSpPr>
        <p:spPr>
          <a:xfrm>
            <a:off x="7139368" y="2498276"/>
            <a:ext cx="1956015" cy="430887"/>
          </a:xfrm>
          <a:prstGeom prst="rect">
            <a:avLst/>
          </a:prstGeom>
          <a:noFill/>
        </p:spPr>
        <p:txBody>
          <a:bodyPr wrap="square" lIns="0" tIns="0" rIns="0" bIns="0" rtlCol="0">
            <a:spAutoFit/>
          </a:bodyPr>
          <a:lstStyle/>
          <a:p>
            <a:r>
              <a:rPr lang="fr-FR" sz="1400" dirty="0"/>
              <a:t>- 31 projets avec BUA fonctionnel</a:t>
            </a:r>
          </a:p>
        </p:txBody>
      </p:sp>
      <p:sp>
        <p:nvSpPr>
          <p:cNvPr id="13" name="TextBox 12">
            <a:extLst>
              <a:ext uri="{FF2B5EF4-FFF2-40B4-BE49-F238E27FC236}">
                <a16:creationId xmlns:a16="http://schemas.microsoft.com/office/drawing/2014/main" id="{554C13CC-98FC-D07C-522D-6C924699E5F6}"/>
              </a:ext>
            </a:extLst>
          </p:cNvPr>
          <p:cNvSpPr txBox="1"/>
          <p:nvPr/>
        </p:nvSpPr>
        <p:spPr>
          <a:xfrm>
            <a:off x="7187985" y="3500335"/>
            <a:ext cx="1956015" cy="1077218"/>
          </a:xfrm>
          <a:prstGeom prst="rect">
            <a:avLst/>
          </a:prstGeom>
          <a:noFill/>
        </p:spPr>
        <p:txBody>
          <a:bodyPr wrap="square" lIns="0" tIns="0" rIns="0" bIns="0" rtlCol="0">
            <a:spAutoFit/>
          </a:bodyPr>
          <a:lstStyle/>
          <a:p>
            <a:r>
              <a:rPr lang="fr-FR" sz="1400" dirty="0"/>
              <a:t>- 17 projets avec microbio externe</a:t>
            </a:r>
          </a:p>
          <a:p>
            <a:endParaRPr lang="fr-FR" sz="1400" dirty="0"/>
          </a:p>
          <a:p>
            <a:r>
              <a:rPr lang="fr-FR" sz="1400" dirty="0"/>
              <a:t>- 22 projets avec microbio MSF</a:t>
            </a:r>
          </a:p>
        </p:txBody>
      </p:sp>
    </p:spTree>
    <p:extLst>
      <p:ext uri="{BB962C8B-B14F-4D97-AF65-F5344CB8AC3E}">
        <p14:creationId xmlns:p14="http://schemas.microsoft.com/office/powerpoint/2010/main" val="2294165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FCEE32-E4AE-4305-A79D-D4E9CB4D4E21}"/>
              </a:ext>
            </a:extLst>
          </p:cNvPr>
          <p:cNvSpPr>
            <a:spLocks noGrp="1"/>
          </p:cNvSpPr>
          <p:nvPr>
            <p:ph type="title"/>
          </p:nvPr>
        </p:nvSpPr>
        <p:spPr>
          <a:xfrm>
            <a:off x="573231" y="365609"/>
            <a:ext cx="4778245" cy="313121"/>
          </a:xfrm>
        </p:spPr>
        <p:txBody>
          <a:bodyPr>
            <a:noAutofit/>
          </a:bodyPr>
          <a:lstStyle/>
          <a:p>
            <a:r>
              <a:rPr lang="fr-FR" sz="2100" dirty="0">
                <a:solidFill>
                  <a:srgbClr val="C00000"/>
                </a:solidFill>
              </a:rPr>
              <a:t>Impact clinique direct </a:t>
            </a:r>
          </a:p>
        </p:txBody>
      </p:sp>
      <p:graphicFrame>
        <p:nvGraphicFramePr>
          <p:cNvPr id="5" name="Objet 4">
            <a:extLst>
              <a:ext uri="{FF2B5EF4-FFF2-40B4-BE49-F238E27FC236}">
                <a16:creationId xmlns:a16="http://schemas.microsoft.com/office/drawing/2014/main" id="{AE7E73EE-AED2-496B-814E-EB7F6B30A665}"/>
              </a:ext>
            </a:extLst>
          </p:cNvPr>
          <p:cNvGraphicFramePr>
            <a:graphicFrameLocks noChangeAspect="1"/>
          </p:cNvGraphicFramePr>
          <p:nvPr/>
        </p:nvGraphicFramePr>
        <p:xfrm>
          <a:off x="5351477" y="-473195"/>
          <a:ext cx="3724053" cy="2094779"/>
        </p:xfrm>
        <a:graphic>
          <a:graphicData uri="http://schemas.openxmlformats.org/presentationml/2006/ole">
            <mc:AlternateContent xmlns:mc="http://schemas.openxmlformats.org/markup-compatibility/2006">
              <mc:Choice xmlns:v="urn:schemas-microsoft-com:vml" Requires="v">
                <p:oleObj name="Acrobat Document" r:id="rId3" imgW="9144000" imgH="5143500" progId="AcroExch.Document.DC">
                  <p:embed/>
                </p:oleObj>
              </mc:Choice>
              <mc:Fallback>
                <p:oleObj name="Acrobat Document" r:id="rId3" imgW="9144000" imgH="5143500" progId="AcroExch.Document.DC">
                  <p:embed/>
                  <p:pic>
                    <p:nvPicPr>
                      <p:cNvPr id="5" name="Objet 4">
                        <a:extLst>
                          <a:ext uri="{FF2B5EF4-FFF2-40B4-BE49-F238E27FC236}">
                            <a16:creationId xmlns:a16="http://schemas.microsoft.com/office/drawing/2014/main" id="{AE7E73EE-AED2-496B-814E-EB7F6B30A665}"/>
                          </a:ext>
                        </a:extLst>
                      </p:cNvPr>
                      <p:cNvPicPr/>
                      <p:nvPr/>
                    </p:nvPicPr>
                    <p:blipFill>
                      <a:blip r:embed="rId4"/>
                      <a:stretch>
                        <a:fillRect/>
                      </a:stretch>
                    </p:blipFill>
                    <p:spPr>
                      <a:xfrm>
                        <a:off x="5351477" y="-473195"/>
                        <a:ext cx="3724053" cy="2094779"/>
                      </a:xfrm>
                      <a:prstGeom prst="rect">
                        <a:avLst/>
                      </a:prstGeom>
                    </p:spPr>
                  </p:pic>
                </p:oleObj>
              </mc:Fallback>
            </mc:AlternateContent>
          </a:graphicData>
        </a:graphic>
      </p:graphicFrame>
      <p:pic>
        <p:nvPicPr>
          <p:cNvPr id="10" name="Image 9">
            <a:extLst>
              <a:ext uri="{FF2B5EF4-FFF2-40B4-BE49-F238E27FC236}">
                <a16:creationId xmlns:a16="http://schemas.microsoft.com/office/drawing/2014/main" id="{A02746D2-53EA-459E-A18F-B7F79DD959F1}"/>
              </a:ext>
            </a:extLst>
          </p:cNvPr>
          <p:cNvPicPr>
            <a:picLocks noChangeAspect="1"/>
          </p:cNvPicPr>
          <p:nvPr/>
        </p:nvPicPr>
        <p:blipFill>
          <a:blip r:embed="rId5"/>
          <a:stretch>
            <a:fillRect/>
          </a:stretch>
        </p:blipFill>
        <p:spPr>
          <a:xfrm>
            <a:off x="1049275" y="1269859"/>
            <a:ext cx="6965752" cy="3554811"/>
          </a:xfrm>
          <a:prstGeom prst="rect">
            <a:avLst/>
          </a:prstGeom>
        </p:spPr>
      </p:pic>
      <p:pic>
        <p:nvPicPr>
          <p:cNvPr id="12" name="Image 11">
            <a:extLst>
              <a:ext uri="{FF2B5EF4-FFF2-40B4-BE49-F238E27FC236}">
                <a16:creationId xmlns:a16="http://schemas.microsoft.com/office/drawing/2014/main" id="{3EF735B1-D5D0-46FF-993A-82C3FF34303D}"/>
              </a:ext>
            </a:extLst>
          </p:cNvPr>
          <p:cNvPicPr>
            <a:picLocks noChangeAspect="1"/>
          </p:cNvPicPr>
          <p:nvPr/>
        </p:nvPicPr>
        <p:blipFill>
          <a:blip r:embed="rId6"/>
          <a:stretch>
            <a:fillRect/>
          </a:stretch>
        </p:blipFill>
        <p:spPr>
          <a:xfrm>
            <a:off x="231402" y="2181726"/>
            <a:ext cx="1392382" cy="1047023"/>
          </a:xfrm>
          <a:prstGeom prst="rect">
            <a:avLst/>
          </a:prstGeom>
        </p:spPr>
      </p:pic>
      <p:pic>
        <p:nvPicPr>
          <p:cNvPr id="14" name="Image 13">
            <a:extLst>
              <a:ext uri="{FF2B5EF4-FFF2-40B4-BE49-F238E27FC236}">
                <a16:creationId xmlns:a16="http://schemas.microsoft.com/office/drawing/2014/main" id="{9251F057-D684-4559-8C51-26C25F910BC1}"/>
              </a:ext>
            </a:extLst>
          </p:cNvPr>
          <p:cNvPicPr>
            <a:picLocks noChangeAspect="1"/>
          </p:cNvPicPr>
          <p:nvPr/>
        </p:nvPicPr>
        <p:blipFill>
          <a:blip r:embed="rId7"/>
          <a:stretch>
            <a:fillRect/>
          </a:stretch>
        </p:blipFill>
        <p:spPr>
          <a:xfrm>
            <a:off x="231402" y="3985868"/>
            <a:ext cx="1635747" cy="994172"/>
          </a:xfrm>
          <a:prstGeom prst="rect">
            <a:avLst/>
          </a:prstGeom>
        </p:spPr>
      </p:pic>
      <p:sp>
        <p:nvSpPr>
          <p:cNvPr id="4" name="TextBox 3">
            <a:extLst>
              <a:ext uri="{FF2B5EF4-FFF2-40B4-BE49-F238E27FC236}">
                <a16:creationId xmlns:a16="http://schemas.microsoft.com/office/drawing/2014/main" id="{18308713-7212-4EA1-7794-7B6752BE2703}"/>
              </a:ext>
            </a:extLst>
          </p:cNvPr>
          <p:cNvSpPr txBox="1"/>
          <p:nvPr/>
        </p:nvSpPr>
        <p:spPr>
          <a:xfrm>
            <a:off x="7213504" y="2982940"/>
            <a:ext cx="1696922" cy="615553"/>
          </a:xfrm>
          <a:prstGeom prst="rect">
            <a:avLst/>
          </a:prstGeom>
          <a:noFill/>
          <a:ln>
            <a:solidFill>
              <a:srgbClr val="FF0000"/>
            </a:solidFill>
          </a:ln>
        </p:spPr>
        <p:txBody>
          <a:bodyPr wrap="square" lIns="0" tIns="0" rIns="0" bIns="0" rtlCol="0">
            <a:spAutoFit/>
          </a:bodyPr>
          <a:lstStyle/>
          <a:p>
            <a:r>
              <a:rPr lang="fr-FR" sz="1000" dirty="0"/>
              <a:t> </a:t>
            </a:r>
            <a:r>
              <a:rPr lang="fr-FR" sz="1000" dirty="0">
                <a:solidFill>
                  <a:srgbClr val="FF0000"/>
                </a:solidFill>
              </a:rPr>
              <a:t>▲</a:t>
            </a:r>
            <a:r>
              <a:rPr lang="fr-FR" sz="1000" dirty="0"/>
              <a:t>16% auraient pu bénéficier d’un changement mais non réalisé en vie réelle </a:t>
            </a:r>
            <a:r>
              <a:rPr lang="fr-FR" sz="1000" dirty="0">
                <a:sym typeface="Wingdings" panose="05000000000000000000" pitchFamily="2" charset="2"/>
              </a:rPr>
              <a:t> renforcer le BUA ++</a:t>
            </a:r>
            <a:endParaRPr lang="fr-FR" sz="1000" dirty="0"/>
          </a:p>
        </p:txBody>
      </p:sp>
      <p:sp>
        <p:nvSpPr>
          <p:cNvPr id="6" name="TextBox 5">
            <a:extLst>
              <a:ext uri="{FF2B5EF4-FFF2-40B4-BE49-F238E27FC236}">
                <a16:creationId xmlns:a16="http://schemas.microsoft.com/office/drawing/2014/main" id="{E22FCCCB-7475-7DC1-BFD1-76866ED4C1F9}"/>
              </a:ext>
            </a:extLst>
          </p:cNvPr>
          <p:cNvSpPr txBox="1"/>
          <p:nvPr/>
        </p:nvSpPr>
        <p:spPr>
          <a:xfrm>
            <a:off x="2875160" y="4928056"/>
            <a:ext cx="6306532" cy="215444"/>
          </a:xfrm>
          <a:prstGeom prst="rect">
            <a:avLst/>
          </a:prstGeom>
          <a:noFill/>
        </p:spPr>
        <p:txBody>
          <a:bodyPr wrap="square" rtlCol="0">
            <a:spAutoFit/>
          </a:bodyPr>
          <a:lstStyle/>
          <a:p>
            <a:pPr algn="r"/>
            <a:r>
              <a:rPr lang="en-US" sz="800" i="1" dirty="0"/>
              <a:t>Courtesy of Celine </a:t>
            </a:r>
            <a:r>
              <a:rPr lang="en-US" sz="800" i="1" dirty="0" err="1"/>
              <a:t>Langendorf</a:t>
            </a:r>
            <a:r>
              <a:rPr lang="en-US" sz="800" i="1" dirty="0"/>
              <a:t>: </a:t>
            </a:r>
            <a:r>
              <a:rPr lang="en-US" sz="800" b="1" i="1" dirty="0">
                <a:solidFill>
                  <a:srgbClr val="242424"/>
                </a:solidFill>
                <a:effectLst/>
                <a:latin typeface="-apple-system"/>
              </a:rPr>
              <a:t>2022 Field evaluation of the Mini-Lab Carnot 2022 </a:t>
            </a:r>
          </a:p>
        </p:txBody>
      </p:sp>
    </p:spTree>
    <p:extLst>
      <p:ext uri="{BB962C8B-B14F-4D97-AF65-F5344CB8AC3E}">
        <p14:creationId xmlns:p14="http://schemas.microsoft.com/office/powerpoint/2010/main" val="3040521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5078C208-C648-4A7B-927E-FCEC89C3B7D7}"/>
              </a:ext>
            </a:extLst>
          </p:cNvPr>
          <p:cNvGraphicFramePr>
            <a:graphicFrameLocks noGrp="1"/>
          </p:cNvGraphicFramePr>
          <p:nvPr/>
        </p:nvGraphicFramePr>
        <p:xfrm>
          <a:off x="1149920" y="903427"/>
          <a:ext cx="6857999" cy="2787242"/>
        </p:xfrm>
        <a:graphic>
          <a:graphicData uri="http://schemas.openxmlformats.org/drawingml/2006/table">
            <a:tbl>
              <a:tblPr firstRow="1" bandRow="1">
                <a:tableStyleId>{5C22544A-7EE6-4342-B048-85BDC9FD1C3A}</a:tableStyleId>
              </a:tblPr>
              <a:tblGrid>
                <a:gridCol w="6857999">
                  <a:extLst>
                    <a:ext uri="{9D8B030D-6E8A-4147-A177-3AD203B41FA5}">
                      <a16:colId xmlns:a16="http://schemas.microsoft.com/office/drawing/2014/main" val="873641703"/>
                    </a:ext>
                  </a:extLst>
                </a:gridCol>
              </a:tblGrid>
              <a:tr h="2787242">
                <a:tc>
                  <a:txBody>
                    <a:bodyPr/>
                    <a:lstStyle/>
                    <a:p>
                      <a:endParaRPr lang="fr-FR" sz="1000"/>
                    </a:p>
                    <a:p>
                      <a:endParaRPr lang="fr-FR" sz="1000"/>
                    </a:p>
                    <a:p>
                      <a:pPr marL="0" marR="0" lvl="0" indent="0" algn="l" defTabSz="914400" rtl="0" eaLnBrk="1" fontAlgn="auto" latinLnBrk="0" hangingPunct="1">
                        <a:lnSpc>
                          <a:spcPct val="100000"/>
                        </a:lnSpc>
                        <a:spcBef>
                          <a:spcPts val="0"/>
                        </a:spcBef>
                        <a:spcAft>
                          <a:spcPts val="0"/>
                        </a:spcAft>
                        <a:buClrTx/>
                        <a:buSzTx/>
                        <a:buFontTx/>
                        <a:buNone/>
                        <a:tabLst/>
                        <a:defRPr/>
                      </a:pPr>
                      <a:br>
                        <a:rPr lang="fr-FR" sz="1000"/>
                      </a:br>
                      <a:br>
                        <a:rPr lang="fr-FR" sz="1000"/>
                      </a:br>
                      <a:br>
                        <a:rPr lang="fr-FR" sz="1000"/>
                      </a:br>
                      <a:br>
                        <a:rPr lang="fr-FR" sz="1000"/>
                      </a:br>
                      <a:br>
                        <a:rPr lang="fr-FR" sz="1000"/>
                      </a:br>
                      <a:br>
                        <a:rPr lang="fr-FR" sz="1000"/>
                      </a:br>
                      <a:br>
                        <a:rPr lang="fr-FR" sz="1000"/>
                      </a:br>
                      <a:br>
                        <a:rPr lang="fr-FR" sz="1000"/>
                      </a:br>
                      <a:br>
                        <a:rPr lang="fr-FR" sz="1000"/>
                      </a:br>
                      <a:br>
                        <a:rPr lang="fr-FR" sz="1000"/>
                      </a:br>
                      <a:r>
                        <a:rPr lang="fr-CH" sz="1400" b="0" i="1" u="none" strike="noStrike">
                          <a:effectLst/>
                          <a:latin typeface="Calibri" panose="020F0502020204030204" pitchFamily="34" charset="0"/>
                        </a:rPr>
                        <a:t> KODO et Polycarpe DJORO: </a:t>
                      </a:r>
                      <a:r>
                        <a:rPr lang="fr-CH" sz="1400" b="0" i="1" u="none" strike="noStrike">
                          <a:effectLst/>
                          <a:latin typeface="Calibri Light" panose="020F0302020204030204" pitchFamily="34" charset="0"/>
                        </a:rPr>
                        <a:t>Analyse de la prescription rationnelle des antibiotiques April 2022</a:t>
                      </a:r>
                      <a:endParaRPr lang="en-US" sz="10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a:solidFill>
                          <a:schemeClr val="tx1"/>
                        </a:solidFill>
                      </a:endParaRPr>
                    </a:p>
                  </a:txBody>
                  <a:tcPr marL="68580" marR="68580" marT="34290" marB="34290">
                    <a:solidFill>
                      <a:schemeClr val="bg1"/>
                    </a:solidFill>
                  </a:tcPr>
                </a:tc>
                <a:extLst>
                  <a:ext uri="{0D108BD9-81ED-4DB2-BD59-A6C34878D82A}">
                    <a16:rowId xmlns:a16="http://schemas.microsoft.com/office/drawing/2014/main" val="3803604926"/>
                  </a:ext>
                </a:extLst>
              </a:tr>
            </a:tbl>
          </a:graphicData>
        </a:graphic>
      </p:graphicFrame>
      <p:graphicFrame>
        <p:nvGraphicFramePr>
          <p:cNvPr id="6" name="Tableau 6">
            <a:extLst>
              <a:ext uri="{FF2B5EF4-FFF2-40B4-BE49-F238E27FC236}">
                <a16:creationId xmlns:a16="http://schemas.microsoft.com/office/drawing/2014/main" id="{010CBABA-D17D-42F1-8DB4-049ADE1C5FD3}"/>
              </a:ext>
            </a:extLst>
          </p:cNvPr>
          <p:cNvGraphicFramePr>
            <a:graphicFrameLocks noGrp="1"/>
          </p:cNvGraphicFramePr>
          <p:nvPr/>
        </p:nvGraphicFramePr>
        <p:xfrm>
          <a:off x="641555" y="4523633"/>
          <a:ext cx="7276829" cy="416792"/>
        </p:xfrm>
        <a:graphic>
          <a:graphicData uri="http://schemas.openxmlformats.org/drawingml/2006/table">
            <a:tbl>
              <a:tblPr firstRow="1" bandRow="1">
                <a:tableStyleId>{5C22544A-7EE6-4342-B048-85BDC9FD1C3A}</a:tableStyleId>
              </a:tblPr>
              <a:tblGrid>
                <a:gridCol w="7276829">
                  <a:extLst>
                    <a:ext uri="{9D8B030D-6E8A-4147-A177-3AD203B41FA5}">
                      <a16:colId xmlns:a16="http://schemas.microsoft.com/office/drawing/2014/main" val="2870993915"/>
                    </a:ext>
                  </a:extLst>
                </a:gridCol>
              </a:tblGrid>
              <a:tr h="4167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dirty="0">
                          <a:solidFill>
                            <a:schemeClr val="tx1"/>
                          </a:solidFill>
                          <a:latin typeface="Arial Narrow"/>
                        </a:rPr>
                        <a:t>Court</a:t>
                      </a:r>
                      <a:r>
                        <a:rPr lang="en-US" sz="1100" b="0" i="1" u="none" strike="noStrike" kern="1200" cap="none" spc="0" normalizeH="0" baseline="0" noProof="0" dirty="0" err="1">
                          <a:ln>
                            <a:noFill/>
                          </a:ln>
                          <a:solidFill>
                            <a:prstClr val="black"/>
                          </a:solidFill>
                          <a:effectLst/>
                          <a:uLnTx/>
                          <a:uFillTx/>
                          <a:latin typeface="Arial Narrow"/>
                          <a:ea typeface="+mn-ea"/>
                          <a:cs typeface="+mn-cs"/>
                        </a:rPr>
                        <a:t>esy</a:t>
                      </a:r>
                      <a:r>
                        <a:rPr kumimoji="0" lang="en-US" sz="1100" b="0" i="1" u="none" strike="noStrike" kern="1200" cap="none" spc="0" normalizeH="0" baseline="0" noProof="0" dirty="0">
                          <a:ln>
                            <a:noFill/>
                          </a:ln>
                          <a:solidFill>
                            <a:prstClr val="black"/>
                          </a:solidFill>
                          <a:effectLst/>
                          <a:uLnTx/>
                          <a:uFillTx/>
                          <a:latin typeface="Arial Narrow"/>
                          <a:ea typeface="+mn-ea"/>
                          <a:cs typeface="+mn-cs"/>
                        </a:rPr>
                        <a:t> of </a:t>
                      </a:r>
                      <a:r>
                        <a:rPr kumimoji="0" lang="fr-CH" sz="1100" b="0" i="1" u="none" strike="noStrike" kern="1200" cap="none" spc="0" normalizeH="0" baseline="0" noProof="0" dirty="0" err="1">
                          <a:ln>
                            <a:noFill/>
                          </a:ln>
                          <a:solidFill>
                            <a:prstClr val="black"/>
                          </a:solidFill>
                          <a:effectLst/>
                          <a:uLnTx/>
                          <a:uFillTx/>
                          <a:latin typeface="Arial Narrow"/>
                          <a:ea typeface="+mn-ea"/>
                          <a:cs typeface="+mn-cs"/>
                        </a:rPr>
                        <a:t>Drs</a:t>
                      </a:r>
                      <a:r>
                        <a:rPr kumimoji="0" lang="fr-CH" sz="1100" b="0" i="1" u="none" strike="noStrike" kern="1200" cap="none" spc="0" normalizeH="0" baseline="0" noProof="0" dirty="0">
                          <a:ln>
                            <a:noFill/>
                          </a:ln>
                          <a:solidFill>
                            <a:prstClr val="black"/>
                          </a:solidFill>
                          <a:effectLst/>
                          <a:uLnTx/>
                          <a:uFillTx/>
                          <a:latin typeface="Arial Narrow"/>
                          <a:ea typeface="+mn-ea"/>
                          <a:cs typeface="+mn-cs"/>
                        </a:rPr>
                        <a:t> Hyacinthe KODO, Polycarpe DJORO and Bastien MOLLO: Analyse de la prescription rationnelle des antibiotiques Avril 2022</a:t>
                      </a:r>
                      <a:endParaRPr kumimoji="0" lang="en-US" sz="1100" b="0" i="1" u="none" strike="noStrike" kern="1200" cap="none" spc="0" normalizeH="0" baseline="0" noProof="0" dirty="0">
                        <a:ln>
                          <a:noFill/>
                        </a:ln>
                        <a:solidFill>
                          <a:prstClr val="black"/>
                        </a:solidFill>
                        <a:effectLst/>
                        <a:uLnTx/>
                        <a:uFillTx/>
                        <a:latin typeface="Arial Narrow"/>
                        <a:ea typeface="+mn-ea"/>
                        <a:cs typeface="+mn-cs"/>
                      </a:endParaRPr>
                    </a:p>
                  </a:txBody>
                  <a:tcPr marL="68580" marR="68580" marT="34290" marB="34290">
                    <a:solidFill>
                      <a:schemeClr val="bg1"/>
                    </a:solidFill>
                  </a:tcPr>
                </a:tc>
                <a:extLst>
                  <a:ext uri="{0D108BD9-81ED-4DB2-BD59-A6C34878D82A}">
                    <a16:rowId xmlns:a16="http://schemas.microsoft.com/office/drawing/2014/main" val="1658208058"/>
                  </a:ext>
                </a:extLst>
              </a:tr>
            </a:tbl>
          </a:graphicData>
        </a:graphic>
      </p:graphicFrame>
      <p:graphicFrame>
        <p:nvGraphicFramePr>
          <p:cNvPr id="7" name="Graphique 6">
            <a:extLst>
              <a:ext uri="{FF2B5EF4-FFF2-40B4-BE49-F238E27FC236}">
                <a16:creationId xmlns:a16="http://schemas.microsoft.com/office/drawing/2014/main" id="{8A6B385F-FDFD-400E-A125-D9DE46CD39E3}"/>
              </a:ext>
            </a:extLst>
          </p:cNvPr>
          <p:cNvGraphicFramePr>
            <a:graphicFrameLocks/>
          </p:cNvGraphicFramePr>
          <p:nvPr>
            <p:extLst>
              <p:ext uri="{D42A27DB-BD31-4B8C-83A1-F6EECF244321}">
                <p14:modId xmlns:p14="http://schemas.microsoft.com/office/powerpoint/2010/main" val="2565381692"/>
              </p:ext>
            </p:extLst>
          </p:nvPr>
        </p:nvGraphicFramePr>
        <p:xfrm>
          <a:off x="1148897" y="901962"/>
          <a:ext cx="6846206" cy="3439952"/>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re 1">
            <a:extLst>
              <a:ext uri="{FF2B5EF4-FFF2-40B4-BE49-F238E27FC236}">
                <a16:creationId xmlns:a16="http://schemas.microsoft.com/office/drawing/2014/main" id="{5622A151-3765-5825-1755-ECEC81DBAD58}"/>
              </a:ext>
            </a:extLst>
          </p:cNvPr>
          <p:cNvSpPr txBox="1">
            <a:spLocks/>
          </p:cNvSpPr>
          <p:nvPr/>
        </p:nvSpPr>
        <p:spPr>
          <a:xfrm>
            <a:off x="583700" y="192231"/>
            <a:ext cx="8099429" cy="586498"/>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fr-FR" sz="2100" dirty="0">
                <a:solidFill>
                  <a:srgbClr val="C00000"/>
                </a:solidFill>
                <a:latin typeface="Arial" panose="020B0604020202020204"/>
              </a:rPr>
              <a:t>I</a:t>
            </a:r>
            <a:r>
              <a:rPr kumimoji="0" lang="fr-FR" sz="2100" b="1" i="0" u="none" strike="noStrike" kern="1200" cap="none" spc="0" normalizeH="0" baseline="0" noProof="0" dirty="0" err="1">
                <a:ln>
                  <a:noFill/>
                </a:ln>
                <a:solidFill>
                  <a:srgbClr val="C00000"/>
                </a:solidFill>
                <a:effectLst/>
                <a:uLnTx/>
                <a:uFillTx/>
                <a:latin typeface="Arial" panose="020B0604020202020204"/>
                <a:ea typeface="+mj-ea"/>
                <a:cs typeface="+mj-cs"/>
              </a:rPr>
              <a:t>mpact</a:t>
            </a:r>
            <a:r>
              <a:rPr kumimoji="0" lang="fr-FR" sz="2100" b="1" i="0" u="none" strike="noStrike" kern="1200" cap="none" spc="0" normalizeH="0" baseline="0" noProof="0" dirty="0">
                <a:ln>
                  <a:noFill/>
                </a:ln>
                <a:solidFill>
                  <a:srgbClr val="C00000"/>
                </a:solidFill>
                <a:effectLst/>
                <a:uLnTx/>
                <a:uFillTx/>
                <a:latin typeface="Arial" panose="020B0604020202020204"/>
                <a:ea typeface="+mj-ea"/>
                <a:cs typeface="+mj-cs"/>
              </a:rPr>
              <a:t> global sur le BUA</a:t>
            </a:r>
          </a:p>
        </p:txBody>
      </p:sp>
    </p:spTree>
    <p:extLst>
      <p:ext uri="{BB962C8B-B14F-4D97-AF65-F5344CB8AC3E}">
        <p14:creationId xmlns:p14="http://schemas.microsoft.com/office/powerpoint/2010/main" val="84053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C8FF-F7C7-AAE8-EF84-284E67658E18}"/>
              </a:ext>
            </a:extLst>
          </p:cNvPr>
          <p:cNvSpPr>
            <a:spLocks noGrp="1"/>
          </p:cNvSpPr>
          <p:nvPr>
            <p:ph type="title"/>
          </p:nvPr>
        </p:nvSpPr>
        <p:spPr>
          <a:xfrm>
            <a:off x="242889" y="343514"/>
            <a:ext cx="8647906" cy="526298"/>
          </a:xfrm>
        </p:spPr>
        <p:txBody>
          <a:bodyPr vert="horz" wrap="square" lIns="0" tIns="0" rIns="0" bIns="0" rtlCol="0" anchor="t" anchorCtr="0">
            <a:normAutofit/>
          </a:bodyPr>
          <a:lstStyle/>
          <a:p>
            <a:r>
              <a:rPr lang="en-US" b="1" kern="1200" dirty="0">
                <a:latin typeface="+mj-lt"/>
                <a:ea typeface="+mj-ea"/>
                <a:cs typeface="+mj-cs"/>
              </a:rPr>
              <a:t>Impact </a:t>
            </a:r>
            <a:r>
              <a:rPr lang="en-US" b="1" kern="1200" dirty="0" err="1">
                <a:latin typeface="+mj-lt"/>
                <a:ea typeface="+mj-ea"/>
                <a:cs typeface="+mj-cs"/>
              </a:rPr>
              <a:t>épidémio</a:t>
            </a:r>
            <a:r>
              <a:rPr lang="en-US" b="1" kern="1200" dirty="0">
                <a:latin typeface="+mj-lt"/>
                <a:ea typeface="+mj-ea"/>
                <a:cs typeface="+mj-cs"/>
              </a:rPr>
              <a:t> </a:t>
            </a:r>
          </a:p>
        </p:txBody>
      </p:sp>
      <p:sp>
        <p:nvSpPr>
          <p:cNvPr id="9" name="TextBox 8">
            <a:extLst>
              <a:ext uri="{FF2B5EF4-FFF2-40B4-BE49-F238E27FC236}">
                <a16:creationId xmlns:a16="http://schemas.microsoft.com/office/drawing/2014/main" id="{1811362E-2435-0270-5C73-B3671B778C79}"/>
              </a:ext>
            </a:extLst>
          </p:cNvPr>
          <p:cNvSpPr txBox="1"/>
          <p:nvPr/>
        </p:nvSpPr>
        <p:spPr>
          <a:xfrm>
            <a:off x="1174750" y="1336675"/>
            <a:ext cx="7308068" cy="3322637"/>
          </a:xfrm>
          <a:prstGeom prst="rect">
            <a:avLst/>
          </a:prstGeom>
        </p:spPr>
        <p:txBody>
          <a:bodyPr vert="horz" lIns="0" tIns="0" rIns="0" bIns="0" rtlCol="0">
            <a:normAutofit/>
          </a:bodyPr>
          <a:lstStyle/>
          <a:p>
            <a:pPr marL="228600" indent="-228600">
              <a:lnSpc>
                <a:spcPct val="110000"/>
              </a:lnSpc>
              <a:spcAft>
                <a:spcPts val="600"/>
              </a:spcAft>
              <a:buFont typeface="Arial" panose="020B0604020202020204" pitchFamily="34" charset="0"/>
              <a:buChar char="•"/>
            </a:pPr>
            <a:r>
              <a:rPr lang="en-US" sz="2800" dirty="0"/>
              <a:t>Données de </a:t>
            </a:r>
            <a:r>
              <a:rPr lang="en-US" sz="2800" dirty="0" err="1"/>
              <a:t>qualités</a:t>
            </a:r>
            <a:r>
              <a:rPr lang="en-US" sz="2800" dirty="0"/>
              <a:t> </a:t>
            </a:r>
          </a:p>
          <a:p>
            <a:pPr marL="228600" indent="-228600">
              <a:lnSpc>
                <a:spcPct val="110000"/>
              </a:lnSpc>
              <a:spcAft>
                <a:spcPts val="600"/>
              </a:spcAft>
              <a:buFont typeface="Arial" panose="020B0604020202020204" pitchFamily="34" charset="0"/>
              <a:buChar char="•"/>
            </a:pPr>
            <a:r>
              <a:rPr lang="en-US" sz="2800" dirty="0" err="1"/>
              <a:t>Utilisation</a:t>
            </a:r>
            <a:r>
              <a:rPr lang="en-US" sz="2800" dirty="0"/>
              <a:t> du WHONET qui </a:t>
            </a:r>
            <a:r>
              <a:rPr lang="en-US" sz="2800" dirty="0" err="1"/>
              <a:t>permet</a:t>
            </a:r>
            <a:r>
              <a:rPr lang="en-US" sz="2800" dirty="0"/>
              <a:t> </a:t>
            </a:r>
            <a:r>
              <a:rPr lang="en-US" sz="2800" dirty="0" err="1"/>
              <a:t>notre</a:t>
            </a:r>
            <a:r>
              <a:rPr lang="en-US" sz="2800" dirty="0"/>
              <a:t> participation à la RAM national et GLASS (RDC et MALI) </a:t>
            </a:r>
          </a:p>
          <a:p>
            <a:pPr marL="228600" indent="-228600">
              <a:lnSpc>
                <a:spcPct val="110000"/>
              </a:lnSpc>
              <a:spcAft>
                <a:spcPts val="600"/>
              </a:spcAft>
              <a:buFont typeface="Arial" panose="020B0604020202020204" pitchFamily="34" charset="0"/>
              <a:buChar char="•"/>
            </a:pPr>
            <a:r>
              <a:rPr lang="en-US" sz="2800" dirty="0"/>
              <a:t>Des </a:t>
            </a:r>
            <a:r>
              <a:rPr lang="en-US" sz="2800" dirty="0" err="1"/>
              <a:t>recherches</a:t>
            </a:r>
            <a:r>
              <a:rPr lang="en-US" sz="2800" dirty="0"/>
              <a:t> </a:t>
            </a:r>
            <a:r>
              <a:rPr lang="en-US" sz="2800" dirty="0" err="1"/>
              <a:t>opérationnelles</a:t>
            </a:r>
            <a:r>
              <a:rPr lang="en-US" sz="2800" dirty="0"/>
              <a:t>  </a:t>
            </a:r>
            <a:r>
              <a:rPr lang="en-US" sz="2800" dirty="0" err="1"/>
              <a:t>réalisées</a:t>
            </a:r>
            <a:r>
              <a:rPr lang="en-US" sz="2800" dirty="0"/>
              <a:t> </a:t>
            </a:r>
          </a:p>
        </p:txBody>
      </p:sp>
    </p:spTree>
    <p:extLst>
      <p:ext uri="{BB962C8B-B14F-4D97-AF65-F5344CB8AC3E}">
        <p14:creationId xmlns:p14="http://schemas.microsoft.com/office/powerpoint/2010/main" val="1162126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diagramme, Parallèle&#10;&#10;Description générée automatiquement">
            <a:extLst>
              <a:ext uri="{FF2B5EF4-FFF2-40B4-BE49-F238E27FC236}">
                <a16:creationId xmlns:a16="http://schemas.microsoft.com/office/drawing/2014/main" id="{68D2C1ED-358C-732C-E764-10FF06FED2C2}"/>
              </a:ext>
            </a:extLst>
          </p:cNvPr>
          <p:cNvPicPr>
            <a:picLocks noChangeAspect="1"/>
          </p:cNvPicPr>
          <p:nvPr/>
        </p:nvPicPr>
        <p:blipFill>
          <a:blip r:embed="rId3"/>
          <a:stretch>
            <a:fillRect/>
          </a:stretch>
        </p:blipFill>
        <p:spPr>
          <a:xfrm>
            <a:off x="89020" y="881165"/>
            <a:ext cx="8965960" cy="4262335"/>
          </a:xfrm>
          <a:prstGeom prst="rect">
            <a:avLst/>
          </a:prstGeom>
        </p:spPr>
      </p:pic>
      <p:sp>
        <p:nvSpPr>
          <p:cNvPr id="2" name="Titre 1">
            <a:extLst>
              <a:ext uri="{FF2B5EF4-FFF2-40B4-BE49-F238E27FC236}">
                <a16:creationId xmlns:a16="http://schemas.microsoft.com/office/drawing/2014/main" id="{CD8B6CBB-3BE4-01F8-28EB-7592AE168D42}"/>
              </a:ext>
            </a:extLst>
          </p:cNvPr>
          <p:cNvSpPr txBox="1">
            <a:spLocks/>
          </p:cNvSpPr>
          <p:nvPr/>
        </p:nvSpPr>
        <p:spPr>
          <a:xfrm>
            <a:off x="522285" y="89953"/>
            <a:ext cx="8099429" cy="586498"/>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fr-FR" sz="2100" dirty="0">
                <a:solidFill>
                  <a:srgbClr val="C00000"/>
                </a:solidFill>
                <a:latin typeface="Arial" panose="020B0604020202020204"/>
              </a:rPr>
              <a:t>Impact sur la connaissance </a:t>
            </a:r>
            <a:r>
              <a:rPr lang="fr-FR" sz="2100" dirty="0" err="1">
                <a:solidFill>
                  <a:srgbClr val="C00000"/>
                </a:solidFill>
                <a:latin typeface="Arial" panose="020B0604020202020204"/>
              </a:rPr>
              <a:t>épidémio</a:t>
            </a:r>
            <a:r>
              <a:rPr lang="fr-FR" sz="2100" dirty="0">
                <a:solidFill>
                  <a:srgbClr val="C00000"/>
                </a:solidFill>
                <a:latin typeface="Arial" panose="020B0604020202020204"/>
              </a:rPr>
              <a:t> du contexte :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100" b="1" i="0" u="none" strike="noStrike" kern="1200" cap="none" spc="0" normalizeH="0" baseline="0" noProof="0" dirty="0">
                <a:ln>
                  <a:noFill/>
                </a:ln>
                <a:solidFill>
                  <a:srgbClr val="C00000"/>
                </a:solidFill>
                <a:effectLst/>
                <a:uLnTx/>
                <a:uFillTx/>
                <a:latin typeface="Arial" panose="020B0604020202020204"/>
                <a:ea typeface="+mj-ea"/>
                <a:cs typeface="+mj-cs"/>
              </a:rPr>
              <a:t>Antibiogramme cumulatif hospitalier</a:t>
            </a:r>
          </a:p>
        </p:txBody>
      </p:sp>
      <p:sp>
        <p:nvSpPr>
          <p:cNvPr id="3" name="Rectangle 2">
            <a:extLst>
              <a:ext uri="{FF2B5EF4-FFF2-40B4-BE49-F238E27FC236}">
                <a16:creationId xmlns:a16="http://schemas.microsoft.com/office/drawing/2014/main" id="{D1727590-8D42-7CC7-1D0A-EF36DD94CDF4}"/>
              </a:ext>
            </a:extLst>
          </p:cNvPr>
          <p:cNvSpPr/>
          <p:nvPr/>
        </p:nvSpPr>
        <p:spPr>
          <a:xfrm>
            <a:off x="89020" y="791852"/>
            <a:ext cx="1112363" cy="226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600" dirty="0">
                <a:solidFill>
                  <a:schemeClr val="tx1"/>
                </a:solidFill>
              </a:rPr>
              <a:t>Pays non divulgué / en attente accord partage des données</a:t>
            </a:r>
          </a:p>
        </p:txBody>
      </p:sp>
    </p:spTree>
    <p:extLst>
      <p:ext uri="{BB962C8B-B14F-4D97-AF65-F5344CB8AC3E}">
        <p14:creationId xmlns:p14="http://schemas.microsoft.com/office/powerpoint/2010/main" val="216097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15925F-222A-4812-B666-7BBF38A76A59}"/>
              </a:ext>
            </a:extLst>
          </p:cNvPr>
          <p:cNvPicPr>
            <a:picLocks noChangeAspect="1"/>
          </p:cNvPicPr>
          <p:nvPr/>
        </p:nvPicPr>
        <p:blipFill rotWithShape="1">
          <a:blip r:embed="rId3">
            <a:alphaModFix/>
          </a:blip>
          <a:srcRect l="40448" t="30309" r="35942" b="14829"/>
          <a:stretch/>
        </p:blipFill>
        <p:spPr>
          <a:xfrm>
            <a:off x="4691998" y="1"/>
            <a:ext cx="4452002" cy="5143500"/>
          </a:xfrm>
          <a:prstGeom prst="rect">
            <a:avLst/>
          </a:prstGeom>
        </p:spPr>
      </p:pic>
      <p:sp>
        <p:nvSpPr>
          <p:cNvPr id="162" name="Rechteck 161">
            <a:extLst>
              <a:ext uri="{FF2B5EF4-FFF2-40B4-BE49-F238E27FC236}">
                <a16:creationId xmlns:a16="http://schemas.microsoft.com/office/drawing/2014/main" id="{7E886767-8611-4E43-96DE-0A746126812E}"/>
              </a:ext>
            </a:extLst>
          </p:cNvPr>
          <p:cNvSpPr/>
          <p:nvPr/>
        </p:nvSpPr>
        <p:spPr>
          <a:xfrm>
            <a:off x="4402778" y="-12724"/>
            <a:ext cx="4700438" cy="5156224"/>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63" name="Grafik 162">
            <a:extLst>
              <a:ext uri="{FF2B5EF4-FFF2-40B4-BE49-F238E27FC236}">
                <a16:creationId xmlns:a16="http://schemas.microsoft.com/office/drawing/2014/main" id="{C119C988-8804-4C61-9665-27DD9A64665D}"/>
              </a:ext>
            </a:extLst>
          </p:cNvPr>
          <p:cNvPicPr>
            <a:picLocks noChangeAspect="1"/>
          </p:cNvPicPr>
          <p:nvPr/>
        </p:nvPicPr>
        <p:blipFill rotWithShape="1">
          <a:blip r:embed="rId4">
            <a:clrChange>
              <a:clrFrom>
                <a:srgbClr val="FFE973"/>
              </a:clrFrom>
              <a:clrTo>
                <a:srgbClr val="FFE973">
                  <a:alpha val="0"/>
                </a:srgbClr>
              </a:clrTo>
            </a:clrChange>
            <a:extLst>
              <a:ext uri="{BEBA8EAE-BF5A-486C-A8C5-ECC9F3942E4B}">
                <a14:imgProps xmlns:a14="http://schemas.microsoft.com/office/drawing/2010/main">
                  <a14:imgLayer r:embed="rId5">
                    <a14:imgEffect>
                      <a14:backgroundRemoval t="38707" b="51002" l="42161" r="47172">
                        <a14:foregroundMark x1="43908" y1="39982" x2="44184" y2="46539"/>
                        <a14:foregroundMark x1="43862" y1="39982" x2="44460" y2="39891"/>
                        <a14:foregroundMark x1="44368" y1="39800" x2="46851" y2="44171"/>
                        <a14:foregroundMark x1="46989" y1="44444" x2="47025" y2="46050"/>
                        <a14:foregroundMark x1="43862" y1="39891" x2="44322" y2="39891"/>
                        <a14:foregroundMark x1="44322" y1="39800" x2="43862" y2="39709"/>
                        <a14:foregroundMark x1="42345" y1="46903" x2="44184" y2="46812"/>
                        <a14:foregroundMark x1="44184" y1="46812" x2="44184" y2="46812"/>
                        <a14:foregroundMark x1="42345" y1="46903" x2="42161" y2="48087"/>
                        <a14:foregroundMark x1="42207" y1="48087" x2="42391" y2="48998"/>
                        <a14:foregroundMark x1="42391" y1="49271" x2="43264" y2="49271"/>
                        <a14:foregroundMark x1="43080" y1="49271" x2="43402" y2="50729"/>
                        <a14:foregroundMark x1="47126" y1="44536" x2="47172" y2="46995"/>
                        <a14:foregroundMark x1="44184" y1="50546" x2="43448" y2="50729"/>
                        <a14:foregroundMark x1="43356" y1="50911" x2="44184" y2="50546"/>
                        <a14:foregroundMark x1="43816" y1="50820" x2="44138" y2="50820"/>
                        <a14:foregroundMark x1="45931" y1="47359" x2="45241" y2="47541"/>
                        <a14:foregroundMark x1="45103" y1="47814" x2="44690" y2="48361"/>
                        <a14:foregroundMark x1="44644" y1="48725" x2="44644" y2="48725"/>
                        <a14:foregroundMark x1="44460" y1="49180" x2="44460" y2="49180"/>
                        <a14:foregroundMark x1="44368" y1="49454" x2="44368" y2="49454"/>
                        <a14:foregroundMark x1="44368" y1="49636" x2="44368" y2="49636"/>
                        <a14:foregroundMark x1="44276" y1="49909" x2="44276" y2="49909"/>
                        <a14:foregroundMark x1="44506" y1="49089" x2="44506" y2="49089"/>
                        <a14:foregroundMark x1="44552" y1="49089" x2="44552" y2="49089"/>
                        <a14:foregroundMark x1="44552" y1="48998" x2="44552" y2="48998"/>
                        <a14:foregroundMark x1="44506" y1="49089" x2="44506" y2="49089"/>
                        <a14:foregroundMark x1="42253" y1="47086" x2="42253" y2="47086"/>
                        <a14:foregroundMark x1="42161" y1="47359" x2="42161" y2="47359"/>
                        <a14:foregroundMark x1="42207" y1="48452" x2="42207" y2="48452"/>
                        <a14:foregroundMark x1="42299" y1="48725" x2="42299" y2="48725"/>
                        <a14:foregroundMark x1="42391" y1="49089" x2="42391" y2="49089"/>
                        <a14:foregroundMark x1="42391" y1="49180" x2="42391" y2="49180"/>
                        <a14:foregroundMark x1="42391" y1="49271" x2="42391" y2="49271"/>
                        <a14:foregroundMark x1="42299" y1="49180" x2="42299" y2="49180"/>
                        <a14:foregroundMark x1="42391" y1="49271" x2="42299" y2="49180"/>
                        <a14:backgroundMark x1="44598" y1="50638" x2="45296" y2="49636"/>
                        <a14:backgroundMark x1="46253" y1="48452" x2="47264" y2="47905"/>
                        <a14:backgroundMark x1="47172" y1="47177" x2="47356" y2="46995"/>
                        <a14:backgroundMark x1="47264" y1="46084" x2="47218" y2="47359"/>
                        <a14:backgroundMark x1="43402" y1="51275" x2="43402" y2="51275"/>
                        <a14:backgroundMark x1="43310" y1="46630" x2="43310" y2="46630"/>
                        <a14:backgroundMark x1="43586" y1="46630" x2="43586" y2="46630"/>
                        <a14:backgroundMark x1="43816" y1="46630" x2="43816" y2="46630"/>
                        <a14:backgroundMark x1="43678" y1="46721" x2="43678" y2="46721"/>
                        <a14:backgroundMark x1="43862" y1="46721" x2="43862" y2="46721"/>
                        <a14:backgroundMark x1="44000" y1="46721" x2="44000" y2="46721"/>
                        <a14:backgroundMark x1="43954" y1="46630" x2="43954" y2="46630"/>
                        <a14:backgroundMark x1="43448" y1="46630" x2="43448" y2="46630"/>
                        <a14:backgroundMark x1="44414" y1="49727" x2="44414" y2="49727"/>
                        <a14:backgroundMark x1="44506" y1="49636" x2="44506" y2="49636"/>
                        <a14:backgroundMark x1="44552" y1="49180" x2="44552" y2="49180"/>
                        <a14:backgroundMark x1="44736" y1="48816" x2="44736" y2="48816"/>
                        <a14:backgroundMark x1="45747" y1="47632" x2="45747" y2="47632"/>
                        <a14:backgroundMark x1="45609" y1="47632" x2="45609" y2="47632"/>
                        <a14:backgroundMark x1="43770" y1="39709" x2="43770" y2="39709"/>
                        <a14:backgroundMark x1="43816" y1="39891" x2="43816" y2="39891"/>
                        <a14:backgroundMark x1="43770" y1="40164" x2="43770" y2="40164"/>
                        <a14:backgroundMark x1="43862" y1="39709" x2="43862" y2="39709"/>
                      </a14:backgroundRemoval>
                    </a14:imgEffect>
                  </a14:imgLayer>
                </a14:imgProps>
              </a:ext>
            </a:extLst>
          </a:blip>
          <a:srcRect l="41587" t="37200" r="52489" b="47617"/>
          <a:stretch/>
        </p:blipFill>
        <p:spPr>
          <a:xfrm>
            <a:off x="4926745" y="647531"/>
            <a:ext cx="1094423" cy="1423467"/>
          </a:xfrm>
          <a:prstGeom prst="rect">
            <a:avLst/>
          </a:prstGeom>
        </p:spPr>
      </p:pic>
      <p:pic>
        <p:nvPicPr>
          <p:cNvPr id="8" name="Grafik 7" descr="Schwein mit einfarbiger Füllung">
            <a:extLst>
              <a:ext uri="{FF2B5EF4-FFF2-40B4-BE49-F238E27FC236}">
                <a16:creationId xmlns:a16="http://schemas.microsoft.com/office/drawing/2014/main" id="{BFD9B74D-9E8E-42CA-A421-F390DD7613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34649" y="1252880"/>
            <a:ext cx="185123" cy="185123"/>
          </a:xfrm>
          <a:prstGeom prst="rect">
            <a:avLst/>
          </a:prstGeom>
        </p:spPr>
      </p:pic>
      <p:pic>
        <p:nvPicPr>
          <p:cNvPr id="9" name="Grafik 8" descr="Blatt mit einfarbiger Füllung">
            <a:extLst>
              <a:ext uri="{FF2B5EF4-FFF2-40B4-BE49-F238E27FC236}">
                <a16:creationId xmlns:a16="http://schemas.microsoft.com/office/drawing/2014/main" id="{C49C88AE-9C36-4D9D-8178-0EBFE99B71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29798" y="1742757"/>
            <a:ext cx="123916" cy="123916"/>
          </a:xfrm>
          <a:prstGeom prst="rect">
            <a:avLst/>
          </a:prstGeom>
        </p:spPr>
      </p:pic>
      <p:pic>
        <p:nvPicPr>
          <p:cNvPr id="10" name="Grafik 9">
            <a:extLst>
              <a:ext uri="{FF2B5EF4-FFF2-40B4-BE49-F238E27FC236}">
                <a16:creationId xmlns:a16="http://schemas.microsoft.com/office/drawing/2014/main" id="{394D9DDD-D953-433F-8309-3D270CA0F85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28" b="93840" l="9908" r="93923">
                        <a14:foregroundMark x1="63012" y1="14183" x2="67900" y2="8596"/>
                        <a14:foregroundMark x1="67900" y1="8596" x2="75826" y2="5014"/>
                        <a14:foregroundMark x1="75826" y1="5014" x2="82166" y2="10315"/>
                        <a14:foregroundMark x1="82166" y1="10315" x2="88507" y2="20344"/>
                        <a14:foregroundMark x1="88507" y1="20344" x2="90885" y2="30372"/>
                        <a14:foregroundMark x1="90885" y1="30372" x2="41215" y2="66619"/>
                        <a14:foregroundMark x1="41215" y1="66619" x2="41083" y2="66905"/>
                        <a14:foregroundMark x1="37649" y1="64327" x2="67768" y2="10458"/>
                        <a14:foregroundMark x1="71070" y1="5014" x2="80317" y2="17192"/>
                        <a14:foregroundMark x1="70277" y1="30946" x2="72391" y2="22779"/>
                        <a14:foregroundMark x1="72391" y1="22779" x2="48877" y2="47708"/>
                        <a14:foregroundMark x1="30383" y1="66189" x2="43461" y2="52149"/>
                        <a14:foregroundMark x1="43461" y1="52149" x2="29194" y2="77221"/>
                        <a14:foregroundMark x1="29194" y1="77221" x2="30383" y2="76218"/>
                        <a14:foregroundMark x1="18230" y1="75501" x2="25099" y2="68195"/>
                        <a14:foregroundMark x1="25099" y1="68195" x2="25627" y2="76791"/>
                        <a14:foregroundMark x1="25627" y1="76791" x2="28534" y2="84384"/>
                        <a14:foregroundMark x1="28534" y1="84384" x2="29194" y2="84814"/>
                        <a14:foregroundMark x1="30383" y1="91117" x2="24703" y2="93840"/>
                        <a14:foregroundMark x1="93923" y1="23782" x2="93527" y2="29943"/>
                        <a14:foregroundMark x1="84412" y1="23352" x2="75694" y2="30659"/>
                        <a14:foregroundMark x1="75694" y1="30659" x2="60766" y2="30659"/>
                        <a14:foregroundMark x1="60766" y1="30659" x2="70542" y2="26934"/>
                        <a14:foregroundMark x1="70542" y1="26934" x2="71598" y2="25501"/>
                        <a14:foregroundMark x1="72523" y1="20917" x2="67635" y2="42980"/>
                        <a14:foregroundMark x1="21532" y1="83524" x2="28534" y2="65330"/>
                        <a14:foregroundMark x1="28534" y1="65330" x2="52972" y2="42550"/>
                        <a14:foregroundMark x1="76486" y1="7163" x2="85205" y2="15043"/>
                        <a14:foregroundMark x1="85205" y1="15043" x2="87450" y2="22779"/>
                        <a14:foregroundMark x1="87450" y1="22779" x2="87450" y2="23066"/>
                        <a14:foregroundMark x1="58520" y1="56590" x2="49273" y2="61175"/>
                        <a14:foregroundMark x1="49273" y1="61175" x2="53501" y2="46132"/>
                      </a14:backgroundRemoval>
                    </a14:imgEffect>
                  </a14:imgLayer>
                </a14:imgProps>
              </a:ext>
            </a:extLst>
          </a:blip>
          <a:stretch>
            <a:fillRect/>
          </a:stretch>
        </p:blipFill>
        <p:spPr>
          <a:xfrm>
            <a:off x="5606347" y="1621448"/>
            <a:ext cx="123916" cy="114258"/>
          </a:xfrm>
          <a:prstGeom prst="rect">
            <a:avLst/>
          </a:prstGeom>
        </p:spPr>
      </p:pic>
      <p:pic>
        <p:nvPicPr>
          <p:cNvPr id="11" name="Grafik 10" descr="Schwein mit einfarbiger Füllung">
            <a:extLst>
              <a:ext uri="{FF2B5EF4-FFF2-40B4-BE49-F238E27FC236}">
                <a16:creationId xmlns:a16="http://schemas.microsoft.com/office/drawing/2014/main" id="{FADFD915-4635-4832-8F76-6D15D6DA86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1731" y="1709899"/>
            <a:ext cx="151754" cy="151754"/>
          </a:xfrm>
          <a:prstGeom prst="rect">
            <a:avLst/>
          </a:prstGeom>
        </p:spPr>
      </p:pic>
      <p:pic>
        <p:nvPicPr>
          <p:cNvPr id="12" name="Grafik 11" descr="Mann mit einfarbiger Füllung">
            <a:extLst>
              <a:ext uri="{FF2B5EF4-FFF2-40B4-BE49-F238E27FC236}">
                <a16:creationId xmlns:a16="http://schemas.microsoft.com/office/drawing/2014/main" id="{63FD46FE-B417-47D1-A20E-CAB9E88596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55208" y="1953676"/>
            <a:ext cx="151754" cy="151754"/>
          </a:xfrm>
          <a:prstGeom prst="rect">
            <a:avLst/>
          </a:prstGeom>
        </p:spPr>
      </p:pic>
      <p:pic>
        <p:nvPicPr>
          <p:cNvPr id="15" name="Grafik 14" descr="Blatt mit einfarbiger Füllung">
            <a:extLst>
              <a:ext uri="{FF2B5EF4-FFF2-40B4-BE49-F238E27FC236}">
                <a16:creationId xmlns:a16="http://schemas.microsoft.com/office/drawing/2014/main" id="{AE7B92A1-42DF-4170-A438-1CF42790B6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26681" y="2051816"/>
            <a:ext cx="151754" cy="151754"/>
          </a:xfrm>
          <a:prstGeom prst="rect">
            <a:avLst/>
          </a:prstGeom>
        </p:spPr>
      </p:pic>
      <p:pic>
        <p:nvPicPr>
          <p:cNvPr id="22" name="Grafik 21" descr="Mann mit einfarbiger Füllung">
            <a:extLst>
              <a:ext uri="{FF2B5EF4-FFF2-40B4-BE49-F238E27FC236}">
                <a16:creationId xmlns:a16="http://schemas.microsoft.com/office/drawing/2014/main" id="{14EDEC06-F73D-4C9E-9648-E8A3CED459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97467" y="1785777"/>
            <a:ext cx="151754" cy="151754"/>
          </a:xfrm>
          <a:prstGeom prst="rect">
            <a:avLst/>
          </a:prstGeom>
        </p:spPr>
      </p:pic>
      <p:pic>
        <p:nvPicPr>
          <p:cNvPr id="23" name="Grafik 22" descr="Mann mit einfarbiger Füllung">
            <a:extLst>
              <a:ext uri="{FF2B5EF4-FFF2-40B4-BE49-F238E27FC236}">
                <a16:creationId xmlns:a16="http://schemas.microsoft.com/office/drawing/2014/main" id="{9290B7D2-7C6C-40CC-A937-8CB69EDA841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17587" y="2034067"/>
            <a:ext cx="193448" cy="193448"/>
          </a:xfrm>
          <a:prstGeom prst="rect">
            <a:avLst/>
          </a:prstGeom>
        </p:spPr>
      </p:pic>
      <p:cxnSp>
        <p:nvCxnSpPr>
          <p:cNvPr id="26" name="Gerade Verbindung mit Pfeil 25">
            <a:extLst>
              <a:ext uri="{FF2B5EF4-FFF2-40B4-BE49-F238E27FC236}">
                <a16:creationId xmlns:a16="http://schemas.microsoft.com/office/drawing/2014/main" id="{957B5049-ECFC-4E73-8442-4D6B25563399}"/>
              </a:ext>
            </a:extLst>
          </p:cNvPr>
          <p:cNvCxnSpPr>
            <a:cxnSpLocks/>
          </p:cNvCxnSpPr>
          <p:nvPr/>
        </p:nvCxnSpPr>
        <p:spPr>
          <a:xfrm>
            <a:off x="4651412" y="1644997"/>
            <a:ext cx="143509" cy="58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Grafik 26" descr="Mann mit einfarbiger Füllung">
            <a:extLst>
              <a:ext uri="{FF2B5EF4-FFF2-40B4-BE49-F238E27FC236}">
                <a16:creationId xmlns:a16="http://schemas.microsoft.com/office/drawing/2014/main" id="{AE58B889-EDC3-44D0-A351-A843C29B74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21985" y="1500135"/>
            <a:ext cx="151754" cy="151754"/>
          </a:xfrm>
          <a:prstGeom prst="rect">
            <a:avLst/>
          </a:prstGeom>
        </p:spPr>
      </p:pic>
      <p:pic>
        <p:nvPicPr>
          <p:cNvPr id="33" name="Grafik 32" descr="Mann mit einfarbiger Füllung">
            <a:extLst>
              <a:ext uri="{FF2B5EF4-FFF2-40B4-BE49-F238E27FC236}">
                <a16:creationId xmlns:a16="http://schemas.microsoft.com/office/drawing/2014/main" id="{6024D545-7507-4ABE-ABF5-7CD14AB1EA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43762" y="2036936"/>
            <a:ext cx="193448" cy="193448"/>
          </a:xfrm>
          <a:prstGeom prst="rect">
            <a:avLst/>
          </a:prstGeom>
        </p:spPr>
      </p:pic>
      <p:pic>
        <p:nvPicPr>
          <p:cNvPr id="35" name="Grafik 34" descr="Blatt mit einfarbiger Füllung">
            <a:extLst>
              <a:ext uri="{FF2B5EF4-FFF2-40B4-BE49-F238E27FC236}">
                <a16:creationId xmlns:a16="http://schemas.microsoft.com/office/drawing/2014/main" id="{3B662A65-F9E6-486E-ACDA-DEE2ABFE52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2603" y="1927901"/>
            <a:ext cx="123916" cy="123916"/>
          </a:xfrm>
          <a:prstGeom prst="rect">
            <a:avLst/>
          </a:prstGeom>
        </p:spPr>
      </p:pic>
      <p:sp>
        <p:nvSpPr>
          <p:cNvPr id="50" name="Titel 1">
            <a:extLst>
              <a:ext uri="{FF2B5EF4-FFF2-40B4-BE49-F238E27FC236}">
                <a16:creationId xmlns:a16="http://schemas.microsoft.com/office/drawing/2014/main" id="{61756436-86C9-4B49-9885-3232C19E5C27}"/>
              </a:ext>
            </a:extLst>
          </p:cNvPr>
          <p:cNvSpPr>
            <a:spLocks noGrp="1"/>
          </p:cNvSpPr>
          <p:nvPr>
            <p:ph type="title"/>
          </p:nvPr>
        </p:nvSpPr>
        <p:spPr>
          <a:xfrm>
            <a:off x="256033" y="661459"/>
            <a:ext cx="4246098" cy="683100"/>
          </a:xfrm>
        </p:spPr>
        <p:txBody>
          <a:bodyPr>
            <a:noAutofit/>
          </a:bodyPr>
          <a:lstStyle/>
          <a:p>
            <a:r>
              <a:rPr lang="de-DE" sz="1800" dirty="0">
                <a:solidFill>
                  <a:srgbClr val="C00000"/>
                </a:solidFill>
              </a:rPr>
              <a:t>Labo MSF à </a:t>
            </a:r>
            <a:r>
              <a:rPr lang="de-DE" sz="1800" dirty="0" err="1">
                <a:solidFill>
                  <a:srgbClr val="C00000"/>
                </a:solidFill>
              </a:rPr>
              <a:t>Koutiala</a:t>
            </a:r>
            <a:r>
              <a:rPr lang="de-DE" sz="1800" dirty="0">
                <a:solidFill>
                  <a:srgbClr val="C00000"/>
                </a:solidFill>
              </a:rPr>
              <a:t> (Mali) = </a:t>
            </a:r>
            <a:br>
              <a:rPr lang="de-DE" sz="1800" dirty="0">
                <a:solidFill>
                  <a:srgbClr val="C00000"/>
                </a:solidFill>
              </a:rPr>
            </a:br>
            <a:r>
              <a:rPr lang="de-DE" sz="1800" dirty="0">
                <a:solidFill>
                  <a:srgbClr val="C00000"/>
                </a:solidFill>
              </a:rPr>
              <a:t>31 </a:t>
            </a:r>
            <a:r>
              <a:rPr lang="de-DE" sz="1800" dirty="0" err="1">
                <a:solidFill>
                  <a:srgbClr val="C00000"/>
                </a:solidFill>
              </a:rPr>
              <a:t>cas</a:t>
            </a:r>
            <a:r>
              <a:rPr lang="de-DE" sz="1800" dirty="0">
                <a:solidFill>
                  <a:srgbClr val="C00000"/>
                </a:solidFill>
              </a:rPr>
              <a:t> de </a:t>
            </a:r>
            <a:r>
              <a:rPr lang="de-DE" sz="1800" dirty="0" err="1">
                <a:solidFill>
                  <a:srgbClr val="C00000"/>
                </a:solidFill>
              </a:rPr>
              <a:t>mélioïdose</a:t>
            </a:r>
            <a:r>
              <a:rPr lang="de-DE" sz="1800" dirty="0">
                <a:solidFill>
                  <a:srgbClr val="C00000"/>
                </a:solidFill>
              </a:rPr>
              <a:t> </a:t>
            </a:r>
            <a:r>
              <a:rPr lang="de-DE" sz="1200" b="0" dirty="0">
                <a:solidFill>
                  <a:srgbClr val="C00000"/>
                </a:solidFill>
              </a:rPr>
              <a:t>(2018-2021) </a:t>
            </a:r>
            <a:br>
              <a:rPr lang="de-DE" sz="1200" b="0" dirty="0">
                <a:solidFill>
                  <a:srgbClr val="C00000"/>
                </a:solidFill>
              </a:rPr>
            </a:br>
            <a:r>
              <a:rPr lang="de-DE" sz="1100" b="0" i="1" dirty="0">
                <a:solidFill>
                  <a:srgbClr val="C00000"/>
                </a:solidFill>
              </a:rPr>
              <a:t>(+17 entre 2021-2024) </a:t>
            </a:r>
            <a:endParaRPr lang="en-US" sz="1800" dirty="0">
              <a:solidFill>
                <a:srgbClr val="C00000"/>
              </a:solidFill>
            </a:endParaRPr>
          </a:p>
        </p:txBody>
      </p:sp>
      <p:sp>
        <p:nvSpPr>
          <p:cNvPr id="51" name="Inhaltsplatzhalter 2">
            <a:extLst>
              <a:ext uri="{FF2B5EF4-FFF2-40B4-BE49-F238E27FC236}">
                <a16:creationId xmlns:a16="http://schemas.microsoft.com/office/drawing/2014/main" id="{4F0CCB49-AECF-4C2D-A06B-2341C1ECAD61}"/>
              </a:ext>
            </a:extLst>
          </p:cNvPr>
          <p:cNvSpPr>
            <a:spLocks noGrp="1"/>
          </p:cNvSpPr>
          <p:nvPr>
            <p:ph idx="1"/>
          </p:nvPr>
        </p:nvSpPr>
        <p:spPr>
          <a:xfrm>
            <a:off x="102460" y="2050057"/>
            <a:ext cx="4264235" cy="2597654"/>
          </a:xfrm>
        </p:spPr>
        <p:txBody>
          <a:bodyPr>
            <a:noAutofit/>
          </a:bodyPr>
          <a:lstStyle/>
          <a:p>
            <a:pPr marL="0" indent="0">
              <a:buNone/>
            </a:pPr>
            <a:r>
              <a:rPr lang="fr-FR" sz="1100" dirty="0">
                <a:latin typeface="Ubuntu" panose="020B0504030602030204" pitchFamily="34" charset="0"/>
              </a:rPr>
              <a:t>Plus grande série de cas rapportés sur le continent africain</a:t>
            </a:r>
          </a:p>
          <a:p>
            <a:pPr lvl="1"/>
            <a:r>
              <a:rPr lang="fr-FR" sz="1050" dirty="0">
                <a:latin typeface="Ubuntu" panose="020B0504030602030204" pitchFamily="34" charset="0"/>
              </a:rPr>
              <a:t>La plupart des cas : nourrissons jusqu'à 12 mois</a:t>
            </a:r>
          </a:p>
          <a:p>
            <a:pPr lvl="1"/>
            <a:r>
              <a:rPr lang="de-DE" sz="1050" dirty="0" err="1">
                <a:latin typeface="Ubuntu" panose="020B0504030602030204" pitchFamily="34" charset="0"/>
              </a:rPr>
              <a:t>Principalement</a:t>
            </a:r>
            <a:r>
              <a:rPr lang="de-DE" sz="1050" dirty="0">
                <a:latin typeface="Ubuntu" panose="020B0504030602030204" pitchFamily="34" charset="0"/>
              </a:rPr>
              <a:t> : </a:t>
            </a:r>
            <a:r>
              <a:rPr lang="de-DE" sz="1050" dirty="0" err="1">
                <a:latin typeface="Ubuntu" panose="020B0504030602030204" pitchFamily="34" charset="0"/>
              </a:rPr>
              <a:t>syndromes</a:t>
            </a:r>
            <a:r>
              <a:rPr lang="de-DE" sz="1050" dirty="0">
                <a:latin typeface="Ubuntu" panose="020B0504030602030204" pitchFamily="34" charset="0"/>
              </a:rPr>
              <a:t> </a:t>
            </a:r>
            <a:r>
              <a:rPr lang="de-DE" sz="1050" dirty="0" err="1">
                <a:latin typeface="Ubuntu" panose="020B0504030602030204" pitchFamily="34" charset="0"/>
              </a:rPr>
              <a:t>respiratoires</a:t>
            </a:r>
            <a:endParaRPr lang="de-DE" sz="1050" dirty="0">
              <a:latin typeface="Ubuntu" panose="020B0504030602030204" pitchFamily="34" charset="0"/>
            </a:endParaRPr>
          </a:p>
          <a:p>
            <a:pPr lvl="1"/>
            <a:r>
              <a:rPr lang="de-DE" sz="1050" dirty="0" err="1">
                <a:latin typeface="Ubuntu" panose="020B0504030602030204" pitchFamily="34" charset="0"/>
              </a:rPr>
              <a:t>Taux</a:t>
            </a:r>
            <a:r>
              <a:rPr lang="de-DE" sz="1050" dirty="0">
                <a:latin typeface="Ubuntu" panose="020B0504030602030204" pitchFamily="34" charset="0"/>
              </a:rPr>
              <a:t> de </a:t>
            </a:r>
            <a:r>
              <a:rPr lang="de-DE" sz="1050" dirty="0" err="1">
                <a:latin typeface="Ubuntu" panose="020B0504030602030204" pitchFamily="34" charset="0"/>
              </a:rPr>
              <a:t>mortalité</a:t>
            </a:r>
            <a:r>
              <a:rPr lang="de-DE" sz="1050" dirty="0">
                <a:latin typeface="Ubuntu" panose="020B0504030602030204" pitchFamily="34" charset="0"/>
              </a:rPr>
              <a:t> : ~ 50 %</a:t>
            </a:r>
          </a:p>
          <a:p>
            <a:pPr marL="0" indent="0">
              <a:buNone/>
            </a:pPr>
            <a:r>
              <a:rPr lang="fr-FR" sz="1100" dirty="0">
                <a:latin typeface="Ubuntu" panose="020B0504030602030204" pitchFamily="34" charset="0"/>
              </a:rPr>
              <a:t>Les 31 isolats sont tous classés dans le clade africain</a:t>
            </a:r>
          </a:p>
          <a:p>
            <a:pPr lvl="1"/>
            <a:r>
              <a:rPr lang="fr-FR" sz="1050" dirty="0">
                <a:latin typeface="Ubuntu" panose="020B0504030602030204" pitchFamily="34" charset="0"/>
              </a:rPr>
              <a:t>17 types de séquences jusqu'alors inconnues</a:t>
            </a:r>
          </a:p>
          <a:p>
            <a:pPr lvl="1"/>
            <a:r>
              <a:rPr lang="fr-FR" sz="1050" dirty="0">
                <a:latin typeface="Ubuntu" panose="020B0504030602030204" pitchFamily="34" charset="0"/>
              </a:rPr>
              <a:t>Test de résistance sans particularités</a:t>
            </a:r>
            <a:endParaRPr lang="de-DE" sz="1050" dirty="0">
              <a:latin typeface="Ubuntu" panose="020B0504030602030204" pitchFamily="34" charset="0"/>
            </a:endParaRPr>
          </a:p>
        </p:txBody>
      </p:sp>
      <p:pic>
        <p:nvPicPr>
          <p:cNvPr id="82" name="Grafik 81" descr="Blatt mit einfarbiger Füllung">
            <a:extLst>
              <a:ext uri="{FF2B5EF4-FFF2-40B4-BE49-F238E27FC236}">
                <a16:creationId xmlns:a16="http://schemas.microsoft.com/office/drawing/2014/main" id="{83615BCF-7925-40C5-A0E2-CA7E3E8718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09952" y="1402743"/>
            <a:ext cx="123917" cy="123917"/>
          </a:xfrm>
          <a:prstGeom prst="rect">
            <a:avLst/>
          </a:prstGeom>
        </p:spPr>
      </p:pic>
      <p:pic>
        <p:nvPicPr>
          <p:cNvPr id="83" name="Grafik 82">
            <a:extLst>
              <a:ext uri="{FF2B5EF4-FFF2-40B4-BE49-F238E27FC236}">
                <a16:creationId xmlns:a16="http://schemas.microsoft.com/office/drawing/2014/main" id="{6FDD7F05-A51B-4C09-A054-C7DC6C6F0B1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28" b="93840" l="9908" r="93923">
                        <a14:foregroundMark x1="63012" y1="14183" x2="67900" y2="8596"/>
                        <a14:foregroundMark x1="67900" y1="8596" x2="75826" y2="5014"/>
                        <a14:foregroundMark x1="75826" y1="5014" x2="82166" y2="10315"/>
                        <a14:foregroundMark x1="82166" y1="10315" x2="88507" y2="20344"/>
                        <a14:foregroundMark x1="88507" y1="20344" x2="90885" y2="30372"/>
                        <a14:foregroundMark x1="90885" y1="30372" x2="41215" y2="66619"/>
                        <a14:foregroundMark x1="41215" y1="66619" x2="41083" y2="66905"/>
                        <a14:foregroundMark x1="37649" y1="64327" x2="67768" y2="10458"/>
                        <a14:foregroundMark x1="71070" y1="5014" x2="80317" y2="17192"/>
                        <a14:foregroundMark x1="70277" y1="30946" x2="72391" y2="22779"/>
                        <a14:foregroundMark x1="72391" y1="22779" x2="48877" y2="47708"/>
                        <a14:foregroundMark x1="30383" y1="66189" x2="43461" y2="52149"/>
                        <a14:foregroundMark x1="43461" y1="52149" x2="29194" y2="77221"/>
                        <a14:foregroundMark x1="29194" y1="77221" x2="30383" y2="76218"/>
                        <a14:foregroundMark x1="18230" y1="75501" x2="25099" y2="68195"/>
                        <a14:foregroundMark x1="25099" y1="68195" x2="25627" y2="76791"/>
                        <a14:foregroundMark x1="25627" y1="76791" x2="28534" y2="84384"/>
                        <a14:foregroundMark x1="28534" y1="84384" x2="29194" y2="84814"/>
                        <a14:foregroundMark x1="30383" y1="91117" x2="24703" y2="93840"/>
                        <a14:foregroundMark x1="93923" y1="23782" x2="93527" y2="29943"/>
                        <a14:foregroundMark x1="84412" y1="23352" x2="75694" y2="30659"/>
                        <a14:foregroundMark x1="75694" y1="30659" x2="60766" y2="30659"/>
                        <a14:foregroundMark x1="60766" y1="30659" x2="70542" y2="26934"/>
                        <a14:foregroundMark x1="70542" y1="26934" x2="71598" y2="25501"/>
                        <a14:foregroundMark x1="72523" y1="20917" x2="67635" y2="42980"/>
                        <a14:foregroundMark x1="21532" y1="83524" x2="28534" y2="65330"/>
                        <a14:foregroundMark x1="28534" y1="65330" x2="52972" y2="42550"/>
                        <a14:foregroundMark x1="76486" y1="7163" x2="85205" y2="15043"/>
                        <a14:foregroundMark x1="85205" y1="15043" x2="87450" y2="22779"/>
                        <a14:foregroundMark x1="87450" y1="22779" x2="87450" y2="23066"/>
                        <a14:foregroundMark x1="58520" y1="56590" x2="49273" y2="61175"/>
                        <a14:foregroundMark x1="49273" y1="61175" x2="53501" y2="46132"/>
                      </a14:backgroundRemoval>
                    </a14:imgEffect>
                  </a14:imgLayer>
                </a14:imgProps>
              </a:ext>
            </a:extLst>
          </a:blip>
          <a:stretch>
            <a:fillRect/>
          </a:stretch>
        </p:blipFill>
        <p:spPr>
          <a:xfrm>
            <a:off x="6345786" y="1133518"/>
            <a:ext cx="164582" cy="151754"/>
          </a:xfrm>
          <a:prstGeom prst="rect">
            <a:avLst/>
          </a:prstGeom>
        </p:spPr>
      </p:pic>
      <p:pic>
        <p:nvPicPr>
          <p:cNvPr id="85" name="Grafik 84" descr="Mann mit einfarbiger Füllung">
            <a:extLst>
              <a:ext uri="{FF2B5EF4-FFF2-40B4-BE49-F238E27FC236}">
                <a16:creationId xmlns:a16="http://schemas.microsoft.com/office/drawing/2014/main" id="{43030273-9E20-4C90-80EE-661AE2991D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59506" y="2505208"/>
            <a:ext cx="170816" cy="170816"/>
          </a:xfrm>
          <a:prstGeom prst="rect">
            <a:avLst/>
          </a:prstGeom>
        </p:spPr>
      </p:pic>
      <p:pic>
        <p:nvPicPr>
          <p:cNvPr id="88" name="Grafik 87" descr="Mann mit einfarbiger Füllung">
            <a:extLst>
              <a:ext uri="{FF2B5EF4-FFF2-40B4-BE49-F238E27FC236}">
                <a16:creationId xmlns:a16="http://schemas.microsoft.com/office/drawing/2014/main" id="{FC09AA30-94A6-4B38-9F6C-ACA1EC018C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79474" y="2504062"/>
            <a:ext cx="170816" cy="170816"/>
          </a:xfrm>
          <a:prstGeom prst="rect">
            <a:avLst/>
          </a:prstGeom>
        </p:spPr>
      </p:pic>
      <p:pic>
        <p:nvPicPr>
          <p:cNvPr id="89" name="Grafik 88" descr="Schwein mit einfarbiger Füllung">
            <a:extLst>
              <a:ext uri="{FF2B5EF4-FFF2-40B4-BE49-F238E27FC236}">
                <a16:creationId xmlns:a16="http://schemas.microsoft.com/office/drawing/2014/main" id="{8A4F66DD-686E-423A-9FA9-B35852F315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031" y="4547248"/>
            <a:ext cx="222067" cy="222067"/>
          </a:xfrm>
          <a:prstGeom prst="rect">
            <a:avLst/>
          </a:prstGeom>
        </p:spPr>
      </p:pic>
      <p:pic>
        <p:nvPicPr>
          <p:cNvPr id="92" name="Grafik 91" descr="Mann mit einfarbiger Füllung">
            <a:extLst>
              <a:ext uri="{FF2B5EF4-FFF2-40B4-BE49-F238E27FC236}">
                <a16:creationId xmlns:a16="http://schemas.microsoft.com/office/drawing/2014/main" id="{A1507E45-5433-4CC3-AAFB-9D7F6BCB95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12116" y="3409461"/>
            <a:ext cx="193448" cy="193448"/>
          </a:xfrm>
          <a:prstGeom prst="rect">
            <a:avLst/>
          </a:prstGeom>
        </p:spPr>
      </p:pic>
      <p:pic>
        <p:nvPicPr>
          <p:cNvPr id="94" name="Grafik 93" descr="Mann mit einfarbiger Füllung">
            <a:extLst>
              <a:ext uri="{FF2B5EF4-FFF2-40B4-BE49-F238E27FC236}">
                <a16:creationId xmlns:a16="http://schemas.microsoft.com/office/drawing/2014/main" id="{C40FC59D-847F-40CB-B3C2-C0D5123DC5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27210" y="2624640"/>
            <a:ext cx="193449" cy="193449"/>
          </a:xfrm>
          <a:prstGeom prst="rect">
            <a:avLst/>
          </a:prstGeom>
        </p:spPr>
      </p:pic>
      <p:pic>
        <p:nvPicPr>
          <p:cNvPr id="95" name="Grafik 94" descr="Mann mit einfarbiger Füllung">
            <a:extLst>
              <a:ext uri="{FF2B5EF4-FFF2-40B4-BE49-F238E27FC236}">
                <a16:creationId xmlns:a16="http://schemas.microsoft.com/office/drawing/2014/main" id="{8463FA80-547D-4DE1-8111-2BF27750A0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9605" y="1479287"/>
            <a:ext cx="193449" cy="193449"/>
          </a:xfrm>
          <a:prstGeom prst="rect">
            <a:avLst/>
          </a:prstGeom>
        </p:spPr>
      </p:pic>
      <p:pic>
        <p:nvPicPr>
          <p:cNvPr id="96" name="Grafik 95" descr="Mann mit einfarbiger Füllung">
            <a:extLst>
              <a:ext uri="{FF2B5EF4-FFF2-40B4-BE49-F238E27FC236}">
                <a16:creationId xmlns:a16="http://schemas.microsoft.com/office/drawing/2014/main" id="{823961DC-C477-404C-81DE-7C1D4F9B8F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23935" y="2194570"/>
            <a:ext cx="193448" cy="193448"/>
          </a:xfrm>
          <a:prstGeom prst="rect">
            <a:avLst/>
          </a:prstGeom>
        </p:spPr>
      </p:pic>
      <p:pic>
        <p:nvPicPr>
          <p:cNvPr id="97" name="Grafik 96">
            <a:extLst>
              <a:ext uri="{FF2B5EF4-FFF2-40B4-BE49-F238E27FC236}">
                <a16:creationId xmlns:a16="http://schemas.microsoft.com/office/drawing/2014/main" id="{62FE19F9-19B8-4526-812D-FB7017C9958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28" b="93840" l="9908" r="93923">
                        <a14:foregroundMark x1="63012" y1="14183" x2="67900" y2="8596"/>
                        <a14:foregroundMark x1="67900" y1="8596" x2="75826" y2="5014"/>
                        <a14:foregroundMark x1="75826" y1="5014" x2="82166" y2="10315"/>
                        <a14:foregroundMark x1="82166" y1="10315" x2="88507" y2="20344"/>
                        <a14:foregroundMark x1="88507" y1="20344" x2="90885" y2="30372"/>
                        <a14:foregroundMark x1="90885" y1="30372" x2="41215" y2="66619"/>
                        <a14:foregroundMark x1="41215" y1="66619" x2="41083" y2="66905"/>
                        <a14:foregroundMark x1="37649" y1="64327" x2="67768" y2="10458"/>
                        <a14:foregroundMark x1="71070" y1="5014" x2="80317" y2="17192"/>
                        <a14:foregroundMark x1="70277" y1="30946" x2="72391" y2="22779"/>
                        <a14:foregroundMark x1="72391" y1="22779" x2="48877" y2="47708"/>
                        <a14:foregroundMark x1="30383" y1="66189" x2="43461" y2="52149"/>
                        <a14:foregroundMark x1="43461" y1="52149" x2="29194" y2="77221"/>
                        <a14:foregroundMark x1="29194" y1="77221" x2="30383" y2="76218"/>
                        <a14:foregroundMark x1="18230" y1="75501" x2="25099" y2="68195"/>
                        <a14:foregroundMark x1="25099" y1="68195" x2="25627" y2="76791"/>
                        <a14:foregroundMark x1="25627" y1="76791" x2="28534" y2="84384"/>
                        <a14:foregroundMark x1="28534" y1="84384" x2="29194" y2="84814"/>
                        <a14:foregroundMark x1="30383" y1="91117" x2="24703" y2="93840"/>
                        <a14:foregroundMark x1="93923" y1="23782" x2="93527" y2="29943"/>
                        <a14:foregroundMark x1="84412" y1="23352" x2="75694" y2="30659"/>
                        <a14:foregroundMark x1="75694" y1="30659" x2="60766" y2="30659"/>
                        <a14:foregroundMark x1="60766" y1="30659" x2="70542" y2="26934"/>
                        <a14:foregroundMark x1="70542" y1="26934" x2="71598" y2="25501"/>
                        <a14:foregroundMark x1="72523" y1="20917" x2="67635" y2="42980"/>
                        <a14:foregroundMark x1="21532" y1="83524" x2="28534" y2="65330"/>
                        <a14:foregroundMark x1="28534" y1="65330" x2="52972" y2="42550"/>
                        <a14:foregroundMark x1="76486" y1="7163" x2="85205" y2="15043"/>
                        <a14:foregroundMark x1="85205" y1="15043" x2="87450" y2="22779"/>
                        <a14:foregroundMark x1="87450" y1="22779" x2="87450" y2="23066"/>
                        <a14:foregroundMark x1="58520" y1="56590" x2="49273" y2="61175"/>
                        <a14:foregroundMark x1="49273" y1="61175" x2="53501" y2="46132"/>
                      </a14:backgroundRemoval>
                    </a14:imgEffect>
                  </a14:imgLayer>
                </a14:imgProps>
              </a:ext>
            </a:extLst>
          </a:blip>
          <a:stretch>
            <a:fillRect/>
          </a:stretch>
        </p:blipFill>
        <p:spPr>
          <a:xfrm>
            <a:off x="7827402" y="3043486"/>
            <a:ext cx="146804" cy="135362"/>
          </a:xfrm>
          <a:prstGeom prst="rect">
            <a:avLst/>
          </a:prstGeom>
        </p:spPr>
      </p:pic>
      <p:pic>
        <p:nvPicPr>
          <p:cNvPr id="98" name="Grafik 97" descr="Schwein mit einfarbiger Füllung">
            <a:extLst>
              <a:ext uri="{FF2B5EF4-FFF2-40B4-BE49-F238E27FC236}">
                <a16:creationId xmlns:a16="http://schemas.microsoft.com/office/drawing/2014/main" id="{CDF46052-72AC-48F7-AC8F-FCEAC5AE50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0304" y="2380111"/>
            <a:ext cx="170816" cy="170816"/>
          </a:xfrm>
          <a:prstGeom prst="rect">
            <a:avLst/>
          </a:prstGeom>
        </p:spPr>
      </p:pic>
      <p:pic>
        <p:nvPicPr>
          <p:cNvPr id="99" name="Grafik 98" descr="Mann mit einfarbiger Füllung">
            <a:extLst>
              <a:ext uri="{FF2B5EF4-FFF2-40B4-BE49-F238E27FC236}">
                <a16:creationId xmlns:a16="http://schemas.microsoft.com/office/drawing/2014/main" id="{5236B102-D780-4C00-8E35-7BD2FA2823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88558" y="3160499"/>
            <a:ext cx="193448" cy="193448"/>
          </a:xfrm>
          <a:prstGeom prst="rect">
            <a:avLst/>
          </a:prstGeom>
        </p:spPr>
      </p:pic>
      <p:pic>
        <p:nvPicPr>
          <p:cNvPr id="100" name="Grafik 99" descr="Blatt mit einfarbiger Füllung">
            <a:extLst>
              <a:ext uri="{FF2B5EF4-FFF2-40B4-BE49-F238E27FC236}">
                <a16:creationId xmlns:a16="http://schemas.microsoft.com/office/drawing/2014/main" id="{9B6E4899-EE09-423D-B041-21004ADAA1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5039" y="1898053"/>
            <a:ext cx="123916" cy="123916"/>
          </a:xfrm>
          <a:prstGeom prst="rect">
            <a:avLst/>
          </a:prstGeom>
        </p:spPr>
      </p:pic>
      <p:pic>
        <p:nvPicPr>
          <p:cNvPr id="101" name="Grafik 100" descr="Schwein mit einfarbiger Füllung">
            <a:extLst>
              <a:ext uri="{FF2B5EF4-FFF2-40B4-BE49-F238E27FC236}">
                <a16:creationId xmlns:a16="http://schemas.microsoft.com/office/drawing/2014/main" id="{4FFA5C12-0F83-4334-81ED-C59D0F4FD0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2997" y="1641837"/>
            <a:ext cx="193449" cy="193449"/>
          </a:xfrm>
          <a:prstGeom prst="rect">
            <a:avLst/>
          </a:prstGeom>
        </p:spPr>
      </p:pic>
      <p:pic>
        <p:nvPicPr>
          <p:cNvPr id="102" name="Grafik 101" descr="Blatt mit einfarbiger Füllung">
            <a:extLst>
              <a:ext uri="{FF2B5EF4-FFF2-40B4-BE49-F238E27FC236}">
                <a16:creationId xmlns:a16="http://schemas.microsoft.com/office/drawing/2014/main" id="{9389FAFC-401B-4090-BDE2-2BC86CC41F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22191" y="2648015"/>
            <a:ext cx="123916" cy="123916"/>
          </a:xfrm>
          <a:prstGeom prst="rect">
            <a:avLst/>
          </a:prstGeom>
        </p:spPr>
      </p:pic>
      <p:pic>
        <p:nvPicPr>
          <p:cNvPr id="103" name="Grafik 102">
            <a:extLst>
              <a:ext uri="{FF2B5EF4-FFF2-40B4-BE49-F238E27FC236}">
                <a16:creationId xmlns:a16="http://schemas.microsoft.com/office/drawing/2014/main" id="{39E04B7B-C272-4F18-86B3-5B1191B068E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28" b="93840" l="9908" r="93923">
                        <a14:foregroundMark x1="63012" y1="14183" x2="67900" y2="8596"/>
                        <a14:foregroundMark x1="67900" y1="8596" x2="75826" y2="5014"/>
                        <a14:foregroundMark x1="75826" y1="5014" x2="82166" y2="10315"/>
                        <a14:foregroundMark x1="82166" y1="10315" x2="88507" y2="20344"/>
                        <a14:foregroundMark x1="88507" y1="20344" x2="90885" y2="30372"/>
                        <a14:foregroundMark x1="90885" y1="30372" x2="41215" y2="66619"/>
                        <a14:foregroundMark x1="41215" y1="66619" x2="41083" y2="66905"/>
                        <a14:foregroundMark x1="37649" y1="64327" x2="67768" y2="10458"/>
                        <a14:foregroundMark x1="71070" y1="5014" x2="80317" y2="17192"/>
                        <a14:foregroundMark x1="70277" y1="30946" x2="72391" y2="22779"/>
                        <a14:foregroundMark x1="72391" y1="22779" x2="48877" y2="47708"/>
                        <a14:foregroundMark x1="30383" y1="66189" x2="43461" y2="52149"/>
                        <a14:foregroundMark x1="43461" y1="52149" x2="29194" y2="77221"/>
                        <a14:foregroundMark x1="29194" y1="77221" x2="30383" y2="76218"/>
                        <a14:foregroundMark x1="18230" y1="75501" x2="25099" y2="68195"/>
                        <a14:foregroundMark x1="25099" y1="68195" x2="25627" y2="76791"/>
                        <a14:foregroundMark x1="25627" y1="76791" x2="28534" y2="84384"/>
                        <a14:foregroundMark x1="28534" y1="84384" x2="29194" y2="84814"/>
                        <a14:foregroundMark x1="30383" y1="91117" x2="24703" y2="93840"/>
                        <a14:foregroundMark x1="93923" y1="23782" x2="93527" y2="29943"/>
                        <a14:foregroundMark x1="84412" y1="23352" x2="75694" y2="30659"/>
                        <a14:foregroundMark x1="75694" y1="30659" x2="60766" y2="30659"/>
                        <a14:foregroundMark x1="60766" y1="30659" x2="70542" y2="26934"/>
                        <a14:foregroundMark x1="70542" y1="26934" x2="71598" y2="25501"/>
                        <a14:foregroundMark x1="72523" y1="20917" x2="67635" y2="42980"/>
                        <a14:foregroundMark x1="21532" y1="83524" x2="28534" y2="65330"/>
                        <a14:foregroundMark x1="28534" y1="65330" x2="52972" y2="42550"/>
                        <a14:foregroundMark x1="76486" y1="7163" x2="85205" y2="15043"/>
                        <a14:foregroundMark x1="85205" y1="15043" x2="87450" y2="22779"/>
                        <a14:foregroundMark x1="87450" y1="22779" x2="87450" y2="23066"/>
                        <a14:foregroundMark x1="58520" y1="56590" x2="49273" y2="61175"/>
                        <a14:foregroundMark x1="49273" y1="61175" x2="53501" y2="46132"/>
                      </a14:backgroundRemoval>
                    </a14:imgEffect>
                  </a14:imgLayer>
                </a14:imgProps>
              </a:ext>
            </a:extLst>
          </a:blip>
          <a:stretch>
            <a:fillRect/>
          </a:stretch>
        </p:blipFill>
        <p:spPr>
          <a:xfrm>
            <a:off x="6360336" y="2570569"/>
            <a:ext cx="123916" cy="114258"/>
          </a:xfrm>
          <a:prstGeom prst="rect">
            <a:avLst/>
          </a:prstGeom>
        </p:spPr>
      </p:pic>
      <p:grpSp>
        <p:nvGrpSpPr>
          <p:cNvPr id="104" name="Gruppieren 103">
            <a:extLst>
              <a:ext uri="{FF2B5EF4-FFF2-40B4-BE49-F238E27FC236}">
                <a16:creationId xmlns:a16="http://schemas.microsoft.com/office/drawing/2014/main" id="{63D22414-FDAC-484E-BC4A-284EFACC6572}"/>
              </a:ext>
            </a:extLst>
          </p:cNvPr>
          <p:cNvGrpSpPr/>
          <p:nvPr/>
        </p:nvGrpSpPr>
        <p:grpSpPr>
          <a:xfrm>
            <a:off x="7487038" y="2517390"/>
            <a:ext cx="114258" cy="114382"/>
            <a:chOff x="824469" y="3745891"/>
            <a:chExt cx="528464" cy="487276"/>
          </a:xfrm>
        </p:grpSpPr>
        <p:pic>
          <p:nvPicPr>
            <p:cNvPr id="105" name="Grafik 104">
              <a:extLst>
                <a:ext uri="{FF2B5EF4-FFF2-40B4-BE49-F238E27FC236}">
                  <a16:creationId xmlns:a16="http://schemas.microsoft.com/office/drawing/2014/main" id="{A1B161F7-61B2-4EB7-B2C6-70B3FFDCAE1C}"/>
                </a:ext>
              </a:extLst>
            </p:cNvPr>
            <p:cNvPicPr>
              <a:picLocks noChangeAspect="1"/>
            </p:cNvPicPr>
            <p:nvPr/>
          </p:nvPicPr>
          <p:blipFill>
            <a:blip r:embed="rId15">
              <a:extLst>
                <a:ext uri="{BEBA8EAE-BF5A-486C-A8C5-ECC9F3942E4B}">
                  <a14:imgProps xmlns:a14="http://schemas.microsoft.com/office/drawing/2010/main">
                    <a14:imgLayer r:embed="rId11">
                      <a14:imgEffect>
                        <a14:backgroundRemoval t="4728" b="93840" l="9908" r="93923">
                          <a14:foregroundMark x1="63012" y1="14183" x2="67900" y2="8596"/>
                          <a14:foregroundMark x1="67900" y1="8596" x2="75826" y2="5014"/>
                          <a14:foregroundMark x1="75826" y1="5014" x2="82166" y2="10315"/>
                          <a14:foregroundMark x1="82166" y1="10315" x2="88507" y2="20344"/>
                          <a14:foregroundMark x1="88507" y1="20344" x2="90885" y2="30372"/>
                          <a14:foregroundMark x1="90885" y1="30372" x2="41215" y2="66619"/>
                          <a14:foregroundMark x1="41215" y1="66619" x2="41083" y2="66905"/>
                          <a14:foregroundMark x1="37649" y1="64327" x2="67768" y2="10458"/>
                          <a14:foregroundMark x1="71070" y1="5014" x2="80317" y2="17192"/>
                          <a14:foregroundMark x1="70277" y1="30946" x2="72391" y2="22779"/>
                          <a14:foregroundMark x1="72391" y1="22779" x2="48877" y2="47708"/>
                          <a14:foregroundMark x1="30383" y1="66189" x2="43461" y2="52149"/>
                          <a14:foregroundMark x1="43461" y1="52149" x2="29194" y2="77221"/>
                          <a14:foregroundMark x1="29194" y1="77221" x2="30383" y2="76218"/>
                          <a14:foregroundMark x1="18230" y1="75501" x2="25099" y2="68195"/>
                          <a14:foregroundMark x1="25099" y1="68195" x2="25627" y2="76791"/>
                          <a14:foregroundMark x1="25627" y1="76791" x2="28534" y2="84384"/>
                          <a14:foregroundMark x1="28534" y1="84384" x2="29194" y2="84814"/>
                          <a14:foregroundMark x1="30383" y1="91117" x2="24703" y2="93840"/>
                          <a14:foregroundMark x1="93923" y1="23782" x2="93527" y2="29943"/>
                          <a14:foregroundMark x1="84412" y1="23352" x2="75694" y2="30659"/>
                          <a14:foregroundMark x1="75694" y1="30659" x2="60766" y2="30659"/>
                          <a14:foregroundMark x1="60766" y1="30659" x2="70542" y2="26934"/>
                          <a14:foregroundMark x1="70542" y1="26934" x2="71598" y2="25501"/>
                          <a14:foregroundMark x1="72523" y1="20917" x2="67635" y2="42980"/>
                          <a14:foregroundMark x1="21532" y1="83524" x2="28534" y2="65330"/>
                          <a14:foregroundMark x1="28534" y1="65330" x2="52972" y2="42550"/>
                          <a14:foregroundMark x1="76486" y1="7163" x2="85205" y2="15043"/>
                          <a14:foregroundMark x1="85205" y1="15043" x2="87450" y2="22779"/>
                          <a14:foregroundMark x1="87450" y1="22779" x2="87450" y2="23066"/>
                          <a14:foregroundMark x1="58520" y1="56590" x2="49273" y2="61175"/>
                          <a14:foregroundMark x1="49273" y1="61175" x2="53501" y2="46132"/>
                        </a14:backgroundRemoval>
                      </a14:imgEffect>
                    </a14:imgLayer>
                  </a14:imgProps>
                </a:ext>
              </a:extLst>
            </a:blip>
            <a:stretch>
              <a:fillRect/>
            </a:stretch>
          </p:blipFill>
          <p:spPr>
            <a:xfrm>
              <a:off x="824469" y="3745891"/>
              <a:ext cx="528464" cy="487276"/>
            </a:xfrm>
            <a:prstGeom prst="rect">
              <a:avLst/>
            </a:prstGeom>
          </p:spPr>
        </p:pic>
        <p:sp>
          <p:nvSpPr>
            <p:cNvPr id="106" name="Rechteck 105">
              <a:extLst>
                <a:ext uri="{FF2B5EF4-FFF2-40B4-BE49-F238E27FC236}">
                  <a16:creationId xmlns:a16="http://schemas.microsoft.com/office/drawing/2014/main" id="{EEB8EB47-DC98-4CD9-A17E-75FBB4161FB2}"/>
                </a:ext>
              </a:extLst>
            </p:cNvPr>
            <p:cNvSpPr/>
            <p:nvPr/>
          </p:nvSpPr>
          <p:spPr>
            <a:xfrm rot="2623434">
              <a:off x="1165031" y="3820617"/>
              <a:ext cx="137682" cy="682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13"/>
            </a:p>
          </p:txBody>
        </p:sp>
      </p:grpSp>
      <p:pic>
        <p:nvPicPr>
          <p:cNvPr id="107" name="Grafik 106" descr="Mann mit einfarbiger Füllung">
            <a:extLst>
              <a:ext uri="{FF2B5EF4-FFF2-40B4-BE49-F238E27FC236}">
                <a16:creationId xmlns:a16="http://schemas.microsoft.com/office/drawing/2014/main" id="{B044D57D-B6BD-4F38-BF42-83A4A7FE2E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94807" y="3156274"/>
            <a:ext cx="193448" cy="193448"/>
          </a:xfrm>
          <a:prstGeom prst="rect">
            <a:avLst/>
          </a:prstGeom>
        </p:spPr>
      </p:pic>
      <p:pic>
        <p:nvPicPr>
          <p:cNvPr id="108" name="Grafik 107" descr="Mann mit einfarbiger Füllung">
            <a:extLst>
              <a:ext uri="{FF2B5EF4-FFF2-40B4-BE49-F238E27FC236}">
                <a16:creationId xmlns:a16="http://schemas.microsoft.com/office/drawing/2014/main" id="{779AAB7A-16B4-4D81-B3F2-4D80B565ED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76029" y="2504062"/>
            <a:ext cx="170816" cy="170816"/>
          </a:xfrm>
          <a:prstGeom prst="rect">
            <a:avLst/>
          </a:prstGeom>
        </p:spPr>
      </p:pic>
      <p:pic>
        <p:nvPicPr>
          <p:cNvPr id="109" name="Grafik 108" descr="Mann mit einfarbiger Füllung">
            <a:extLst>
              <a:ext uri="{FF2B5EF4-FFF2-40B4-BE49-F238E27FC236}">
                <a16:creationId xmlns:a16="http://schemas.microsoft.com/office/drawing/2014/main" id="{2D3BA9C8-490D-4C81-823D-C2711DF282E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40135" y="2647273"/>
            <a:ext cx="170816" cy="170816"/>
          </a:xfrm>
          <a:prstGeom prst="rect">
            <a:avLst/>
          </a:prstGeom>
        </p:spPr>
      </p:pic>
      <p:pic>
        <p:nvPicPr>
          <p:cNvPr id="110" name="Grafik 109" descr="Mann mit einfarbiger Füllung">
            <a:extLst>
              <a:ext uri="{FF2B5EF4-FFF2-40B4-BE49-F238E27FC236}">
                <a16:creationId xmlns:a16="http://schemas.microsoft.com/office/drawing/2014/main" id="{2076E806-3332-4BB7-9867-B7E7133A9CC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27258" y="2647273"/>
            <a:ext cx="170816" cy="170816"/>
          </a:xfrm>
          <a:prstGeom prst="rect">
            <a:avLst/>
          </a:prstGeom>
        </p:spPr>
      </p:pic>
      <p:pic>
        <p:nvPicPr>
          <p:cNvPr id="111" name="Grafik 110" descr="Mann mit einfarbiger Füllung">
            <a:extLst>
              <a:ext uri="{FF2B5EF4-FFF2-40B4-BE49-F238E27FC236}">
                <a16:creationId xmlns:a16="http://schemas.microsoft.com/office/drawing/2014/main" id="{9A948147-68E3-4052-8C96-5CF620FAF0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82919" y="2504062"/>
            <a:ext cx="170816" cy="170816"/>
          </a:xfrm>
          <a:prstGeom prst="rect">
            <a:avLst/>
          </a:prstGeom>
        </p:spPr>
      </p:pic>
      <p:pic>
        <p:nvPicPr>
          <p:cNvPr id="112" name="Grafik 111" descr="Mann mit einfarbiger Füllung">
            <a:extLst>
              <a:ext uri="{FF2B5EF4-FFF2-40B4-BE49-F238E27FC236}">
                <a16:creationId xmlns:a16="http://schemas.microsoft.com/office/drawing/2014/main" id="{79D89969-99E5-45BD-8C86-E73B46404D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91531" y="3156274"/>
            <a:ext cx="193448" cy="193448"/>
          </a:xfrm>
          <a:prstGeom prst="rect">
            <a:avLst/>
          </a:prstGeom>
        </p:spPr>
      </p:pic>
      <p:pic>
        <p:nvPicPr>
          <p:cNvPr id="113" name="Grafik 112" descr="Mann mit einfarbiger Füllung">
            <a:extLst>
              <a:ext uri="{FF2B5EF4-FFF2-40B4-BE49-F238E27FC236}">
                <a16:creationId xmlns:a16="http://schemas.microsoft.com/office/drawing/2014/main" id="{296AEC32-B3D4-4F59-B362-2BCDD5BAA9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43023" y="2573389"/>
            <a:ext cx="170816" cy="170816"/>
          </a:xfrm>
          <a:prstGeom prst="rect">
            <a:avLst/>
          </a:prstGeom>
        </p:spPr>
      </p:pic>
      <p:sp>
        <p:nvSpPr>
          <p:cNvPr id="116" name="Textfeld 115">
            <a:extLst>
              <a:ext uri="{FF2B5EF4-FFF2-40B4-BE49-F238E27FC236}">
                <a16:creationId xmlns:a16="http://schemas.microsoft.com/office/drawing/2014/main" id="{299985F6-048B-4468-9335-E5110895D543}"/>
              </a:ext>
            </a:extLst>
          </p:cNvPr>
          <p:cNvSpPr txBox="1"/>
          <p:nvPr/>
        </p:nvSpPr>
        <p:spPr>
          <a:xfrm>
            <a:off x="6836568" y="4836941"/>
            <a:ext cx="2379046" cy="369332"/>
          </a:xfrm>
          <a:prstGeom prst="rect">
            <a:avLst/>
          </a:prstGeom>
          <a:noFill/>
        </p:spPr>
        <p:txBody>
          <a:bodyPr wrap="square">
            <a:spAutoFit/>
          </a:bodyPr>
          <a:lstStyle/>
          <a:p>
            <a:pPr algn="r"/>
            <a:r>
              <a:rPr lang="en-US" sz="900" dirty="0"/>
              <a:t>Modified from:</a:t>
            </a:r>
          </a:p>
          <a:p>
            <a:pPr algn="r"/>
            <a:r>
              <a:rPr lang="en-US" sz="900" dirty="0" err="1"/>
              <a:t>Meumann</a:t>
            </a:r>
            <a:r>
              <a:rPr lang="en-US" sz="900" dirty="0"/>
              <a:t> et al. 2024, Nat Rev Microbiol.</a:t>
            </a:r>
          </a:p>
        </p:txBody>
      </p:sp>
      <p:pic>
        <p:nvPicPr>
          <p:cNvPr id="125" name="Grafik 124" descr="Mann mit einfarbiger Füllung">
            <a:extLst>
              <a:ext uri="{FF2B5EF4-FFF2-40B4-BE49-F238E27FC236}">
                <a16:creationId xmlns:a16="http://schemas.microsoft.com/office/drawing/2014/main" id="{6A35C3F1-4FF6-4749-B86A-10B09A7495E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91968" y="1555804"/>
            <a:ext cx="151754" cy="151754"/>
          </a:xfrm>
          <a:prstGeom prst="rect">
            <a:avLst/>
          </a:prstGeom>
        </p:spPr>
      </p:pic>
      <p:pic>
        <p:nvPicPr>
          <p:cNvPr id="126" name="Grafik 125" descr="Mann mit einfarbiger Füllung">
            <a:extLst>
              <a:ext uri="{FF2B5EF4-FFF2-40B4-BE49-F238E27FC236}">
                <a16:creationId xmlns:a16="http://schemas.microsoft.com/office/drawing/2014/main" id="{1C78B116-2E87-48A7-A9ED-7F282A4ADE8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19543" y="1555804"/>
            <a:ext cx="151754" cy="151754"/>
          </a:xfrm>
          <a:prstGeom prst="rect">
            <a:avLst/>
          </a:prstGeom>
        </p:spPr>
      </p:pic>
      <p:pic>
        <p:nvPicPr>
          <p:cNvPr id="127" name="Grafik 126" descr="Mann mit einfarbiger Füllung">
            <a:extLst>
              <a:ext uri="{FF2B5EF4-FFF2-40B4-BE49-F238E27FC236}">
                <a16:creationId xmlns:a16="http://schemas.microsoft.com/office/drawing/2014/main" id="{59522736-F121-4492-B5F1-B0233B8D933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83330" y="1555804"/>
            <a:ext cx="151754" cy="151754"/>
          </a:xfrm>
          <a:prstGeom prst="rect">
            <a:avLst/>
          </a:prstGeom>
        </p:spPr>
      </p:pic>
      <p:pic>
        <p:nvPicPr>
          <p:cNvPr id="128" name="Grafik 127" descr="Mann mit einfarbiger Füllung">
            <a:extLst>
              <a:ext uri="{FF2B5EF4-FFF2-40B4-BE49-F238E27FC236}">
                <a16:creationId xmlns:a16="http://schemas.microsoft.com/office/drawing/2014/main" id="{A3C329F7-CB2E-4CED-A75F-8683BD654DB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47118" y="1555804"/>
            <a:ext cx="151754" cy="151754"/>
          </a:xfrm>
          <a:prstGeom prst="rect">
            <a:avLst/>
          </a:prstGeom>
        </p:spPr>
      </p:pic>
      <p:pic>
        <p:nvPicPr>
          <p:cNvPr id="129" name="Grafik 128" descr="Mann mit einfarbiger Füllung">
            <a:extLst>
              <a:ext uri="{FF2B5EF4-FFF2-40B4-BE49-F238E27FC236}">
                <a16:creationId xmlns:a16="http://schemas.microsoft.com/office/drawing/2014/main" id="{A51CBEE7-BBAD-4186-B955-435FAB3740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55755" y="1555804"/>
            <a:ext cx="151754" cy="151754"/>
          </a:xfrm>
          <a:prstGeom prst="rect">
            <a:avLst/>
          </a:prstGeom>
        </p:spPr>
      </p:pic>
      <p:pic>
        <p:nvPicPr>
          <p:cNvPr id="130" name="Grafik 129" descr="Mann mit einfarbiger Füllung">
            <a:extLst>
              <a:ext uri="{FF2B5EF4-FFF2-40B4-BE49-F238E27FC236}">
                <a16:creationId xmlns:a16="http://schemas.microsoft.com/office/drawing/2014/main" id="{852326AF-BDAA-46BD-B7CD-9D8105DC4B2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59364" y="1670602"/>
            <a:ext cx="151754" cy="151754"/>
          </a:xfrm>
          <a:prstGeom prst="rect">
            <a:avLst/>
          </a:prstGeom>
        </p:spPr>
      </p:pic>
      <p:pic>
        <p:nvPicPr>
          <p:cNvPr id="131" name="Grafik 130" descr="Mann mit einfarbiger Füllung">
            <a:extLst>
              <a:ext uri="{FF2B5EF4-FFF2-40B4-BE49-F238E27FC236}">
                <a16:creationId xmlns:a16="http://schemas.microsoft.com/office/drawing/2014/main" id="{2970DAA3-0356-4211-96E3-952A4B3BBE8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46598" y="1676365"/>
            <a:ext cx="151754" cy="151754"/>
          </a:xfrm>
          <a:prstGeom prst="rect">
            <a:avLst/>
          </a:prstGeom>
        </p:spPr>
      </p:pic>
      <p:pic>
        <p:nvPicPr>
          <p:cNvPr id="132" name="Grafik 131" descr="Mann mit einfarbiger Füllung">
            <a:extLst>
              <a:ext uri="{FF2B5EF4-FFF2-40B4-BE49-F238E27FC236}">
                <a16:creationId xmlns:a16="http://schemas.microsoft.com/office/drawing/2014/main" id="{0E748993-C7E2-445D-A01C-72F58F92DC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51056" y="1555207"/>
            <a:ext cx="151754" cy="151754"/>
          </a:xfrm>
          <a:prstGeom prst="rect">
            <a:avLst/>
          </a:prstGeom>
        </p:spPr>
      </p:pic>
      <p:pic>
        <p:nvPicPr>
          <p:cNvPr id="133" name="Grafik 132" descr="Mann mit einfarbiger Füllung">
            <a:extLst>
              <a:ext uri="{FF2B5EF4-FFF2-40B4-BE49-F238E27FC236}">
                <a16:creationId xmlns:a16="http://schemas.microsoft.com/office/drawing/2014/main" id="{BDBC8C4A-6ECB-4C4B-97DF-6DD310419E5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00740" y="1780193"/>
            <a:ext cx="151754" cy="151754"/>
          </a:xfrm>
          <a:prstGeom prst="rect">
            <a:avLst/>
          </a:prstGeom>
        </p:spPr>
      </p:pic>
      <p:pic>
        <p:nvPicPr>
          <p:cNvPr id="134" name="Grafik 133" descr="Mann mit einfarbiger Füllung">
            <a:extLst>
              <a:ext uri="{FF2B5EF4-FFF2-40B4-BE49-F238E27FC236}">
                <a16:creationId xmlns:a16="http://schemas.microsoft.com/office/drawing/2014/main" id="{66A82015-D70F-4AEC-A4BB-41727E917D9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03193" y="1756633"/>
            <a:ext cx="151754" cy="151754"/>
          </a:xfrm>
          <a:prstGeom prst="rect">
            <a:avLst/>
          </a:prstGeom>
        </p:spPr>
      </p:pic>
      <p:pic>
        <p:nvPicPr>
          <p:cNvPr id="135" name="Grafik 134" descr="Mann mit einfarbiger Füllung">
            <a:extLst>
              <a:ext uri="{FF2B5EF4-FFF2-40B4-BE49-F238E27FC236}">
                <a16:creationId xmlns:a16="http://schemas.microsoft.com/office/drawing/2014/main" id="{071C26C6-1F5E-480B-9E11-8BA6C72F0D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2796" y="1526660"/>
            <a:ext cx="151754" cy="151754"/>
          </a:xfrm>
          <a:prstGeom prst="rect">
            <a:avLst/>
          </a:prstGeom>
        </p:spPr>
      </p:pic>
      <p:pic>
        <p:nvPicPr>
          <p:cNvPr id="140" name="Grafik 139" descr="Mann mit einfarbiger Füllung">
            <a:extLst>
              <a:ext uri="{FF2B5EF4-FFF2-40B4-BE49-F238E27FC236}">
                <a16:creationId xmlns:a16="http://schemas.microsoft.com/office/drawing/2014/main" id="{7493D1B2-E293-43B7-A56D-4581A0F21B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69167" y="1398097"/>
            <a:ext cx="151754" cy="151754"/>
          </a:xfrm>
          <a:prstGeom prst="rect">
            <a:avLst/>
          </a:prstGeom>
        </p:spPr>
      </p:pic>
      <p:pic>
        <p:nvPicPr>
          <p:cNvPr id="141" name="Grafik 140" descr="Mann mit einfarbiger Füllung">
            <a:extLst>
              <a:ext uri="{FF2B5EF4-FFF2-40B4-BE49-F238E27FC236}">
                <a16:creationId xmlns:a16="http://schemas.microsoft.com/office/drawing/2014/main" id="{05FC7521-1AC5-4F05-985E-C0B9B085C19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50434" y="1397500"/>
            <a:ext cx="151754" cy="151754"/>
          </a:xfrm>
          <a:prstGeom prst="rect">
            <a:avLst/>
          </a:prstGeom>
        </p:spPr>
      </p:pic>
      <p:pic>
        <p:nvPicPr>
          <p:cNvPr id="144" name="Grafik 143" descr="Mann mit einfarbiger Füllung">
            <a:extLst>
              <a:ext uri="{FF2B5EF4-FFF2-40B4-BE49-F238E27FC236}">
                <a16:creationId xmlns:a16="http://schemas.microsoft.com/office/drawing/2014/main" id="{FB5CBF58-51B6-4915-BD35-58BD1850CC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70867" y="1249856"/>
            <a:ext cx="151754" cy="151754"/>
          </a:xfrm>
          <a:prstGeom prst="rect">
            <a:avLst/>
          </a:prstGeom>
        </p:spPr>
      </p:pic>
      <p:pic>
        <p:nvPicPr>
          <p:cNvPr id="145" name="Grafik 144" descr="Mann mit einfarbiger Füllung">
            <a:extLst>
              <a:ext uri="{FF2B5EF4-FFF2-40B4-BE49-F238E27FC236}">
                <a16:creationId xmlns:a16="http://schemas.microsoft.com/office/drawing/2014/main" id="{5AEAD632-87F1-4DCD-9E48-BD0255B1064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84565" y="1386608"/>
            <a:ext cx="151754" cy="151754"/>
          </a:xfrm>
          <a:prstGeom prst="rect">
            <a:avLst/>
          </a:prstGeom>
        </p:spPr>
      </p:pic>
      <p:pic>
        <p:nvPicPr>
          <p:cNvPr id="146" name="Grafik 145" descr="Mann mit einfarbiger Füllung">
            <a:extLst>
              <a:ext uri="{FF2B5EF4-FFF2-40B4-BE49-F238E27FC236}">
                <a16:creationId xmlns:a16="http://schemas.microsoft.com/office/drawing/2014/main" id="{D924395A-6F71-4B26-A64B-96B30017E8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12140" y="1386608"/>
            <a:ext cx="151754" cy="151754"/>
          </a:xfrm>
          <a:prstGeom prst="rect">
            <a:avLst/>
          </a:prstGeom>
        </p:spPr>
      </p:pic>
      <p:pic>
        <p:nvPicPr>
          <p:cNvPr id="147" name="Grafik 146" descr="Mann mit einfarbiger Füllung">
            <a:extLst>
              <a:ext uri="{FF2B5EF4-FFF2-40B4-BE49-F238E27FC236}">
                <a16:creationId xmlns:a16="http://schemas.microsoft.com/office/drawing/2014/main" id="{71EC3D73-9F61-4159-AD59-F10102C4DA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75928" y="1386608"/>
            <a:ext cx="151754" cy="151754"/>
          </a:xfrm>
          <a:prstGeom prst="rect">
            <a:avLst/>
          </a:prstGeom>
        </p:spPr>
      </p:pic>
      <p:pic>
        <p:nvPicPr>
          <p:cNvPr id="148" name="Grafik 147" descr="Mann mit einfarbiger Füllung">
            <a:extLst>
              <a:ext uri="{FF2B5EF4-FFF2-40B4-BE49-F238E27FC236}">
                <a16:creationId xmlns:a16="http://schemas.microsoft.com/office/drawing/2014/main" id="{6732A065-2662-4297-8205-FBDD1DC174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39715" y="1386608"/>
            <a:ext cx="151754" cy="151754"/>
          </a:xfrm>
          <a:prstGeom prst="rect">
            <a:avLst/>
          </a:prstGeom>
        </p:spPr>
      </p:pic>
      <p:pic>
        <p:nvPicPr>
          <p:cNvPr id="149" name="Grafik 148" descr="Mann mit einfarbiger Füllung">
            <a:extLst>
              <a:ext uri="{FF2B5EF4-FFF2-40B4-BE49-F238E27FC236}">
                <a16:creationId xmlns:a16="http://schemas.microsoft.com/office/drawing/2014/main" id="{135C537F-AA27-472B-B7EB-05A2841BE9A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48353" y="1386608"/>
            <a:ext cx="151754" cy="151754"/>
          </a:xfrm>
          <a:prstGeom prst="rect">
            <a:avLst/>
          </a:prstGeom>
        </p:spPr>
      </p:pic>
      <p:pic>
        <p:nvPicPr>
          <p:cNvPr id="150" name="Grafik 149" descr="Mann mit einfarbiger Füllung">
            <a:extLst>
              <a:ext uri="{FF2B5EF4-FFF2-40B4-BE49-F238E27FC236}">
                <a16:creationId xmlns:a16="http://schemas.microsoft.com/office/drawing/2014/main" id="{91EF399A-41E7-490F-B847-23A2C3139A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74438" y="1238537"/>
            <a:ext cx="151754" cy="151754"/>
          </a:xfrm>
          <a:prstGeom prst="rect">
            <a:avLst/>
          </a:prstGeom>
        </p:spPr>
      </p:pic>
      <p:pic>
        <p:nvPicPr>
          <p:cNvPr id="151" name="Grafik 150" descr="Mann mit einfarbiger Füllung">
            <a:extLst>
              <a:ext uri="{FF2B5EF4-FFF2-40B4-BE49-F238E27FC236}">
                <a16:creationId xmlns:a16="http://schemas.microsoft.com/office/drawing/2014/main" id="{10C16D86-ECA5-42DF-B825-059F80D955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02013" y="1238537"/>
            <a:ext cx="151754" cy="151754"/>
          </a:xfrm>
          <a:prstGeom prst="rect">
            <a:avLst/>
          </a:prstGeom>
        </p:spPr>
      </p:pic>
      <p:pic>
        <p:nvPicPr>
          <p:cNvPr id="152" name="Grafik 151" descr="Mann mit einfarbiger Füllung">
            <a:extLst>
              <a:ext uri="{FF2B5EF4-FFF2-40B4-BE49-F238E27FC236}">
                <a16:creationId xmlns:a16="http://schemas.microsoft.com/office/drawing/2014/main" id="{7E6EA4D1-7B81-4C9F-8FF1-1E67B67EACF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65801" y="1238537"/>
            <a:ext cx="151754" cy="151754"/>
          </a:xfrm>
          <a:prstGeom prst="rect">
            <a:avLst/>
          </a:prstGeom>
        </p:spPr>
      </p:pic>
      <p:pic>
        <p:nvPicPr>
          <p:cNvPr id="153" name="Grafik 152" descr="Mann mit einfarbiger Füllung">
            <a:extLst>
              <a:ext uri="{FF2B5EF4-FFF2-40B4-BE49-F238E27FC236}">
                <a16:creationId xmlns:a16="http://schemas.microsoft.com/office/drawing/2014/main" id="{A5750999-1248-425A-9E4D-40C9B5F0AE8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29588" y="1238537"/>
            <a:ext cx="151754" cy="151754"/>
          </a:xfrm>
          <a:prstGeom prst="rect">
            <a:avLst/>
          </a:prstGeom>
        </p:spPr>
      </p:pic>
      <p:pic>
        <p:nvPicPr>
          <p:cNvPr id="154" name="Grafik 153" descr="Mann mit einfarbiger Füllung">
            <a:extLst>
              <a:ext uri="{FF2B5EF4-FFF2-40B4-BE49-F238E27FC236}">
                <a16:creationId xmlns:a16="http://schemas.microsoft.com/office/drawing/2014/main" id="{86D68DAD-890D-49C8-AB2C-4C196B9A0B4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38226" y="1238537"/>
            <a:ext cx="151754" cy="151754"/>
          </a:xfrm>
          <a:prstGeom prst="rect">
            <a:avLst/>
          </a:prstGeom>
        </p:spPr>
      </p:pic>
      <p:pic>
        <p:nvPicPr>
          <p:cNvPr id="155" name="Grafik 154" descr="Mann mit einfarbiger Füllung">
            <a:extLst>
              <a:ext uri="{FF2B5EF4-FFF2-40B4-BE49-F238E27FC236}">
                <a16:creationId xmlns:a16="http://schemas.microsoft.com/office/drawing/2014/main" id="{B27B2A61-A2BC-4C72-A2FB-B56A1C3874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51477" y="1086400"/>
            <a:ext cx="151754" cy="151754"/>
          </a:xfrm>
          <a:prstGeom prst="rect">
            <a:avLst/>
          </a:prstGeom>
        </p:spPr>
      </p:pic>
      <p:pic>
        <p:nvPicPr>
          <p:cNvPr id="156" name="Grafik 155" descr="Mann mit einfarbiger Füllung">
            <a:extLst>
              <a:ext uri="{FF2B5EF4-FFF2-40B4-BE49-F238E27FC236}">
                <a16:creationId xmlns:a16="http://schemas.microsoft.com/office/drawing/2014/main" id="{0B4B2B18-1EDD-4993-9653-63142E1D6D0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79052" y="1086400"/>
            <a:ext cx="151754" cy="151754"/>
          </a:xfrm>
          <a:prstGeom prst="rect">
            <a:avLst/>
          </a:prstGeom>
        </p:spPr>
      </p:pic>
      <p:pic>
        <p:nvPicPr>
          <p:cNvPr id="157" name="Grafik 156" descr="Mann mit einfarbiger Füllung">
            <a:extLst>
              <a:ext uri="{FF2B5EF4-FFF2-40B4-BE49-F238E27FC236}">
                <a16:creationId xmlns:a16="http://schemas.microsoft.com/office/drawing/2014/main" id="{E1717144-A3C0-417B-9BD0-08632D0756C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42840" y="1086400"/>
            <a:ext cx="151754" cy="151754"/>
          </a:xfrm>
          <a:prstGeom prst="rect">
            <a:avLst/>
          </a:prstGeom>
        </p:spPr>
      </p:pic>
      <p:pic>
        <p:nvPicPr>
          <p:cNvPr id="158" name="Grafik 157" descr="Mann mit einfarbiger Füllung">
            <a:extLst>
              <a:ext uri="{FF2B5EF4-FFF2-40B4-BE49-F238E27FC236}">
                <a16:creationId xmlns:a16="http://schemas.microsoft.com/office/drawing/2014/main" id="{20673556-D8F4-4B21-A5FC-133A9DB3E52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06627" y="1086400"/>
            <a:ext cx="151754" cy="151754"/>
          </a:xfrm>
          <a:prstGeom prst="rect">
            <a:avLst/>
          </a:prstGeom>
        </p:spPr>
      </p:pic>
      <p:pic>
        <p:nvPicPr>
          <p:cNvPr id="159" name="Grafik 158" descr="Mann mit einfarbiger Füllung">
            <a:extLst>
              <a:ext uri="{FF2B5EF4-FFF2-40B4-BE49-F238E27FC236}">
                <a16:creationId xmlns:a16="http://schemas.microsoft.com/office/drawing/2014/main" id="{79ED106D-8191-4C54-940A-8AEA8721B65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5265" y="1086400"/>
            <a:ext cx="151754" cy="151754"/>
          </a:xfrm>
          <a:prstGeom prst="rect">
            <a:avLst/>
          </a:prstGeom>
        </p:spPr>
      </p:pic>
      <p:pic>
        <p:nvPicPr>
          <p:cNvPr id="160" name="Grafik 159" descr="Mann mit einfarbiger Füllung">
            <a:extLst>
              <a:ext uri="{FF2B5EF4-FFF2-40B4-BE49-F238E27FC236}">
                <a16:creationId xmlns:a16="http://schemas.microsoft.com/office/drawing/2014/main" id="{E93B0286-D099-4ADF-939A-6BA89207926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45128" y="927958"/>
            <a:ext cx="151754" cy="151754"/>
          </a:xfrm>
          <a:prstGeom prst="rect">
            <a:avLst/>
          </a:prstGeom>
        </p:spPr>
      </p:pic>
      <p:pic>
        <p:nvPicPr>
          <p:cNvPr id="161" name="Grafik 160" descr="Mann mit einfarbiger Füllung">
            <a:extLst>
              <a:ext uri="{FF2B5EF4-FFF2-40B4-BE49-F238E27FC236}">
                <a16:creationId xmlns:a16="http://schemas.microsoft.com/office/drawing/2014/main" id="{9AB772B0-3244-47FD-80C3-69F8DAE6075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8682" y="956086"/>
            <a:ext cx="151754" cy="151754"/>
          </a:xfrm>
          <a:prstGeom prst="rect">
            <a:avLst/>
          </a:prstGeom>
        </p:spPr>
      </p:pic>
      <p:sp>
        <p:nvSpPr>
          <p:cNvPr id="2" name="Textfeld 1">
            <a:extLst>
              <a:ext uri="{FF2B5EF4-FFF2-40B4-BE49-F238E27FC236}">
                <a16:creationId xmlns:a16="http://schemas.microsoft.com/office/drawing/2014/main" id="{D1D7AF2B-1303-48DF-ABB2-4277A3A228BA}"/>
              </a:ext>
            </a:extLst>
          </p:cNvPr>
          <p:cNvSpPr txBox="1"/>
          <p:nvPr/>
        </p:nvSpPr>
        <p:spPr>
          <a:xfrm>
            <a:off x="4517229" y="3035422"/>
            <a:ext cx="1943356" cy="1638910"/>
          </a:xfrm>
          <a:prstGeom prst="rect">
            <a:avLst/>
          </a:prstGeom>
          <a:noFill/>
        </p:spPr>
        <p:txBody>
          <a:bodyPr wrap="square" rtlCol="0">
            <a:spAutoFit/>
          </a:bodyPr>
          <a:lstStyle/>
          <a:p>
            <a:pPr algn="ctr"/>
            <a:r>
              <a:rPr lang="fr-FR" sz="1500" dirty="0">
                <a:solidFill>
                  <a:schemeClr val="bg1"/>
                </a:solidFill>
              </a:rPr>
              <a:t>Estimation du nombre de cas de mélioïdose en Afrique subsaharienne:</a:t>
            </a:r>
            <a:r>
              <a:rPr lang="de-DE" sz="1500" dirty="0">
                <a:solidFill>
                  <a:schemeClr val="bg1"/>
                </a:solidFill>
              </a:rPr>
              <a:t> </a:t>
            </a:r>
          </a:p>
          <a:p>
            <a:pPr algn="ctr">
              <a:spcBef>
                <a:spcPts val="900"/>
              </a:spcBef>
            </a:pPr>
            <a:r>
              <a:rPr lang="de-DE" sz="1800" b="1" dirty="0">
                <a:solidFill>
                  <a:schemeClr val="bg1"/>
                </a:solidFill>
              </a:rPr>
              <a:t>24.000/</a:t>
            </a:r>
            <a:r>
              <a:rPr lang="de-DE" sz="1800" b="1" dirty="0" err="1">
                <a:solidFill>
                  <a:schemeClr val="bg1"/>
                </a:solidFill>
              </a:rPr>
              <a:t>année</a:t>
            </a:r>
            <a:r>
              <a:rPr lang="de-DE" sz="1800" b="1" dirty="0">
                <a:solidFill>
                  <a:schemeClr val="bg1"/>
                </a:solidFill>
              </a:rPr>
              <a:t> </a:t>
            </a:r>
            <a:r>
              <a:rPr lang="de-DE" sz="1800" baseline="30000" dirty="0">
                <a:solidFill>
                  <a:schemeClr val="bg1"/>
                </a:solidFill>
              </a:rPr>
              <a:t>1</a:t>
            </a:r>
            <a:endParaRPr lang="en-US" sz="1800" dirty="0">
              <a:solidFill>
                <a:schemeClr val="bg1"/>
              </a:solidFill>
            </a:endParaRPr>
          </a:p>
        </p:txBody>
      </p:sp>
      <p:sp>
        <p:nvSpPr>
          <p:cNvPr id="117" name="Textfeld 116">
            <a:extLst>
              <a:ext uri="{FF2B5EF4-FFF2-40B4-BE49-F238E27FC236}">
                <a16:creationId xmlns:a16="http://schemas.microsoft.com/office/drawing/2014/main" id="{C8A75599-AB12-44DB-95A3-DEEEE2CD79CF}"/>
              </a:ext>
            </a:extLst>
          </p:cNvPr>
          <p:cNvSpPr txBox="1"/>
          <p:nvPr/>
        </p:nvSpPr>
        <p:spPr>
          <a:xfrm>
            <a:off x="4132304" y="4992380"/>
            <a:ext cx="2748360" cy="230832"/>
          </a:xfrm>
          <a:prstGeom prst="rect">
            <a:avLst/>
          </a:prstGeom>
          <a:noFill/>
        </p:spPr>
        <p:txBody>
          <a:bodyPr wrap="square">
            <a:spAutoFit/>
          </a:bodyPr>
          <a:lstStyle/>
          <a:p>
            <a:pPr algn="r"/>
            <a:r>
              <a:rPr lang="en-US" sz="900" baseline="30000" dirty="0"/>
              <a:t>1 </a:t>
            </a:r>
            <a:r>
              <a:rPr lang="en-US" sz="900" dirty="0" err="1"/>
              <a:t>Limmathurotsakul</a:t>
            </a:r>
            <a:r>
              <a:rPr lang="en-US" sz="900" dirty="0"/>
              <a:t> et al. 2016, Nat Microbiol.</a:t>
            </a:r>
          </a:p>
        </p:txBody>
      </p:sp>
      <p:pic>
        <p:nvPicPr>
          <p:cNvPr id="4" name="Grafik 3" descr="Schwein mit einfarbiger Füllung">
            <a:extLst>
              <a:ext uri="{FF2B5EF4-FFF2-40B4-BE49-F238E27FC236}">
                <a16:creationId xmlns:a16="http://schemas.microsoft.com/office/drawing/2014/main" id="{945B9974-508A-EC6F-8677-4B601B189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11297" y="4099552"/>
            <a:ext cx="222067" cy="222067"/>
          </a:xfrm>
          <a:prstGeom prst="rect">
            <a:avLst/>
          </a:prstGeom>
        </p:spPr>
      </p:pic>
      <p:pic>
        <p:nvPicPr>
          <p:cNvPr id="6" name="Grafik 5" descr="Blatt mit einfarbiger Füllung">
            <a:extLst>
              <a:ext uri="{FF2B5EF4-FFF2-40B4-BE49-F238E27FC236}">
                <a16:creationId xmlns:a16="http://schemas.microsoft.com/office/drawing/2014/main" id="{F4CDAF7B-B563-E71B-3D6E-7AB45031AE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6364" y="3864811"/>
            <a:ext cx="151754" cy="151754"/>
          </a:xfrm>
          <a:prstGeom prst="rect">
            <a:avLst/>
          </a:prstGeom>
        </p:spPr>
      </p:pic>
      <p:pic>
        <p:nvPicPr>
          <p:cNvPr id="13" name="Grafik 12" descr="Blatt mit einfarbiger Füllung">
            <a:extLst>
              <a:ext uri="{FF2B5EF4-FFF2-40B4-BE49-F238E27FC236}">
                <a16:creationId xmlns:a16="http://schemas.microsoft.com/office/drawing/2014/main" id="{34FB659A-54A0-E089-3562-36D30F9271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31796" y="4136093"/>
            <a:ext cx="151754" cy="151754"/>
          </a:xfrm>
          <a:prstGeom prst="rect">
            <a:avLst/>
          </a:prstGeom>
        </p:spPr>
      </p:pic>
      <p:pic>
        <p:nvPicPr>
          <p:cNvPr id="14" name="Grafik 13" descr="Mann mit einfarbiger Füllung">
            <a:extLst>
              <a:ext uri="{FF2B5EF4-FFF2-40B4-BE49-F238E27FC236}">
                <a16:creationId xmlns:a16="http://schemas.microsoft.com/office/drawing/2014/main" id="{25461E13-8319-4849-6B5E-D55049AB99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22271" y="3975148"/>
            <a:ext cx="151754" cy="151754"/>
          </a:xfrm>
          <a:prstGeom prst="rect">
            <a:avLst/>
          </a:prstGeom>
        </p:spPr>
      </p:pic>
      <p:pic>
        <p:nvPicPr>
          <p:cNvPr id="16" name="Grafik 15" descr="Mann mit einfarbiger Füllung">
            <a:extLst>
              <a:ext uri="{FF2B5EF4-FFF2-40B4-BE49-F238E27FC236}">
                <a16:creationId xmlns:a16="http://schemas.microsoft.com/office/drawing/2014/main" id="{B2C915D0-6D1F-D4B0-BD16-FF619BCE25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74720" y="3864811"/>
            <a:ext cx="151754" cy="151754"/>
          </a:xfrm>
          <a:prstGeom prst="rect">
            <a:avLst/>
          </a:prstGeom>
        </p:spPr>
      </p:pic>
      <p:pic>
        <p:nvPicPr>
          <p:cNvPr id="17" name="Grafik 16" descr="Mann mit einfarbiger Füllung">
            <a:extLst>
              <a:ext uri="{FF2B5EF4-FFF2-40B4-BE49-F238E27FC236}">
                <a16:creationId xmlns:a16="http://schemas.microsoft.com/office/drawing/2014/main" id="{70390CDA-D034-B10B-C6C7-74FEC8AC6C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1702" y="3632577"/>
            <a:ext cx="187450" cy="187450"/>
          </a:xfrm>
          <a:prstGeom prst="rect">
            <a:avLst/>
          </a:prstGeom>
        </p:spPr>
      </p:pic>
      <p:pic>
        <p:nvPicPr>
          <p:cNvPr id="18" name="Grafik 17" descr="Mann mit einfarbiger Füllung">
            <a:extLst>
              <a:ext uri="{FF2B5EF4-FFF2-40B4-BE49-F238E27FC236}">
                <a16:creationId xmlns:a16="http://schemas.microsoft.com/office/drawing/2014/main" id="{80E9CB33-A3ED-E1C8-4459-FAE17412FE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85465" y="3722602"/>
            <a:ext cx="187450" cy="187450"/>
          </a:xfrm>
          <a:prstGeom prst="rect">
            <a:avLst/>
          </a:prstGeom>
        </p:spPr>
      </p:pic>
      <p:pic>
        <p:nvPicPr>
          <p:cNvPr id="19" name="Grafik 18" descr="Mann mit einfarbiger Füllung">
            <a:extLst>
              <a:ext uri="{FF2B5EF4-FFF2-40B4-BE49-F238E27FC236}">
                <a16:creationId xmlns:a16="http://schemas.microsoft.com/office/drawing/2014/main" id="{17E88888-37B1-D374-3310-FD2F028559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07673" y="3917933"/>
            <a:ext cx="151754" cy="151754"/>
          </a:xfrm>
          <a:prstGeom prst="rect">
            <a:avLst/>
          </a:prstGeom>
        </p:spPr>
      </p:pic>
      <p:pic>
        <p:nvPicPr>
          <p:cNvPr id="20" name="Grafik 19" descr="Mann mit einfarbiger Füllung">
            <a:extLst>
              <a:ext uri="{FF2B5EF4-FFF2-40B4-BE49-F238E27FC236}">
                <a16:creationId xmlns:a16="http://schemas.microsoft.com/office/drawing/2014/main" id="{9D8BDCA9-B502-2FDE-131F-8B14041231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41133" y="3464047"/>
            <a:ext cx="187450" cy="187450"/>
          </a:xfrm>
          <a:prstGeom prst="rect">
            <a:avLst/>
          </a:prstGeom>
        </p:spPr>
      </p:pic>
      <p:pic>
        <p:nvPicPr>
          <p:cNvPr id="21" name="Grafik 20" descr="Mann mit einfarbiger Füllung">
            <a:extLst>
              <a:ext uri="{FF2B5EF4-FFF2-40B4-BE49-F238E27FC236}">
                <a16:creationId xmlns:a16="http://schemas.microsoft.com/office/drawing/2014/main" id="{1AFF70B7-2AB9-DF40-874C-DD9EB158A7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45914" y="3524511"/>
            <a:ext cx="187450" cy="187450"/>
          </a:xfrm>
          <a:prstGeom prst="rect">
            <a:avLst/>
          </a:prstGeom>
        </p:spPr>
      </p:pic>
      <p:pic>
        <p:nvPicPr>
          <p:cNvPr id="24" name="Grafik 23" descr="Mann mit einfarbiger Füllung">
            <a:extLst>
              <a:ext uri="{FF2B5EF4-FFF2-40B4-BE49-F238E27FC236}">
                <a16:creationId xmlns:a16="http://schemas.microsoft.com/office/drawing/2014/main" id="{2A38E25A-0961-8E8B-1D30-F90B8C0433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22330" y="3464047"/>
            <a:ext cx="187450" cy="187450"/>
          </a:xfrm>
          <a:prstGeom prst="rect">
            <a:avLst/>
          </a:prstGeom>
        </p:spPr>
      </p:pic>
      <p:pic>
        <p:nvPicPr>
          <p:cNvPr id="25" name="Grafik 24" descr="Mann mit einfarbiger Füllung">
            <a:extLst>
              <a:ext uri="{FF2B5EF4-FFF2-40B4-BE49-F238E27FC236}">
                <a16:creationId xmlns:a16="http://schemas.microsoft.com/office/drawing/2014/main" id="{52A5B197-4A18-AC97-0CB0-9010333FD3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74869" y="3888768"/>
            <a:ext cx="187450" cy="187450"/>
          </a:xfrm>
          <a:prstGeom prst="rect">
            <a:avLst/>
          </a:prstGeom>
        </p:spPr>
      </p:pic>
      <p:pic>
        <p:nvPicPr>
          <p:cNvPr id="28" name="Grafik 27" descr="Mann mit einfarbiger Füllung">
            <a:extLst>
              <a:ext uri="{FF2B5EF4-FFF2-40B4-BE49-F238E27FC236}">
                <a16:creationId xmlns:a16="http://schemas.microsoft.com/office/drawing/2014/main" id="{2A690A92-920D-5614-E8A9-C65CCCAFFD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37564" y="3844758"/>
            <a:ext cx="151754" cy="151754"/>
          </a:xfrm>
          <a:prstGeom prst="rect">
            <a:avLst/>
          </a:prstGeom>
        </p:spPr>
      </p:pic>
      <p:pic>
        <p:nvPicPr>
          <p:cNvPr id="30" name="Picture 2" descr="https://www.medunigraz.at/frontend/user_upload/themen-pr/corporate-design/logo-download/logo-med-uni-graz.png">
            <a:extLst>
              <a:ext uri="{FF2B5EF4-FFF2-40B4-BE49-F238E27FC236}">
                <a16:creationId xmlns:a16="http://schemas.microsoft.com/office/drawing/2014/main" id="{4F7915FB-957B-F5FD-EE29-1CB573D9FC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6113" y="1295632"/>
            <a:ext cx="793139" cy="668890"/>
          </a:xfrm>
          <a:prstGeom prst="rect">
            <a:avLst/>
          </a:prstGeom>
          <a:noFill/>
          <a:extLst>
            <a:ext uri="{909E8E84-426E-40DD-AFC4-6F175D3DCCD1}">
              <a14:hiddenFill xmlns:a14="http://schemas.microsoft.com/office/drawing/2010/main">
                <a:solidFill>
                  <a:srgbClr val="FFFFFF"/>
                </a:solidFill>
              </a14:hiddenFill>
            </a:ext>
          </a:extLst>
        </p:spPr>
      </p:pic>
      <p:pic>
        <p:nvPicPr>
          <p:cNvPr id="31" name="Grafik 5">
            <a:extLst>
              <a:ext uri="{FF2B5EF4-FFF2-40B4-BE49-F238E27FC236}">
                <a16:creationId xmlns:a16="http://schemas.microsoft.com/office/drawing/2014/main" id="{4EBCB8AF-DDD3-6E26-16FF-E84BB36168F0}"/>
              </a:ext>
            </a:extLst>
          </p:cNvPr>
          <p:cNvPicPr>
            <a:picLocks noChangeAspect="1"/>
          </p:cNvPicPr>
          <p:nvPr/>
        </p:nvPicPr>
        <p:blipFill rotWithShape="1">
          <a:blip r:embed="rId19"/>
          <a:srcRect t="51403"/>
          <a:stretch/>
        </p:blipFill>
        <p:spPr>
          <a:xfrm>
            <a:off x="1104554" y="3864811"/>
            <a:ext cx="2870815" cy="1242985"/>
          </a:xfrm>
          <a:prstGeom prst="rect">
            <a:avLst/>
          </a:prstGeom>
        </p:spPr>
      </p:pic>
      <p:sp>
        <p:nvSpPr>
          <p:cNvPr id="32" name="Rechteck 8">
            <a:extLst>
              <a:ext uri="{FF2B5EF4-FFF2-40B4-BE49-F238E27FC236}">
                <a16:creationId xmlns:a16="http://schemas.microsoft.com/office/drawing/2014/main" id="{74CD718B-A42F-B8E8-45C6-6CF9C9B8936F}"/>
              </a:ext>
            </a:extLst>
          </p:cNvPr>
          <p:cNvSpPr/>
          <p:nvPr/>
        </p:nvSpPr>
        <p:spPr>
          <a:xfrm>
            <a:off x="2335348" y="4892352"/>
            <a:ext cx="889648" cy="200055"/>
          </a:xfrm>
          <a:prstGeom prst="rect">
            <a:avLst/>
          </a:prstGeom>
          <a:noFill/>
        </p:spPr>
        <p:txBody>
          <a:bodyPr wrap="square" lIns="91440" tIns="45720" rIns="91440" bIns="45720">
            <a:spAutoFit/>
          </a:bodyPr>
          <a:lstStyle/>
          <a:p>
            <a:pPr algn="ctr"/>
            <a:r>
              <a:rPr lang="de-DE" sz="700" b="0" cap="none" spc="0" dirty="0" err="1">
                <a:ln w="0"/>
                <a:solidFill>
                  <a:schemeClr val="tx1"/>
                </a:solidFill>
                <a:effectLst>
                  <a:outerShdw blurRad="38100" dist="19050" dir="2700000" algn="tl" rotWithShape="0">
                    <a:schemeClr val="dk1">
                      <a:alpha val="40000"/>
                    </a:schemeClr>
                  </a:outerShdw>
                </a:effectLst>
              </a:rPr>
              <a:t>Koutiala</a:t>
            </a:r>
            <a:r>
              <a:rPr lang="de-DE" sz="700" b="0" cap="none" spc="0" dirty="0">
                <a:ln w="0"/>
                <a:solidFill>
                  <a:schemeClr val="tx1"/>
                </a:solidFill>
                <a:effectLst>
                  <a:outerShdw blurRad="38100" dist="19050" dir="2700000" algn="tl" rotWithShape="0">
                    <a:schemeClr val="dk1">
                      <a:alpha val="40000"/>
                    </a:schemeClr>
                  </a:outerShdw>
                </a:effectLst>
              </a:rPr>
              <a:t>, Mali</a:t>
            </a:r>
          </a:p>
        </p:txBody>
      </p:sp>
      <p:pic>
        <p:nvPicPr>
          <p:cNvPr id="34" name="Grafik 6">
            <a:extLst>
              <a:ext uri="{FF2B5EF4-FFF2-40B4-BE49-F238E27FC236}">
                <a16:creationId xmlns:a16="http://schemas.microsoft.com/office/drawing/2014/main" id="{B58F4F6D-B727-FA8F-4244-4D3A8995F7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141" b="97613" l="9816" r="89571">
                        <a14:foregroundMark x1="77607" y1="3141" x2="77607" y2="3141"/>
                        <a14:foregroundMark x1="84356" y1="97613" x2="84356" y2="97613"/>
                      </a14:backgroundRemoval>
                    </a14:imgEffect>
                  </a14:imgLayer>
                </a14:imgProps>
              </a:ext>
            </a:extLst>
          </a:blip>
          <a:stretch>
            <a:fillRect/>
          </a:stretch>
        </p:blipFill>
        <p:spPr>
          <a:xfrm rot="15672516">
            <a:off x="2565814" y="4344868"/>
            <a:ext cx="308274" cy="837396"/>
          </a:xfrm>
          <a:prstGeom prst="rect">
            <a:avLst/>
          </a:prstGeom>
        </p:spPr>
      </p:pic>
      <p:sp>
        <p:nvSpPr>
          <p:cNvPr id="36" name="Inhaltsplatzhalter 2">
            <a:extLst>
              <a:ext uri="{FF2B5EF4-FFF2-40B4-BE49-F238E27FC236}">
                <a16:creationId xmlns:a16="http://schemas.microsoft.com/office/drawing/2014/main" id="{53754877-80BD-9345-864A-03FBA2C00D91}"/>
              </a:ext>
            </a:extLst>
          </p:cNvPr>
          <p:cNvSpPr txBox="1">
            <a:spLocks/>
          </p:cNvSpPr>
          <p:nvPr/>
        </p:nvSpPr>
        <p:spPr>
          <a:xfrm>
            <a:off x="1022896" y="1379536"/>
            <a:ext cx="3336119" cy="544705"/>
          </a:xfrm>
          <a:prstGeom prst="rect">
            <a:avLst/>
          </a:prstGeom>
        </p:spPr>
        <p:txBody>
          <a:bodyPr vert="horz" lIns="0" tIns="0" rIns="0" bIns="0" rtlCol="0">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FR" sz="1100" i="1" dirty="0">
                <a:latin typeface="Ubuntu" panose="020B0504030602030204" pitchFamily="34" charset="0"/>
              </a:rPr>
              <a:t>Séquençage et analyses microbiologiques approfondies à des fins scientifiques réalisées par l’Université médicale de Graz (Autriche) </a:t>
            </a:r>
            <a:r>
              <a:rPr lang="fr-FR" sz="900" i="1" dirty="0">
                <a:latin typeface="Ubuntu" panose="020B0504030602030204" pitchFamily="34" charset="0"/>
              </a:rPr>
              <a:t>(I. Steinmetz &amp; al)</a:t>
            </a:r>
            <a:endParaRPr lang="de-DE" sz="1050" i="1" dirty="0">
              <a:latin typeface="Ubuntu" panose="020B0504030602030204" pitchFamily="34" charset="0"/>
            </a:endParaRPr>
          </a:p>
        </p:txBody>
      </p:sp>
      <p:sp>
        <p:nvSpPr>
          <p:cNvPr id="5" name="Titre 1">
            <a:extLst>
              <a:ext uri="{FF2B5EF4-FFF2-40B4-BE49-F238E27FC236}">
                <a16:creationId xmlns:a16="http://schemas.microsoft.com/office/drawing/2014/main" id="{57981E95-2E92-7322-035F-C0F32F72041E}"/>
              </a:ext>
            </a:extLst>
          </p:cNvPr>
          <p:cNvSpPr txBox="1">
            <a:spLocks/>
          </p:cNvSpPr>
          <p:nvPr/>
        </p:nvSpPr>
        <p:spPr>
          <a:xfrm>
            <a:off x="370659" y="145314"/>
            <a:ext cx="4120145" cy="586498"/>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fr-FR" sz="1800" dirty="0">
                <a:solidFill>
                  <a:srgbClr val="C00000"/>
                </a:solidFill>
                <a:latin typeface="Arial" panose="020B0604020202020204"/>
              </a:rPr>
              <a:t>Découverte de nouveaux pathogènes peu décrits dans ces contextes</a:t>
            </a:r>
            <a:endParaRPr kumimoji="0" lang="fr-FR" sz="1800" b="1" i="0" u="none" strike="noStrike" kern="1200" cap="none" spc="0" normalizeH="0" baseline="0" noProof="0" dirty="0">
              <a:ln>
                <a:noFill/>
              </a:ln>
              <a:solidFill>
                <a:srgbClr val="C00000"/>
              </a:solidFill>
              <a:effectLst/>
              <a:uLnTx/>
              <a:uFillTx/>
              <a:latin typeface="Arial" panose="020B0604020202020204"/>
              <a:ea typeface="+mj-ea"/>
              <a:cs typeface="+mj-cs"/>
            </a:endParaRPr>
          </a:p>
        </p:txBody>
      </p:sp>
    </p:spTree>
    <p:extLst>
      <p:ext uri="{BB962C8B-B14F-4D97-AF65-F5344CB8AC3E}">
        <p14:creationId xmlns:p14="http://schemas.microsoft.com/office/powerpoint/2010/main" val="2762720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Police, ligne&#10;&#10;Description générée automatiquement">
            <a:extLst>
              <a:ext uri="{FF2B5EF4-FFF2-40B4-BE49-F238E27FC236}">
                <a16:creationId xmlns:a16="http://schemas.microsoft.com/office/drawing/2014/main" id="{D8445BDA-D267-BC10-F813-DB74D77C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219292"/>
            <a:ext cx="4174877" cy="1234199"/>
          </a:xfrm>
          <a:prstGeom prst="rect">
            <a:avLst/>
          </a:prstGeom>
        </p:spPr>
      </p:pic>
      <p:pic>
        <p:nvPicPr>
          <p:cNvPr id="8" name="Image 7" descr="Une image contenant texte, capture d’écran, Police, diagramme">
            <a:extLst>
              <a:ext uri="{FF2B5EF4-FFF2-40B4-BE49-F238E27FC236}">
                <a16:creationId xmlns:a16="http://schemas.microsoft.com/office/drawing/2014/main" id="{8C51B188-45DC-216A-010D-AD11958EB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11498"/>
            <a:ext cx="4174877" cy="1224526"/>
          </a:xfrm>
          <a:prstGeom prst="rect">
            <a:avLst/>
          </a:prstGeom>
        </p:spPr>
      </p:pic>
      <p:sp>
        <p:nvSpPr>
          <p:cNvPr id="16" name="ZoneTexte 15">
            <a:extLst>
              <a:ext uri="{FF2B5EF4-FFF2-40B4-BE49-F238E27FC236}">
                <a16:creationId xmlns:a16="http://schemas.microsoft.com/office/drawing/2014/main" id="{FDBE240E-B137-3E81-C409-4575B27E3AD3}"/>
              </a:ext>
            </a:extLst>
          </p:cNvPr>
          <p:cNvSpPr txBox="1"/>
          <p:nvPr/>
        </p:nvSpPr>
        <p:spPr>
          <a:xfrm>
            <a:off x="3183165" y="2082164"/>
            <a:ext cx="1159664" cy="1171539"/>
          </a:xfrm>
          <a:prstGeom prst="rect">
            <a:avLst/>
          </a:prstGeom>
          <a:noFill/>
        </p:spPr>
        <p:txBody>
          <a:bodyPr wrap="square" rtlCol="0">
            <a:spAutoFit/>
          </a:bodyPr>
          <a:lstStyle/>
          <a:p>
            <a:r>
              <a:rPr lang="fr-FR" sz="1013" b="1" dirty="0" err="1">
                <a:ea typeface="+mj-ea"/>
                <a:cs typeface="+mj-cs"/>
              </a:rPr>
              <a:t>January</a:t>
            </a:r>
            <a:r>
              <a:rPr lang="fr-FR" sz="1013" b="1" dirty="0">
                <a:ea typeface="+mj-ea"/>
                <a:cs typeface="+mj-cs"/>
              </a:rPr>
              <a:t> 2023: </a:t>
            </a:r>
          </a:p>
          <a:p>
            <a:r>
              <a:rPr lang="fr-FR" sz="1200" dirty="0" err="1"/>
              <a:t>Opening</a:t>
            </a:r>
            <a:r>
              <a:rPr lang="fr-FR" sz="1200" dirty="0"/>
              <a:t> of Mini-Lab </a:t>
            </a:r>
            <a:r>
              <a:rPr lang="fr-FR" sz="1200" dirty="0" err="1"/>
              <a:t>activities</a:t>
            </a:r>
            <a:endParaRPr lang="fr-FR" sz="1200" dirty="0"/>
          </a:p>
          <a:p>
            <a:r>
              <a:rPr lang="fr-FR" sz="1200" dirty="0"/>
              <a:t>in Maiduguri, Nigeria</a:t>
            </a:r>
          </a:p>
        </p:txBody>
      </p:sp>
      <p:sp>
        <p:nvSpPr>
          <p:cNvPr id="17" name="ZoneTexte 16">
            <a:extLst>
              <a:ext uri="{FF2B5EF4-FFF2-40B4-BE49-F238E27FC236}">
                <a16:creationId xmlns:a16="http://schemas.microsoft.com/office/drawing/2014/main" id="{12B8128B-9DAD-FAB6-8782-312466A5A1A9}"/>
              </a:ext>
            </a:extLst>
          </p:cNvPr>
          <p:cNvSpPr txBox="1"/>
          <p:nvPr/>
        </p:nvSpPr>
        <p:spPr>
          <a:xfrm>
            <a:off x="4655213" y="1497513"/>
            <a:ext cx="1707204" cy="248209"/>
          </a:xfrm>
          <a:prstGeom prst="rect">
            <a:avLst/>
          </a:prstGeom>
          <a:noFill/>
        </p:spPr>
        <p:txBody>
          <a:bodyPr wrap="square" rtlCol="0">
            <a:spAutoFit/>
          </a:bodyPr>
          <a:lstStyle/>
          <a:p>
            <a:r>
              <a:rPr lang="fr-FR" sz="1013" b="1" dirty="0">
                <a:solidFill>
                  <a:schemeClr val="accent1">
                    <a:lumMod val="75000"/>
                  </a:schemeClr>
                </a:solidFill>
                <a:ea typeface="+mj-ea"/>
                <a:cs typeface="+mj-cs"/>
              </a:rPr>
              <a:t>April 2022</a:t>
            </a:r>
          </a:p>
        </p:txBody>
      </p:sp>
      <p:sp>
        <p:nvSpPr>
          <p:cNvPr id="18" name="ZoneTexte 17">
            <a:extLst>
              <a:ext uri="{FF2B5EF4-FFF2-40B4-BE49-F238E27FC236}">
                <a16:creationId xmlns:a16="http://schemas.microsoft.com/office/drawing/2014/main" id="{24DBB3A9-49EA-9134-836C-2FEC03B5FF26}"/>
              </a:ext>
            </a:extLst>
          </p:cNvPr>
          <p:cNvSpPr txBox="1"/>
          <p:nvPr/>
        </p:nvSpPr>
        <p:spPr>
          <a:xfrm>
            <a:off x="4655213" y="3156828"/>
            <a:ext cx="1707204" cy="248209"/>
          </a:xfrm>
          <a:prstGeom prst="rect">
            <a:avLst/>
          </a:prstGeom>
          <a:noFill/>
        </p:spPr>
        <p:txBody>
          <a:bodyPr wrap="square" rtlCol="0">
            <a:spAutoFit/>
          </a:bodyPr>
          <a:lstStyle/>
          <a:p>
            <a:r>
              <a:rPr lang="fr-FR" sz="1013" b="1" dirty="0">
                <a:solidFill>
                  <a:schemeClr val="accent1">
                    <a:lumMod val="75000"/>
                  </a:schemeClr>
                </a:solidFill>
                <a:ea typeface="+mj-ea"/>
                <a:cs typeface="+mj-cs"/>
              </a:rPr>
              <a:t>April 2023</a:t>
            </a:r>
          </a:p>
        </p:txBody>
      </p:sp>
      <p:sp>
        <p:nvSpPr>
          <p:cNvPr id="19" name="Arc 18">
            <a:extLst>
              <a:ext uri="{FF2B5EF4-FFF2-40B4-BE49-F238E27FC236}">
                <a16:creationId xmlns:a16="http://schemas.microsoft.com/office/drawing/2014/main" id="{F7F4500D-396C-578A-F486-0F9B5A5ABBB0}"/>
              </a:ext>
            </a:extLst>
          </p:cNvPr>
          <p:cNvSpPr/>
          <p:nvPr/>
        </p:nvSpPr>
        <p:spPr>
          <a:xfrm flipH="1">
            <a:off x="4310537" y="2296834"/>
            <a:ext cx="1159664" cy="1776734"/>
          </a:xfrm>
          <a:prstGeom prst="arc">
            <a:avLst>
              <a:gd name="adj1" fmla="val 16052208"/>
              <a:gd name="adj2" fmla="val 5462227"/>
            </a:avLst>
          </a:prstGeom>
          <a:ln w="698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13"/>
          </a:p>
        </p:txBody>
      </p:sp>
      <p:sp>
        <p:nvSpPr>
          <p:cNvPr id="20" name="ZoneTexte 19">
            <a:extLst>
              <a:ext uri="{FF2B5EF4-FFF2-40B4-BE49-F238E27FC236}">
                <a16:creationId xmlns:a16="http://schemas.microsoft.com/office/drawing/2014/main" id="{660D8A55-83BA-2D47-2FDA-44839F6DA1DB}"/>
              </a:ext>
            </a:extLst>
          </p:cNvPr>
          <p:cNvSpPr txBox="1"/>
          <p:nvPr/>
        </p:nvSpPr>
        <p:spPr>
          <a:xfrm>
            <a:off x="3043259" y="3807161"/>
            <a:ext cx="1414155" cy="802207"/>
          </a:xfrm>
          <a:prstGeom prst="rect">
            <a:avLst/>
          </a:prstGeom>
          <a:noFill/>
        </p:spPr>
        <p:txBody>
          <a:bodyPr wrap="square" rtlCol="0">
            <a:spAutoFit/>
          </a:bodyPr>
          <a:lstStyle/>
          <a:p>
            <a:pPr algn="ctr"/>
            <a:r>
              <a:rPr lang="fr-FR" sz="1013" b="1" dirty="0"/>
              <a:t>+ 24%</a:t>
            </a:r>
          </a:p>
          <a:p>
            <a:pPr algn="ctr"/>
            <a:r>
              <a:rPr lang="fr-FR" sz="1200" dirty="0" err="1">
                <a:latin typeface="+mj-lt"/>
                <a:ea typeface="+mj-ea"/>
                <a:cs typeface="+mj-cs"/>
              </a:rPr>
              <a:t>Overall</a:t>
            </a:r>
            <a:r>
              <a:rPr lang="fr-FR" sz="1200" dirty="0">
                <a:latin typeface="+mj-lt"/>
                <a:ea typeface="+mj-ea"/>
                <a:cs typeface="+mj-cs"/>
              </a:rPr>
              <a:t> hand </a:t>
            </a:r>
            <a:r>
              <a:rPr lang="fr-FR" sz="1200" dirty="0" err="1">
                <a:latin typeface="+mj-lt"/>
                <a:ea typeface="+mj-ea"/>
                <a:cs typeface="+mj-cs"/>
              </a:rPr>
              <a:t>hygiene</a:t>
            </a:r>
            <a:r>
              <a:rPr lang="fr-FR" sz="1200" dirty="0">
                <a:latin typeface="+mj-lt"/>
                <a:ea typeface="+mj-ea"/>
                <a:cs typeface="+mj-cs"/>
              </a:rPr>
              <a:t> compliance</a:t>
            </a:r>
          </a:p>
        </p:txBody>
      </p:sp>
      <p:sp>
        <p:nvSpPr>
          <p:cNvPr id="21" name="Triangle isocèle 20">
            <a:extLst>
              <a:ext uri="{FF2B5EF4-FFF2-40B4-BE49-F238E27FC236}">
                <a16:creationId xmlns:a16="http://schemas.microsoft.com/office/drawing/2014/main" id="{C6033568-CECB-1EF1-CFC3-DBF68416BBBD}"/>
              </a:ext>
            </a:extLst>
          </p:cNvPr>
          <p:cNvSpPr/>
          <p:nvPr/>
        </p:nvSpPr>
        <p:spPr>
          <a:xfrm rot="1853498" flipH="1" flipV="1">
            <a:off x="4810941" y="4015151"/>
            <a:ext cx="185165" cy="148546"/>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2" name="ZoneTexte 21">
            <a:extLst>
              <a:ext uri="{FF2B5EF4-FFF2-40B4-BE49-F238E27FC236}">
                <a16:creationId xmlns:a16="http://schemas.microsoft.com/office/drawing/2014/main" id="{0B17056D-95F8-1066-DF4B-2C0A3E6F528A}"/>
              </a:ext>
            </a:extLst>
          </p:cNvPr>
          <p:cNvSpPr txBox="1"/>
          <p:nvPr/>
        </p:nvSpPr>
        <p:spPr>
          <a:xfrm>
            <a:off x="4572000" y="4650594"/>
            <a:ext cx="8196943" cy="334707"/>
          </a:xfrm>
          <a:prstGeom prst="rect">
            <a:avLst/>
          </a:prstGeom>
          <a:noFill/>
        </p:spPr>
        <p:txBody>
          <a:bodyPr wrap="square" rtlCol="0">
            <a:spAutoFit/>
          </a:bodyPr>
          <a:lstStyle/>
          <a:p>
            <a:r>
              <a:rPr lang="fr-FR" sz="900" b="1" dirty="0"/>
              <a:t>Source: </a:t>
            </a:r>
          </a:p>
          <a:p>
            <a:r>
              <a:rPr lang="fr-FR" sz="675" dirty="0"/>
              <a:t>Hand </a:t>
            </a:r>
            <a:r>
              <a:rPr lang="fr-FR" sz="675" dirty="0" err="1"/>
              <a:t>Hygiene</a:t>
            </a:r>
            <a:r>
              <a:rPr lang="fr-FR" sz="675" dirty="0"/>
              <a:t> Observation Tool (HHOT), Project Nigeria Maiduguri, Date 04/2022 and 04/2023</a:t>
            </a:r>
          </a:p>
        </p:txBody>
      </p:sp>
      <p:sp>
        <p:nvSpPr>
          <p:cNvPr id="23" name="Espace réservé du contenu 2">
            <a:extLst>
              <a:ext uri="{FF2B5EF4-FFF2-40B4-BE49-F238E27FC236}">
                <a16:creationId xmlns:a16="http://schemas.microsoft.com/office/drawing/2014/main" id="{22ECBEC6-C39A-572E-D669-08623466EAB8}"/>
              </a:ext>
            </a:extLst>
          </p:cNvPr>
          <p:cNvSpPr txBox="1">
            <a:spLocks/>
          </p:cNvSpPr>
          <p:nvPr/>
        </p:nvSpPr>
        <p:spPr>
          <a:xfrm>
            <a:off x="202514" y="1553449"/>
            <a:ext cx="2416964" cy="326350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latin typeface="+mj-lt"/>
                <a:ea typeface="+mj-ea"/>
                <a:cs typeface="+mj-cs"/>
              </a:rPr>
              <a:t>Highlighting the </a:t>
            </a:r>
            <a:r>
              <a:rPr lang="en-US" sz="2100" b="1" dirty="0"/>
              <a:t>presence of MDROs </a:t>
            </a:r>
            <a:r>
              <a:rPr lang="en-US" sz="2100" b="1" dirty="0">
                <a:latin typeface="+mj-lt"/>
                <a:ea typeface="+mj-ea"/>
                <a:cs typeface="+mj-cs"/>
              </a:rPr>
              <a:t>in a hospital raises </a:t>
            </a:r>
            <a:r>
              <a:rPr lang="en-US" sz="2100" b="1" dirty="0"/>
              <a:t>awareness</a:t>
            </a:r>
            <a:r>
              <a:rPr lang="en-US" sz="2100" b="1" dirty="0">
                <a:latin typeface="+mj-lt"/>
                <a:ea typeface="+mj-ea"/>
                <a:cs typeface="+mj-cs"/>
              </a:rPr>
              <a:t> of the importance of IPC</a:t>
            </a:r>
          </a:p>
          <a:p>
            <a:pPr marL="0" indent="0">
              <a:buNone/>
            </a:pPr>
            <a:endParaRPr lang="en-US" sz="2100" b="1" dirty="0">
              <a:latin typeface="+mj-lt"/>
              <a:ea typeface="+mj-ea"/>
              <a:cs typeface="+mj-cs"/>
            </a:endParaRPr>
          </a:p>
          <a:p>
            <a:r>
              <a:rPr lang="fr-FR" sz="2100" b="1" dirty="0">
                <a:latin typeface="+mj-lt"/>
                <a:ea typeface="+mj-ea"/>
                <a:cs typeface="+mj-cs"/>
                <a:sym typeface="Wingdings" panose="05000000000000000000" pitchFamily="2" charset="2"/>
              </a:rPr>
              <a:t>Access to </a:t>
            </a:r>
            <a:r>
              <a:rPr lang="fr-FR" sz="2100" b="1" dirty="0" err="1">
                <a:latin typeface="+mj-lt"/>
                <a:ea typeface="+mj-ea"/>
                <a:cs typeface="+mj-cs"/>
                <a:sym typeface="Wingdings" panose="05000000000000000000" pitchFamily="2" charset="2"/>
              </a:rPr>
              <a:t>microbiology</a:t>
            </a:r>
            <a:r>
              <a:rPr lang="fr-FR" sz="2100" b="1" dirty="0">
                <a:latin typeface="+mj-lt"/>
                <a:ea typeface="+mj-ea"/>
                <a:cs typeface="+mj-cs"/>
                <a:sym typeface="Wingdings" panose="05000000000000000000" pitchFamily="2" charset="2"/>
              </a:rPr>
              <a:t> </a:t>
            </a:r>
            <a:r>
              <a:rPr lang="fr-FR" sz="2100" b="1" dirty="0" err="1">
                <a:latin typeface="+mj-lt"/>
                <a:ea typeface="+mj-ea"/>
                <a:cs typeface="+mj-cs"/>
                <a:sym typeface="Wingdings" panose="05000000000000000000" pitchFamily="2" charset="2"/>
              </a:rPr>
              <a:t>permits</a:t>
            </a:r>
            <a:r>
              <a:rPr lang="fr-FR" sz="2100" b="1" dirty="0">
                <a:latin typeface="+mj-lt"/>
                <a:ea typeface="+mj-ea"/>
                <a:cs typeface="+mj-cs"/>
                <a:sym typeface="Wingdings" panose="05000000000000000000" pitchFamily="2" charset="2"/>
              </a:rPr>
              <a:t> checking for </a:t>
            </a:r>
            <a:r>
              <a:rPr lang="fr-FR" sz="2100" b="1" dirty="0" err="1">
                <a:sym typeface="Wingdings" panose="05000000000000000000" pitchFamily="2" charset="2"/>
              </a:rPr>
              <a:t>healthcare</a:t>
            </a:r>
            <a:r>
              <a:rPr lang="fr-FR" sz="2100" b="1" dirty="0">
                <a:sym typeface="Wingdings" panose="05000000000000000000" pitchFamily="2" charset="2"/>
              </a:rPr>
              <a:t> </a:t>
            </a:r>
            <a:r>
              <a:rPr lang="fr-FR" sz="2100" b="1" dirty="0" err="1">
                <a:sym typeface="Wingdings" panose="05000000000000000000" pitchFamily="2" charset="2"/>
              </a:rPr>
              <a:t>related</a:t>
            </a:r>
            <a:r>
              <a:rPr lang="fr-FR" sz="2100" b="1" dirty="0">
                <a:sym typeface="Wingdings" panose="05000000000000000000" pitchFamily="2" charset="2"/>
              </a:rPr>
              <a:t> infection</a:t>
            </a:r>
          </a:p>
        </p:txBody>
      </p:sp>
      <p:sp>
        <p:nvSpPr>
          <p:cNvPr id="24" name="Rectangle 23">
            <a:extLst>
              <a:ext uri="{FF2B5EF4-FFF2-40B4-BE49-F238E27FC236}">
                <a16:creationId xmlns:a16="http://schemas.microsoft.com/office/drawing/2014/main" id="{03FEDA52-5EAC-5AF7-F328-80A5E5D8E44A}"/>
              </a:ext>
            </a:extLst>
          </p:cNvPr>
          <p:cNvSpPr/>
          <p:nvPr/>
        </p:nvSpPr>
        <p:spPr>
          <a:xfrm>
            <a:off x="3043260" y="1497512"/>
            <a:ext cx="5772128" cy="3153081"/>
          </a:xfrm>
          <a:prstGeom prst="rect">
            <a:avLst/>
          </a:prstGeom>
          <a:noFill/>
          <a:ln w="158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5" name="Titre 1">
            <a:extLst>
              <a:ext uri="{FF2B5EF4-FFF2-40B4-BE49-F238E27FC236}">
                <a16:creationId xmlns:a16="http://schemas.microsoft.com/office/drawing/2014/main" id="{8FD6239A-F0A3-3FAA-EC56-03F1D5A54B72}"/>
              </a:ext>
            </a:extLst>
          </p:cNvPr>
          <p:cNvSpPr txBox="1">
            <a:spLocks/>
          </p:cNvSpPr>
          <p:nvPr/>
        </p:nvSpPr>
        <p:spPr>
          <a:xfrm>
            <a:off x="571499" y="137403"/>
            <a:ext cx="71066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000" b="1" dirty="0"/>
              <a:t>Impact of microbiology access:</a:t>
            </a:r>
            <a:br>
              <a:rPr lang="en-US" sz="3000" b="1" dirty="0"/>
            </a:br>
            <a:r>
              <a:rPr lang="en-US" sz="3000" b="1" dirty="0">
                <a:ea typeface="+mn-ea"/>
                <a:cs typeface="+mn-cs"/>
              </a:rPr>
              <a:t>Infection Prevention and Control</a:t>
            </a:r>
            <a:endParaRPr lang="fr-FR" sz="3000" b="1" dirty="0">
              <a:ea typeface="+mn-ea"/>
              <a:cs typeface="+mn-cs"/>
            </a:endParaRPr>
          </a:p>
        </p:txBody>
      </p:sp>
    </p:spTree>
    <p:extLst>
      <p:ext uri="{BB962C8B-B14F-4D97-AF65-F5344CB8AC3E}">
        <p14:creationId xmlns:p14="http://schemas.microsoft.com/office/powerpoint/2010/main" val="78589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0045-1E4D-42DA-F29C-C2EDEE59DEBF}"/>
              </a:ext>
            </a:extLst>
          </p:cNvPr>
          <p:cNvSpPr>
            <a:spLocks noGrp="1"/>
          </p:cNvSpPr>
          <p:nvPr>
            <p:ph type="title"/>
          </p:nvPr>
        </p:nvSpPr>
        <p:spPr>
          <a:xfrm>
            <a:off x="242889" y="343514"/>
            <a:ext cx="8647906" cy="249299"/>
          </a:xfrm>
        </p:spPr>
        <p:txBody>
          <a:bodyPr/>
          <a:lstStyle/>
          <a:p>
            <a:r>
              <a:rPr lang="fr-FR" sz="1800" dirty="0">
                <a:effectLst/>
                <a:latin typeface="Aptos" panose="020B0004020202020204" pitchFamily="34" charset="0"/>
                <a:ea typeface="Times New Roman" panose="02020603050405020304" pitchFamily="18" charset="0"/>
                <a:cs typeface="Calibri" panose="020F0502020204030204" pitchFamily="34" charset="0"/>
              </a:rPr>
              <a:t>C</a:t>
            </a:r>
            <a:r>
              <a:rPr lang="fr-FR" sz="1800" dirty="0">
                <a:latin typeface="Aptos" panose="020B0004020202020204" pitchFamily="34" charset="0"/>
                <a:ea typeface="Times New Roman" panose="02020603050405020304" pitchFamily="18" charset="0"/>
                <a:cs typeface="Calibri" panose="020F0502020204030204" pitchFamily="34" charset="0"/>
              </a:rPr>
              <a:t>onclusion </a:t>
            </a:r>
            <a:r>
              <a:rPr lang="fr-FR" sz="1800" dirty="0">
                <a:effectLst/>
                <a:latin typeface="Aptos" panose="020B0004020202020204" pitchFamily="34" charset="0"/>
                <a:ea typeface="Times New Roman" panose="02020603050405020304" pitchFamily="18" charset="0"/>
                <a:cs typeface="Calibri" panose="020F0502020204030204" pitchFamily="34" charset="0"/>
              </a:rPr>
              <a:t> </a:t>
            </a:r>
            <a:endParaRPr lang="fr-BE" dirty="0"/>
          </a:p>
        </p:txBody>
      </p:sp>
      <p:sp>
        <p:nvSpPr>
          <p:cNvPr id="3" name="Content Placeholder 2">
            <a:extLst>
              <a:ext uri="{FF2B5EF4-FFF2-40B4-BE49-F238E27FC236}">
                <a16:creationId xmlns:a16="http://schemas.microsoft.com/office/drawing/2014/main" id="{69D9C65F-D660-D043-71AF-5120BDD7E495}"/>
              </a:ext>
            </a:extLst>
          </p:cNvPr>
          <p:cNvSpPr>
            <a:spLocks noGrp="1"/>
          </p:cNvSpPr>
          <p:nvPr>
            <p:ph idx="1"/>
          </p:nvPr>
        </p:nvSpPr>
        <p:spPr/>
        <p:txBody>
          <a:bodyPr/>
          <a:lstStyle/>
          <a:p>
            <a:r>
              <a:rPr lang="fr-BE" dirty="0"/>
              <a:t>Les autres piliers en place avant  la Microbio </a:t>
            </a:r>
          </a:p>
          <a:p>
            <a:r>
              <a:rPr lang="fr-BE" dirty="0"/>
              <a:t>Procédures standardisées et une évaluation approfondie pour la validation du labo</a:t>
            </a:r>
          </a:p>
          <a:p>
            <a:r>
              <a:rPr lang="fr-BE" dirty="0"/>
              <a:t>Approche est le renforcement des compétences en Bactériologie</a:t>
            </a:r>
          </a:p>
          <a:p>
            <a:r>
              <a:rPr lang="fr-BE" dirty="0"/>
              <a:t>Gestions des données et surveillance</a:t>
            </a:r>
          </a:p>
          <a:p>
            <a:endParaRPr lang="fr-BE" dirty="0"/>
          </a:p>
          <a:p>
            <a:endParaRPr lang="fr-BE" dirty="0"/>
          </a:p>
          <a:p>
            <a:endParaRPr lang="fr-BE" dirty="0"/>
          </a:p>
        </p:txBody>
      </p:sp>
    </p:spTree>
    <p:extLst>
      <p:ext uri="{BB962C8B-B14F-4D97-AF65-F5344CB8AC3E}">
        <p14:creationId xmlns:p14="http://schemas.microsoft.com/office/powerpoint/2010/main" val="752362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54241E0-6C57-FC5E-D494-3F1C7F30258F}"/>
              </a:ext>
            </a:extLst>
          </p:cNvPr>
          <p:cNvSpPr>
            <a:spLocks noGrp="1"/>
          </p:cNvSpPr>
          <p:nvPr>
            <p:ph type="title"/>
          </p:nvPr>
        </p:nvSpPr>
        <p:spPr>
          <a:xfrm>
            <a:off x="1882588" y="551329"/>
            <a:ext cx="5655242" cy="2196353"/>
          </a:xfrm>
        </p:spPr>
        <p:txBody>
          <a:bodyPr vert="horz" wrap="square" lIns="68580" tIns="34290" rIns="68580" bIns="34290" rtlCol="0" anchor="b" anchorCtr="0">
            <a:normAutofit/>
          </a:bodyPr>
          <a:lstStyle/>
          <a:p>
            <a:pPr eaLnBrk="1" hangingPunct="1">
              <a:lnSpc>
                <a:spcPct val="90000"/>
              </a:lnSpc>
              <a:defRPr/>
            </a:pPr>
            <a:r>
              <a:rPr lang="en-US" sz="3150" dirty="0">
                <a:solidFill>
                  <a:srgbClr val="FFFFFF"/>
                </a:solidFill>
              </a:rPr>
              <a:t>Merci</a:t>
            </a:r>
            <a:br>
              <a:rPr lang="en-US" sz="3150" dirty="0">
                <a:solidFill>
                  <a:srgbClr val="FFFFFF"/>
                </a:solidFill>
              </a:rPr>
            </a:br>
            <a:r>
              <a:rPr lang="en-US" sz="3150" dirty="0">
                <a:solidFill>
                  <a:srgbClr val="FFFFFF"/>
                </a:solidFill>
              </a:rPr>
              <a:t>Thank </a:t>
            </a:r>
          </a:p>
        </p:txBody>
      </p:sp>
      <p:sp>
        <p:nvSpPr>
          <p:cNvPr id="16" name="Text Placeholder 2">
            <a:extLst>
              <a:ext uri="{FF2B5EF4-FFF2-40B4-BE49-F238E27FC236}">
                <a16:creationId xmlns:a16="http://schemas.microsoft.com/office/drawing/2014/main" id="{2DA4072E-2B27-F202-423B-0CE3BF2D3CF6}"/>
              </a:ext>
            </a:extLst>
          </p:cNvPr>
          <p:cNvSpPr>
            <a:spLocks noGrp="1"/>
          </p:cNvSpPr>
          <p:nvPr>
            <p:ph type="body" idx="1"/>
          </p:nvPr>
        </p:nvSpPr>
        <p:spPr>
          <a:xfrm>
            <a:off x="931209" y="3453093"/>
            <a:ext cx="5628347" cy="1093694"/>
          </a:xfrm>
        </p:spPr>
        <p:txBody>
          <a:bodyPr vert="horz" lIns="68580" tIns="34290" rIns="68580" bIns="34290" rtlCol="0" anchor="ctr">
            <a:normAutofit/>
          </a:bodyPr>
          <a:lstStyle/>
          <a:p>
            <a:pPr algn="ctr">
              <a:lnSpc>
                <a:spcPct val="90000"/>
              </a:lnSpc>
              <a:spcBef>
                <a:spcPts val="750"/>
              </a:spcBef>
              <a:defRPr/>
            </a:pPr>
            <a:r>
              <a:rPr lang="en-US" sz="3300" dirty="0">
                <a:solidFill>
                  <a:schemeClr val="bg1">
                    <a:lumMod val="65000"/>
                  </a:schemeClr>
                </a:solidFill>
              </a:rPr>
              <a:t>QUESTIONS?</a:t>
            </a:r>
          </a:p>
        </p:txBody>
      </p:sp>
      <p:sp>
        <p:nvSpPr>
          <p:cNvPr id="44036" name="Espace réservé du numéro de diapositive 1">
            <a:extLst>
              <a:ext uri="{FF2B5EF4-FFF2-40B4-BE49-F238E27FC236}">
                <a16:creationId xmlns:a16="http://schemas.microsoft.com/office/drawing/2014/main" id="{6D43816F-5E7B-2E7F-A36A-F3B11BE8C418}"/>
              </a:ext>
            </a:extLst>
          </p:cNvPr>
          <p:cNvSpPr>
            <a:spLocks noGrp="1" noChangeArrowheads="1"/>
          </p:cNvSpPr>
          <p:nvPr>
            <p:ph type="sldNum" sz="quarter" idx="12"/>
          </p:nvPr>
        </p:nvSpPr>
        <p:spPr bwMode="auto">
          <a:xfrm>
            <a:off x="7726680" y="4835128"/>
            <a:ext cx="252032"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rmAutofit/>
          </a:bodyPr>
          <a:lstStyle>
            <a:lvl1pPr>
              <a:defRPr>
                <a:solidFill>
                  <a:schemeClr val="tx1"/>
                </a:solidFill>
                <a:latin typeface="Times New Roman" panose="02020603050405020304" pitchFamily="18" charset="0"/>
                <a:cs typeface="Arial" panose="020B0604020202020204" pitchFamily="34" charset="0"/>
              </a:defRPr>
            </a:lvl1pPr>
            <a:lvl2pPr marL="557213" indent="-214313">
              <a:defRPr>
                <a:solidFill>
                  <a:schemeClr val="tx1"/>
                </a:solidFill>
                <a:latin typeface="Times New Roman" panose="02020603050405020304" pitchFamily="18" charset="0"/>
                <a:cs typeface="Arial" panose="020B0604020202020204" pitchFamily="34" charset="0"/>
              </a:defRPr>
            </a:lvl2pPr>
            <a:lvl3pPr marL="857250" indent="-171450">
              <a:defRPr>
                <a:solidFill>
                  <a:schemeClr val="tx1"/>
                </a:solidFill>
                <a:latin typeface="Times New Roman" panose="02020603050405020304" pitchFamily="18" charset="0"/>
                <a:cs typeface="Arial" panose="020B0604020202020204" pitchFamily="34" charset="0"/>
              </a:defRPr>
            </a:lvl3pPr>
            <a:lvl4pPr marL="1200150" indent="-171450">
              <a:defRPr>
                <a:solidFill>
                  <a:schemeClr val="tx1"/>
                </a:solidFill>
                <a:latin typeface="Times New Roman" panose="02020603050405020304" pitchFamily="18" charset="0"/>
                <a:cs typeface="Arial" panose="020B0604020202020204" pitchFamily="34" charset="0"/>
              </a:defRPr>
            </a:lvl4pPr>
            <a:lvl5pPr marL="1543050" indent="-171450">
              <a:defRPr>
                <a:solidFill>
                  <a:schemeClr val="tx1"/>
                </a:solidFill>
                <a:latin typeface="Times New Roman" panose="02020603050405020304" pitchFamily="18"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Aft>
                <a:spcPts val="450"/>
              </a:spcAft>
            </a:pPr>
            <a:fld id="{DF564317-C923-4169-AD4B-66C7BA4E0F3F}" type="slidenum">
              <a:rPr lang="en-US" altLang="fr-FR" sz="750">
                <a:solidFill>
                  <a:schemeClr val="tx1">
                    <a:lumMod val="50000"/>
                    <a:lumOff val="50000"/>
                  </a:schemeClr>
                </a:solidFill>
                <a:latin typeface="+mn-lt"/>
                <a:cs typeface="+mn-cs"/>
              </a:rPr>
              <a:pPr>
                <a:spcAft>
                  <a:spcPts val="450"/>
                </a:spcAft>
              </a:pPr>
              <a:t>28</a:t>
            </a:fld>
            <a:endParaRPr lang="en-US" altLang="fr-FR" sz="750">
              <a:solidFill>
                <a:schemeClr val="tx1">
                  <a:lumMod val="50000"/>
                  <a:lumOff val="50000"/>
                </a:schemeClr>
              </a:solidFill>
              <a:latin typeface="+mn-lt"/>
              <a:cs typeface="+mn-cs"/>
            </a:endParaRPr>
          </a:p>
        </p:txBody>
      </p:sp>
      <p:sp>
        <p:nvSpPr>
          <p:cNvPr id="44037" name="Title 1">
            <a:extLst>
              <a:ext uri="{FF2B5EF4-FFF2-40B4-BE49-F238E27FC236}">
                <a16:creationId xmlns:a16="http://schemas.microsoft.com/office/drawing/2014/main" id="{76A7224C-5744-3A97-B4B8-673BB96526BC}"/>
              </a:ext>
            </a:extLst>
          </p:cNvPr>
          <p:cNvSpPr txBox="1">
            <a:spLocks noChangeArrowheads="1"/>
          </p:cNvSpPr>
          <p:nvPr/>
        </p:nvSpPr>
        <p:spPr bwMode="auto">
          <a:xfrm>
            <a:off x="224790" y="789543"/>
            <a:ext cx="6503194" cy="116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pPr>
            <a:r>
              <a:rPr lang="fr-FR" altLang="fr-FR" sz="6600" b="1" i="1" dirty="0">
                <a:latin typeface="Calibri" panose="020F0502020204030204" pitchFamily="34" charset="0"/>
                <a:cs typeface="Times New Roman" panose="02020603050405020304" pitchFamily="18" charset="0"/>
              </a:rPr>
              <a:t>Merci</a:t>
            </a:r>
          </a:p>
        </p:txBody>
      </p:sp>
      <p:pic>
        <p:nvPicPr>
          <p:cNvPr id="2" name="Picture 1" descr="A red stuffed animal with big eyes&#10;&#10;AI-generated content may be incorrect.">
            <a:extLst>
              <a:ext uri="{FF2B5EF4-FFF2-40B4-BE49-F238E27FC236}">
                <a16:creationId xmlns:a16="http://schemas.microsoft.com/office/drawing/2014/main" id="{DD6E756F-92E4-F199-1122-7DCDC995499D}"/>
              </a:ext>
            </a:extLst>
          </p:cNvPr>
          <p:cNvPicPr>
            <a:picLocks noChangeAspect="1"/>
          </p:cNvPicPr>
          <p:nvPr/>
        </p:nvPicPr>
        <p:blipFill>
          <a:blip r:embed="rId3"/>
          <a:stretch>
            <a:fillRect/>
          </a:stretch>
        </p:blipFill>
        <p:spPr>
          <a:xfrm>
            <a:off x="4822372" y="0"/>
            <a:ext cx="3156857" cy="5143500"/>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B642DFF7-C11D-4941-8194-BF8EA07462D2}"/>
              </a:ext>
            </a:extLst>
          </p:cNvPr>
          <p:cNvPicPr>
            <a:picLocks noChangeAspect="1"/>
          </p:cNvPicPr>
          <p:nvPr/>
        </p:nvPicPr>
        <p:blipFill>
          <a:blip r:embed="rId3"/>
          <a:stretch>
            <a:fillRect/>
          </a:stretch>
        </p:blipFill>
        <p:spPr>
          <a:xfrm>
            <a:off x="1237307" y="944675"/>
            <a:ext cx="6466185" cy="1246910"/>
          </a:xfrm>
          <a:prstGeom prst="rect">
            <a:avLst/>
          </a:prstGeom>
        </p:spPr>
      </p:pic>
      <p:sp>
        <p:nvSpPr>
          <p:cNvPr id="18" name="Espace réservé du contenu 2">
            <a:extLst>
              <a:ext uri="{FF2B5EF4-FFF2-40B4-BE49-F238E27FC236}">
                <a16:creationId xmlns:a16="http://schemas.microsoft.com/office/drawing/2014/main" id="{12E465F1-7178-4BC7-95A3-D38015171BAC}"/>
              </a:ext>
            </a:extLst>
          </p:cNvPr>
          <p:cNvSpPr txBox="1">
            <a:spLocks/>
          </p:cNvSpPr>
          <p:nvPr/>
        </p:nvSpPr>
        <p:spPr>
          <a:xfrm>
            <a:off x="3480834" y="2646017"/>
            <a:ext cx="2448272" cy="40186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a:latin typeface="+mj-lt"/>
              </a:rPr>
              <a:t>Mauvais usage des antibiotiques</a:t>
            </a:r>
          </a:p>
        </p:txBody>
      </p:sp>
      <p:sp>
        <p:nvSpPr>
          <p:cNvPr id="19" name="Espace réservé du contenu 2">
            <a:extLst>
              <a:ext uri="{FF2B5EF4-FFF2-40B4-BE49-F238E27FC236}">
                <a16:creationId xmlns:a16="http://schemas.microsoft.com/office/drawing/2014/main" id="{A59F04C3-45CB-4858-A9B2-AB8316215865}"/>
              </a:ext>
            </a:extLst>
          </p:cNvPr>
          <p:cNvSpPr txBox="1">
            <a:spLocks/>
          </p:cNvSpPr>
          <p:nvPr/>
        </p:nvSpPr>
        <p:spPr>
          <a:xfrm>
            <a:off x="5709458" y="2571750"/>
            <a:ext cx="2448272" cy="40186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a:latin typeface="+mj-lt"/>
              </a:rPr>
              <a:t>Pas d’accès aux outils diagnostics microbiologiques</a:t>
            </a:r>
          </a:p>
        </p:txBody>
      </p:sp>
      <p:sp>
        <p:nvSpPr>
          <p:cNvPr id="34" name="Titre 1">
            <a:extLst>
              <a:ext uri="{FF2B5EF4-FFF2-40B4-BE49-F238E27FC236}">
                <a16:creationId xmlns:a16="http://schemas.microsoft.com/office/drawing/2014/main" id="{945B40CB-97CA-4D53-B4FA-03DAE87AE444}"/>
              </a:ext>
            </a:extLst>
          </p:cNvPr>
          <p:cNvSpPr>
            <a:spLocks noGrp="1"/>
          </p:cNvSpPr>
          <p:nvPr>
            <p:ph type="title"/>
          </p:nvPr>
        </p:nvSpPr>
        <p:spPr>
          <a:xfrm>
            <a:off x="278079" y="415177"/>
            <a:ext cx="5162604" cy="369021"/>
          </a:xfrm>
        </p:spPr>
        <p:txBody>
          <a:bodyPr>
            <a:normAutofit/>
          </a:bodyPr>
          <a:lstStyle/>
          <a:p>
            <a:r>
              <a:rPr lang="fr-FR" sz="2100" dirty="0">
                <a:solidFill>
                  <a:srgbClr val="C00000"/>
                </a:solidFill>
              </a:rPr>
              <a:t>Spécificités du contexte humanitaire</a:t>
            </a:r>
          </a:p>
        </p:txBody>
      </p:sp>
      <p:sp>
        <p:nvSpPr>
          <p:cNvPr id="4" name="Espace réservé du numéro de diapositive 3">
            <a:extLst>
              <a:ext uri="{FF2B5EF4-FFF2-40B4-BE49-F238E27FC236}">
                <a16:creationId xmlns:a16="http://schemas.microsoft.com/office/drawing/2014/main" id="{2C685B70-D789-44D0-94C9-D1AF171D393C}"/>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76E1F2-0F39-4D89-86AB-28B5DD14AD14}" type="slidenum">
              <a:rPr lang="fr-FR" smtClean="0"/>
              <a:pPr/>
              <a:t>3</a:t>
            </a:fld>
            <a:endParaRPr lang="fr-FR"/>
          </a:p>
        </p:txBody>
      </p:sp>
      <p:sp>
        <p:nvSpPr>
          <p:cNvPr id="35" name="Espace réservé du contenu 2">
            <a:extLst>
              <a:ext uri="{FF2B5EF4-FFF2-40B4-BE49-F238E27FC236}">
                <a16:creationId xmlns:a16="http://schemas.microsoft.com/office/drawing/2014/main" id="{BA7A4E29-4320-421D-845B-07A5C5A893BC}"/>
              </a:ext>
            </a:extLst>
          </p:cNvPr>
          <p:cNvSpPr txBox="1">
            <a:spLocks/>
          </p:cNvSpPr>
          <p:nvPr/>
        </p:nvSpPr>
        <p:spPr>
          <a:xfrm>
            <a:off x="766624" y="2658147"/>
            <a:ext cx="2448272" cy="40186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a:latin typeface="+mj-lt"/>
              </a:rPr>
              <a:t>Hôpitaux précaires, mauvaises conditions d’hygiène</a:t>
            </a:r>
          </a:p>
        </p:txBody>
      </p:sp>
    </p:spTree>
    <p:extLst>
      <p:ext uri="{BB962C8B-B14F-4D97-AF65-F5344CB8AC3E}">
        <p14:creationId xmlns:p14="http://schemas.microsoft.com/office/powerpoint/2010/main" val="29109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2"/>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err="1">
              <a:solidFill>
                <a:schemeClr val="tx1"/>
              </a:solidFill>
            </a:endParaRPr>
          </a:p>
        </p:txBody>
      </p:sp>
      <p:pic>
        <p:nvPicPr>
          <p:cNvPr id="12" name="Picture 11">
            <a:extLst>
              <a:ext uri="{FF2B5EF4-FFF2-40B4-BE49-F238E27FC236}">
                <a16:creationId xmlns:a16="http://schemas.microsoft.com/office/drawing/2014/main" id="{AD7BCC2B-A9F4-5CF9-FBE9-B3146BADCE64}"/>
              </a:ext>
            </a:extLst>
          </p:cNvPr>
          <p:cNvPicPr>
            <a:picLocks noChangeAspect="1"/>
          </p:cNvPicPr>
          <p:nvPr/>
        </p:nvPicPr>
        <p:blipFill>
          <a:blip r:embed="rId3"/>
          <a:stretch>
            <a:fillRect/>
          </a:stretch>
        </p:blipFill>
        <p:spPr>
          <a:xfrm>
            <a:off x="232542" y="184345"/>
            <a:ext cx="4089880" cy="3836608"/>
          </a:xfrm>
          <a:prstGeom prst="rect">
            <a:avLst/>
          </a:prstGeom>
        </p:spPr>
      </p:pic>
      <p:sp>
        <p:nvSpPr>
          <p:cNvPr id="13" name="Text Box 3">
            <a:extLst>
              <a:ext uri="{FF2B5EF4-FFF2-40B4-BE49-F238E27FC236}">
                <a16:creationId xmlns:a16="http://schemas.microsoft.com/office/drawing/2014/main" id="{DCE86D58-44A4-7685-26CB-8103D54EB7CE}"/>
              </a:ext>
            </a:extLst>
          </p:cNvPr>
          <p:cNvSpPr txBox="1">
            <a:spLocks noChangeArrowheads="1"/>
          </p:cNvSpPr>
          <p:nvPr/>
        </p:nvSpPr>
        <p:spPr bwMode="auto">
          <a:xfrm>
            <a:off x="304015" y="4395572"/>
            <a:ext cx="2783865" cy="294723"/>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800" i="1" dirty="0">
                <a:solidFill>
                  <a:schemeClr val="tx1"/>
                </a:solidFill>
              </a:rPr>
              <a:t>Clinical Microbiology and Infection</a:t>
            </a:r>
            <a:r>
              <a:rPr lang="en-US" altLang="en-US" sz="800" dirty="0">
                <a:solidFill>
                  <a:schemeClr val="tx1"/>
                </a:solidFill>
              </a:rPr>
              <a:t> 2017 23, 426-433 </a:t>
            </a:r>
          </a:p>
        </p:txBody>
      </p:sp>
      <p:sp>
        <p:nvSpPr>
          <p:cNvPr id="2" name="Text Placeholder 2">
            <a:extLst>
              <a:ext uri="{FF2B5EF4-FFF2-40B4-BE49-F238E27FC236}">
                <a16:creationId xmlns:a16="http://schemas.microsoft.com/office/drawing/2014/main" id="{C6AB9D88-4BF7-CBCD-B8BE-D71CBF87AF29}"/>
              </a:ext>
            </a:extLst>
          </p:cNvPr>
          <p:cNvSpPr txBox="1">
            <a:spLocks/>
          </p:cNvSpPr>
          <p:nvPr/>
        </p:nvSpPr>
        <p:spPr>
          <a:xfrm>
            <a:off x="4122326" y="4276902"/>
            <a:ext cx="4779390" cy="826787"/>
          </a:xfrm>
          <a:prstGeom prst="rect">
            <a:avLst/>
          </a:prstGeom>
          <a:ln>
            <a:solidFill>
              <a:srgbClr val="C00000"/>
            </a:solidFill>
          </a:ln>
        </p:spPr>
        <p:txBody>
          <a:bodyPr vert="horz" lIns="121920" tIns="60960" rIns="121920" bIns="6096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FR" sz="1100" dirty="0">
                <a:solidFill>
                  <a:srgbClr val="C00000"/>
                </a:solidFill>
                <a:latin typeface="Calibri" panose="020F0502020204030204" pitchFamily="34" charset="0"/>
                <a:ea typeface="Calibri" panose="020F0502020204030204" pitchFamily="34" charset="0"/>
              </a:rPr>
              <a:t>400 ans de formation nécessaire en Afrique </a:t>
            </a:r>
            <a:r>
              <a:rPr lang="fr-FR" sz="1100" dirty="0" err="1">
                <a:solidFill>
                  <a:srgbClr val="C00000"/>
                </a:solidFill>
                <a:latin typeface="Calibri" panose="020F0502020204030204" pitchFamily="34" charset="0"/>
                <a:ea typeface="Calibri" panose="020F0502020204030204" pitchFamily="34" charset="0"/>
              </a:rPr>
              <a:t>sub</a:t>
            </a:r>
            <a:r>
              <a:rPr lang="fr-FR" sz="1100" dirty="0">
                <a:solidFill>
                  <a:srgbClr val="C00000"/>
                </a:solidFill>
                <a:latin typeface="Calibri" panose="020F0502020204030204" pitchFamily="34" charset="0"/>
                <a:ea typeface="Calibri" panose="020F0502020204030204" pitchFamily="34" charset="0"/>
              </a:rPr>
              <a:t> saharienne pour atteindre le  même ratio microbio/population qu’un pays comme USA ou UK </a:t>
            </a:r>
          </a:p>
          <a:p>
            <a:pPr marL="457189" lvl="1" indent="0">
              <a:buFont typeface="Arial" panose="020B0604020202020204" pitchFamily="34" charset="0"/>
              <a:buNone/>
            </a:pPr>
            <a:r>
              <a:rPr lang="fr-FR" sz="1100" dirty="0">
                <a:latin typeface="Calibri" panose="020F0502020204030204" pitchFamily="34" charset="0"/>
                <a:ea typeface="Calibri" panose="020F0502020204030204" pitchFamily="34" charset="0"/>
              </a:rPr>
              <a:t>(</a:t>
            </a:r>
            <a:r>
              <a:rPr lang="fr-FR" sz="800" dirty="0">
                <a:latin typeface="Cambria" panose="02040503050406030204" pitchFamily="18" charset="0"/>
              </a:rPr>
              <a:t>Wilson ML,. Access to </a:t>
            </a:r>
            <a:r>
              <a:rPr lang="fr-FR" sz="800" dirty="0" err="1">
                <a:latin typeface="Cambria" panose="02040503050406030204" pitchFamily="18" charset="0"/>
              </a:rPr>
              <a:t>pathology</a:t>
            </a:r>
            <a:r>
              <a:rPr lang="fr-FR" sz="800" dirty="0">
                <a:latin typeface="Cambria" panose="02040503050406030204" pitchFamily="18" charset="0"/>
              </a:rPr>
              <a:t> and </a:t>
            </a:r>
            <a:r>
              <a:rPr lang="fr-FR" sz="800" dirty="0" err="1">
                <a:latin typeface="Cambria" panose="02040503050406030204" pitchFamily="18" charset="0"/>
              </a:rPr>
              <a:t>laboratory</a:t>
            </a:r>
            <a:r>
              <a:rPr lang="fr-FR" sz="800" dirty="0">
                <a:latin typeface="Cambria" panose="02040503050406030204" pitchFamily="18" charset="0"/>
              </a:rPr>
              <a:t> </a:t>
            </a:r>
            <a:r>
              <a:rPr lang="fr-FR" sz="800" dirty="0" err="1">
                <a:latin typeface="Cambria" panose="02040503050406030204" pitchFamily="18" charset="0"/>
              </a:rPr>
              <a:t>medicine</a:t>
            </a:r>
            <a:r>
              <a:rPr lang="fr-FR" sz="800" dirty="0">
                <a:latin typeface="Cambria" panose="02040503050406030204" pitchFamily="18" charset="0"/>
              </a:rPr>
              <a:t> services: a crucial gap. </a:t>
            </a:r>
            <a:r>
              <a:rPr lang="fr-FR" sz="800" i="1" dirty="0">
                <a:latin typeface="Cambria" panose="02040503050406030204" pitchFamily="18" charset="0"/>
              </a:rPr>
              <a:t>Lancet. </a:t>
            </a:r>
            <a:r>
              <a:rPr lang="fr-FR" sz="800" dirty="0">
                <a:latin typeface="Cambria" panose="02040503050406030204" pitchFamily="18" charset="0"/>
              </a:rPr>
              <a:t>2018</a:t>
            </a:r>
            <a:endParaRPr lang="fr-FR" sz="800" dirty="0">
              <a:solidFill>
                <a:srgbClr val="C00000"/>
              </a:solidFill>
              <a:latin typeface="Cambria" panose="02040503050406030204" pitchFamily="18" charset="0"/>
              <a:ea typeface="Calibri" panose="020F0502020204030204" pitchFamily="34" charset="0"/>
            </a:endParaRPr>
          </a:p>
          <a:p>
            <a:pPr marL="0" indent="0">
              <a:lnSpc>
                <a:spcPct val="120000"/>
              </a:lnSpc>
              <a:buFont typeface="Arial" panose="020B0604020202020204" pitchFamily="34" charset="0"/>
              <a:buNone/>
            </a:pPr>
            <a:r>
              <a:rPr lang="en-GB" sz="1000" dirty="0">
                <a:solidFill>
                  <a:srgbClr val="C00000"/>
                </a:solidFill>
                <a:latin typeface="+mj-lt"/>
                <a:cs typeface="Calibri Light"/>
              </a:rPr>
              <a:t>       </a:t>
            </a:r>
          </a:p>
        </p:txBody>
      </p:sp>
      <p:pic>
        <p:nvPicPr>
          <p:cNvPr id="4" name="Picture 3">
            <a:extLst>
              <a:ext uri="{FF2B5EF4-FFF2-40B4-BE49-F238E27FC236}">
                <a16:creationId xmlns:a16="http://schemas.microsoft.com/office/drawing/2014/main" id="{B3439BDF-6581-73C1-5D71-F703495B0B3E}"/>
              </a:ext>
            </a:extLst>
          </p:cNvPr>
          <p:cNvPicPr>
            <a:picLocks noChangeAspect="1"/>
          </p:cNvPicPr>
          <p:nvPr/>
        </p:nvPicPr>
        <p:blipFill>
          <a:blip r:embed="rId4"/>
          <a:stretch>
            <a:fillRect/>
          </a:stretch>
        </p:blipFill>
        <p:spPr>
          <a:xfrm>
            <a:off x="4572000" y="1336500"/>
            <a:ext cx="4647153" cy="2840908"/>
          </a:xfrm>
          <a:prstGeom prst="rect">
            <a:avLst/>
          </a:prstGeom>
        </p:spPr>
      </p:pic>
      <p:sp>
        <p:nvSpPr>
          <p:cNvPr id="5" name="TextBox 4">
            <a:extLst>
              <a:ext uri="{FF2B5EF4-FFF2-40B4-BE49-F238E27FC236}">
                <a16:creationId xmlns:a16="http://schemas.microsoft.com/office/drawing/2014/main" id="{6543E59E-5039-2442-AB50-3A9A90DC2974}"/>
              </a:ext>
            </a:extLst>
          </p:cNvPr>
          <p:cNvSpPr txBox="1"/>
          <p:nvPr/>
        </p:nvSpPr>
        <p:spPr>
          <a:xfrm>
            <a:off x="5259065" y="1002075"/>
            <a:ext cx="3884935" cy="169277"/>
          </a:xfrm>
          <a:prstGeom prst="rect">
            <a:avLst/>
          </a:prstGeom>
          <a:noFill/>
        </p:spPr>
        <p:txBody>
          <a:bodyPr wrap="square" lIns="0" tIns="0" rIns="0" bIns="0" rtlCol="0">
            <a:spAutoFit/>
          </a:bodyPr>
          <a:lstStyle/>
          <a:p>
            <a:r>
              <a:rPr lang="fr-FR" sz="1100" dirty="0"/>
              <a:t>Accès à l’antibiogramme dans les bactériémies</a:t>
            </a:r>
          </a:p>
        </p:txBody>
      </p:sp>
      <p:sp>
        <p:nvSpPr>
          <p:cNvPr id="7" name="Titre 1">
            <a:extLst>
              <a:ext uri="{FF2B5EF4-FFF2-40B4-BE49-F238E27FC236}">
                <a16:creationId xmlns:a16="http://schemas.microsoft.com/office/drawing/2014/main" id="{074722F8-4694-1827-5A9D-FD10F13A18A7}"/>
              </a:ext>
            </a:extLst>
          </p:cNvPr>
          <p:cNvSpPr txBox="1">
            <a:spLocks/>
          </p:cNvSpPr>
          <p:nvPr/>
        </p:nvSpPr>
        <p:spPr>
          <a:xfrm>
            <a:off x="304015" y="273844"/>
            <a:ext cx="4560217" cy="369021"/>
          </a:xfrm>
          <a:prstGeom prst="rect">
            <a:avLst/>
          </a:prstGeom>
        </p:spPr>
        <p:txBody>
          <a:bodyPr>
            <a:normAutofit lnSpcReduction="10000"/>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fr-FR" sz="2100" dirty="0">
                <a:solidFill>
                  <a:srgbClr val="C00000"/>
                </a:solidFill>
              </a:rPr>
              <a:t>Accès à la microbio</a:t>
            </a:r>
          </a:p>
        </p:txBody>
      </p:sp>
    </p:spTree>
    <p:extLst>
      <p:ext uri="{BB962C8B-B14F-4D97-AF65-F5344CB8AC3E}">
        <p14:creationId xmlns:p14="http://schemas.microsoft.com/office/powerpoint/2010/main" val="3303237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6BC5-ABD2-98AA-A40C-4819AEEE5889}"/>
              </a:ext>
            </a:extLst>
          </p:cNvPr>
          <p:cNvSpPr>
            <a:spLocks noGrp="1"/>
          </p:cNvSpPr>
          <p:nvPr>
            <p:ph type="title"/>
          </p:nvPr>
        </p:nvSpPr>
        <p:spPr>
          <a:xfrm>
            <a:off x="248047" y="875142"/>
            <a:ext cx="8647906" cy="1073371"/>
          </a:xfrm>
        </p:spPr>
        <p:txBody>
          <a:bodyPr/>
          <a:lstStyle/>
          <a:p>
            <a:r>
              <a:rPr lang="fr-FR" sz="4000" dirty="0">
                <a:solidFill>
                  <a:srgbClr val="002060"/>
                </a:solidFill>
              </a:rPr>
              <a:t>Quels supports pour y répondre ?</a:t>
            </a:r>
            <a:br>
              <a:rPr lang="fr-FR" sz="4000" dirty="0">
                <a:solidFill>
                  <a:srgbClr val="002060"/>
                </a:solidFill>
              </a:rPr>
            </a:br>
            <a:endParaRPr lang="fr-BE" dirty="0"/>
          </a:p>
        </p:txBody>
      </p:sp>
      <p:pic>
        <p:nvPicPr>
          <p:cNvPr id="4" name="Image 24">
            <a:extLst>
              <a:ext uri="{FF2B5EF4-FFF2-40B4-BE49-F238E27FC236}">
                <a16:creationId xmlns:a16="http://schemas.microsoft.com/office/drawing/2014/main" id="{4093CDEF-117A-8D2A-0DB0-A1BE1C8A257E}"/>
              </a:ext>
            </a:extLst>
          </p:cNvPr>
          <p:cNvPicPr>
            <a:picLocks noGrp="1" noChangeAspect="1"/>
          </p:cNvPicPr>
          <p:nvPr>
            <p:ph idx="1"/>
          </p:nvPr>
        </p:nvPicPr>
        <p:blipFill>
          <a:blip r:embed="rId3"/>
          <a:stretch>
            <a:fillRect/>
          </a:stretch>
        </p:blipFill>
        <p:spPr>
          <a:xfrm>
            <a:off x="2536140" y="1336675"/>
            <a:ext cx="4586070" cy="3322638"/>
          </a:xfrm>
          <a:prstGeom prst="rect">
            <a:avLst/>
          </a:prstGeom>
        </p:spPr>
      </p:pic>
    </p:spTree>
    <p:extLst>
      <p:ext uri="{BB962C8B-B14F-4D97-AF65-F5344CB8AC3E}">
        <p14:creationId xmlns:p14="http://schemas.microsoft.com/office/powerpoint/2010/main" val="95176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err="1">
              <a:solidFill>
                <a:schemeClr val="tx1"/>
              </a:solidFill>
            </a:endParaRPr>
          </a:p>
        </p:txBody>
      </p:sp>
      <p:sp>
        <p:nvSpPr>
          <p:cNvPr id="12" name="Title 1">
            <a:extLst>
              <a:ext uri="{FF2B5EF4-FFF2-40B4-BE49-F238E27FC236}">
                <a16:creationId xmlns:a16="http://schemas.microsoft.com/office/drawing/2014/main" id="{CCB70A03-913F-00BC-390F-51EA84002CE9}"/>
              </a:ext>
            </a:extLst>
          </p:cNvPr>
          <p:cNvSpPr txBox="1">
            <a:spLocks/>
          </p:cNvSpPr>
          <p:nvPr/>
        </p:nvSpPr>
        <p:spPr>
          <a:xfrm>
            <a:off x="0" y="129694"/>
            <a:ext cx="8382000" cy="111839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fr-BE" sz="3200" dirty="0">
                <a:latin typeface="Arial Narrow" panose="020B0606020202030204" pitchFamily="34" charset="0"/>
                <a:ea typeface="Helvetica Neue Condensed Black" panose="02000503000000020004" pitchFamily="2" charset="0"/>
                <a:cs typeface="Helvetica Neue Condensed Black" panose="02000503000000020004" pitchFamily="2" charset="0"/>
              </a:rPr>
              <a:t>ACCÈS À LA MICROBIOLOGIE : RÉGIONS PRIORITAIRES</a:t>
            </a:r>
          </a:p>
          <a:p>
            <a:pPr algn="l"/>
            <a:endParaRPr lang="en-US" sz="3200" dirty="0">
              <a:latin typeface="Arial Narrow" panose="020B0606020202030204" pitchFamily="34" charset="0"/>
              <a:ea typeface="Helvetica Neue Condensed Black" panose="02000503000000020004" pitchFamily="2" charset="0"/>
              <a:cs typeface="Helvetica Neue Condensed Black" panose="02000503000000020004" pitchFamily="2" charset="0"/>
            </a:endParaRPr>
          </a:p>
        </p:txBody>
      </p:sp>
      <p:graphicFrame>
        <p:nvGraphicFramePr>
          <p:cNvPr id="13" name="Content Placeholder 2">
            <a:extLst>
              <a:ext uri="{FF2B5EF4-FFF2-40B4-BE49-F238E27FC236}">
                <a16:creationId xmlns:a16="http://schemas.microsoft.com/office/drawing/2014/main" id="{E30C8480-BA92-2A8F-6561-1A10A25E70B8}"/>
              </a:ext>
            </a:extLst>
          </p:cNvPr>
          <p:cNvGraphicFramePr>
            <a:graphicFrameLocks/>
          </p:cNvGraphicFramePr>
          <p:nvPr>
            <p:extLst>
              <p:ext uri="{D42A27DB-BD31-4B8C-83A1-F6EECF244321}">
                <p14:modId xmlns:p14="http://schemas.microsoft.com/office/powerpoint/2010/main" val="922669127"/>
              </p:ext>
            </p:extLst>
          </p:nvPr>
        </p:nvGraphicFramePr>
        <p:xfrm>
          <a:off x="112032" y="1079500"/>
          <a:ext cx="8382000" cy="3934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248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F871DF-5D44-467A-8FEB-AB83BBA744E4}"/>
              </a:ext>
            </a:extLst>
          </p:cNvPr>
          <p:cNvSpPr/>
          <p:nvPr/>
        </p:nvSpPr>
        <p:spPr>
          <a:xfrm>
            <a:off x="0" y="2209171"/>
            <a:ext cx="112032" cy="480093"/>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2000" err="1">
              <a:solidFill>
                <a:schemeClr val="tx1"/>
              </a:solidFill>
            </a:endParaRPr>
          </a:p>
        </p:txBody>
      </p:sp>
      <p:sp>
        <p:nvSpPr>
          <p:cNvPr id="4" name="Title 1">
            <a:extLst>
              <a:ext uri="{FF2B5EF4-FFF2-40B4-BE49-F238E27FC236}">
                <a16:creationId xmlns:a16="http://schemas.microsoft.com/office/drawing/2014/main" id="{3DFE0AF3-A996-50CD-4E0A-D376060FF9C9}"/>
              </a:ext>
            </a:extLst>
          </p:cNvPr>
          <p:cNvSpPr txBox="1">
            <a:spLocks/>
          </p:cNvSpPr>
          <p:nvPr/>
        </p:nvSpPr>
        <p:spPr>
          <a:xfrm>
            <a:off x="-101600" y="138088"/>
            <a:ext cx="7758545" cy="1133499"/>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fr-BE" sz="3000" dirty="0">
                <a:latin typeface="Arial Narrow" panose="020B0606020202030204" pitchFamily="34" charset="0"/>
              </a:rPr>
              <a:t>ACCÈS À LA MICROBIOLOGIE : POPULATIONS PRIORITAIRES</a:t>
            </a:r>
          </a:p>
        </p:txBody>
      </p:sp>
      <p:graphicFrame>
        <p:nvGraphicFramePr>
          <p:cNvPr id="5" name="Content Placeholder 2">
            <a:extLst>
              <a:ext uri="{FF2B5EF4-FFF2-40B4-BE49-F238E27FC236}">
                <a16:creationId xmlns:a16="http://schemas.microsoft.com/office/drawing/2014/main" id="{5213C5C6-D430-6C48-DB85-0CDBA788B447}"/>
              </a:ext>
            </a:extLst>
          </p:cNvPr>
          <p:cNvGraphicFramePr>
            <a:graphicFrameLocks/>
          </p:cNvGraphicFramePr>
          <p:nvPr>
            <p:extLst>
              <p:ext uri="{D42A27DB-BD31-4B8C-83A1-F6EECF244321}">
                <p14:modId xmlns:p14="http://schemas.microsoft.com/office/powerpoint/2010/main" val="2340885892"/>
              </p:ext>
            </p:extLst>
          </p:nvPr>
        </p:nvGraphicFramePr>
        <p:xfrm>
          <a:off x="162832" y="1000125"/>
          <a:ext cx="8513536" cy="4005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16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2EF6CE1-925E-C39C-43B9-D7BDD1F801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39553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fferent types of pills&#10;&#10;Description automatically generated">
            <a:extLst>
              <a:ext uri="{FF2B5EF4-FFF2-40B4-BE49-F238E27FC236}">
                <a16:creationId xmlns:a16="http://schemas.microsoft.com/office/drawing/2014/main" id="{2156EDCB-74AC-7696-BAA7-47BC79848C4B}"/>
              </a:ext>
            </a:extLst>
          </p:cNvPr>
          <p:cNvPicPr>
            <a:picLocks noChangeAspect="1"/>
          </p:cNvPicPr>
          <p:nvPr/>
        </p:nvPicPr>
        <p:blipFill>
          <a:blip r:embed="rId5"/>
          <a:stretch>
            <a:fillRect/>
          </a:stretch>
        </p:blipFill>
        <p:spPr>
          <a:xfrm>
            <a:off x="0" y="3814083"/>
            <a:ext cx="3084459" cy="1789276"/>
          </a:xfrm>
          <a:prstGeom prst="rect">
            <a:avLst/>
          </a:prstGeom>
        </p:spPr>
      </p:pic>
    </p:spTree>
    <p:extLst>
      <p:ext uri="{BB962C8B-B14F-4D97-AF65-F5344CB8AC3E}">
        <p14:creationId xmlns:p14="http://schemas.microsoft.com/office/powerpoint/2010/main" val="47476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0D2712FC-4F4E-55CC-6ABF-9E83E0AD915D}"/>
              </a:ext>
            </a:extLst>
          </p:cNvPr>
          <p:cNvSpPr/>
          <p:nvPr/>
        </p:nvSpPr>
        <p:spPr>
          <a:xfrm>
            <a:off x="5071621" y="2214808"/>
            <a:ext cx="490194" cy="78291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2000" dirty="0" err="1">
              <a:solidFill>
                <a:schemeClr val="tx1"/>
              </a:solidFill>
            </a:endParaRPr>
          </a:p>
        </p:txBody>
      </p:sp>
      <p:sp>
        <p:nvSpPr>
          <p:cNvPr id="3" name="Rectangle: Rounded Corners 2">
            <a:extLst>
              <a:ext uri="{FF2B5EF4-FFF2-40B4-BE49-F238E27FC236}">
                <a16:creationId xmlns:a16="http://schemas.microsoft.com/office/drawing/2014/main" id="{26BD76A8-ED12-1EC3-7CAD-7D00806567EA}"/>
              </a:ext>
            </a:extLst>
          </p:cNvPr>
          <p:cNvSpPr/>
          <p:nvPr/>
        </p:nvSpPr>
        <p:spPr>
          <a:xfrm>
            <a:off x="1687400" y="1501948"/>
            <a:ext cx="2300139" cy="7128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Microbiologie « artisanale », </a:t>
            </a:r>
          </a:p>
          <a:p>
            <a:pPr algn="ctr"/>
            <a:r>
              <a:rPr lang="fr-FR" sz="1100" dirty="0">
                <a:solidFill>
                  <a:schemeClr val="tx1"/>
                </a:solidFill>
              </a:rPr>
              <a:t>mise en culture en milieu sélectif… </a:t>
            </a:r>
          </a:p>
        </p:txBody>
      </p:sp>
      <p:sp>
        <p:nvSpPr>
          <p:cNvPr id="4" name="Rectangle: Rounded Corners 3">
            <a:extLst>
              <a:ext uri="{FF2B5EF4-FFF2-40B4-BE49-F238E27FC236}">
                <a16:creationId xmlns:a16="http://schemas.microsoft.com/office/drawing/2014/main" id="{98EF7F0D-0205-4AEA-90B5-6A39C38A90A0}"/>
              </a:ext>
            </a:extLst>
          </p:cNvPr>
          <p:cNvSpPr/>
          <p:nvPr/>
        </p:nvSpPr>
        <p:spPr>
          <a:xfrm>
            <a:off x="6749592" y="1501950"/>
            <a:ext cx="2300140" cy="7128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Biologie moléculaire, </a:t>
            </a:r>
          </a:p>
          <a:p>
            <a:pPr algn="ctr"/>
            <a:r>
              <a:rPr lang="fr-FR" sz="1100" dirty="0">
                <a:solidFill>
                  <a:schemeClr val="tx1"/>
                </a:solidFill>
              </a:rPr>
              <a:t>PCR syndromique, </a:t>
            </a:r>
            <a:r>
              <a:rPr lang="fr-FR" sz="1100" dirty="0" err="1">
                <a:solidFill>
                  <a:schemeClr val="tx1"/>
                </a:solidFill>
              </a:rPr>
              <a:t>GenExpert</a:t>
            </a:r>
            <a:r>
              <a:rPr lang="fr-FR" sz="1100" dirty="0">
                <a:solidFill>
                  <a:schemeClr val="tx1"/>
                </a:solidFill>
              </a:rPr>
              <a:t>… </a:t>
            </a:r>
          </a:p>
        </p:txBody>
      </p:sp>
      <p:sp>
        <p:nvSpPr>
          <p:cNvPr id="5" name="Rectangle: Rounded Corners 4">
            <a:extLst>
              <a:ext uri="{FF2B5EF4-FFF2-40B4-BE49-F238E27FC236}">
                <a16:creationId xmlns:a16="http://schemas.microsoft.com/office/drawing/2014/main" id="{9CA60856-BAEE-C3D7-0B07-70F8EEEA47A0}"/>
              </a:ext>
            </a:extLst>
          </p:cNvPr>
          <p:cNvSpPr/>
          <p:nvPr/>
        </p:nvSpPr>
        <p:spPr>
          <a:xfrm>
            <a:off x="65988" y="1507801"/>
            <a:ext cx="1461155" cy="7128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TDR, </a:t>
            </a:r>
          </a:p>
          <a:p>
            <a:pPr algn="ctr"/>
            <a:r>
              <a:rPr lang="fr-FR" sz="1100" dirty="0">
                <a:solidFill>
                  <a:schemeClr val="tx1"/>
                </a:solidFill>
              </a:rPr>
              <a:t>Test </a:t>
            </a:r>
            <a:r>
              <a:rPr lang="fr-FR" sz="1100" dirty="0" err="1">
                <a:solidFill>
                  <a:schemeClr val="tx1"/>
                </a:solidFill>
              </a:rPr>
              <a:t>immuno</a:t>
            </a:r>
            <a:r>
              <a:rPr lang="fr-FR" sz="1100" dirty="0">
                <a:solidFill>
                  <a:schemeClr val="tx1"/>
                </a:solidFill>
              </a:rPr>
              <a:t> chromatographique</a:t>
            </a:r>
          </a:p>
        </p:txBody>
      </p:sp>
      <p:sp>
        <p:nvSpPr>
          <p:cNvPr id="6" name="Rectangle: Rounded Corners 5">
            <a:extLst>
              <a:ext uri="{FF2B5EF4-FFF2-40B4-BE49-F238E27FC236}">
                <a16:creationId xmlns:a16="http://schemas.microsoft.com/office/drawing/2014/main" id="{F2058B10-6066-7D0A-BF77-6FD3FE423A8F}"/>
              </a:ext>
            </a:extLst>
          </p:cNvPr>
          <p:cNvSpPr/>
          <p:nvPr/>
        </p:nvSpPr>
        <p:spPr>
          <a:xfrm>
            <a:off x="4147796" y="1501949"/>
            <a:ext cx="2300139" cy="71286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Microbiologie « classique »</a:t>
            </a:r>
          </a:p>
        </p:txBody>
      </p:sp>
      <p:sp>
        <p:nvSpPr>
          <p:cNvPr id="7" name="TextBox 6">
            <a:extLst>
              <a:ext uri="{FF2B5EF4-FFF2-40B4-BE49-F238E27FC236}">
                <a16:creationId xmlns:a16="http://schemas.microsoft.com/office/drawing/2014/main" id="{89AD63D7-97F8-8B4F-C53C-3D3E1D84634C}"/>
              </a:ext>
            </a:extLst>
          </p:cNvPr>
          <p:cNvSpPr txBox="1"/>
          <p:nvPr/>
        </p:nvSpPr>
        <p:spPr>
          <a:xfrm>
            <a:off x="4449452" y="2258407"/>
            <a:ext cx="1725105" cy="323165"/>
          </a:xfrm>
          <a:prstGeom prst="rect">
            <a:avLst/>
          </a:prstGeom>
          <a:noFill/>
        </p:spPr>
        <p:txBody>
          <a:bodyPr wrap="square" lIns="0" tIns="0" rIns="0" bIns="0" rtlCol="0">
            <a:spAutoFit/>
          </a:bodyPr>
          <a:lstStyle/>
          <a:p>
            <a:pPr algn="ctr"/>
            <a:r>
              <a:rPr lang="fr-FR" sz="1050" dirty="0"/>
              <a:t>« pari médico-opérationnel » de MSF</a:t>
            </a:r>
          </a:p>
        </p:txBody>
      </p:sp>
      <p:sp>
        <p:nvSpPr>
          <p:cNvPr id="10" name="Rectangle: Rounded Corners 9">
            <a:extLst>
              <a:ext uri="{FF2B5EF4-FFF2-40B4-BE49-F238E27FC236}">
                <a16:creationId xmlns:a16="http://schemas.microsoft.com/office/drawing/2014/main" id="{CE42184A-99E5-A884-C014-243013712767}"/>
              </a:ext>
            </a:extLst>
          </p:cNvPr>
          <p:cNvSpPr/>
          <p:nvPr/>
        </p:nvSpPr>
        <p:spPr>
          <a:xfrm>
            <a:off x="284379" y="4155983"/>
            <a:ext cx="1657544" cy="71286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Laboratoire « externe » avec contrôle qualité validé</a:t>
            </a:r>
          </a:p>
        </p:txBody>
      </p:sp>
      <p:sp>
        <p:nvSpPr>
          <p:cNvPr id="11" name="Rectangle: Rounded Corners 10">
            <a:extLst>
              <a:ext uri="{FF2B5EF4-FFF2-40B4-BE49-F238E27FC236}">
                <a16:creationId xmlns:a16="http://schemas.microsoft.com/office/drawing/2014/main" id="{75557BFD-F02F-3243-B2E6-41B80B9A11BC}"/>
              </a:ext>
            </a:extLst>
          </p:cNvPr>
          <p:cNvSpPr/>
          <p:nvPr/>
        </p:nvSpPr>
        <p:spPr>
          <a:xfrm>
            <a:off x="2084111" y="4155982"/>
            <a:ext cx="1657544" cy="71286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Laboratoire « externe » ou ministère de la santé avec support de MSF</a:t>
            </a:r>
          </a:p>
        </p:txBody>
      </p:sp>
      <p:sp>
        <p:nvSpPr>
          <p:cNvPr id="12" name="Rectangle: Rounded Corners 11">
            <a:extLst>
              <a:ext uri="{FF2B5EF4-FFF2-40B4-BE49-F238E27FC236}">
                <a16:creationId xmlns:a16="http://schemas.microsoft.com/office/drawing/2014/main" id="{83377529-D421-2759-1C9F-D8DE2CB51684}"/>
              </a:ext>
            </a:extLst>
          </p:cNvPr>
          <p:cNvSpPr/>
          <p:nvPr/>
        </p:nvSpPr>
        <p:spPr>
          <a:xfrm>
            <a:off x="5242877" y="4155981"/>
            <a:ext cx="1657544" cy="71286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Labo MSF </a:t>
            </a:r>
          </a:p>
          <a:p>
            <a:pPr algn="ctr"/>
            <a:r>
              <a:rPr lang="fr-FR" sz="1100" dirty="0">
                <a:solidFill>
                  <a:schemeClr val="tx1"/>
                </a:solidFill>
              </a:rPr>
              <a:t>« conventionnel »</a:t>
            </a:r>
          </a:p>
          <a:p>
            <a:pPr algn="ctr"/>
            <a:r>
              <a:rPr lang="fr-FR" sz="1100" i="1" dirty="0">
                <a:solidFill>
                  <a:schemeClr val="tx1"/>
                </a:solidFill>
              </a:rPr>
              <a:t>(tout)</a:t>
            </a:r>
          </a:p>
        </p:txBody>
      </p:sp>
      <p:sp>
        <p:nvSpPr>
          <p:cNvPr id="13" name="Rectangle: Rounded Corners 12">
            <a:extLst>
              <a:ext uri="{FF2B5EF4-FFF2-40B4-BE49-F238E27FC236}">
                <a16:creationId xmlns:a16="http://schemas.microsoft.com/office/drawing/2014/main" id="{60803531-8FBE-0578-1D13-CDBA524E94AE}"/>
              </a:ext>
            </a:extLst>
          </p:cNvPr>
          <p:cNvSpPr/>
          <p:nvPr/>
        </p:nvSpPr>
        <p:spPr>
          <a:xfrm>
            <a:off x="7070890" y="4155981"/>
            <a:ext cx="1657544" cy="71286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tx1"/>
                </a:solidFill>
              </a:rPr>
              <a:t>« Mini-</a:t>
            </a:r>
            <a:r>
              <a:rPr lang="fr-FR" sz="1100" dirty="0" err="1">
                <a:solidFill>
                  <a:schemeClr val="tx1"/>
                </a:solidFill>
              </a:rPr>
              <a:t>Lab</a:t>
            </a:r>
            <a:r>
              <a:rPr lang="fr-FR" sz="1100" dirty="0">
                <a:solidFill>
                  <a:schemeClr val="tx1"/>
                </a:solidFill>
              </a:rPr>
              <a:t> » MSF</a:t>
            </a:r>
          </a:p>
          <a:p>
            <a:pPr algn="ctr"/>
            <a:r>
              <a:rPr lang="fr-FR" sz="1100" i="1" dirty="0">
                <a:solidFill>
                  <a:schemeClr val="tx1"/>
                </a:solidFill>
              </a:rPr>
              <a:t>(</a:t>
            </a:r>
            <a:r>
              <a:rPr lang="fr-FR" sz="1100" i="1" dirty="0" err="1">
                <a:solidFill>
                  <a:schemeClr val="tx1"/>
                </a:solidFill>
              </a:rPr>
              <a:t>hémoc</a:t>
            </a:r>
            <a:r>
              <a:rPr lang="fr-FR" sz="1100" i="1" dirty="0">
                <a:solidFill>
                  <a:schemeClr val="tx1"/>
                </a:solidFill>
              </a:rPr>
              <a:t>, urine, LCR…)</a:t>
            </a:r>
          </a:p>
        </p:txBody>
      </p:sp>
      <p:cxnSp>
        <p:nvCxnSpPr>
          <p:cNvPr id="15" name="Straight Arrow Connector 14">
            <a:extLst>
              <a:ext uri="{FF2B5EF4-FFF2-40B4-BE49-F238E27FC236}">
                <a16:creationId xmlns:a16="http://schemas.microsoft.com/office/drawing/2014/main" id="{5CC01D5C-F0D8-AAA3-946F-C8930451C815}"/>
              </a:ext>
            </a:extLst>
          </p:cNvPr>
          <p:cNvCxnSpPr/>
          <p:nvPr/>
        </p:nvCxnSpPr>
        <p:spPr>
          <a:xfrm flipH="1">
            <a:off x="2084111" y="2922309"/>
            <a:ext cx="2855535" cy="1055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30D4CB-5427-7EE0-1575-8F88EFE5535E}"/>
              </a:ext>
            </a:extLst>
          </p:cNvPr>
          <p:cNvCxnSpPr>
            <a:cxnSpLocks/>
          </p:cNvCxnSpPr>
          <p:nvPr/>
        </p:nvCxnSpPr>
        <p:spPr>
          <a:xfrm>
            <a:off x="5665510" y="2922308"/>
            <a:ext cx="1338606" cy="1131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2D6B786-5C28-C0AE-62B1-4F33F1A169BD}"/>
              </a:ext>
            </a:extLst>
          </p:cNvPr>
          <p:cNvSpPr/>
          <p:nvPr/>
        </p:nvSpPr>
        <p:spPr>
          <a:xfrm>
            <a:off x="3059391" y="3118502"/>
            <a:ext cx="1559744" cy="5844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solidFill>
                  <a:schemeClr val="tx1"/>
                </a:solidFill>
              </a:rPr>
              <a:t>Labo </a:t>
            </a:r>
            <a:r>
              <a:rPr lang="fr-FR" sz="1200" dirty="0" err="1">
                <a:solidFill>
                  <a:schemeClr val="tx1"/>
                </a:solidFill>
              </a:rPr>
              <a:t>pré-existant</a:t>
            </a:r>
            <a:r>
              <a:rPr lang="fr-FR" sz="1200" dirty="0">
                <a:solidFill>
                  <a:schemeClr val="tx1"/>
                </a:solidFill>
              </a:rPr>
              <a:t> avec qualité correcte</a:t>
            </a:r>
          </a:p>
        </p:txBody>
      </p:sp>
      <p:sp>
        <p:nvSpPr>
          <p:cNvPr id="20" name="Rectangle 19">
            <a:extLst>
              <a:ext uri="{FF2B5EF4-FFF2-40B4-BE49-F238E27FC236}">
                <a16:creationId xmlns:a16="http://schemas.microsoft.com/office/drawing/2014/main" id="{3D1B341A-D5D7-F7A8-AC0C-E9620901902F}"/>
              </a:ext>
            </a:extLst>
          </p:cNvPr>
          <p:cNvSpPr/>
          <p:nvPr/>
        </p:nvSpPr>
        <p:spPr>
          <a:xfrm>
            <a:off x="5778631" y="3118503"/>
            <a:ext cx="1338607" cy="5844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solidFill>
                  <a:srgbClr val="FF0000"/>
                </a:solidFill>
              </a:rPr>
              <a:t>Absence de laboratoire local</a:t>
            </a:r>
          </a:p>
        </p:txBody>
      </p:sp>
      <p:sp>
        <p:nvSpPr>
          <p:cNvPr id="21" name="Titre 1">
            <a:extLst>
              <a:ext uri="{FF2B5EF4-FFF2-40B4-BE49-F238E27FC236}">
                <a16:creationId xmlns:a16="http://schemas.microsoft.com/office/drawing/2014/main" id="{77803A43-869D-61A5-ACFC-67FF8FFB3261}"/>
              </a:ext>
            </a:extLst>
          </p:cNvPr>
          <p:cNvSpPr txBox="1">
            <a:spLocks/>
          </p:cNvSpPr>
          <p:nvPr/>
        </p:nvSpPr>
        <p:spPr>
          <a:xfrm>
            <a:off x="349773" y="402004"/>
            <a:ext cx="8378661" cy="590544"/>
          </a:xfrm>
          <a:prstGeom prst="rect">
            <a:avLst/>
          </a:prstGeom>
        </p:spPr>
        <p:txBody>
          <a:bodyPr>
            <a:normAutofit/>
          </a:bodyPr>
          <a:lstStyle>
            <a:lvl1pPr algn="l" defTabSz="685800" rtl="0" eaLnBrk="1" latinLnBrk="0" hangingPunct="1">
              <a:lnSpc>
                <a:spcPct val="90000"/>
              </a:lnSpc>
              <a:spcBef>
                <a:spcPct val="0"/>
              </a:spcBef>
              <a:buNone/>
              <a:defRPr sz="3750" b="1" kern="1200">
                <a:solidFill>
                  <a:schemeClr val="tx1"/>
                </a:solidFill>
                <a:latin typeface="+mj-lt"/>
                <a:ea typeface="+mj-ea"/>
                <a:cs typeface="+mj-cs"/>
              </a:defRPr>
            </a:lvl1pPr>
          </a:lstStyle>
          <a:p>
            <a:r>
              <a:rPr lang="fr-FR" sz="2100" dirty="0">
                <a:solidFill>
                  <a:srgbClr val="C00000"/>
                </a:solidFill>
              </a:rPr>
              <a:t>Accès à la microbiologie : options opérationnelles</a:t>
            </a:r>
          </a:p>
        </p:txBody>
      </p:sp>
    </p:spTree>
    <p:extLst>
      <p:ext uri="{BB962C8B-B14F-4D97-AF65-F5344CB8AC3E}">
        <p14:creationId xmlns:p14="http://schemas.microsoft.com/office/powerpoint/2010/main" val="42199060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zG_powerpoint_template (1)">
  <a:themeElements>
    <a:clrScheme name="AzG">
      <a:dk1>
        <a:sysClr val="windowText" lastClr="000000"/>
      </a:dk1>
      <a:lt1>
        <a:sysClr val="window" lastClr="FFFFFF"/>
      </a:lt1>
      <a:dk2>
        <a:srgbClr val="000000"/>
      </a:dk2>
      <a:lt2>
        <a:srgbClr val="F8F8F8"/>
      </a:lt2>
      <a:accent1>
        <a:srgbClr val="DDDDDD"/>
      </a:accent1>
      <a:accent2>
        <a:srgbClr val="EE0000"/>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36000" tIns="36000" rIns="36000" bIns="36000" rtlCol="0" anchor="ctr"/>
      <a:lstStyle>
        <a:defPPr algn="ct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AzG PPT template.potx" id="{411D5A24-A538-4C5A-9B87-41BE786A8684}" vid="{5AF1BDB3-C4AA-4DE6-B095-25063CE86B87}"/>
    </a:ext>
  </a:extLst>
</a:theme>
</file>

<file path=ppt/theme/theme2.xml><?xml version="1.0" encoding="utf-8"?>
<a:theme xmlns:a="http://schemas.openxmlformats.org/drawingml/2006/main" name="Kantoorthema">
  <a:themeElements>
    <a:clrScheme name="AzG">
      <a:dk1>
        <a:sysClr val="windowText" lastClr="000000"/>
      </a:dk1>
      <a:lt1>
        <a:sysClr val="window" lastClr="FFFFFF"/>
      </a:lt1>
      <a:dk2>
        <a:srgbClr val="000000"/>
      </a:dk2>
      <a:lt2>
        <a:srgbClr val="F8F8F8"/>
      </a:lt2>
      <a:accent1>
        <a:srgbClr val="DDDDDD"/>
      </a:accent1>
      <a:accent2>
        <a:srgbClr val="EE0000"/>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AzG">
      <a:dk1>
        <a:sysClr val="windowText" lastClr="000000"/>
      </a:dk1>
      <a:lt1>
        <a:sysClr val="window" lastClr="FFFFFF"/>
      </a:lt1>
      <a:dk2>
        <a:srgbClr val="000000"/>
      </a:dk2>
      <a:lt2>
        <a:srgbClr val="F8F8F8"/>
      </a:lt2>
      <a:accent1>
        <a:srgbClr val="DDDDDD"/>
      </a:accent1>
      <a:accent2>
        <a:srgbClr val="EE0000"/>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c1abfa-485b-41c9-a329-38772ca1fd48" xsi:nil="true"/>
    <lcf76f155ced4ddcb4097134ff3c332f xmlns="64279589-1447-4336-b927-4049e8b59a1d">
      <Terms xmlns="http://schemas.microsoft.com/office/infopath/2007/PartnerControls"/>
    </lcf76f155ced4ddcb4097134ff3c332f>
    <SharedWithUsers xmlns="0fbc4ba8-43dc-495b-b8e1-55fe9ed5dee3">
      <UserInfo>
        <DisplayName>Jérôme Bessières</DisplayName>
        <AccountId>83</AccountId>
        <AccountType/>
      </UserInfo>
      <UserInfo>
        <DisplayName>Justine Michel (she/her)</DisplayName>
        <AccountId>554</AccountId>
        <AccountType/>
      </UserInfo>
      <UserInfo>
        <DisplayName>Ava Alkon</DisplayName>
        <AccountId>1203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C51A5556BB694F83BB74B6A981903A" ma:contentTypeVersion="14" ma:contentTypeDescription="Create a new document." ma:contentTypeScope="" ma:versionID="81acbf637503856327817c6edc995647">
  <xsd:schema xmlns:xsd="http://www.w3.org/2001/XMLSchema" xmlns:xs="http://www.w3.org/2001/XMLSchema" xmlns:p="http://schemas.microsoft.com/office/2006/metadata/properties" xmlns:ns2="64279589-1447-4336-b927-4049e8b59a1d" xmlns:ns3="20c1abfa-485b-41c9-a329-38772ca1fd48" xmlns:ns4="0fbc4ba8-43dc-495b-b8e1-55fe9ed5dee3" targetNamespace="http://schemas.microsoft.com/office/2006/metadata/properties" ma:root="true" ma:fieldsID="74ce2d841f4cd2fc4b09dd53c63a446a" ns2:_="" ns3:_="" ns4:_="">
    <xsd:import namespace="64279589-1447-4336-b927-4049e8b59a1d"/>
    <xsd:import namespace="20c1abfa-485b-41c9-a329-38772ca1fd48"/>
    <xsd:import namespace="0fbc4ba8-43dc-495b-b8e1-55fe9ed5de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279589-1447-4336-b927-4049e8b59a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f8169e7-20d4-4f95-9450-953b2d8ea51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c1abfa-485b-41c9-a329-38772ca1fd4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204511-812d-4407-bd9d-dc50982dea47}" ma:internalName="TaxCatchAll" ma:showField="CatchAllData" ma:web="0fbc4ba8-43dc-495b-b8e1-55fe9ed5d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bc4ba8-43dc-495b-b8e1-55fe9ed5dee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BD3F0E-C7CB-40ED-878F-05CE1918B9BA}">
  <ds:schemaRefs>
    <ds:schemaRef ds:uri="0fbc4ba8-43dc-495b-b8e1-55fe9ed5dee3"/>
    <ds:schemaRef ds:uri="20c1abfa-485b-41c9-a329-38772ca1fd48"/>
    <ds:schemaRef ds:uri="64279589-1447-4336-b927-4049e8b59a1d"/>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7EB8E017-D3EB-4257-8568-6D9E6A61ED72}">
  <ds:schemaRefs>
    <ds:schemaRef ds:uri="0fbc4ba8-43dc-495b-b8e1-55fe9ed5dee3"/>
    <ds:schemaRef ds:uri="20c1abfa-485b-41c9-a329-38772ca1fd48"/>
    <ds:schemaRef ds:uri="64279589-1447-4336-b927-4049e8b59a1d"/>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2B2785-1BF0-4A03-8A67-0F5AB8FE45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AzG_powerpoint_template (1)</Template>
  <TotalTime>2481</TotalTime>
  <Words>1854</Words>
  <Application>Microsoft Office PowerPoint</Application>
  <PresentationFormat>On-screen Show (16:9)</PresentationFormat>
  <Paragraphs>197</Paragraphs>
  <Slides>28</Slides>
  <Notes>25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43" baseType="lpstr">
      <vt:lpstr>__Inter_d65c78</vt:lpstr>
      <vt:lpstr>-apple-system</vt:lpstr>
      <vt:lpstr>Aptos</vt:lpstr>
      <vt:lpstr>Arial</vt:lpstr>
      <vt:lpstr>Arial Narrow</vt:lpstr>
      <vt:lpstr>Calibri</vt:lpstr>
      <vt:lpstr>Calibri Light</vt:lpstr>
      <vt:lpstr>Cambria</vt:lpstr>
      <vt:lpstr>Google Sans</vt:lpstr>
      <vt:lpstr>Segoe UI</vt:lpstr>
      <vt:lpstr>Ubuntu</vt:lpstr>
      <vt:lpstr>Wingdings</vt:lpstr>
      <vt:lpstr>AzG_powerpoint_template (1)</vt:lpstr>
      <vt:lpstr>think-cell Slide</vt:lpstr>
      <vt:lpstr>Acrobat Document</vt:lpstr>
      <vt:lpstr>Stratégie de MSF visant à ouvrir l'accès à la microbiologie</vt:lpstr>
      <vt:lpstr>Une priorité mondiale... particulièrement pour les PRFI</vt:lpstr>
      <vt:lpstr>Spécificités du contexte humanitaire</vt:lpstr>
      <vt:lpstr>PowerPoint Presentation</vt:lpstr>
      <vt:lpstr>Quels supports pour y répondre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challenges </vt:lpstr>
      <vt:lpstr>PowerPoint Presentation</vt:lpstr>
      <vt:lpstr>PowerPoint Presentation</vt:lpstr>
      <vt:lpstr>PowerPoint Presentation</vt:lpstr>
      <vt:lpstr>PowerPoint Presentation</vt:lpstr>
      <vt:lpstr>Impact clinique direct </vt:lpstr>
      <vt:lpstr>PowerPoint Presentation</vt:lpstr>
      <vt:lpstr>Impact épidémio </vt:lpstr>
      <vt:lpstr>PowerPoint Presentation</vt:lpstr>
      <vt:lpstr>Labo MSF à Koutiala (Mali) =  31 cas de mélioïdose (2018-2021)  (+17 entre 2021-2024) </vt:lpstr>
      <vt:lpstr>PowerPoint Presentation</vt:lpstr>
      <vt:lpstr>Conclusion  </vt:lpstr>
      <vt:lpstr>Merci Thank </vt:lpstr>
    </vt:vector>
  </TitlesOfParts>
  <Company>Artzen Zonder Grenzen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Astan</dc:creator>
  <cp:lastModifiedBy>Astan Dicko</cp:lastModifiedBy>
  <cp:revision>172</cp:revision>
  <dcterms:created xsi:type="dcterms:W3CDTF">2016-10-14T09:49:40Z</dcterms:created>
  <dcterms:modified xsi:type="dcterms:W3CDTF">2026-01-14T13:19:42Z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OCA_MSFEntity">
    <vt:lpwstr>1;#Operational Centre Amsterdam|c1cea462-cc28-4c38-bab9-3ca4a912d8a4</vt:lpwstr>
  </property>
  <property fmtid="{D5CDD505-2E9C-101B-9397-08002B2CF9AE}" pid="4" name="OCA_Entity">
    <vt:lpwstr>3;#OCA|d4e8857b-9887-47cf-8042-cc7cc2e37eb0</vt:lpwstr>
  </property>
  <property fmtid="{D5CDD505-2E9C-101B-9397-08002B2CF9AE}" pid="5" name="ContentTypeId">
    <vt:lpwstr>0x01010077C51A5556BB694F83BB74B6A981903A</vt:lpwstr>
  </property>
  <property fmtid="{D5CDD505-2E9C-101B-9397-08002B2CF9AE}" pid="6" name="OCA_Department">
    <vt:lpwstr>4;#Executive|156c37e4-4053-4838-a76e-9aaef02991e2</vt:lpwstr>
  </property>
  <property fmtid="{D5CDD505-2E9C-101B-9397-08002B2CF9AE}" pid="7" name="TaxKeywordTaxHTField">
    <vt:lpwstr/>
  </property>
  <property fmtid="{D5CDD505-2E9C-101B-9397-08002B2CF9AE}" pid="8" name="OCA_DocType">
    <vt:lpwstr/>
  </property>
  <property fmtid="{D5CDD505-2E9C-101B-9397-08002B2CF9AE}" pid="9" name="OCA_Audience">
    <vt:lpwstr/>
  </property>
  <property fmtid="{D5CDD505-2E9C-101B-9397-08002B2CF9AE}" pid="10" name="SharedWithUsers">
    <vt:lpwstr>83;#Chiara Ferri</vt:lpwstr>
  </property>
  <property fmtid="{D5CDD505-2E9C-101B-9397-08002B2CF9AE}" pid="11" name="Publishing_Status">
    <vt:lpwstr>Not Published</vt:lpwstr>
  </property>
  <property fmtid="{D5CDD505-2E9C-101B-9397-08002B2CF9AE}" pid="12" name="Topic_Area">
    <vt:lpwstr/>
  </property>
  <property fmtid="{D5CDD505-2E9C-101B-9397-08002B2CF9AE}" pid="13" name="MediaServiceImageTags">
    <vt:lpwstr/>
  </property>
</Properties>
</file>