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0.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5.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6.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7.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8.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9.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737" r:id="rId2"/>
    <p:sldMasterId id="2147484083" r:id="rId3"/>
    <p:sldMasterId id="2147484661" r:id="rId4"/>
    <p:sldMasterId id="2147484676" r:id="rId5"/>
    <p:sldMasterId id="2147484688" r:id="rId6"/>
    <p:sldMasterId id="2147484798" r:id="rId7"/>
    <p:sldMasterId id="2147484958" r:id="rId8"/>
    <p:sldMasterId id="2147484987" r:id="rId9"/>
    <p:sldMasterId id="2147485000" r:id="rId10"/>
    <p:sldMasterId id="2147485014" r:id="rId11"/>
    <p:sldMasterId id="2147485042" r:id="rId12"/>
    <p:sldMasterId id="2147485070" r:id="rId13"/>
    <p:sldMasterId id="2147485080" r:id="rId14"/>
    <p:sldMasterId id="2147485109" r:id="rId15"/>
    <p:sldMasterId id="2147485151" r:id="rId16"/>
    <p:sldMasterId id="2147485207" r:id="rId17"/>
    <p:sldMasterId id="2147485221" r:id="rId18"/>
    <p:sldMasterId id="2147485234" r:id="rId19"/>
    <p:sldMasterId id="2147485261" r:id="rId20"/>
    <p:sldMasterId id="2147485276" r:id="rId21"/>
    <p:sldMasterId id="2147485292" r:id="rId22"/>
    <p:sldMasterId id="2147485307" r:id="rId23"/>
    <p:sldMasterId id="2147485319" r:id="rId24"/>
    <p:sldMasterId id="2147485334" r:id="rId25"/>
    <p:sldMasterId id="2147485349" r:id="rId26"/>
    <p:sldMasterId id="2147485365" r:id="rId27"/>
    <p:sldMasterId id="2147485391" r:id="rId28"/>
    <p:sldMasterId id="2147485404" r:id="rId29"/>
    <p:sldMasterId id="2147485416" r:id="rId30"/>
  </p:sldMasterIdLst>
  <p:notesMasterIdLst>
    <p:notesMasterId r:id="rId92"/>
  </p:notesMasterIdLst>
  <p:handoutMasterIdLst>
    <p:handoutMasterId r:id="rId93"/>
  </p:handoutMasterIdLst>
  <p:sldIdLst>
    <p:sldId id="829" r:id="rId31"/>
    <p:sldId id="2086" r:id="rId32"/>
    <p:sldId id="2092" r:id="rId33"/>
    <p:sldId id="2093" r:id="rId34"/>
    <p:sldId id="2020" r:id="rId35"/>
    <p:sldId id="1975" r:id="rId36"/>
    <p:sldId id="2087" r:id="rId37"/>
    <p:sldId id="2022" r:id="rId38"/>
    <p:sldId id="2026" r:id="rId39"/>
    <p:sldId id="2088" r:id="rId40"/>
    <p:sldId id="2023" r:id="rId41"/>
    <p:sldId id="2066" r:id="rId42"/>
    <p:sldId id="2067" r:id="rId43"/>
    <p:sldId id="2089" r:id="rId44"/>
    <p:sldId id="2091" r:id="rId45"/>
    <p:sldId id="2068" r:id="rId46"/>
    <p:sldId id="2069" r:id="rId47"/>
    <p:sldId id="2070" r:id="rId48"/>
    <p:sldId id="2090" r:id="rId49"/>
    <p:sldId id="2071" r:id="rId50"/>
    <p:sldId id="2072" r:id="rId51"/>
    <p:sldId id="2096" r:id="rId52"/>
    <p:sldId id="2103" r:id="rId53"/>
    <p:sldId id="2104" r:id="rId54"/>
    <p:sldId id="2105" r:id="rId55"/>
    <p:sldId id="2106" r:id="rId56"/>
    <p:sldId id="2107" r:id="rId57"/>
    <p:sldId id="1994" r:id="rId58"/>
    <p:sldId id="2051" r:id="rId59"/>
    <p:sldId id="2028" r:id="rId60"/>
    <p:sldId id="2053" r:id="rId61"/>
    <p:sldId id="2058" r:id="rId62"/>
    <p:sldId id="2056" r:id="rId63"/>
    <p:sldId id="2061" r:id="rId64"/>
    <p:sldId id="2083" r:id="rId65"/>
    <p:sldId id="2084" r:id="rId66"/>
    <p:sldId id="2059" r:id="rId67"/>
    <p:sldId id="2060" r:id="rId68"/>
    <p:sldId id="2063" r:id="rId69"/>
    <p:sldId id="1952" r:id="rId70"/>
    <p:sldId id="2085" r:id="rId71"/>
    <p:sldId id="2062" r:id="rId72"/>
    <p:sldId id="2099" r:id="rId73"/>
    <p:sldId id="2100" r:id="rId74"/>
    <p:sldId id="2094" r:id="rId75"/>
    <p:sldId id="2097" r:id="rId76"/>
    <p:sldId id="2112" r:id="rId77"/>
    <p:sldId id="1997" r:id="rId78"/>
    <p:sldId id="1998" r:id="rId79"/>
    <p:sldId id="1957" r:id="rId80"/>
    <p:sldId id="2113" r:id="rId81"/>
    <p:sldId id="2079" r:id="rId82"/>
    <p:sldId id="2080" r:id="rId83"/>
    <p:sldId id="2081" r:id="rId84"/>
    <p:sldId id="2078" r:id="rId85"/>
    <p:sldId id="2109" r:id="rId86"/>
    <p:sldId id="2077" r:id="rId87"/>
    <p:sldId id="2108" r:id="rId88"/>
    <p:sldId id="2111" r:id="rId89"/>
    <p:sldId id="2114" r:id="rId90"/>
    <p:sldId id="2050" r:id="rId91"/>
  </p:sldIdLst>
  <p:sldSz cx="9144000" cy="6858000" type="screen4x3"/>
  <p:notesSz cx="7099300" cy="10234613"/>
  <p:defaultTextStyle>
    <a:defPPr>
      <a:defRPr lang="fr-FR"/>
    </a:defPPr>
    <a:lvl1pPr algn="ctr"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CL" initials="JCL" lastIdx="7" clrIdx="0"/>
  <p:cmAuthor id="1" name="LUCET Jean christophe" initials="JC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CC0000"/>
    <a:srgbClr val="FF0000"/>
    <a:srgbClr val="006600"/>
    <a:srgbClr val="CCFFCC"/>
    <a:srgbClr val="CCFFFF"/>
    <a:srgbClr val="FFFFCC"/>
    <a:srgbClr val="FFCCFF"/>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28" autoAdjust="0"/>
    <p:restoredTop sz="99646" autoAdjust="0"/>
  </p:normalViewPr>
  <p:slideViewPr>
    <p:cSldViewPr>
      <p:cViewPr>
        <p:scale>
          <a:sx n="70" d="100"/>
          <a:sy n="70" d="100"/>
        </p:scale>
        <p:origin x="-1758" y="-48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50" d="100"/>
        <a:sy n="150" d="100"/>
      </p:scale>
      <p:origin x="0" y="23514"/>
    </p:cViewPr>
  </p:sorterViewPr>
  <p:notesViewPr>
    <p:cSldViewPr>
      <p:cViewPr varScale="1">
        <p:scale>
          <a:sx n="32" d="100"/>
          <a:sy n="32" d="100"/>
        </p:scale>
        <p:origin x="-1578"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slide" Target="slides/slide59.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slide" Target="slides/slide60.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5.xml"/><Relationship Id="rId1"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pe!$K$2</c:f>
              <c:strCache>
                <c:ptCount val="1"/>
                <c:pt idx="0">
                  <c:v>CVC</c:v>
                </c:pt>
              </c:strCache>
            </c:strRef>
          </c:tx>
          <c:invertIfNegative val="0"/>
          <c:cat>
            <c:numRef>
              <c:f>pe!$N$1:$V$1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pe!$N$2:$V$2</c:f>
              <c:numCache>
                <c:formatCode>General</c:formatCode>
                <c:ptCount val="9"/>
                <c:pt idx="0">
                  <c:v>16</c:v>
                </c:pt>
                <c:pt idx="1">
                  <c:v>19</c:v>
                </c:pt>
                <c:pt idx="2">
                  <c:v>20</c:v>
                </c:pt>
                <c:pt idx="3">
                  <c:v>23</c:v>
                </c:pt>
                <c:pt idx="4">
                  <c:v>24</c:v>
                </c:pt>
                <c:pt idx="5">
                  <c:v>27</c:v>
                </c:pt>
                <c:pt idx="6">
                  <c:v>17</c:v>
                </c:pt>
                <c:pt idx="7">
                  <c:v>15</c:v>
                </c:pt>
                <c:pt idx="8">
                  <c:v>22</c:v>
                </c:pt>
              </c:numCache>
            </c:numRef>
          </c:val>
          <c:extLst xmlns:c16r2="http://schemas.microsoft.com/office/drawing/2015/06/chart">
            <c:ext xmlns:c16="http://schemas.microsoft.com/office/drawing/2014/chart" uri="{C3380CC4-5D6E-409C-BE32-E72D297353CC}">
              <c16:uniqueId val="{00000000-03AC-4B22-A1DE-19C600FDECDC}"/>
            </c:ext>
          </c:extLst>
        </c:ser>
        <c:ser>
          <c:idx val="1"/>
          <c:order val="1"/>
          <c:tx>
            <c:strRef>
              <c:f>pe!$K$3</c:f>
              <c:strCache>
                <c:ptCount val="1"/>
                <c:pt idx="0">
                  <c:v>CVP</c:v>
                </c:pt>
              </c:strCache>
            </c:strRef>
          </c:tx>
          <c:invertIfNegative val="0"/>
          <c:cat>
            <c:numRef>
              <c:f>pe!$N$1:$V$1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pe!$N$3:$V$3</c:f>
              <c:numCache>
                <c:formatCode>General</c:formatCode>
                <c:ptCount val="9"/>
                <c:pt idx="0">
                  <c:v>10</c:v>
                </c:pt>
                <c:pt idx="1">
                  <c:v>6</c:v>
                </c:pt>
                <c:pt idx="2">
                  <c:v>7</c:v>
                </c:pt>
                <c:pt idx="3">
                  <c:v>9</c:v>
                </c:pt>
                <c:pt idx="4">
                  <c:v>13</c:v>
                </c:pt>
                <c:pt idx="5">
                  <c:v>15</c:v>
                </c:pt>
                <c:pt idx="6">
                  <c:v>15</c:v>
                </c:pt>
                <c:pt idx="7">
                  <c:v>14</c:v>
                </c:pt>
                <c:pt idx="8">
                  <c:v>13</c:v>
                </c:pt>
              </c:numCache>
            </c:numRef>
          </c:val>
          <c:extLst xmlns:c16r2="http://schemas.microsoft.com/office/drawing/2015/06/chart">
            <c:ext xmlns:c16="http://schemas.microsoft.com/office/drawing/2014/chart" uri="{C3380CC4-5D6E-409C-BE32-E72D297353CC}">
              <c16:uniqueId val="{00000001-03AC-4B22-A1DE-19C600FDECDC}"/>
            </c:ext>
          </c:extLst>
        </c:ser>
        <c:dLbls>
          <c:showLegendKey val="0"/>
          <c:showVal val="0"/>
          <c:showCatName val="0"/>
          <c:showSerName val="0"/>
          <c:showPercent val="0"/>
          <c:showBubbleSize val="0"/>
        </c:dLbls>
        <c:gapWidth val="150"/>
        <c:axId val="70839680"/>
        <c:axId val="134104192"/>
      </c:barChart>
      <c:catAx>
        <c:axId val="70839680"/>
        <c:scaling>
          <c:orientation val="minMax"/>
        </c:scaling>
        <c:delete val="0"/>
        <c:axPos val="b"/>
        <c:numFmt formatCode="General" sourceLinked="1"/>
        <c:majorTickMark val="out"/>
        <c:minorTickMark val="none"/>
        <c:tickLblPos val="nextTo"/>
        <c:crossAx val="134104192"/>
        <c:crosses val="autoZero"/>
        <c:auto val="1"/>
        <c:lblAlgn val="ctr"/>
        <c:lblOffset val="100"/>
        <c:noMultiLvlLbl val="0"/>
      </c:catAx>
      <c:valAx>
        <c:axId val="134104192"/>
        <c:scaling>
          <c:orientation val="minMax"/>
        </c:scaling>
        <c:delete val="0"/>
        <c:axPos val="l"/>
        <c:numFmt formatCode="General" sourceLinked="1"/>
        <c:majorTickMark val="out"/>
        <c:minorTickMark val="none"/>
        <c:tickLblPos val="nextTo"/>
        <c:crossAx val="70839680"/>
        <c:crosses val="autoZero"/>
        <c:crossBetween val="between"/>
      </c:valAx>
    </c:plotArea>
    <c:plotVisOnly val="1"/>
    <c:dispBlanksAs val="gap"/>
    <c:showDLblsOverMax val="0"/>
  </c:chart>
  <c:txPr>
    <a:bodyPr/>
    <a:lstStyle/>
    <a:p>
      <a:pPr>
        <a:defRPr sz="1600"/>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smtClean="0"/>
            </a:lvl1pPr>
          </a:lstStyle>
          <a:p>
            <a:pPr>
              <a:defRPr/>
            </a:pPr>
            <a:endParaRPr lang="fr-FR"/>
          </a:p>
        </p:txBody>
      </p:sp>
      <p:sp>
        <p:nvSpPr>
          <p:cNvPr id="116739"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fr-FR"/>
          </a:p>
        </p:txBody>
      </p:sp>
      <p:sp>
        <p:nvSpPr>
          <p:cNvPr id="116740"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smtClean="0"/>
            </a:lvl1pPr>
          </a:lstStyle>
          <a:p>
            <a:pPr>
              <a:defRPr/>
            </a:pPr>
            <a:endParaRPr lang="fr-FR"/>
          </a:p>
        </p:txBody>
      </p:sp>
      <p:sp>
        <p:nvSpPr>
          <p:cNvPr id="116741"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F688F8A3-AFE3-43FC-B302-7B8DFB62C6C6}" type="slidenum">
              <a:rPr lang="fr-FR"/>
              <a:pPr>
                <a:defRPr/>
              </a:pPr>
              <a:t>‹N°›</a:t>
            </a:fld>
            <a:endParaRPr lang="fr-FR"/>
          </a:p>
        </p:txBody>
      </p:sp>
    </p:spTree>
    <p:extLst>
      <p:ext uri="{BB962C8B-B14F-4D97-AF65-F5344CB8AC3E}">
        <p14:creationId xmlns:p14="http://schemas.microsoft.com/office/powerpoint/2010/main" val="2489393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smtClean="0"/>
            </a:lvl1pPr>
          </a:lstStyle>
          <a:p>
            <a:pPr>
              <a:defRPr/>
            </a:pPr>
            <a:endParaRPr lang="fr-FR"/>
          </a:p>
        </p:txBody>
      </p:sp>
      <p:sp>
        <p:nvSpPr>
          <p:cNvPr id="1843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fr-FR"/>
          </a:p>
        </p:txBody>
      </p:sp>
      <p:sp>
        <p:nvSpPr>
          <p:cNvPr id="1075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smtClean="0"/>
            </a:lvl1pPr>
          </a:lstStyle>
          <a:p>
            <a:pPr>
              <a:defRPr/>
            </a:pPr>
            <a:endParaRPr lang="fr-FR"/>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2C763D69-5AE9-4C1E-AB3C-FBEB220A1E68}" type="slidenum">
              <a:rPr lang="fr-FR"/>
              <a:pPr>
                <a:defRPr/>
              </a:pPr>
              <a:t>‹N°›</a:t>
            </a:fld>
            <a:endParaRPr lang="fr-FR"/>
          </a:p>
        </p:txBody>
      </p:sp>
    </p:spTree>
    <p:extLst>
      <p:ext uri="{BB962C8B-B14F-4D97-AF65-F5344CB8AC3E}">
        <p14:creationId xmlns:p14="http://schemas.microsoft.com/office/powerpoint/2010/main" val="194501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992188" y="768350"/>
            <a:ext cx="5114925" cy="3836988"/>
          </a:xfrm>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9345">
              <a:defRPr sz="2500">
                <a:solidFill>
                  <a:schemeClr val="tx1"/>
                </a:solidFill>
                <a:latin typeface="Arial" pitchFamily="34" charset="0"/>
              </a:defRPr>
            </a:lvl1pPr>
            <a:lvl2pPr marL="771479" indent="-296723" defTabSz="-59345">
              <a:defRPr sz="2500">
                <a:solidFill>
                  <a:schemeClr val="tx1"/>
                </a:solidFill>
                <a:latin typeface="Arial" pitchFamily="34" charset="0"/>
              </a:defRPr>
            </a:lvl2pPr>
            <a:lvl3pPr marL="1186891" indent="-237378" defTabSz="-59345">
              <a:defRPr sz="2500">
                <a:solidFill>
                  <a:schemeClr val="tx1"/>
                </a:solidFill>
                <a:latin typeface="Arial" pitchFamily="34" charset="0"/>
              </a:defRPr>
            </a:lvl3pPr>
            <a:lvl4pPr marL="1661648" indent="-237378" defTabSz="-59345">
              <a:defRPr sz="2500">
                <a:solidFill>
                  <a:schemeClr val="tx1"/>
                </a:solidFill>
                <a:latin typeface="Arial" pitchFamily="34" charset="0"/>
              </a:defRPr>
            </a:lvl4pPr>
            <a:lvl5pPr marL="2136404" indent="-237378" defTabSz="-59345">
              <a:defRPr sz="2500">
                <a:solidFill>
                  <a:schemeClr val="tx1"/>
                </a:solidFill>
                <a:latin typeface="Arial" pitchFamily="34" charset="0"/>
              </a:defRPr>
            </a:lvl5pPr>
            <a:lvl6pPr marL="2611161" indent="-237378" defTabSz="-59345" eaLnBrk="0" fontAlgn="base" hangingPunct="0">
              <a:spcBef>
                <a:spcPct val="0"/>
              </a:spcBef>
              <a:spcAft>
                <a:spcPct val="0"/>
              </a:spcAft>
              <a:defRPr sz="2500">
                <a:solidFill>
                  <a:schemeClr val="tx1"/>
                </a:solidFill>
                <a:latin typeface="Arial" pitchFamily="34" charset="0"/>
              </a:defRPr>
            </a:lvl6pPr>
            <a:lvl7pPr marL="3085917" indent="-237378" defTabSz="-59345" eaLnBrk="0" fontAlgn="base" hangingPunct="0">
              <a:spcBef>
                <a:spcPct val="0"/>
              </a:spcBef>
              <a:spcAft>
                <a:spcPct val="0"/>
              </a:spcAft>
              <a:defRPr sz="2500">
                <a:solidFill>
                  <a:schemeClr val="tx1"/>
                </a:solidFill>
                <a:latin typeface="Arial" pitchFamily="34" charset="0"/>
              </a:defRPr>
            </a:lvl7pPr>
            <a:lvl8pPr marL="3560674" indent="-237378" defTabSz="-59345" eaLnBrk="0" fontAlgn="base" hangingPunct="0">
              <a:spcBef>
                <a:spcPct val="0"/>
              </a:spcBef>
              <a:spcAft>
                <a:spcPct val="0"/>
              </a:spcAft>
              <a:defRPr sz="2500">
                <a:solidFill>
                  <a:schemeClr val="tx1"/>
                </a:solidFill>
                <a:latin typeface="Arial" pitchFamily="34" charset="0"/>
              </a:defRPr>
            </a:lvl8pPr>
            <a:lvl9pPr marL="4035430" indent="-237378" defTabSz="-59345" eaLnBrk="0" fontAlgn="base" hangingPunct="0">
              <a:spcBef>
                <a:spcPct val="0"/>
              </a:spcBef>
              <a:spcAft>
                <a:spcPct val="0"/>
              </a:spcAft>
              <a:defRPr sz="2500">
                <a:solidFill>
                  <a:schemeClr val="tx1"/>
                </a:solidFill>
                <a:latin typeface="Arial" pitchFamily="34" charset="0"/>
              </a:defRPr>
            </a:lvl9pPr>
          </a:lstStyle>
          <a:p>
            <a:fld id="{F2F00901-B60D-4482-98B6-0F4C4E62CF41}" type="slidenum">
              <a:rPr lang="fr-FR" altLang="fr-FR">
                <a:solidFill>
                  <a:srgbClr val="000000"/>
                </a:solidFill>
                <a:latin typeface="Times New Roman" pitchFamily="18" charset="0"/>
              </a:rPr>
              <a:pPr/>
              <a:t>52</a:t>
            </a:fld>
            <a:endParaRPr lang="fr-FR" altLang="fr-FR">
              <a:solidFill>
                <a:srgbClr val="000000"/>
              </a:solidFill>
              <a:latin typeface="Times New Roman" pitchFamily="18" charset="0"/>
            </a:endParaRPr>
          </a:p>
        </p:txBody>
      </p:sp>
      <p:sp>
        <p:nvSpPr>
          <p:cNvPr id="264195" name="Rectangle 2"/>
          <p:cNvSpPr>
            <a:spLocks noGrp="1" noRot="1" noChangeAspect="1" noChangeArrowheads="1" noTextEdit="1"/>
          </p:cNvSpPr>
          <p:nvPr>
            <p:ph type="sldImg"/>
          </p:nvPr>
        </p:nvSpPr>
        <p:spPr>
          <a:xfrm>
            <a:off x="1179513" y="912813"/>
            <a:ext cx="4740275" cy="3556000"/>
          </a:xfrm>
          <a:ln cap="flat"/>
        </p:spPr>
      </p:sp>
      <p:sp>
        <p:nvSpPr>
          <p:cNvPr id="264196" name="Rectangle 3"/>
          <p:cNvSpPr>
            <a:spLocks noGrp="1" noChangeArrowheads="1"/>
          </p:cNvSpPr>
          <p:nvPr>
            <p:ph type="body" idx="1"/>
          </p:nvPr>
        </p:nvSpPr>
        <p:spPr>
          <a:xfrm>
            <a:off x="847529" y="4868942"/>
            <a:ext cx="5404242" cy="4319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1768" tIns="70883" rIns="141768" bIns="70883"/>
          <a:lstStyle/>
          <a:p>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9345">
              <a:defRPr sz="2500">
                <a:solidFill>
                  <a:schemeClr val="tx1"/>
                </a:solidFill>
                <a:latin typeface="Arial" pitchFamily="34" charset="0"/>
              </a:defRPr>
            </a:lvl1pPr>
            <a:lvl2pPr marL="771479" indent="-296723" defTabSz="-59345">
              <a:defRPr sz="2500">
                <a:solidFill>
                  <a:schemeClr val="tx1"/>
                </a:solidFill>
                <a:latin typeface="Arial" pitchFamily="34" charset="0"/>
              </a:defRPr>
            </a:lvl2pPr>
            <a:lvl3pPr marL="1186891" indent="-237378" defTabSz="-59345">
              <a:defRPr sz="2500">
                <a:solidFill>
                  <a:schemeClr val="tx1"/>
                </a:solidFill>
                <a:latin typeface="Arial" pitchFamily="34" charset="0"/>
              </a:defRPr>
            </a:lvl3pPr>
            <a:lvl4pPr marL="1661648" indent="-237378" defTabSz="-59345">
              <a:defRPr sz="2500">
                <a:solidFill>
                  <a:schemeClr val="tx1"/>
                </a:solidFill>
                <a:latin typeface="Arial" pitchFamily="34" charset="0"/>
              </a:defRPr>
            </a:lvl4pPr>
            <a:lvl5pPr marL="2136404" indent="-237378" defTabSz="-59345">
              <a:defRPr sz="2500">
                <a:solidFill>
                  <a:schemeClr val="tx1"/>
                </a:solidFill>
                <a:latin typeface="Arial" pitchFamily="34" charset="0"/>
              </a:defRPr>
            </a:lvl5pPr>
            <a:lvl6pPr marL="2611161" indent="-237378" defTabSz="-59345" eaLnBrk="0" fontAlgn="base" hangingPunct="0">
              <a:spcBef>
                <a:spcPct val="0"/>
              </a:spcBef>
              <a:spcAft>
                <a:spcPct val="0"/>
              </a:spcAft>
              <a:defRPr sz="2500">
                <a:solidFill>
                  <a:schemeClr val="tx1"/>
                </a:solidFill>
                <a:latin typeface="Arial" pitchFamily="34" charset="0"/>
              </a:defRPr>
            </a:lvl6pPr>
            <a:lvl7pPr marL="3085917" indent="-237378" defTabSz="-59345" eaLnBrk="0" fontAlgn="base" hangingPunct="0">
              <a:spcBef>
                <a:spcPct val="0"/>
              </a:spcBef>
              <a:spcAft>
                <a:spcPct val="0"/>
              </a:spcAft>
              <a:defRPr sz="2500">
                <a:solidFill>
                  <a:schemeClr val="tx1"/>
                </a:solidFill>
                <a:latin typeface="Arial" pitchFamily="34" charset="0"/>
              </a:defRPr>
            </a:lvl7pPr>
            <a:lvl8pPr marL="3560674" indent="-237378" defTabSz="-59345" eaLnBrk="0" fontAlgn="base" hangingPunct="0">
              <a:spcBef>
                <a:spcPct val="0"/>
              </a:spcBef>
              <a:spcAft>
                <a:spcPct val="0"/>
              </a:spcAft>
              <a:defRPr sz="2500">
                <a:solidFill>
                  <a:schemeClr val="tx1"/>
                </a:solidFill>
                <a:latin typeface="Arial" pitchFamily="34" charset="0"/>
              </a:defRPr>
            </a:lvl8pPr>
            <a:lvl9pPr marL="4035430" indent="-237378" defTabSz="-59345" eaLnBrk="0" fontAlgn="base" hangingPunct="0">
              <a:spcBef>
                <a:spcPct val="0"/>
              </a:spcBef>
              <a:spcAft>
                <a:spcPct val="0"/>
              </a:spcAft>
              <a:defRPr sz="2500">
                <a:solidFill>
                  <a:schemeClr val="tx1"/>
                </a:solidFill>
                <a:latin typeface="Arial" pitchFamily="34" charset="0"/>
              </a:defRPr>
            </a:lvl9pPr>
          </a:lstStyle>
          <a:p>
            <a:fld id="{49B071EA-41C8-4D47-9B65-2B91A5FC749B}" type="slidenum">
              <a:rPr lang="fr-FR" altLang="fr-FR">
                <a:solidFill>
                  <a:srgbClr val="000000"/>
                </a:solidFill>
                <a:latin typeface="Times New Roman" pitchFamily="18" charset="0"/>
              </a:rPr>
              <a:pPr/>
              <a:t>53</a:t>
            </a:fld>
            <a:endParaRPr lang="fr-FR" altLang="fr-FR">
              <a:solidFill>
                <a:srgbClr val="000000"/>
              </a:solidFill>
              <a:latin typeface="Times New Roman" pitchFamily="18" charset="0"/>
            </a:endParaRPr>
          </a:p>
        </p:txBody>
      </p:sp>
      <p:sp>
        <p:nvSpPr>
          <p:cNvPr id="265219" name="Rectangle 2"/>
          <p:cNvSpPr>
            <a:spLocks noGrp="1" noRot="1" noChangeAspect="1" noChangeArrowheads="1" noTextEdit="1"/>
          </p:cNvSpPr>
          <p:nvPr>
            <p:ph type="sldImg"/>
          </p:nvPr>
        </p:nvSpPr>
        <p:spPr>
          <a:xfrm>
            <a:off x="1179513" y="912813"/>
            <a:ext cx="4740275" cy="3556000"/>
          </a:xfrm>
          <a:ln cap="flat"/>
        </p:spPr>
      </p:sp>
      <p:sp>
        <p:nvSpPr>
          <p:cNvPr id="265220" name="Rectangle 3"/>
          <p:cNvSpPr>
            <a:spLocks noGrp="1" noChangeArrowheads="1"/>
          </p:cNvSpPr>
          <p:nvPr>
            <p:ph type="body" idx="1"/>
          </p:nvPr>
        </p:nvSpPr>
        <p:spPr>
          <a:xfrm>
            <a:off x="847529" y="4868942"/>
            <a:ext cx="5404242" cy="4319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1768" tIns="70883" rIns="141768" bIns="70883"/>
          <a:lstStyle/>
          <a:p>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Espace réservé de l'image des diapositives 1"/>
          <p:cNvSpPr>
            <a:spLocks noGrp="1" noRot="1" noChangeAspect="1" noTextEdit="1"/>
          </p:cNvSpPr>
          <p:nvPr>
            <p:ph type="sldImg"/>
          </p:nvPr>
        </p:nvSpPr>
        <p:spPr>
          <a:xfrm>
            <a:off x="992188" y="768350"/>
            <a:ext cx="5114925" cy="3836988"/>
          </a:xfrm>
          <a:ln/>
        </p:spPr>
      </p:sp>
      <p:sp>
        <p:nvSpPr>
          <p:cNvPr id="26624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6624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9345">
              <a:defRPr sz="2500">
                <a:solidFill>
                  <a:schemeClr val="tx1"/>
                </a:solidFill>
                <a:latin typeface="Arial" pitchFamily="34" charset="0"/>
              </a:defRPr>
            </a:lvl1pPr>
            <a:lvl2pPr marL="771479" indent="-296723" defTabSz="-59345">
              <a:defRPr sz="2500">
                <a:solidFill>
                  <a:schemeClr val="tx1"/>
                </a:solidFill>
                <a:latin typeface="Arial" pitchFamily="34" charset="0"/>
              </a:defRPr>
            </a:lvl2pPr>
            <a:lvl3pPr marL="1186891" indent="-237378" defTabSz="-59345">
              <a:defRPr sz="2500">
                <a:solidFill>
                  <a:schemeClr val="tx1"/>
                </a:solidFill>
                <a:latin typeface="Arial" pitchFamily="34" charset="0"/>
              </a:defRPr>
            </a:lvl3pPr>
            <a:lvl4pPr marL="1661648" indent="-237378" defTabSz="-59345">
              <a:defRPr sz="2500">
                <a:solidFill>
                  <a:schemeClr val="tx1"/>
                </a:solidFill>
                <a:latin typeface="Arial" pitchFamily="34" charset="0"/>
              </a:defRPr>
            </a:lvl4pPr>
            <a:lvl5pPr marL="2136404" indent="-237378" defTabSz="-59345">
              <a:defRPr sz="2500">
                <a:solidFill>
                  <a:schemeClr val="tx1"/>
                </a:solidFill>
                <a:latin typeface="Arial" pitchFamily="34" charset="0"/>
              </a:defRPr>
            </a:lvl5pPr>
            <a:lvl6pPr marL="2611161" indent="-237378" defTabSz="-59345" eaLnBrk="0" fontAlgn="base" hangingPunct="0">
              <a:spcBef>
                <a:spcPct val="0"/>
              </a:spcBef>
              <a:spcAft>
                <a:spcPct val="0"/>
              </a:spcAft>
              <a:defRPr sz="2500">
                <a:solidFill>
                  <a:schemeClr val="tx1"/>
                </a:solidFill>
                <a:latin typeface="Arial" pitchFamily="34" charset="0"/>
              </a:defRPr>
            </a:lvl6pPr>
            <a:lvl7pPr marL="3085917" indent="-237378" defTabSz="-59345" eaLnBrk="0" fontAlgn="base" hangingPunct="0">
              <a:spcBef>
                <a:spcPct val="0"/>
              </a:spcBef>
              <a:spcAft>
                <a:spcPct val="0"/>
              </a:spcAft>
              <a:defRPr sz="2500">
                <a:solidFill>
                  <a:schemeClr val="tx1"/>
                </a:solidFill>
                <a:latin typeface="Arial" pitchFamily="34" charset="0"/>
              </a:defRPr>
            </a:lvl7pPr>
            <a:lvl8pPr marL="3560674" indent="-237378" defTabSz="-59345" eaLnBrk="0" fontAlgn="base" hangingPunct="0">
              <a:spcBef>
                <a:spcPct val="0"/>
              </a:spcBef>
              <a:spcAft>
                <a:spcPct val="0"/>
              </a:spcAft>
              <a:defRPr sz="2500">
                <a:solidFill>
                  <a:schemeClr val="tx1"/>
                </a:solidFill>
                <a:latin typeface="Arial" pitchFamily="34" charset="0"/>
              </a:defRPr>
            </a:lvl8pPr>
            <a:lvl9pPr marL="4035430" indent="-237378" defTabSz="-59345" eaLnBrk="0" fontAlgn="base" hangingPunct="0">
              <a:spcBef>
                <a:spcPct val="0"/>
              </a:spcBef>
              <a:spcAft>
                <a:spcPct val="0"/>
              </a:spcAft>
              <a:defRPr sz="2500">
                <a:solidFill>
                  <a:schemeClr val="tx1"/>
                </a:solidFill>
                <a:latin typeface="Arial" pitchFamily="34" charset="0"/>
              </a:defRPr>
            </a:lvl9pPr>
          </a:lstStyle>
          <a:p>
            <a:fld id="{08531DFF-ADA6-4E05-9292-8FA7E1A99423}" type="slidenum">
              <a:rPr lang="fr-FR" altLang="fr-FR">
                <a:solidFill>
                  <a:srgbClr val="000000"/>
                </a:solidFill>
                <a:latin typeface="Times New Roman" pitchFamily="18" charset="0"/>
              </a:rPr>
              <a:pPr/>
              <a:t>54</a:t>
            </a:fld>
            <a:endParaRPr lang="fr-FR" altLang="fr-FR">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Espace réservé de l'image des diapositives 1"/>
          <p:cNvSpPr>
            <a:spLocks noGrp="1" noRot="1" noChangeAspect="1" noTextEdit="1"/>
          </p:cNvSpPr>
          <p:nvPr>
            <p:ph type="sldImg"/>
          </p:nvPr>
        </p:nvSpPr>
        <p:spPr>
          <a:xfrm>
            <a:off x="992188" y="768350"/>
            <a:ext cx="5114925" cy="3836988"/>
          </a:xfrm>
          <a:ln/>
        </p:spPr>
      </p:sp>
      <p:sp>
        <p:nvSpPr>
          <p:cNvPr id="26624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6624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9345">
              <a:defRPr sz="2500">
                <a:solidFill>
                  <a:schemeClr val="tx1"/>
                </a:solidFill>
                <a:latin typeface="Arial" pitchFamily="34" charset="0"/>
              </a:defRPr>
            </a:lvl1pPr>
            <a:lvl2pPr marL="771479" indent="-296723" defTabSz="-59345">
              <a:defRPr sz="2500">
                <a:solidFill>
                  <a:schemeClr val="tx1"/>
                </a:solidFill>
                <a:latin typeface="Arial" pitchFamily="34" charset="0"/>
              </a:defRPr>
            </a:lvl2pPr>
            <a:lvl3pPr marL="1186891" indent="-237378" defTabSz="-59345">
              <a:defRPr sz="2500">
                <a:solidFill>
                  <a:schemeClr val="tx1"/>
                </a:solidFill>
                <a:latin typeface="Arial" pitchFamily="34" charset="0"/>
              </a:defRPr>
            </a:lvl3pPr>
            <a:lvl4pPr marL="1661648" indent="-237378" defTabSz="-59345">
              <a:defRPr sz="2500">
                <a:solidFill>
                  <a:schemeClr val="tx1"/>
                </a:solidFill>
                <a:latin typeface="Arial" pitchFamily="34" charset="0"/>
              </a:defRPr>
            </a:lvl4pPr>
            <a:lvl5pPr marL="2136404" indent="-237378" defTabSz="-59345">
              <a:defRPr sz="2500">
                <a:solidFill>
                  <a:schemeClr val="tx1"/>
                </a:solidFill>
                <a:latin typeface="Arial" pitchFamily="34" charset="0"/>
              </a:defRPr>
            </a:lvl5pPr>
            <a:lvl6pPr marL="2611161" indent="-237378" defTabSz="-59345" eaLnBrk="0" fontAlgn="base" hangingPunct="0">
              <a:spcBef>
                <a:spcPct val="0"/>
              </a:spcBef>
              <a:spcAft>
                <a:spcPct val="0"/>
              </a:spcAft>
              <a:defRPr sz="2500">
                <a:solidFill>
                  <a:schemeClr val="tx1"/>
                </a:solidFill>
                <a:latin typeface="Arial" pitchFamily="34" charset="0"/>
              </a:defRPr>
            </a:lvl6pPr>
            <a:lvl7pPr marL="3085917" indent="-237378" defTabSz="-59345" eaLnBrk="0" fontAlgn="base" hangingPunct="0">
              <a:spcBef>
                <a:spcPct val="0"/>
              </a:spcBef>
              <a:spcAft>
                <a:spcPct val="0"/>
              </a:spcAft>
              <a:defRPr sz="2500">
                <a:solidFill>
                  <a:schemeClr val="tx1"/>
                </a:solidFill>
                <a:latin typeface="Arial" pitchFamily="34" charset="0"/>
              </a:defRPr>
            </a:lvl7pPr>
            <a:lvl8pPr marL="3560674" indent="-237378" defTabSz="-59345" eaLnBrk="0" fontAlgn="base" hangingPunct="0">
              <a:spcBef>
                <a:spcPct val="0"/>
              </a:spcBef>
              <a:spcAft>
                <a:spcPct val="0"/>
              </a:spcAft>
              <a:defRPr sz="2500">
                <a:solidFill>
                  <a:schemeClr val="tx1"/>
                </a:solidFill>
                <a:latin typeface="Arial" pitchFamily="34" charset="0"/>
              </a:defRPr>
            </a:lvl8pPr>
            <a:lvl9pPr marL="4035430" indent="-237378" defTabSz="-59345" eaLnBrk="0" fontAlgn="base" hangingPunct="0">
              <a:spcBef>
                <a:spcPct val="0"/>
              </a:spcBef>
              <a:spcAft>
                <a:spcPct val="0"/>
              </a:spcAft>
              <a:defRPr sz="2500">
                <a:solidFill>
                  <a:schemeClr val="tx1"/>
                </a:solidFill>
                <a:latin typeface="Arial" pitchFamily="34" charset="0"/>
              </a:defRPr>
            </a:lvl9pPr>
          </a:lstStyle>
          <a:p>
            <a:fld id="{08531DFF-ADA6-4E05-9292-8FA7E1A99423}" type="slidenum">
              <a:rPr lang="fr-FR" altLang="fr-FR">
                <a:solidFill>
                  <a:srgbClr val="000000"/>
                </a:solidFill>
                <a:latin typeface="Times New Roman" pitchFamily="18" charset="0"/>
              </a:rPr>
              <a:pPr/>
              <a:t>56</a:t>
            </a:fld>
            <a:endParaRPr lang="fr-FR" altLang="fr-FR">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spcBef>
                <a:spcPct val="30000"/>
              </a:spcBef>
              <a:defRPr sz="1200">
                <a:solidFill>
                  <a:schemeClr val="tx1"/>
                </a:solidFill>
                <a:latin typeface="Times New Roman" pitchFamily="18" charset="0"/>
              </a:defRPr>
            </a:lvl1pPr>
            <a:lvl2pPr marL="742950" indent="-285750" defTabSz="965200" eaLnBrk="0" hangingPunct="0">
              <a:spcBef>
                <a:spcPct val="30000"/>
              </a:spcBef>
              <a:defRPr sz="1200">
                <a:solidFill>
                  <a:schemeClr val="tx1"/>
                </a:solidFill>
                <a:latin typeface="Times New Roman" pitchFamily="18" charset="0"/>
              </a:defRPr>
            </a:lvl2pPr>
            <a:lvl3pPr marL="1143000" indent="-228600" defTabSz="965200" eaLnBrk="0" hangingPunct="0">
              <a:spcBef>
                <a:spcPct val="30000"/>
              </a:spcBef>
              <a:defRPr sz="1200">
                <a:solidFill>
                  <a:schemeClr val="tx1"/>
                </a:solidFill>
                <a:latin typeface="Times New Roman" pitchFamily="18" charset="0"/>
              </a:defRPr>
            </a:lvl3pPr>
            <a:lvl4pPr marL="1600200" indent="-228600" defTabSz="965200" eaLnBrk="0" hangingPunct="0">
              <a:spcBef>
                <a:spcPct val="30000"/>
              </a:spcBef>
              <a:defRPr sz="1200">
                <a:solidFill>
                  <a:schemeClr val="tx1"/>
                </a:solidFill>
                <a:latin typeface="Times New Roman" pitchFamily="18" charset="0"/>
              </a:defRPr>
            </a:lvl4pPr>
            <a:lvl5pPr marL="2057400" indent="-228600" defTabSz="965200" eaLnBrk="0" hangingPunct="0">
              <a:spcBef>
                <a:spcPct val="30000"/>
              </a:spcBef>
              <a:defRPr sz="1200">
                <a:solidFill>
                  <a:schemeClr val="tx1"/>
                </a:solidFill>
                <a:latin typeface="Times New Roman" pitchFamily="18" charset="0"/>
              </a:defRPr>
            </a:lvl5pPr>
            <a:lvl6pPr marL="2514600" indent="-228600" defTabSz="965200" eaLnBrk="0" fontAlgn="base" hangingPunct="0">
              <a:spcBef>
                <a:spcPct val="30000"/>
              </a:spcBef>
              <a:spcAft>
                <a:spcPct val="0"/>
              </a:spcAft>
              <a:defRPr sz="1200">
                <a:solidFill>
                  <a:schemeClr val="tx1"/>
                </a:solidFill>
                <a:latin typeface="Times New Roman" pitchFamily="18" charset="0"/>
              </a:defRPr>
            </a:lvl6pPr>
            <a:lvl7pPr marL="2971800" indent="-228600" defTabSz="965200" eaLnBrk="0" fontAlgn="base" hangingPunct="0">
              <a:spcBef>
                <a:spcPct val="30000"/>
              </a:spcBef>
              <a:spcAft>
                <a:spcPct val="0"/>
              </a:spcAft>
              <a:defRPr sz="1200">
                <a:solidFill>
                  <a:schemeClr val="tx1"/>
                </a:solidFill>
                <a:latin typeface="Times New Roman" pitchFamily="18" charset="0"/>
              </a:defRPr>
            </a:lvl7pPr>
            <a:lvl8pPr marL="3429000" indent="-228600" defTabSz="965200" eaLnBrk="0" fontAlgn="base" hangingPunct="0">
              <a:spcBef>
                <a:spcPct val="30000"/>
              </a:spcBef>
              <a:spcAft>
                <a:spcPct val="0"/>
              </a:spcAft>
              <a:defRPr sz="1200">
                <a:solidFill>
                  <a:schemeClr val="tx1"/>
                </a:solidFill>
                <a:latin typeface="Times New Roman" pitchFamily="18" charset="0"/>
              </a:defRPr>
            </a:lvl8pPr>
            <a:lvl9pPr marL="3886200" indent="-228600" defTabSz="9652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EC05203-FA2A-4AD7-A845-5D37441E3551}" type="slidenum">
              <a:rPr lang="fr-FR" altLang="fr-FR" smtClean="0">
                <a:solidFill>
                  <a:prstClr val="black"/>
                </a:solidFill>
              </a:rPr>
              <a:pPr eaLnBrk="1" hangingPunct="1">
                <a:spcBef>
                  <a:spcPct val="0"/>
                </a:spcBef>
              </a:pPr>
              <a:t>20</a:t>
            </a:fld>
            <a:endParaRPr lang="fr-FR" altLang="fr-FR" smtClean="0">
              <a:solidFill>
                <a:prstClr val="black"/>
              </a:solidFill>
            </a:endParaRPr>
          </a:p>
        </p:txBody>
      </p:sp>
      <p:sp>
        <p:nvSpPr>
          <p:cNvPr id="129027" name="Rectangle 7"/>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6" tIns="49523" rIns="99046" bIns="49523" anchor="b"/>
          <a:lstStyle>
            <a:lvl1pPr defTabSz="990600" eaLnBrk="0" hangingPunct="0">
              <a:spcBef>
                <a:spcPct val="30000"/>
              </a:spcBef>
              <a:defRPr sz="1200">
                <a:solidFill>
                  <a:schemeClr val="tx1"/>
                </a:solidFill>
                <a:latin typeface="Times New Roman" pitchFamily="18" charset="0"/>
              </a:defRPr>
            </a:lvl1pPr>
            <a:lvl2pPr marL="742950" indent="-285750" defTabSz="990600" eaLnBrk="0" hangingPunct="0">
              <a:spcBef>
                <a:spcPct val="30000"/>
              </a:spcBef>
              <a:defRPr sz="1200">
                <a:solidFill>
                  <a:schemeClr val="tx1"/>
                </a:solidFill>
                <a:latin typeface="Times New Roman" pitchFamily="18" charset="0"/>
              </a:defRPr>
            </a:lvl2pPr>
            <a:lvl3pPr marL="1143000" indent="-228600" defTabSz="990600" eaLnBrk="0" hangingPunct="0">
              <a:spcBef>
                <a:spcPct val="30000"/>
              </a:spcBef>
              <a:defRPr sz="1200">
                <a:solidFill>
                  <a:schemeClr val="tx1"/>
                </a:solidFill>
                <a:latin typeface="Times New Roman" pitchFamily="18" charset="0"/>
              </a:defRPr>
            </a:lvl3pPr>
            <a:lvl4pPr marL="1600200" indent="-228600" defTabSz="990600" eaLnBrk="0" hangingPunct="0">
              <a:spcBef>
                <a:spcPct val="30000"/>
              </a:spcBef>
              <a:defRPr sz="1200">
                <a:solidFill>
                  <a:schemeClr val="tx1"/>
                </a:solidFill>
                <a:latin typeface="Times New Roman" pitchFamily="18" charset="0"/>
              </a:defRPr>
            </a:lvl4pPr>
            <a:lvl5pPr marL="2057400" indent="-228600" defTabSz="990600" eaLnBrk="0" hangingPunct="0">
              <a:spcBef>
                <a:spcPct val="30000"/>
              </a:spcBef>
              <a:defRPr sz="1200">
                <a:solidFill>
                  <a:schemeClr val="tx1"/>
                </a:solidFill>
                <a:latin typeface="Times New Roman" pitchFamily="18" charset="0"/>
              </a:defRPr>
            </a:lvl5pPr>
            <a:lvl6pPr marL="2514600" indent="-228600" defTabSz="990600" eaLnBrk="0" fontAlgn="base" hangingPunct="0">
              <a:spcBef>
                <a:spcPct val="30000"/>
              </a:spcBef>
              <a:spcAft>
                <a:spcPct val="0"/>
              </a:spcAft>
              <a:defRPr sz="1200">
                <a:solidFill>
                  <a:schemeClr val="tx1"/>
                </a:solidFill>
                <a:latin typeface="Times New Roman" pitchFamily="18" charset="0"/>
              </a:defRPr>
            </a:lvl6pPr>
            <a:lvl7pPr marL="2971800" indent="-228600" defTabSz="990600" eaLnBrk="0" fontAlgn="base" hangingPunct="0">
              <a:spcBef>
                <a:spcPct val="30000"/>
              </a:spcBef>
              <a:spcAft>
                <a:spcPct val="0"/>
              </a:spcAft>
              <a:defRPr sz="1200">
                <a:solidFill>
                  <a:schemeClr val="tx1"/>
                </a:solidFill>
                <a:latin typeface="Times New Roman" pitchFamily="18" charset="0"/>
              </a:defRPr>
            </a:lvl7pPr>
            <a:lvl8pPr marL="3429000" indent="-228600" defTabSz="990600" eaLnBrk="0" fontAlgn="base" hangingPunct="0">
              <a:spcBef>
                <a:spcPct val="30000"/>
              </a:spcBef>
              <a:spcAft>
                <a:spcPct val="0"/>
              </a:spcAft>
              <a:defRPr sz="1200">
                <a:solidFill>
                  <a:schemeClr val="tx1"/>
                </a:solidFill>
                <a:latin typeface="Times New Roman" pitchFamily="18" charset="0"/>
              </a:defRPr>
            </a:lvl8pPr>
            <a:lvl9pPr marL="3886200" indent="-228600" defTabSz="990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F4B8D5EF-FCBE-45CE-8042-3D1021F32795}" type="slidenum">
              <a:rPr lang="fr-FR" altLang="fr-FR" sz="1400">
                <a:solidFill>
                  <a:prstClr val="black"/>
                </a:solidFill>
              </a:rPr>
              <a:pPr algn="r">
                <a:spcBef>
                  <a:spcPct val="0"/>
                </a:spcBef>
              </a:pPr>
              <a:t>20</a:t>
            </a:fld>
            <a:endParaRPr lang="fr-FR" altLang="fr-FR" sz="1400">
              <a:solidFill>
                <a:prstClr val="black"/>
              </a:solidFill>
            </a:endParaRPr>
          </a:p>
        </p:txBody>
      </p:sp>
      <p:sp>
        <p:nvSpPr>
          <p:cNvPr id="129028" name="Rectangle 2"/>
          <p:cNvSpPr>
            <a:spLocks noGrp="1" noRot="1" noChangeAspect="1" noChangeArrowheads="1" noTextEdit="1"/>
          </p:cNvSpPr>
          <p:nvPr>
            <p:ph type="sldImg"/>
          </p:nvPr>
        </p:nvSpPr>
        <p:spPr>
          <a:xfrm>
            <a:off x="1160463" y="893763"/>
            <a:ext cx="4781550" cy="3586162"/>
          </a:xfrm>
          <a:ln/>
        </p:spPr>
      </p:sp>
      <p:sp>
        <p:nvSpPr>
          <p:cNvPr id="129029" name="Rectangle 3"/>
          <p:cNvSpPr>
            <a:spLocks noGrp="1" noChangeArrowheads="1"/>
          </p:cNvSpPr>
          <p:nvPr>
            <p:ph type="body" idx="1"/>
          </p:nvPr>
        </p:nvSpPr>
        <p:spPr>
          <a:xfrm>
            <a:off x="946150" y="4865688"/>
            <a:ext cx="5207000" cy="4308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6" tIns="49523" rIns="99046" bIns="49523"/>
          <a:lstStyle/>
          <a:p>
            <a:pPr eaLnBrk="1" hangingPunct="1"/>
            <a:r>
              <a:rPr lang="fr-FR" altLang="fr-FR" smtClean="0"/>
              <a:t>In the control unit the only intervention was the institutionnal educational intervention to increase provider awareness of evidence based infection control practices for inserting and maintaining central catheters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xfrm>
            <a:off x="1246188" y="1279525"/>
            <a:ext cx="4606925"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2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804763" indent="-309524">
              <a:defRPr>
                <a:solidFill>
                  <a:schemeClr val="tx1"/>
                </a:solidFill>
                <a:latin typeface="Calibri" pitchFamily="34" charset="0"/>
                <a:cs typeface="Arial" pitchFamily="34" charset="0"/>
              </a:defRPr>
            </a:lvl2pPr>
            <a:lvl3pPr marL="1238098" indent="-247620">
              <a:defRPr>
                <a:solidFill>
                  <a:schemeClr val="tx1"/>
                </a:solidFill>
                <a:latin typeface="Calibri" pitchFamily="34" charset="0"/>
                <a:cs typeface="Arial" pitchFamily="34" charset="0"/>
              </a:defRPr>
            </a:lvl3pPr>
            <a:lvl4pPr marL="1733337" indent="-247620">
              <a:defRPr>
                <a:solidFill>
                  <a:schemeClr val="tx1"/>
                </a:solidFill>
                <a:latin typeface="Calibri" pitchFamily="34" charset="0"/>
                <a:cs typeface="Arial" pitchFamily="34" charset="0"/>
              </a:defRPr>
            </a:lvl4pPr>
            <a:lvl5pPr marL="2228576" indent="-247620">
              <a:defRPr>
                <a:solidFill>
                  <a:schemeClr val="tx1"/>
                </a:solidFill>
                <a:latin typeface="Calibri" pitchFamily="34" charset="0"/>
                <a:cs typeface="Arial" pitchFamily="34" charset="0"/>
              </a:defRPr>
            </a:lvl5pPr>
            <a:lvl6pPr marL="2723815" indent="-247620" eaLnBrk="0" fontAlgn="base" hangingPunct="0">
              <a:spcBef>
                <a:spcPct val="0"/>
              </a:spcBef>
              <a:spcAft>
                <a:spcPct val="0"/>
              </a:spcAft>
              <a:defRPr>
                <a:solidFill>
                  <a:schemeClr val="tx1"/>
                </a:solidFill>
                <a:latin typeface="Calibri" pitchFamily="34" charset="0"/>
                <a:cs typeface="Arial" pitchFamily="34" charset="0"/>
              </a:defRPr>
            </a:lvl6pPr>
            <a:lvl7pPr marL="3219054" indent="-247620" eaLnBrk="0" fontAlgn="base" hangingPunct="0">
              <a:spcBef>
                <a:spcPct val="0"/>
              </a:spcBef>
              <a:spcAft>
                <a:spcPct val="0"/>
              </a:spcAft>
              <a:defRPr>
                <a:solidFill>
                  <a:schemeClr val="tx1"/>
                </a:solidFill>
                <a:latin typeface="Calibri" pitchFamily="34" charset="0"/>
                <a:cs typeface="Arial" pitchFamily="34" charset="0"/>
              </a:defRPr>
            </a:lvl7pPr>
            <a:lvl8pPr marL="3714293" indent="-247620" eaLnBrk="0" fontAlgn="base" hangingPunct="0">
              <a:spcBef>
                <a:spcPct val="0"/>
              </a:spcBef>
              <a:spcAft>
                <a:spcPct val="0"/>
              </a:spcAft>
              <a:defRPr>
                <a:solidFill>
                  <a:schemeClr val="tx1"/>
                </a:solidFill>
                <a:latin typeface="Calibri" pitchFamily="34" charset="0"/>
                <a:cs typeface="Arial" pitchFamily="34" charset="0"/>
              </a:defRPr>
            </a:lvl8pPr>
            <a:lvl9pPr marL="4209532" indent="-247620" eaLnBrk="0" fontAlgn="base" hangingPunct="0">
              <a:spcBef>
                <a:spcPct val="0"/>
              </a:spcBef>
              <a:spcAft>
                <a:spcPct val="0"/>
              </a:spcAft>
              <a:defRPr>
                <a:solidFill>
                  <a:schemeClr val="tx1"/>
                </a:solidFill>
                <a:latin typeface="Calibri" pitchFamily="34" charset="0"/>
                <a:cs typeface="Arial" pitchFamily="34" charset="0"/>
              </a:defRPr>
            </a:lvl9pPr>
          </a:lstStyle>
          <a:p>
            <a:fld id="{5E1DB30C-A4B6-4AAD-84A7-211A3CCB1038}" type="slidenum">
              <a:rPr lang="en-GB" altLang="fr-FR">
                <a:solidFill>
                  <a:prstClr val="black"/>
                </a:solidFill>
              </a:rPr>
              <a:pPr/>
              <a:t>22</a:t>
            </a:fld>
            <a:endParaRPr lang="en-GB" altLang="fr-FR">
              <a:solidFill>
                <a:prstClr val="black"/>
              </a:solidFill>
            </a:endParaRPr>
          </a:p>
        </p:txBody>
      </p:sp>
    </p:spTree>
    <p:extLst>
      <p:ext uri="{BB962C8B-B14F-4D97-AF65-F5344CB8AC3E}">
        <p14:creationId xmlns:p14="http://schemas.microsoft.com/office/powerpoint/2010/main" val="319171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7697">
              <a:defRPr b="1">
                <a:solidFill>
                  <a:schemeClr val="tx1"/>
                </a:solidFill>
                <a:latin typeface="Arial" charset="0"/>
              </a:defRPr>
            </a:lvl1pPr>
            <a:lvl2pPr marL="779722" indent="-300020" defTabSz="-57697">
              <a:defRPr b="1">
                <a:solidFill>
                  <a:schemeClr val="tx1"/>
                </a:solidFill>
                <a:latin typeface="Arial" charset="0"/>
              </a:defRPr>
            </a:lvl2pPr>
            <a:lvl3pPr marL="1200079" indent="-239027" defTabSz="-57697">
              <a:defRPr b="1">
                <a:solidFill>
                  <a:schemeClr val="tx1"/>
                </a:solidFill>
                <a:latin typeface="Arial" charset="0"/>
              </a:defRPr>
            </a:lvl3pPr>
            <a:lvl4pPr marL="1679781" indent="-239027" defTabSz="-57697">
              <a:defRPr b="1">
                <a:solidFill>
                  <a:schemeClr val="tx1"/>
                </a:solidFill>
                <a:latin typeface="Arial" charset="0"/>
              </a:defRPr>
            </a:lvl4pPr>
            <a:lvl5pPr marL="2161132" indent="-239027" defTabSz="-57697">
              <a:defRPr b="1">
                <a:solidFill>
                  <a:schemeClr val="tx1"/>
                </a:solidFill>
                <a:latin typeface="Arial" charset="0"/>
              </a:defRPr>
            </a:lvl5pPr>
            <a:lvl6pPr marL="2635888" indent="-239027" defTabSz="-57697" eaLnBrk="0" fontAlgn="base" hangingPunct="0">
              <a:spcBef>
                <a:spcPct val="0"/>
              </a:spcBef>
              <a:spcAft>
                <a:spcPct val="0"/>
              </a:spcAft>
              <a:defRPr b="1">
                <a:solidFill>
                  <a:schemeClr val="tx1"/>
                </a:solidFill>
                <a:latin typeface="Arial" charset="0"/>
              </a:defRPr>
            </a:lvl6pPr>
            <a:lvl7pPr marL="3110645" indent="-239027" defTabSz="-57697" eaLnBrk="0" fontAlgn="base" hangingPunct="0">
              <a:spcBef>
                <a:spcPct val="0"/>
              </a:spcBef>
              <a:spcAft>
                <a:spcPct val="0"/>
              </a:spcAft>
              <a:defRPr b="1">
                <a:solidFill>
                  <a:schemeClr val="tx1"/>
                </a:solidFill>
                <a:latin typeface="Arial" charset="0"/>
              </a:defRPr>
            </a:lvl7pPr>
            <a:lvl8pPr marL="3585401" indent="-239027" defTabSz="-57697" eaLnBrk="0" fontAlgn="base" hangingPunct="0">
              <a:spcBef>
                <a:spcPct val="0"/>
              </a:spcBef>
              <a:spcAft>
                <a:spcPct val="0"/>
              </a:spcAft>
              <a:defRPr b="1">
                <a:solidFill>
                  <a:schemeClr val="tx1"/>
                </a:solidFill>
                <a:latin typeface="Arial" charset="0"/>
              </a:defRPr>
            </a:lvl8pPr>
            <a:lvl9pPr marL="4060157" indent="-239027" defTabSz="-57697" eaLnBrk="0" fontAlgn="base" hangingPunct="0">
              <a:spcBef>
                <a:spcPct val="0"/>
              </a:spcBef>
              <a:spcAft>
                <a:spcPct val="0"/>
              </a:spcAft>
              <a:defRPr b="1">
                <a:solidFill>
                  <a:schemeClr val="tx1"/>
                </a:solidFill>
                <a:latin typeface="Arial" charset="0"/>
              </a:defRPr>
            </a:lvl9pPr>
          </a:lstStyle>
          <a:p>
            <a:fld id="{57AF857B-101A-4B18-AC53-150BF65ECF37}" type="slidenum">
              <a:rPr lang="fr-FR" altLang="fr-FR" sz="2200" b="0">
                <a:solidFill>
                  <a:srgbClr val="000000"/>
                </a:solidFill>
                <a:latin typeface="Times New Roman" pitchFamily="18" charset="0"/>
              </a:rPr>
              <a:pPr/>
              <a:t>40</a:t>
            </a:fld>
            <a:endParaRPr lang="fr-FR" altLang="fr-FR" sz="2200" b="0">
              <a:solidFill>
                <a:srgbClr val="000000"/>
              </a:solidFill>
              <a:latin typeface="Times New Roman" pitchFamily="18" charset="0"/>
            </a:endParaRPr>
          </a:p>
        </p:txBody>
      </p:sp>
      <p:sp>
        <p:nvSpPr>
          <p:cNvPr id="149507" name="Rectangle 2"/>
          <p:cNvSpPr>
            <a:spLocks noGrp="1" noRot="1" noChangeAspect="1" noChangeArrowheads="1" noTextEdit="1"/>
          </p:cNvSpPr>
          <p:nvPr>
            <p:ph type="sldImg"/>
          </p:nvPr>
        </p:nvSpPr>
        <p:spPr>
          <a:xfrm>
            <a:off x="992188" y="768350"/>
            <a:ext cx="5114925" cy="3836988"/>
          </a:xfrm>
          <a:ln/>
        </p:spPr>
      </p:sp>
      <p:sp>
        <p:nvSpPr>
          <p:cNvPr id="149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4041775" y="-90488"/>
            <a:ext cx="30210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070" tIns="47535" rIns="95070" bIns="47535" anchor="ctr"/>
          <a:lstStyle>
            <a:lvl1pPr defTabSz="950913" eaLnBrk="0" hangingPunct="0">
              <a:spcBef>
                <a:spcPct val="30000"/>
              </a:spcBef>
              <a:defRPr sz="1200">
                <a:solidFill>
                  <a:schemeClr val="tx1"/>
                </a:solidFill>
                <a:latin typeface="Times New Roman" pitchFamily="18" charset="0"/>
              </a:defRPr>
            </a:lvl1pPr>
            <a:lvl2pPr marL="742950" indent="-285750" defTabSz="950913" eaLnBrk="0" hangingPunct="0">
              <a:spcBef>
                <a:spcPct val="30000"/>
              </a:spcBef>
              <a:defRPr sz="1200">
                <a:solidFill>
                  <a:schemeClr val="tx1"/>
                </a:solidFill>
                <a:latin typeface="Times New Roman" pitchFamily="18" charset="0"/>
              </a:defRPr>
            </a:lvl2pPr>
            <a:lvl3pPr marL="1143000" indent="-228600" defTabSz="950913" eaLnBrk="0" hangingPunct="0">
              <a:spcBef>
                <a:spcPct val="30000"/>
              </a:spcBef>
              <a:defRPr sz="1200">
                <a:solidFill>
                  <a:schemeClr val="tx1"/>
                </a:solidFill>
                <a:latin typeface="Times New Roman" pitchFamily="18" charset="0"/>
              </a:defRPr>
            </a:lvl3pPr>
            <a:lvl4pPr marL="1600200" indent="-228600" defTabSz="950913" eaLnBrk="0" hangingPunct="0">
              <a:spcBef>
                <a:spcPct val="30000"/>
              </a:spcBef>
              <a:defRPr sz="1200">
                <a:solidFill>
                  <a:schemeClr val="tx1"/>
                </a:solidFill>
                <a:latin typeface="Times New Roman" pitchFamily="18" charset="0"/>
              </a:defRPr>
            </a:lvl4pPr>
            <a:lvl5pPr marL="2057400" indent="-228600" defTabSz="950913" eaLnBrk="0" hangingPunct="0">
              <a:spcBef>
                <a:spcPct val="30000"/>
              </a:spcBef>
              <a:defRPr sz="1200">
                <a:solidFill>
                  <a:schemeClr val="tx1"/>
                </a:solidFill>
                <a:latin typeface="Times New Roman" pitchFamily="18" charset="0"/>
              </a:defRPr>
            </a:lvl5pPr>
            <a:lvl6pPr marL="2514600" indent="-228600" defTabSz="950913" eaLnBrk="0" fontAlgn="base" hangingPunct="0">
              <a:spcBef>
                <a:spcPct val="30000"/>
              </a:spcBef>
              <a:spcAft>
                <a:spcPct val="0"/>
              </a:spcAft>
              <a:defRPr sz="1200">
                <a:solidFill>
                  <a:schemeClr val="tx1"/>
                </a:solidFill>
                <a:latin typeface="Times New Roman" pitchFamily="18" charset="0"/>
              </a:defRPr>
            </a:lvl6pPr>
            <a:lvl7pPr marL="2971800" indent="-228600" defTabSz="950913" eaLnBrk="0" fontAlgn="base" hangingPunct="0">
              <a:spcBef>
                <a:spcPct val="30000"/>
              </a:spcBef>
              <a:spcAft>
                <a:spcPct val="0"/>
              </a:spcAft>
              <a:defRPr sz="1200">
                <a:solidFill>
                  <a:schemeClr val="tx1"/>
                </a:solidFill>
                <a:latin typeface="Times New Roman" pitchFamily="18" charset="0"/>
              </a:defRPr>
            </a:lvl7pPr>
            <a:lvl8pPr marL="3429000" indent="-228600" defTabSz="950913" eaLnBrk="0" fontAlgn="base" hangingPunct="0">
              <a:spcBef>
                <a:spcPct val="30000"/>
              </a:spcBef>
              <a:spcAft>
                <a:spcPct val="0"/>
              </a:spcAft>
              <a:defRPr sz="1200">
                <a:solidFill>
                  <a:schemeClr val="tx1"/>
                </a:solidFill>
                <a:latin typeface="Times New Roman" pitchFamily="18" charset="0"/>
              </a:defRPr>
            </a:lvl8pPr>
            <a:lvl9pPr marL="3886200" indent="-228600" defTabSz="950913" eaLnBrk="0" fontAlgn="base" hangingPunct="0">
              <a:spcBef>
                <a:spcPct val="30000"/>
              </a:spcBef>
              <a:spcAft>
                <a:spcPct val="0"/>
              </a:spcAft>
              <a:defRPr sz="1200">
                <a:solidFill>
                  <a:schemeClr val="tx1"/>
                </a:solidFill>
                <a:latin typeface="Times New Roman" pitchFamily="18" charset="0"/>
              </a:defRPr>
            </a:lvl9pPr>
          </a:lstStyle>
          <a:p>
            <a:pPr algn="l" eaLnBrk="1" hangingPunct="1">
              <a:spcBef>
                <a:spcPct val="0"/>
              </a:spcBef>
            </a:pPr>
            <a:endParaRPr lang="fr-FR" altLang="fr-FR" sz="2500">
              <a:solidFill>
                <a:prstClr val="black"/>
              </a:solidFill>
            </a:endParaRPr>
          </a:p>
        </p:txBody>
      </p:sp>
      <p:sp>
        <p:nvSpPr>
          <p:cNvPr id="126979" name="Rectangle 3"/>
          <p:cNvSpPr>
            <a:spLocks noChangeArrowheads="1"/>
          </p:cNvSpPr>
          <p:nvPr/>
        </p:nvSpPr>
        <p:spPr bwMode="auto">
          <a:xfrm>
            <a:off x="4041775" y="9683750"/>
            <a:ext cx="30210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072" tIns="0" rIns="35072" bIns="0" anchor="b"/>
          <a:lstStyle>
            <a:lvl1pPr defTabSz="1539875" eaLnBrk="0" hangingPunct="0">
              <a:spcBef>
                <a:spcPct val="30000"/>
              </a:spcBef>
              <a:defRPr sz="1200">
                <a:solidFill>
                  <a:schemeClr val="tx1"/>
                </a:solidFill>
                <a:latin typeface="Times New Roman" pitchFamily="18" charset="0"/>
              </a:defRPr>
            </a:lvl1pPr>
            <a:lvl2pPr marL="742950" indent="-285750" defTabSz="1539875" eaLnBrk="0" hangingPunct="0">
              <a:spcBef>
                <a:spcPct val="30000"/>
              </a:spcBef>
              <a:defRPr sz="1200">
                <a:solidFill>
                  <a:schemeClr val="tx1"/>
                </a:solidFill>
                <a:latin typeface="Times New Roman" pitchFamily="18" charset="0"/>
              </a:defRPr>
            </a:lvl2pPr>
            <a:lvl3pPr marL="1143000" indent="-228600" defTabSz="1539875" eaLnBrk="0" hangingPunct="0">
              <a:spcBef>
                <a:spcPct val="30000"/>
              </a:spcBef>
              <a:defRPr sz="1200">
                <a:solidFill>
                  <a:schemeClr val="tx1"/>
                </a:solidFill>
                <a:latin typeface="Times New Roman" pitchFamily="18" charset="0"/>
              </a:defRPr>
            </a:lvl3pPr>
            <a:lvl4pPr marL="1600200" indent="-228600" defTabSz="1539875" eaLnBrk="0" hangingPunct="0">
              <a:spcBef>
                <a:spcPct val="30000"/>
              </a:spcBef>
              <a:defRPr sz="1200">
                <a:solidFill>
                  <a:schemeClr val="tx1"/>
                </a:solidFill>
                <a:latin typeface="Times New Roman" pitchFamily="18" charset="0"/>
              </a:defRPr>
            </a:lvl4pPr>
            <a:lvl5pPr marL="2057400" indent="-228600" defTabSz="1539875" eaLnBrk="0" hangingPunct="0">
              <a:spcBef>
                <a:spcPct val="30000"/>
              </a:spcBef>
              <a:defRPr sz="1200">
                <a:solidFill>
                  <a:schemeClr val="tx1"/>
                </a:solidFill>
                <a:latin typeface="Times New Roman" pitchFamily="18" charset="0"/>
              </a:defRPr>
            </a:lvl5pPr>
            <a:lvl6pPr marL="2514600" indent="-228600" defTabSz="1539875" eaLnBrk="0" fontAlgn="base" hangingPunct="0">
              <a:spcBef>
                <a:spcPct val="30000"/>
              </a:spcBef>
              <a:spcAft>
                <a:spcPct val="0"/>
              </a:spcAft>
              <a:defRPr sz="1200">
                <a:solidFill>
                  <a:schemeClr val="tx1"/>
                </a:solidFill>
                <a:latin typeface="Times New Roman" pitchFamily="18" charset="0"/>
              </a:defRPr>
            </a:lvl6pPr>
            <a:lvl7pPr marL="2971800" indent="-228600" defTabSz="1539875" eaLnBrk="0" fontAlgn="base" hangingPunct="0">
              <a:spcBef>
                <a:spcPct val="30000"/>
              </a:spcBef>
              <a:spcAft>
                <a:spcPct val="0"/>
              </a:spcAft>
              <a:defRPr sz="1200">
                <a:solidFill>
                  <a:schemeClr val="tx1"/>
                </a:solidFill>
                <a:latin typeface="Times New Roman" pitchFamily="18" charset="0"/>
              </a:defRPr>
            </a:lvl7pPr>
            <a:lvl8pPr marL="3429000" indent="-228600" defTabSz="1539875" eaLnBrk="0" fontAlgn="base" hangingPunct="0">
              <a:spcBef>
                <a:spcPct val="30000"/>
              </a:spcBef>
              <a:spcAft>
                <a:spcPct val="0"/>
              </a:spcAft>
              <a:defRPr sz="1200">
                <a:solidFill>
                  <a:schemeClr val="tx1"/>
                </a:solidFill>
                <a:latin typeface="Times New Roman" pitchFamily="18" charset="0"/>
              </a:defRPr>
            </a:lvl8pPr>
            <a:lvl9pPr marL="3886200" indent="-228600" defTabSz="15398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r>
              <a:rPr lang="fr-FR" altLang="fr-FR" sz="2200" i="1">
                <a:solidFill>
                  <a:prstClr val="black"/>
                </a:solidFill>
              </a:rPr>
              <a:t>25</a:t>
            </a:r>
          </a:p>
        </p:txBody>
      </p:sp>
      <p:sp>
        <p:nvSpPr>
          <p:cNvPr id="126980" name="Rectangle 4"/>
          <p:cNvSpPr>
            <a:spLocks noChangeArrowheads="1"/>
          </p:cNvSpPr>
          <p:nvPr/>
        </p:nvSpPr>
        <p:spPr bwMode="auto">
          <a:xfrm>
            <a:off x="-34925" y="9683750"/>
            <a:ext cx="30908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070" tIns="47535" rIns="95070" bIns="47535" anchor="ctr"/>
          <a:lstStyle>
            <a:lvl1pPr defTabSz="950913" eaLnBrk="0" hangingPunct="0">
              <a:spcBef>
                <a:spcPct val="30000"/>
              </a:spcBef>
              <a:defRPr sz="1200">
                <a:solidFill>
                  <a:schemeClr val="tx1"/>
                </a:solidFill>
                <a:latin typeface="Times New Roman" pitchFamily="18" charset="0"/>
              </a:defRPr>
            </a:lvl1pPr>
            <a:lvl2pPr marL="742950" indent="-285750" defTabSz="950913" eaLnBrk="0" hangingPunct="0">
              <a:spcBef>
                <a:spcPct val="30000"/>
              </a:spcBef>
              <a:defRPr sz="1200">
                <a:solidFill>
                  <a:schemeClr val="tx1"/>
                </a:solidFill>
                <a:latin typeface="Times New Roman" pitchFamily="18" charset="0"/>
              </a:defRPr>
            </a:lvl2pPr>
            <a:lvl3pPr marL="1143000" indent="-228600" defTabSz="950913" eaLnBrk="0" hangingPunct="0">
              <a:spcBef>
                <a:spcPct val="30000"/>
              </a:spcBef>
              <a:defRPr sz="1200">
                <a:solidFill>
                  <a:schemeClr val="tx1"/>
                </a:solidFill>
                <a:latin typeface="Times New Roman" pitchFamily="18" charset="0"/>
              </a:defRPr>
            </a:lvl3pPr>
            <a:lvl4pPr marL="1600200" indent="-228600" defTabSz="950913" eaLnBrk="0" hangingPunct="0">
              <a:spcBef>
                <a:spcPct val="30000"/>
              </a:spcBef>
              <a:defRPr sz="1200">
                <a:solidFill>
                  <a:schemeClr val="tx1"/>
                </a:solidFill>
                <a:latin typeface="Times New Roman" pitchFamily="18" charset="0"/>
              </a:defRPr>
            </a:lvl4pPr>
            <a:lvl5pPr marL="2057400" indent="-228600" defTabSz="950913" eaLnBrk="0" hangingPunct="0">
              <a:spcBef>
                <a:spcPct val="30000"/>
              </a:spcBef>
              <a:defRPr sz="1200">
                <a:solidFill>
                  <a:schemeClr val="tx1"/>
                </a:solidFill>
                <a:latin typeface="Times New Roman" pitchFamily="18" charset="0"/>
              </a:defRPr>
            </a:lvl5pPr>
            <a:lvl6pPr marL="2514600" indent="-228600" defTabSz="950913" eaLnBrk="0" fontAlgn="base" hangingPunct="0">
              <a:spcBef>
                <a:spcPct val="30000"/>
              </a:spcBef>
              <a:spcAft>
                <a:spcPct val="0"/>
              </a:spcAft>
              <a:defRPr sz="1200">
                <a:solidFill>
                  <a:schemeClr val="tx1"/>
                </a:solidFill>
                <a:latin typeface="Times New Roman" pitchFamily="18" charset="0"/>
              </a:defRPr>
            </a:lvl6pPr>
            <a:lvl7pPr marL="2971800" indent="-228600" defTabSz="950913" eaLnBrk="0" fontAlgn="base" hangingPunct="0">
              <a:spcBef>
                <a:spcPct val="30000"/>
              </a:spcBef>
              <a:spcAft>
                <a:spcPct val="0"/>
              </a:spcAft>
              <a:defRPr sz="1200">
                <a:solidFill>
                  <a:schemeClr val="tx1"/>
                </a:solidFill>
                <a:latin typeface="Times New Roman" pitchFamily="18" charset="0"/>
              </a:defRPr>
            </a:lvl7pPr>
            <a:lvl8pPr marL="3429000" indent="-228600" defTabSz="950913" eaLnBrk="0" fontAlgn="base" hangingPunct="0">
              <a:spcBef>
                <a:spcPct val="30000"/>
              </a:spcBef>
              <a:spcAft>
                <a:spcPct val="0"/>
              </a:spcAft>
              <a:defRPr sz="1200">
                <a:solidFill>
                  <a:schemeClr val="tx1"/>
                </a:solidFill>
                <a:latin typeface="Times New Roman" pitchFamily="18" charset="0"/>
              </a:defRPr>
            </a:lvl8pPr>
            <a:lvl9pPr marL="3886200" indent="-228600" defTabSz="950913" eaLnBrk="0" fontAlgn="base" hangingPunct="0">
              <a:spcBef>
                <a:spcPct val="30000"/>
              </a:spcBef>
              <a:spcAft>
                <a:spcPct val="0"/>
              </a:spcAft>
              <a:defRPr sz="1200">
                <a:solidFill>
                  <a:schemeClr val="tx1"/>
                </a:solidFill>
                <a:latin typeface="Times New Roman" pitchFamily="18" charset="0"/>
              </a:defRPr>
            </a:lvl9pPr>
          </a:lstStyle>
          <a:p>
            <a:pPr algn="l" eaLnBrk="1" hangingPunct="1">
              <a:spcBef>
                <a:spcPct val="0"/>
              </a:spcBef>
            </a:pPr>
            <a:endParaRPr lang="fr-FR" altLang="fr-FR" sz="2500">
              <a:solidFill>
                <a:prstClr val="black"/>
              </a:solidFill>
            </a:endParaRPr>
          </a:p>
        </p:txBody>
      </p:sp>
      <p:sp>
        <p:nvSpPr>
          <p:cNvPr id="126981" name="Rectangle 5"/>
          <p:cNvSpPr>
            <a:spLocks noChangeArrowheads="1"/>
          </p:cNvSpPr>
          <p:nvPr/>
        </p:nvSpPr>
        <p:spPr bwMode="auto">
          <a:xfrm>
            <a:off x="-34925" y="-90488"/>
            <a:ext cx="30908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070" tIns="47535" rIns="95070" bIns="47535" anchor="ctr"/>
          <a:lstStyle>
            <a:lvl1pPr defTabSz="950913" eaLnBrk="0" hangingPunct="0">
              <a:spcBef>
                <a:spcPct val="30000"/>
              </a:spcBef>
              <a:defRPr sz="1200">
                <a:solidFill>
                  <a:schemeClr val="tx1"/>
                </a:solidFill>
                <a:latin typeface="Times New Roman" pitchFamily="18" charset="0"/>
              </a:defRPr>
            </a:lvl1pPr>
            <a:lvl2pPr marL="742950" indent="-285750" defTabSz="950913" eaLnBrk="0" hangingPunct="0">
              <a:spcBef>
                <a:spcPct val="30000"/>
              </a:spcBef>
              <a:defRPr sz="1200">
                <a:solidFill>
                  <a:schemeClr val="tx1"/>
                </a:solidFill>
                <a:latin typeface="Times New Roman" pitchFamily="18" charset="0"/>
              </a:defRPr>
            </a:lvl2pPr>
            <a:lvl3pPr marL="1143000" indent="-228600" defTabSz="950913" eaLnBrk="0" hangingPunct="0">
              <a:spcBef>
                <a:spcPct val="30000"/>
              </a:spcBef>
              <a:defRPr sz="1200">
                <a:solidFill>
                  <a:schemeClr val="tx1"/>
                </a:solidFill>
                <a:latin typeface="Times New Roman" pitchFamily="18" charset="0"/>
              </a:defRPr>
            </a:lvl3pPr>
            <a:lvl4pPr marL="1600200" indent="-228600" defTabSz="950913" eaLnBrk="0" hangingPunct="0">
              <a:spcBef>
                <a:spcPct val="30000"/>
              </a:spcBef>
              <a:defRPr sz="1200">
                <a:solidFill>
                  <a:schemeClr val="tx1"/>
                </a:solidFill>
                <a:latin typeface="Times New Roman" pitchFamily="18" charset="0"/>
              </a:defRPr>
            </a:lvl4pPr>
            <a:lvl5pPr marL="2057400" indent="-228600" defTabSz="950913" eaLnBrk="0" hangingPunct="0">
              <a:spcBef>
                <a:spcPct val="30000"/>
              </a:spcBef>
              <a:defRPr sz="1200">
                <a:solidFill>
                  <a:schemeClr val="tx1"/>
                </a:solidFill>
                <a:latin typeface="Times New Roman" pitchFamily="18" charset="0"/>
              </a:defRPr>
            </a:lvl5pPr>
            <a:lvl6pPr marL="2514600" indent="-228600" defTabSz="950913" eaLnBrk="0" fontAlgn="base" hangingPunct="0">
              <a:spcBef>
                <a:spcPct val="30000"/>
              </a:spcBef>
              <a:spcAft>
                <a:spcPct val="0"/>
              </a:spcAft>
              <a:defRPr sz="1200">
                <a:solidFill>
                  <a:schemeClr val="tx1"/>
                </a:solidFill>
                <a:latin typeface="Times New Roman" pitchFamily="18" charset="0"/>
              </a:defRPr>
            </a:lvl6pPr>
            <a:lvl7pPr marL="2971800" indent="-228600" defTabSz="950913" eaLnBrk="0" fontAlgn="base" hangingPunct="0">
              <a:spcBef>
                <a:spcPct val="30000"/>
              </a:spcBef>
              <a:spcAft>
                <a:spcPct val="0"/>
              </a:spcAft>
              <a:defRPr sz="1200">
                <a:solidFill>
                  <a:schemeClr val="tx1"/>
                </a:solidFill>
                <a:latin typeface="Times New Roman" pitchFamily="18" charset="0"/>
              </a:defRPr>
            </a:lvl7pPr>
            <a:lvl8pPr marL="3429000" indent="-228600" defTabSz="950913" eaLnBrk="0" fontAlgn="base" hangingPunct="0">
              <a:spcBef>
                <a:spcPct val="30000"/>
              </a:spcBef>
              <a:spcAft>
                <a:spcPct val="0"/>
              </a:spcAft>
              <a:defRPr sz="1200">
                <a:solidFill>
                  <a:schemeClr val="tx1"/>
                </a:solidFill>
                <a:latin typeface="Times New Roman" pitchFamily="18" charset="0"/>
              </a:defRPr>
            </a:lvl8pPr>
            <a:lvl9pPr marL="3886200" indent="-228600" defTabSz="950913" eaLnBrk="0" fontAlgn="base" hangingPunct="0">
              <a:spcBef>
                <a:spcPct val="30000"/>
              </a:spcBef>
              <a:spcAft>
                <a:spcPct val="0"/>
              </a:spcAft>
              <a:defRPr sz="1200">
                <a:solidFill>
                  <a:schemeClr val="tx1"/>
                </a:solidFill>
                <a:latin typeface="Times New Roman" pitchFamily="18" charset="0"/>
              </a:defRPr>
            </a:lvl9pPr>
          </a:lstStyle>
          <a:p>
            <a:pPr algn="l" eaLnBrk="1" hangingPunct="1">
              <a:spcBef>
                <a:spcPct val="0"/>
              </a:spcBef>
            </a:pPr>
            <a:endParaRPr lang="fr-FR" altLang="fr-FR" sz="2500">
              <a:solidFill>
                <a:prstClr val="black"/>
              </a:solidFill>
            </a:endParaRPr>
          </a:p>
        </p:txBody>
      </p:sp>
      <p:sp>
        <p:nvSpPr>
          <p:cNvPr id="126982" name="Rectangle 6"/>
          <p:cNvSpPr>
            <a:spLocks noGrp="1" noRot="1" noChangeAspect="1" noChangeArrowheads="1" noTextEdit="1"/>
          </p:cNvSpPr>
          <p:nvPr>
            <p:ph type="sldImg"/>
          </p:nvPr>
        </p:nvSpPr>
        <p:spPr>
          <a:xfrm>
            <a:off x="1001713" y="774700"/>
            <a:ext cx="5099050" cy="3824288"/>
          </a:xfrm>
          <a:ln w="12700" cap="flat">
            <a:solidFill>
              <a:schemeClr val="tx1"/>
            </a:solidFill>
          </a:ln>
        </p:spPr>
      </p:sp>
      <p:sp>
        <p:nvSpPr>
          <p:cNvPr id="126983" name="Rectangle 7"/>
          <p:cNvSpPr>
            <a:spLocks noGrp="1" noChangeArrowheads="1"/>
          </p:cNvSpPr>
          <p:nvPr>
            <p:ph type="body" idx="1"/>
          </p:nvPr>
        </p:nvSpPr>
        <p:spPr>
          <a:xfrm>
            <a:off x="846138" y="4864100"/>
            <a:ext cx="5405437"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628" tIns="71813" rIns="143628" bIns="71813"/>
          <a:lstStyle/>
          <a:p>
            <a:pPr defTabSz="2178050"/>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5"/>
          <p:cNvSpPr txBox="1">
            <a:spLocks noGrp="1" noChangeArrowheads="1"/>
          </p:cNvSpPr>
          <p:nvPr/>
        </p:nvSpPr>
        <p:spPr bwMode="auto">
          <a:xfrm>
            <a:off x="4041775" y="9682163"/>
            <a:ext cx="3021013" cy="568325"/>
          </a:xfrm>
          <a:prstGeom prst="rect">
            <a:avLst/>
          </a:prstGeom>
          <a:noFill/>
          <a:ln w="9525">
            <a:noFill/>
            <a:miter lim="800000"/>
            <a:headEnd/>
            <a:tailEnd/>
          </a:ln>
        </p:spPr>
        <p:txBody>
          <a:bodyPr lIns="35032" tIns="0" rIns="35032" bIns="0" anchor="b"/>
          <a:lstStyle/>
          <a:p>
            <a:pPr algn="r" defTabSz="1538288"/>
            <a:fld id="{4C44DCF8-5037-4674-96AB-009D7EE552C6}" type="slidenum">
              <a:rPr lang="fr-FR" altLang="fr-FR" sz="2200" i="1">
                <a:solidFill>
                  <a:srgbClr val="000000"/>
                </a:solidFill>
              </a:rPr>
              <a:pPr algn="r" defTabSz="1538288"/>
              <a:t>48</a:t>
            </a:fld>
            <a:endParaRPr lang="fr-FR" altLang="fr-FR" sz="2200" i="1">
              <a:solidFill>
                <a:srgbClr val="000000"/>
              </a:solidFill>
            </a:endParaRPr>
          </a:p>
        </p:txBody>
      </p:sp>
      <p:sp>
        <p:nvSpPr>
          <p:cNvPr id="109570" name="Espace réservé de l'image des diapositives 1"/>
          <p:cNvSpPr>
            <a:spLocks noGrp="1" noRot="1" noChangeAspect="1" noTextEdit="1"/>
          </p:cNvSpPr>
          <p:nvPr>
            <p:ph type="sldImg"/>
          </p:nvPr>
        </p:nvSpPr>
        <p:spPr>
          <a:xfrm>
            <a:off x="990600" y="766763"/>
            <a:ext cx="5118100" cy="3838575"/>
          </a:xfrm>
          <a:ln/>
        </p:spPr>
      </p:sp>
      <p:sp>
        <p:nvSpPr>
          <p:cNvPr id="109571" name="Espace réservé des commentaires 2"/>
          <p:cNvSpPr>
            <a:spLocks noGrp="1"/>
          </p:cNvSpPr>
          <p:nvPr>
            <p:ph type="body" idx="1"/>
          </p:nvPr>
        </p:nvSpPr>
        <p:spPr>
          <a:xfrm>
            <a:off x="709613" y="4860925"/>
            <a:ext cx="5680075" cy="4606925"/>
          </a:xfrm>
          <a:noFill/>
        </p:spPr>
        <p:txBody>
          <a:bodyPr lIns="94951" tIns="47476" rIns="94951" bIns="47476"/>
          <a:lstStyle/>
          <a:p>
            <a:pPr defTabSz="914400" eaLnBrk="1" hangingPunct="1">
              <a:lnSpc>
                <a:spcPct val="90000"/>
              </a:lnSpc>
            </a:pPr>
            <a:r>
              <a:rPr lang="en-US" altLang="fr-FR" sz="1100" b="1" smtClean="0"/>
              <a:t>Rationale</a:t>
            </a:r>
            <a:r>
              <a:rPr lang="en-US" altLang="fr-FR" sz="1100" smtClean="0"/>
              <a:t>. When subclavian access is not possible, controversy exists for the choice of central-venous access in ICU patients, between the internal jugular (IJ) and femoral (FEM) sites. </a:t>
            </a:r>
          </a:p>
          <a:p>
            <a:pPr defTabSz="914400" eaLnBrk="1" hangingPunct="1">
              <a:lnSpc>
                <a:spcPct val="90000"/>
              </a:lnSpc>
            </a:pPr>
            <a:r>
              <a:rPr lang="en-US" altLang="fr-FR" sz="1100" b="1" smtClean="0"/>
              <a:t>Methods. </a:t>
            </a:r>
            <a:r>
              <a:rPr lang="en-US" altLang="fr-FR" sz="1100" smtClean="0"/>
              <a:t>Using data of 2 multicenter studies, we compared FEM and IJ for the risks of catheter-related-bloodstream infection(CR-BSI), major-catheter-related infection(M-CRI) and catheter-tip colonization(COL). We also compared the rates of dressing disruption and skin colonization. We used marginal structural models with inverse-probability-of-treatment-weighting (IPTW) to adjust on indication bias.</a:t>
            </a:r>
          </a:p>
          <a:p>
            <a:pPr defTabSz="914400" eaLnBrk="1" hangingPunct="1">
              <a:lnSpc>
                <a:spcPct val="90000"/>
              </a:lnSpc>
            </a:pPr>
            <a:r>
              <a:rPr lang="en-US" altLang="fr-FR" sz="1100" b="1" smtClean="0"/>
              <a:t>Results. </a:t>
            </a:r>
            <a:r>
              <a:rPr lang="en-US" altLang="fr-FR" sz="1100" smtClean="0"/>
              <a:t>We included 2128 patients (2527 catheters and 19481 catheter-days). We found no difference in CR-BSI (IJ 1.0 vs. FEM 1.1/1000-catheter-days, HR=0.63(0.25 to 1.63),p=0.34), M-CRI (IJ 1.8 vs. FEM 1.4/1000-catheter-days, HR=0.91(0.38 to 2.18),p=0.34) and COL (IJ 11.6 vs. FEM 12.9/1000-catheter-days, HR=0.80(0.25 to 1.63),p=0.15). However, COL was higher with FEM for female (HR=0.39(0.24 to 0.63),p&lt;0.001) and for catheter maintained for more than 4 days (HR=0.73(0.53 to 1.01),p=0.05). The absence of benefit of IJ before day 5 was related to a higher skin colonization at the IJ site for catheters removed before day 5. After the 4</a:t>
            </a:r>
            <a:r>
              <a:rPr lang="en-US" altLang="fr-FR" sz="1100" baseline="30000" smtClean="0"/>
              <a:t>th</a:t>
            </a:r>
            <a:r>
              <a:rPr lang="en-US" altLang="fr-FR" sz="1100" smtClean="0"/>
              <a:t>day, dressing disruption became more frequent with FEM catheters and may explain the subsequent risk of catheter colonization. Differences in cutaneous and catheter colonization between IJ and FEM was suppressed by the use of chlorhexidine (CHG) impregnated dressings.</a:t>
            </a:r>
          </a:p>
          <a:p>
            <a:pPr defTabSz="914400" eaLnBrk="1" hangingPunct="1">
              <a:lnSpc>
                <a:spcPct val="90000"/>
              </a:lnSpc>
            </a:pPr>
            <a:r>
              <a:rPr lang="en-US" altLang="fr-FR" sz="1100" b="1" smtClean="0"/>
              <a:t>Conclusion. </a:t>
            </a:r>
            <a:r>
              <a:rPr lang="en-US" altLang="fr-FR" sz="1100" smtClean="0"/>
              <a:t>FEM and IJ accesses lead to similar risks of catheter infection. IJ should be preferred for female, non-CHG impregnated dressings users, and when catheters are left in place more than 4 days. Both sites are acceptable when a subclavian approach is not feasible.</a:t>
            </a:r>
          </a:p>
          <a:p>
            <a:pPr defTabSz="914400" eaLnBrk="1" hangingPunct="1">
              <a:lnSpc>
                <a:spcPct val="90000"/>
              </a:lnSpc>
            </a:pPr>
            <a:endParaRPr lang="en-US" altLang="fr-FR" sz="1100" smtClean="0"/>
          </a:p>
        </p:txBody>
      </p:sp>
      <p:sp>
        <p:nvSpPr>
          <p:cNvPr id="109572" name="Espace réservé du numéro de diapositive 3"/>
          <p:cNvSpPr txBox="1">
            <a:spLocks noGrp="1"/>
          </p:cNvSpPr>
          <p:nvPr/>
        </p:nvSpPr>
        <p:spPr bwMode="auto">
          <a:xfrm>
            <a:off x="4021138" y="9721850"/>
            <a:ext cx="3076575" cy="511175"/>
          </a:xfrm>
          <a:prstGeom prst="rect">
            <a:avLst/>
          </a:prstGeom>
          <a:noFill/>
          <a:ln w="9525">
            <a:noFill/>
            <a:miter lim="800000"/>
            <a:headEnd/>
            <a:tailEnd/>
          </a:ln>
        </p:spPr>
        <p:txBody>
          <a:bodyPr lIns="94951" tIns="47476" rIns="94951" bIns="47476" anchor="b"/>
          <a:lstStyle/>
          <a:p>
            <a:pPr algn="r" defTabSz="949325" eaLnBrk="1" hangingPunct="1"/>
            <a:fld id="{6558CB26-5D11-416B-AB61-9473DF594FA6}" type="slidenum">
              <a:rPr lang="fr-FR" altLang="fr-FR" sz="1200">
                <a:solidFill>
                  <a:srgbClr val="000000"/>
                </a:solidFill>
                <a:latin typeface="Arial" charset="0"/>
              </a:rPr>
              <a:pPr algn="r" defTabSz="949325" eaLnBrk="1" hangingPunct="1"/>
              <a:t>48</a:t>
            </a:fld>
            <a:endParaRPr lang="fr-FR" altLang="fr-FR" sz="12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5"/>
          <p:cNvSpPr txBox="1">
            <a:spLocks noGrp="1" noChangeArrowheads="1"/>
          </p:cNvSpPr>
          <p:nvPr/>
        </p:nvSpPr>
        <p:spPr bwMode="auto">
          <a:xfrm>
            <a:off x="4041775" y="9682163"/>
            <a:ext cx="3021013" cy="568325"/>
          </a:xfrm>
          <a:prstGeom prst="rect">
            <a:avLst/>
          </a:prstGeom>
          <a:noFill/>
          <a:ln w="9525">
            <a:noFill/>
            <a:miter lim="800000"/>
            <a:headEnd/>
            <a:tailEnd/>
          </a:ln>
        </p:spPr>
        <p:txBody>
          <a:bodyPr lIns="35032" tIns="0" rIns="35032" bIns="0" anchor="b"/>
          <a:lstStyle/>
          <a:p>
            <a:pPr algn="r" defTabSz="1538288"/>
            <a:fld id="{685DD568-8CF4-4F31-95EF-A8CBF5337E3E}" type="slidenum">
              <a:rPr lang="fr-FR" altLang="fr-FR" sz="2200" i="1">
                <a:solidFill>
                  <a:srgbClr val="000000"/>
                </a:solidFill>
              </a:rPr>
              <a:pPr algn="r" defTabSz="1538288"/>
              <a:t>49</a:t>
            </a:fld>
            <a:endParaRPr lang="fr-FR" altLang="fr-FR" sz="2200" i="1">
              <a:solidFill>
                <a:srgbClr val="000000"/>
              </a:solidFill>
            </a:endParaRPr>
          </a:p>
        </p:txBody>
      </p:sp>
      <p:sp>
        <p:nvSpPr>
          <p:cNvPr id="111618" name="Espace réservé de l'image des diapositives 1"/>
          <p:cNvSpPr>
            <a:spLocks noGrp="1" noRot="1" noChangeAspect="1" noTextEdit="1"/>
          </p:cNvSpPr>
          <p:nvPr>
            <p:ph type="sldImg"/>
          </p:nvPr>
        </p:nvSpPr>
        <p:spPr>
          <a:xfrm>
            <a:off x="990600" y="766763"/>
            <a:ext cx="5118100" cy="3838575"/>
          </a:xfrm>
          <a:ln/>
        </p:spPr>
      </p:sp>
      <p:sp>
        <p:nvSpPr>
          <p:cNvPr id="111619" name="Espace réservé des commentaires 2"/>
          <p:cNvSpPr>
            <a:spLocks noGrp="1"/>
          </p:cNvSpPr>
          <p:nvPr>
            <p:ph type="body" idx="1"/>
          </p:nvPr>
        </p:nvSpPr>
        <p:spPr>
          <a:xfrm>
            <a:off x="709613" y="4860925"/>
            <a:ext cx="5680075" cy="4606925"/>
          </a:xfrm>
          <a:noFill/>
        </p:spPr>
        <p:txBody>
          <a:bodyPr lIns="94951" tIns="47476" rIns="94951" bIns="47476"/>
          <a:lstStyle/>
          <a:p>
            <a:pPr defTabSz="914400" eaLnBrk="1" hangingPunct="1">
              <a:lnSpc>
                <a:spcPct val="90000"/>
              </a:lnSpc>
            </a:pPr>
            <a:r>
              <a:rPr lang="en-US" altLang="fr-FR" sz="1100" b="1" smtClean="0"/>
              <a:t>Rationale</a:t>
            </a:r>
            <a:r>
              <a:rPr lang="en-US" altLang="fr-FR" sz="1100" smtClean="0"/>
              <a:t>. When subclavian access is not possible, controversy exists for the choice of central-venous access in ICU patients, between the internal jugular (IJ) and femoral (FEM) sites. </a:t>
            </a:r>
          </a:p>
          <a:p>
            <a:pPr defTabSz="914400" eaLnBrk="1" hangingPunct="1">
              <a:lnSpc>
                <a:spcPct val="90000"/>
              </a:lnSpc>
            </a:pPr>
            <a:r>
              <a:rPr lang="en-US" altLang="fr-FR" sz="1100" b="1" smtClean="0"/>
              <a:t>Methods. </a:t>
            </a:r>
            <a:r>
              <a:rPr lang="en-US" altLang="fr-FR" sz="1100" smtClean="0"/>
              <a:t>Using data of 2 multicenter studies, we compared FEM and IJ for the risks of catheter-related-bloodstream infection(CR-BSI), major-catheter-related infection(M-CRI) and catheter-tip colonization(COL). We also compared the rates of dressing disruption and skin colonization. We used marginal structural models with inverse-probability-of-treatment-weighting (IPTW) to adjust on indication bias.</a:t>
            </a:r>
          </a:p>
          <a:p>
            <a:pPr defTabSz="914400" eaLnBrk="1" hangingPunct="1">
              <a:lnSpc>
                <a:spcPct val="90000"/>
              </a:lnSpc>
            </a:pPr>
            <a:r>
              <a:rPr lang="en-US" altLang="fr-FR" sz="1100" b="1" smtClean="0"/>
              <a:t>Results. </a:t>
            </a:r>
            <a:r>
              <a:rPr lang="en-US" altLang="fr-FR" sz="1100" smtClean="0"/>
              <a:t>We included 2128 patients (2527 catheters and 19481 catheter-days). We found no difference in CR-BSI (IJ 1.0 vs. FEM 1.1/1000-catheter-days, HR=0.63(0.25 to 1.63),p=0.34), M-CRI (IJ 1.8 vs. FEM 1.4/1000-catheter-days, HR=0.91(0.38 to 2.18),p=0.34) and COL (IJ 11.6 vs. FEM 12.9/1000-catheter-days, HR=0.80(0.25 to 1.63),p=0.15). However, COL was higher with FEM for female (HR=0.39(0.24 to 0.63),p&lt;0.001) and for catheter maintained for more than 4 days (HR=0.73(0.53 to 1.01),p=0.05). The absence of benefit of IJ before day 5 was related to a higher skin colonization at the IJ site for catheters removed before day 5. After the 4</a:t>
            </a:r>
            <a:r>
              <a:rPr lang="en-US" altLang="fr-FR" sz="1100" baseline="30000" smtClean="0"/>
              <a:t>th</a:t>
            </a:r>
            <a:r>
              <a:rPr lang="en-US" altLang="fr-FR" sz="1100" smtClean="0"/>
              <a:t>day, dressing disruption became more frequent with FEM catheters and may explain the subsequent risk of catheter colonization. Differences in cutaneous and catheter colonization between IJ and FEM was suppressed by the use of chlorhexidine (CHG) impregnated dressings.</a:t>
            </a:r>
          </a:p>
          <a:p>
            <a:pPr defTabSz="914400" eaLnBrk="1" hangingPunct="1">
              <a:lnSpc>
                <a:spcPct val="90000"/>
              </a:lnSpc>
            </a:pPr>
            <a:r>
              <a:rPr lang="en-US" altLang="fr-FR" sz="1100" b="1" smtClean="0"/>
              <a:t>Conclusion. </a:t>
            </a:r>
            <a:r>
              <a:rPr lang="en-US" altLang="fr-FR" sz="1100" smtClean="0"/>
              <a:t>FEM and IJ accesses lead to similar risks of catheter infection. IJ should be preferred for female, non-CHG impregnated dressings users, and when catheters are left in place more than 4 days. Both sites are acceptable when a subclavian approach is not feasible.</a:t>
            </a:r>
          </a:p>
          <a:p>
            <a:pPr defTabSz="914400" eaLnBrk="1" hangingPunct="1">
              <a:lnSpc>
                <a:spcPct val="90000"/>
              </a:lnSpc>
            </a:pPr>
            <a:endParaRPr lang="en-US" altLang="fr-FR" sz="1100" smtClean="0"/>
          </a:p>
        </p:txBody>
      </p:sp>
      <p:sp>
        <p:nvSpPr>
          <p:cNvPr id="111620" name="Espace réservé du numéro de diapositive 3"/>
          <p:cNvSpPr txBox="1">
            <a:spLocks noGrp="1"/>
          </p:cNvSpPr>
          <p:nvPr/>
        </p:nvSpPr>
        <p:spPr bwMode="auto">
          <a:xfrm>
            <a:off x="4021138" y="9721850"/>
            <a:ext cx="3076575" cy="511175"/>
          </a:xfrm>
          <a:prstGeom prst="rect">
            <a:avLst/>
          </a:prstGeom>
          <a:noFill/>
          <a:ln w="9525">
            <a:noFill/>
            <a:miter lim="800000"/>
            <a:headEnd/>
            <a:tailEnd/>
          </a:ln>
        </p:spPr>
        <p:txBody>
          <a:bodyPr lIns="94951" tIns="47476" rIns="94951" bIns="47476" anchor="b"/>
          <a:lstStyle/>
          <a:p>
            <a:pPr algn="r" defTabSz="949325" eaLnBrk="1" hangingPunct="1"/>
            <a:fld id="{4930DDC8-2FA9-4ECB-B0BF-01BEF7D833EE}" type="slidenum">
              <a:rPr lang="fr-FR" altLang="fr-FR" sz="1200">
                <a:solidFill>
                  <a:srgbClr val="000000"/>
                </a:solidFill>
                <a:latin typeface="Arial" charset="0"/>
              </a:rPr>
              <a:pPr algn="r" defTabSz="949325" eaLnBrk="1" hangingPunct="1"/>
              <a:t>49</a:t>
            </a:fld>
            <a:endParaRPr lang="fr-FR" altLang="fr-FR" sz="120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5"/>
          <p:cNvSpPr txBox="1">
            <a:spLocks noGrp="1" noChangeArrowheads="1"/>
          </p:cNvSpPr>
          <p:nvPr/>
        </p:nvSpPr>
        <p:spPr bwMode="auto">
          <a:xfrm>
            <a:off x="4041550" y="9682144"/>
            <a:ext cx="3021191" cy="5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028" tIns="0" rIns="35028" bIns="0" anchor="b"/>
          <a:lstStyle>
            <a:lvl1pPr defTabSz="1463675">
              <a:defRPr b="1">
                <a:solidFill>
                  <a:schemeClr val="tx1"/>
                </a:solidFill>
                <a:latin typeface="Arial" charset="0"/>
              </a:defRPr>
            </a:lvl1pPr>
            <a:lvl2pPr marL="742950" indent="-285750" defTabSz="1463675">
              <a:defRPr b="1">
                <a:solidFill>
                  <a:schemeClr val="tx1"/>
                </a:solidFill>
                <a:latin typeface="Arial" charset="0"/>
              </a:defRPr>
            </a:lvl2pPr>
            <a:lvl3pPr marL="1143000" indent="-228600" defTabSz="1463675">
              <a:defRPr b="1">
                <a:solidFill>
                  <a:schemeClr val="tx1"/>
                </a:solidFill>
                <a:latin typeface="Arial" charset="0"/>
              </a:defRPr>
            </a:lvl3pPr>
            <a:lvl4pPr marL="1600200" indent="-228600" defTabSz="1463675">
              <a:defRPr b="1">
                <a:solidFill>
                  <a:schemeClr val="tx1"/>
                </a:solidFill>
                <a:latin typeface="Arial" charset="0"/>
              </a:defRPr>
            </a:lvl4pPr>
            <a:lvl5pPr marL="2057400" indent="-228600" defTabSz="1463675">
              <a:defRPr b="1">
                <a:solidFill>
                  <a:schemeClr val="tx1"/>
                </a:solidFill>
                <a:latin typeface="Arial" charset="0"/>
              </a:defRPr>
            </a:lvl5pPr>
            <a:lvl6pPr marL="2514600" indent="-228600" defTabSz="1463675" eaLnBrk="0" fontAlgn="base" hangingPunct="0">
              <a:spcBef>
                <a:spcPct val="0"/>
              </a:spcBef>
              <a:spcAft>
                <a:spcPct val="0"/>
              </a:spcAft>
              <a:defRPr b="1">
                <a:solidFill>
                  <a:schemeClr val="tx1"/>
                </a:solidFill>
                <a:latin typeface="Arial" charset="0"/>
              </a:defRPr>
            </a:lvl6pPr>
            <a:lvl7pPr marL="2971800" indent="-228600" defTabSz="1463675" eaLnBrk="0" fontAlgn="base" hangingPunct="0">
              <a:spcBef>
                <a:spcPct val="0"/>
              </a:spcBef>
              <a:spcAft>
                <a:spcPct val="0"/>
              </a:spcAft>
              <a:defRPr b="1">
                <a:solidFill>
                  <a:schemeClr val="tx1"/>
                </a:solidFill>
                <a:latin typeface="Arial" charset="0"/>
              </a:defRPr>
            </a:lvl7pPr>
            <a:lvl8pPr marL="3429000" indent="-228600" defTabSz="1463675" eaLnBrk="0" fontAlgn="base" hangingPunct="0">
              <a:spcBef>
                <a:spcPct val="0"/>
              </a:spcBef>
              <a:spcAft>
                <a:spcPct val="0"/>
              </a:spcAft>
              <a:defRPr b="1">
                <a:solidFill>
                  <a:schemeClr val="tx1"/>
                </a:solidFill>
                <a:latin typeface="Arial" charset="0"/>
              </a:defRPr>
            </a:lvl8pPr>
            <a:lvl9pPr marL="3886200" indent="-228600" defTabSz="1463675" eaLnBrk="0" fontAlgn="base" hangingPunct="0">
              <a:spcBef>
                <a:spcPct val="0"/>
              </a:spcBef>
              <a:spcAft>
                <a:spcPct val="0"/>
              </a:spcAft>
              <a:defRPr b="1">
                <a:solidFill>
                  <a:schemeClr val="tx1"/>
                </a:solidFill>
                <a:latin typeface="Arial" charset="0"/>
              </a:defRPr>
            </a:lvl9pPr>
          </a:lstStyle>
          <a:p>
            <a:pPr algn="r"/>
            <a:fld id="{4355D02C-92AC-46F2-ABD0-9531049F82BA}" type="slidenum">
              <a:rPr lang="fr-FR" altLang="fr-FR" sz="2200" b="0" i="1">
                <a:solidFill>
                  <a:srgbClr val="000000"/>
                </a:solidFill>
                <a:latin typeface="Times New Roman" pitchFamily="18" charset="0"/>
              </a:rPr>
              <a:pPr algn="r"/>
              <a:t>50</a:t>
            </a:fld>
            <a:endParaRPr lang="fr-FR" altLang="fr-FR" sz="2200" b="0" i="1">
              <a:solidFill>
                <a:srgbClr val="000000"/>
              </a:solidFill>
              <a:latin typeface="Times New Roman" pitchFamily="18" charset="0"/>
            </a:endParaRPr>
          </a:p>
        </p:txBody>
      </p:sp>
      <p:sp>
        <p:nvSpPr>
          <p:cNvPr id="154627" name="Espace réservé de l'image des diapositives 1"/>
          <p:cNvSpPr>
            <a:spLocks noGrp="1" noRot="1" noChangeAspect="1" noTextEdit="1"/>
          </p:cNvSpPr>
          <p:nvPr>
            <p:ph type="sldImg"/>
          </p:nvPr>
        </p:nvSpPr>
        <p:spPr>
          <a:xfrm>
            <a:off x="990600" y="766763"/>
            <a:ext cx="5118100" cy="3838575"/>
          </a:xfrm>
          <a:ln/>
        </p:spPr>
      </p:sp>
      <p:sp>
        <p:nvSpPr>
          <p:cNvPr id="154628" name="Espace réservé des commentaires 2"/>
          <p:cNvSpPr>
            <a:spLocks noGrp="1"/>
          </p:cNvSpPr>
          <p:nvPr>
            <p:ph type="body" idx="1"/>
          </p:nvPr>
        </p:nvSpPr>
        <p:spPr>
          <a:xfrm>
            <a:off x="711260" y="4860745"/>
            <a:ext cx="5676781" cy="4606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lstStyle/>
          <a:p>
            <a:pPr defTabSz="913247" eaLnBrk="1" hangingPunct="1">
              <a:lnSpc>
                <a:spcPct val="90000"/>
              </a:lnSpc>
            </a:pPr>
            <a:r>
              <a:rPr lang="en-US" altLang="fr-FR" sz="1000" b="1"/>
              <a:t>Rationale</a:t>
            </a:r>
            <a:r>
              <a:rPr lang="en-US" altLang="fr-FR" sz="1000"/>
              <a:t>. When subclavian access is not possible, controversy exists for the choice of central-venous access in ICU patients, between the internal jugular (IJ) and femoral (FEM) sites. </a:t>
            </a:r>
          </a:p>
          <a:p>
            <a:pPr defTabSz="913247" eaLnBrk="1" hangingPunct="1">
              <a:lnSpc>
                <a:spcPct val="90000"/>
              </a:lnSpc>
            </a:pPr>
            <a:r>
              <a:rPr lang="en-US" altLang="fr-FR" sz="1000" b="1"/>
              <a:t>Methods. </a:t>
            </a:r>
            <a:r>
              <a:rPr lang="en-US" altLang="fr-FR" sz="1000"/>
              <a:t>Using data of 2 multicenter studies, we compared FEM and IJ for the risks of catheter-related-bloodstream infection(CR-BSI), major-catheter-related infection(M-CRI) and catheter-tip colonization(COL). We also compared the rates of dressing disruption and skin colonization. We used marginal structural models with inverse-probability-of-treatment-weighting (IPTW) to adjust on indication bias.</a:t>
            </a:r>
          </a:p>
          <a:p>
            <a:pPr defTabSz="913247" eaLnBrk="1" hangingPunct="1">
              <a:lnSpc>
                <a:spcPct val="90000"/>
              </a:lnSpc>
            </a:pPr>
            <a:r>
              <a:rPr lang="en-US" altLang="fr-FR" sz="1000" b="1"/>
              <a:t>Results. </a:t>
            </a:r>
            <a:r>
              <a:rPr lang="en-US" altLang="fr-FR" sz="1000"/>
              <a:t>We included 2128 patients (2527 catheters and 19481 catheter-days). We found no difference in CR-BSI (IJ 1.0 vs. FEM 1.1/1000-catheter-days, HR=0.63(0.25 to 1.63),p=0.34), M-CRI (IJ 1.8 vs. FEM 1.4/1000-catheter-days, HR=0.91(0.38 to 2.18),p=0.34) and COL (IJ 11.6 vs. FEM 12.9/1000-catheter-days, HR=0.80(0.25 to 1.63),p=0.15). However, COL was higher with FEM for female (HR=0.39(0.24 to 0.63),p&lt;0.001) and for catheter maintained for more than 4 days (HR=0.73(0.53 to 1.01),p=0.05). The absence of benefit of IJ before day 5 was related to a higher skin colonization at the IJ site for catheters removed before day 5. After the 4</a:t>
            </a:r>
            <a:r>
              <a:rPr lang="en-US" altLang="fr-FR" sz="1000" baseline="30000"/>
              <a:t>th</a:t>
            </a:r>
            <a:r>
              <a:rPr lang="en-US" altLang="fr-FR" sz="1000"/>
              <a:t>day, dressing disruption became more frequent with FEM catheters and may explain the subsequent risk of catheter colonization. Differences in cutaneous and catheter colonization between IJ and FEM was suppressed by the use of chlorhexidine (CHG) impregnated dressings.</a:t>
            </a:r>
          </a:p>
          <a:p>
            <a:pPr defTabSz="913247" eaLnBrk="1" hangingPunct="1">
              <a:lnSpc>
                <a:spcPct val="90000"/>
              </a:lnSpc>
            </a:pPr>
            <a:r>
              <a:rPr lang="en-US" altLang="fr-FR" sz="1000" b="1"/>
              <a:t>Conclusion. </a:t>
            </a:r>
            <a:r>
              <a:rPr lang="en-US" altLang="fr-FR" sz="1000"/>
              <a:t>FEM and IJ accesses lead to similar risks of catheter infection. IJ should be preferred for female, non-CHG impregnated dressings users, and when catheters are left in place more than 4 days. Both sites are acceptable when a subclavian approach is not feasible.</a:t>
            </a:r>
          </a:p>
          <a:p>
            <a:pPr defTabSz="913247" eaLnBrk="1" hangingPunct="1">
              <a:lnSpc>
                <a:spcPct val="90000"/>
              </a:lnSpc>
            </a:pPr>
            <a:endParaRPr lang="en-US" altLang="fr-FR" sz="1000"/>
          </a:p>
        </p:txBody>
      </p:sp>
      <p:sp>
        <p:nvSpPr>
          <p:cNvPr id="154629" name="Espace réservé du numéro de diapositive 3"/>
          <p:cNvSpPr txBox="1">
            <a:spLocks noGrp="1"/>
          </p:cNvSpPr>
          <p:nvPr/>
        </p:nvSpPr>
        <p:spPr bwMode="auto">
          <a:xfrm>
            <a:off x="4019946" y="9723128"/>
            <a:ext cx="3077693" cy="50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nchor="b"/>
          <a:lstStyle>
            <a:lvl1pPr defTabSz="903288">
              <a:defRPr b="1">
                <a:solidFill>
                  <a:schemeClr val="tx1"/>
                </a:solidFill>
                <a:latin typeface="Arial" charset="0"/>
              </a:defRPr>
            </a:lvl1pPr>
            <a:lvl2pPr marL="742950" indent="-285750" defTabSz="903288">
              <a:defRPr b="1">
                <a:solidFill>
                  <a:schemeClr val="tx1"/>
                </a:solidFill>
                <a:latin typeface="Arial" charset="0"/>
              </a:defRPr>
            </a:lvl2pPr>
            <a:lvl3pPr marL="1143000" indent="-228600" defTabSz="903288">
              <a:defRPr b="1">
                <a:solidFill>
                  <a:schemeClr val="tx1"/>
                </a:solidFill>
                <a:latin typeface="Arial" charset="0"/>
              </a:defRPr>
            </a:lvl3pPr>
            <a:lvl4pPr marL="1600200" indent="-228600" defTabSz="903288">
              <a:defRPr b="1">
                <a:solidFill>
                  <a:schemeClr val="tx1"/>
                </a:solidFill>
                <a:latin typeface="Arial" charset="0"/>
              </a:defRPr>
            </a:lvl4pPr>
            <a:lvl5pPr marL="2057400" indent="-228600" defTabSz="903288">
              <a:defRPr b="1">
                <a:solidFill>
                  <a:schemeClr val="tx1"/>
                </a:solidFill>
                <a:latin typeface="Arial" charset="0"/>
              </a:defRPr>
            </a:lvl5pPr>
            <a:lvl6pPr marL="2514600" indent="-228600" defTabSz="903288" eaLnBrk="0" fontAlgn="base" hangingPunct="0">
              <a:spcBef>
                <a:spcPct val="0"/>
              </a:spcBef>
              <a:spcAft>
                <a:spcPct val="0"/>
              </a:spcAft>
              <a:defRPr b="1">
                <a:solidFill>
                  <a:schemeClr val="tx1"/>
                </a:solidFill>
                <a:latin typeface="Arial" charset="0"/>
              </a:defRPr>
            </a:lvl6pPr>
            <a:lvl7pPr marL="2971800" indent="-228600" defTabSz="903288" eaLnBrk="0" fontAlgn="base" hangingPunct="0">
              <a:spcBef>
                <a:spcPct val="0"/>
              </a:spcBef>
              <a:spcAft>
                <a:spcPct val="0"/>
              </a:spcAft>
              <a:defRPr b="1">
                <a:solidFill>
                  <a:schemeClr val="tx1"/>
                </a:solidFill>
                <a:latin typeface="Arial" charset="0"/>
              </a:defRPr>
            </a:lvl7pPr>
            <a:lvl8pPr marL="3429000" indent="-228600" defTabSz="903288" eaLnBrk="0" fontAlgn="base" hangingPunct="0">
              <a:spcBef>
                <a:spcPct val="0"/>
              </a:spcBef>
              <a:spcAft>
                <a:spcPct val="0"/>
              </a:spcAft>
              <a:defRPr b="1">
                <a:solidFill>
                  <a:schemeClr val="tx1"/>
                </a:solidFill>
                <a:latin typeface="Arial" charset="0"/>
              </a:defRPr>
            </a:lvl8pPr>
            <a:lvl9pPr marL="3886200" indent="-228600" defTabSz="903288" eaLnBrk="0" fontAlgn="base" hangingPunct="0">
              <a:spcBef>
                <a:spcPct val="0"/>
              </a:spcBef>
              <a:spcAft>
                <a:spcPct val="0"/>
              </a:spcAft>
              <a:defRPr b="1">
                <a:solidFill>
                  <a:schemeClr val="tx1"/>
                </a:solidFill>
                <a:latin typeface="Arial" charset="0"/>
              </a:defRPr>
            </a:lvl9pPr>
          </a:lstStyle>
          <a:p>
            <a:pPr algn="r" eaLnBrk="1" hangingPunct="1"/>
            <a:fld id="{6B745B40-AB01-4F74-8622-E8F451692049}" type="slidenum">
              <a:rPr lang="fr-FR" altLang="fr-FR" sz="1100" b="0">
                <a:solidFill>
                  <a:srgbClr val="000000"/>
                </a:solidFill>
              </a:rPr>
              <a:pPr algn="r" eaLnBrk="1" hangingPunct="1"/>
              <a:t>50</a:t>
            </a:fld>
            <a:endParaRPr lang="fr-FR" altLang="fr-FR" sz="1100" b="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BAF6F88-9694-462C-9BF7-2E948C0BC3B6}" type="slidenum">
              <a:rPr lang="fr-FR" smtClean="0">
                <a:solidFill>
                  <a:prstClr val="black"/>
                </a:solidFill>
              </a:rPr>
              <a:pPr/>
              <a:t>51</a:t>
            </a:fld>
            <a:endParaRPr lang="fr-FR">
              <a:solidFill>
                <a:prstClr val="black"/>
              </a:solidFill>
            </a:endParaRPr>
          </a:p>
        </p:txBody>
      </p:sp>
    </p:spTree>
    <p:extLst>
      <p:ext uri="{BB962C8B-B14F-4D97-AF65-F5344CB8AC3E}">
        <p14:creationId xmlns:p14="http://schemas.microsoft.com/office/powerpoint/2010/main" val="239250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849"/>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41E109B8-8B21-4CE6-A477-4D63F635247B}"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2272977A-0651-4D39-94CC-BE239C7B03DC}" type="slidenum">
              <a:rPr lang="fr-FR"/>
              <a:pPr>
                <a:defRPr/>
              </a:pPr>
              <a:t>‹N°›</a:t>
            </a:fld>
            <a:endParaRPr lang="fr-FR"/>
          </a:p>
        </p:txBody>
      </p:sp>
    </p:spTree>
    <p:extLst>
      <p:ext uri="{BB962C8B-B14F-4D97-AF65-F5344CB8AC3E}">
        <p14:creationId xmlns:p14="http://schemas.microsoft.com/office/powerpoint/2010/main" val="3742526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97201A6-AFBB-4B5C-8F13-16CE3BF75335}"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06212E40-3129-470A-ABE8-47229694A4B1}" type="slidenum">
              <a:rPr lang="fr-FR"/>
              <a:pPr>
                <a:defRPr/>
              </a:pPr>
              <a:t>‹N°›</a:t>
            </a:fld>
            <a:endParaRPr lang="fr-FR"/>
          </a:p>
        </p:txBody>
      </p:sp>
    </p:spTree>
    <p:extLst>
      <p:ext uri="{BB962C8B-B14F-4D97-AF65-F5344CB8AC3E}">
        <p14:creationId xmlns:p14="http://schemas.microsoft.com/office/powerpoint/2010/main" val="14147700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44F986EC-8820-4FC0-A94F-4AF21D032684}" type="datetime1">
              <a:rPr lang="fr-FR" altLang="fr-FR">
                <a:solidFill>
                  <a:srgbClr val="000000"/>
                </a:solidFill>
              </a:rPr>
              <a:pPr/>
              <a:t>29/11/2019</a:t>
            </a:fld>
            <a:endParaRPr lang="fr-FR" alt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4" name="Espace réservé du numéro de diapositive 3"/>
          <p:cNvSpPr>
            <a:spLocks noGrp="1"/>
          </p:cNvSpPr>
          <p:nvPr>
            <p:ph type="sldNum" sz="quarter" idx="12"/>
          </p:nvPr>
        </p:nvSpPr>
        <p:spPr/>
        <p:txBody>
          <a:bodyPr/>
          <a:lstStyle>
            <a:lvl1pPr>
              <a:defRPr/>
            </a:lvl1pPr>
          </a:lstStyle>
          <a:p>
            <a:fld id="{C9384B79-5EBB-4CF1-8F3D-E884C05FC28F}"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65822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B948E5D5-2A28-4428-89C0-D11C147C5470}" type="datetime1">
              <a:rPr lang="fr-FR" altLang="fr-FR">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7" name="Espace réservé du numéro de diapositive 6"/>
          <p:cNvSpPr>
            <a:spLocks noGrp="1"/>
          </p:cNvSpPr>
          <p:nvPr>
            <p:ph type="sldNum" sz="quarter" idx="12"/>
          </p:nvPr>
        </p:nvSpPr>
        <p:spPr/>
        <p:txBody>
          <a:bodyPr/>
          <a:lstStyle>
            <a:lvl1pPr>
              <a:defRPr/>
            </a:lvl1pPr>
          </a:lstStyle>
          <a:p>
            <a:fld id="{43721A55-D1CD-4813-8363-8EBD3A32F21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807864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C815F274-3FD6-42AB-BB43-AD84B1BCBAFF}" type="datetime1">
              <a:rPr lang="fr-FR" altLang="fr-FR">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7" name="Espace réservé du numéro de diapositive 6"/>
          <p:cNvSpPr>
            <a:spLocks noGrp="1"/>
          </p:cNvSpPr>
          <p:nvPr>
            <p:ph type="sldNum" sz="quarter" idx="12"/>
          </p:nvPr>
        </p:nvSpPr>
        <p:spPr/>
        <p:txBody>
          <a:bodyPr/>
          <a:lstStyle>
            <a:lvl1pPr>
              <a:defRPr/>
            </a:lvl1pPr>
          </a:lstStyle>
          <a:p>
            <a:fld id="{16D79E68-3FCB-4F9F-B3BD-0F0B56034A4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104578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95F675F3-6ECF-4A84-8F2C-8700C8E0A933}"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p:txBody>
          <a:bodyPr/>
          <a:lstStyle>
            <a:lvl1pPr>
              <a:defRPr/>
            </a:lvl1pPr>
          </a:lstStyle>
          <a:p>
            <a:fld id="{588CB70C-499E-42B5-B80F-CDEB18193340}"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450076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34666378-DD68-46CA-98F5-0FA07EA0897F}"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p:txBody>
          <a:bodyPr/>
          <a:lstStyle>
            <a:lvl1pPr>
              <a:defRPr/>
            </a:lvl1pPr>
          </a:lstStyle>
          <a:p>
            <a:fld id="{E0181475-08C7-419B-9309-6D395A2D6E89}"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607484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fld id="{CFE1E066-7300-47B3-9249-695D1E175079}"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a:lvl1pPr>
          </a:lstStyle>
          <a:p>
            <a:fld id="{0B5D79E8-56EA-4933-82C4-D7128AFD72F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1946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06"/>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15905-8D65-4A98-892C-56C483BC4FD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375559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AC579-3071-412A-89C0-9E306A0121C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60450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F1E9C-E049-4BE4-A6F4-309F38C3BCA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2358124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ACF726-B55C-483C-88A6-2BD92CC899E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76454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2383F993-78B9-4100-9927-5FCECDCC1BCC}"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D0F2C476-7924-409E-9FD0-DF8D64BED872}" type="slidenum">
              <a:rPr lang="fr-FR"/>
              <a:pPr>
                <a:defRPr/>
              </a:pPr>
              <a:t>‹N°›</a:t>
            </a:fld>
            <a:endParaRPr lang="fr-FR"/>
          </a:p>
        </p:txBody>
      </p:sp>
    </p:spTree>
    <p:extLst>
      <p:ext uri="{BB962C8B-B14F-4D97-AF65-F5344CB8AC3E}">
        <p14:creationId xmlns:p14="http://schemas.microsoft.com/office/powerpoint/2010/main" val="8164012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2C073A-2603-4F45-BF90-B8224689331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178162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63EA49-B8D0-4B58-A307-9F3F9D349FE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666360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AF812C-03A6-4ACB-8BEA-E3B6BE372BD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51134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0F8FAB-5C97-47AC-A34E-96FC6EAFC05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397509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9D5F6-B47F-4D87-8187-88957E6D89D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57040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8CE9-5EDA-4AB8-8E39-EC92BB1B978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56468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8904C6-30BE-45AE-8469-AEED289B9BF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907611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3751C-1617-4997-B72F-3F0DD5FBBCE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01677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06"/>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813731-BEAE-40CB-8DA5-110670501E1B}"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022432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DF03B9-F063-45B2-9FA7-D39D9690B54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2245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71E2A668-EF11-4039-AC22-376D45D2A4B2}"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8D395D78-035F-4180-80CE-0994CA674D45}" type="slidenum">
              <a:rPr lang="fr-FR"/>
              <a:pPr>
                <a:defRPr/>
              </a:pPr>
              <a:t>‹N°›</a:t>
            </a:fld>
            <a:endParaRPr lang="fr-FR"/>
          </a:p>
        </p:txBody>
      </p:sp>
    </p:spTree>
    <p:extLst>
      <p:ext uri="{BB962C8B-B14F-4D97-AF65-F5344CB8AC3E}">
        <p14:creationId xmlns:p14="http://schemas.microsoft.com/office/powerpoint/2010/main" val="10071585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30C8F-7810-4406-A305-CDE4AFA3156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51745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083372-D6D9-437A-ADB5-59C300095B0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4005164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3C7867-B600-415B-B5AE-E1E6FEDACFA4}"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01719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AE92C3-C78D-4E12-B8BD-534483386BE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8791122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A54CBB-4B7E-4724-8BBE-B10400EC363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069320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6D50D5-9D6D-4274-BD19-D27EE42A231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08156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6F47E8-DF7A-44FE-9474-46AF9F269534}"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1739291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1CC193-2AFB-4E60-95D6-236B64B3FD8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892421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03A643-E95B-40F9-8C6A-8A22AAB4F1EB}"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720071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014DA6-9E46-4234-9698-EA1C24472550}"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405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88EEC2FA-6D83-4943-B5AF-EAF5148759D4}"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07509230-31EC-492E-B94D-98F15BB85D4A}" type="slidenum">
              <a:rPr lang="fr-FR"/>
              <a:pPr>
                <a:defRPr/>
              </a:pPr>
              <a:t>‹N°›</a:t>
            </a:fld>
            <a:endParaRPr lang="fr-FR"/>
          </a:p>
        </p:txBody>
      </p:sp>
    </p:spTree>
    <p:extLst>
      <p:ext uri="{BB962C8B-B14F-4D97-AF65-F5344CB8AC3E}">
        <p14:creationId xmlns:p14="http://schemas.microsoft.com/office/powerpoint/2010/main" val="39888855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B57E37-7210-4EA2-92D2-F145FD9B8AC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93658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814"/>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41E109B8-8B21-4CE6-A477-4D63F635247B}"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72977A-0651-4D39-94CC-BE239C7B03D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086923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71ADA8B0-E15B-4C7E-9E04-2E0C191FBFF0}"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4149C9-DEC2-41BD-9128-6E5A56ECB40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32913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1"/>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D337F281-DD2D-482D-9245-420B094F80C1}"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B9823-EA86-4F79-969B-EC919A6C595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238650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9123161B-B4B1-49F5-A555-FC4C09F11D83}"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C652E0-D862-46EA-B860-6B055584A76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3087180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9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82942257-F329-4413-AA8E-2504DB95EAB4}" type="datetime1">
              <a:rPr lang="fr-FR" altLang="fr-FR" smtClean="0">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2E0D50-A1E6-4C3C-9492-BA831B01C35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111477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fld id="{5A3BCF0F-6CCE-4319-9D56-330A545B0020}" type="datetime1">
              <a:rPr lang="fr-FR" altLang="fr-FR" smtClean="0">
                <a:solidFill>
                  <a:srgbClr val="000000"/>
                </a:solidFill>
              </a:rPr>
              <a:pPr/>
              <a:t>29/11/2019</a:t>
            </a:fld>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F70AE9-585D-4F26-895D-9A02DC0F12C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556922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6FCF6E5-CE82-4945-83B4-6D22C417E57B}" type="datetime1">
              <a:rPr lang="fr-FR" altLang="fr-FR" smtClean="0">
                <a:solidFill>
                  <a:srgbClr val="000000"/>
                </a:solidFill>
              </a:rPr>
              <a:pPr/>
              <a:t>29/11/2019</a:t>
            </a:fld>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B6CDFD-9797-43D7-9603-CC0C819FD52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588058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1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D9874753-DF81-4B07-BD90-0C64B8BD74A0}"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42B52D-C1D2-457C-9FE5-EF04B4095E0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435247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67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EC090F20-78A5-4ABB-9F0F-6CB7CED2EE5D}"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C05B8-ED87-4CBC-AC65-1780A48FEF8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7228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BC876435-C88E-479C-82F9-B5F40BF3E6E4}" type="datetime1">
              <a:rPr lang="fr-FR" altLang="fr-FR" smtClean="0"/>
              <a:pPr/>
              <a:t>29/11/2019</a:t>
            </a:fld>
            <a:endParaRPr lang="fr-FR" altLang="fr-FR"/>
          </a:p>
        </p:txBody>
      </p:sp>
      <p:sp>
        <p:nvSpPr>
          <p:cNvPr id="8"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D190F578-85BA-4BB9-B9C0-AFE5FEBFF943}" type="slidenum">
              <a:rPr lang="fr-FR"/>
              <a:pPr>
                <a:defRPr/>
              </a:pPr>
              <a:t>‹N°›</a:t>
            </a:fld>
            <a:endParaRPr lang="fr-FR"/>
          </a:p>
        </p:txBody>
      </p:sp>
    </p:spTree>
    <p:extLst>
      <p:ext uri="{BB962C8B-B14F-4D97-AF65-F5344CB8AC3E}">
        <p14:creationId xmlns:p14="http://schemas.microsoft.com/office/powerpoint/2010/main" val="32868132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97201A6-AFBB-4B5C-8F13-16CE3BF75335}"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12E40-3129-470A-ABE8-47229694A4B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739033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2383F993-78B9-4100-9927-5FCECDCC1BCC}"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F2C476-7924-409E-9FD0-DF8D64BED87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681535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71E2A668-EF11-4039-AC22-376D45D2A4B2}"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395D78-035F-4180-80CE-0994CA674D4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049940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88EEC2FA-6D83-4943-B5AF-EAF5148759D4}"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509230-31EC-492E-B94D-98F15BB85D4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1233786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BC876435-C88E-479C-82F9-B5F40BF3E6E4}" type="datetime1">
              <a:rPr lang="fr-FR" altLang="fr-FR" smtClean="0">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90F578-85BA-4BB9-B9C0-AFE5FEBFF94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5931430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AD22BB1A-20B5-4A67-81AD-63DC5B0C7923}"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30104-5FC4-4CBD-9117-8450B574B6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74461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849"/>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41E109B8-8B21-4CE6-A477-4D63F635247B}"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72977A-0651-4D39-94CC-BE239C7B03D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280444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71ADA8B0-E15B-4C7E-9E04-2E0C191FBFF0}"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4149C9-DEC2-41BD-9128-6E5A56ECB40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778202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1"/>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D337F281-DD2D-482D-9245-420B094F80C1}"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B9823-EA86-4F79-969B-EC919A6C595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135736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9123161B-B4B1-49F5-A555-FC4C09F11D83}"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C652E0-D862-46EA-B860-6B055584A76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31440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AD22BB1A-20B5-4A67-81AD-63DC5B0C7923}"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D6330104-5FC4-4CBD-9117-8450B574B6A5}" type="slidenum">
              <a:rPr lang="fr-FR"/>
              <a:pPr>
                <a:defRPr/>
              </a:pPr>
              <a:t>‹N°›</a:t>
            </a:fld>
            <a:endParaRPr lang="fr-FR"/>
          </a:p>
        </p:txBody>
      </p:sp>
    </p:spTree>
    <p:extLst>
      <p:ext uri="{BB962C8B-B14F-4D97-AF65-F5344CB8AC3E}">
        <p14:creationId xmlns:p14="http://schemas.microsoft.com/office/powerpoint/2010/main" val="31139522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9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82942257-F329-4413-AA8E-2504DB95EAB4}" type="datetime1">
              <a:rPr lang="fr-FR" altLang="fr-FR" smtClean="0">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2E0D50-A1E6-4C3C-9492-BA831B01C35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19270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fld id="{5A3BCF0F-6CCE-4319-9D56-330A545B0020}" type="datetime1">
              <a:rPr lang="fr-FR" altLang="fr-FR" smtClean="0">
                <a:solidFill>
                  <a:srgbClr val="000000"/>
                </a:solidFill>
              </a:rPr>
              <a:pPr/>
              <a:t>29/11/2019</a:t>
            </a:fld>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F70AE9-585D-4F26-895D-9A02DC0F12C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4642319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6FCF6E5-CE82-4945-83B4-6D22C417E57B}" type="datetime1">
              <a:rPr lang="fr-FR" altLang="fr-FR" smtClean="0">
                <a:solidFill>
                  <a:srgbClr val="000000"/>
                </a:solidFill>
              </a:rPr>
              <a:pPr/>
              <a:t>29/11/2019</a:t>
            </a:fld>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B6CDFD-9797-43D7-9603-CC0C819FD52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23838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D9874753-DF81-4B07-BD90-0C64B8BD74A0}"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42B52D-C1D2-457C-9FE5-EF04B4095E0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917205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7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EC090F20-78A5-4ABB-9F0F-6CB7CED2EE5D}" type="datetime1">
              <a:rPr lang="fr-FR" altLang="fr-FR" smtClean="0">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C05B8-ED87-4CBC-AC65-1780A48FEF8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22097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97201A6-AFBB-4B5C-8F13-16CE3BF75335}"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12E40-3129-470A-ABE8-47229694A4B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4602258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2383F993-78B9-4100-9927-5FCECDCC1BCC}"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F2C476-7924-409E-9FD0-DF8D64BED87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093006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71E2A668-EF11-4039-AC22-376D45D2A4B2}"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395D78-035F-4180-80CE-0994CA674D4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25407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88EEC2FA-6D83-4943-B5AF-EAF5148759D4}"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509230-31EC-492E-B94D-98F15BB85D4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2281846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BC876435-C88E-479C-82F9-B5F40BF3E6E4}" type="datetime1">
              <a:rPr lang="fr-FR" altLang="fr-FR" smtClean="0">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90F578-85BA-4BB9-B9C0-AFE5FEBFF94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86853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849"/>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3EF412F7-8DAE-453C-A7A1-8FF7B2208051}" type="slidenum">
              <a:rPr lang="fr-FR" altLang="fr-FR"/>
              <a:pPr>
                <a:defRPr/>
              </a:pPr>
              <a:t>‹N°›</a:t>
            </a:fld>
            <a:endParaRPr lang="fr-FR" altLang="fr-FR"/>
          </a:p>
        </p:txBody>
      </p:sp>
    </p:spTree>
    <p:extLst>
      <p:ext uri="{BB962C8B-B14F-4D97-AF65-F5344CB8AC3E}">
        <p14:creationId xmlns:p14="http://schemas.microsoft.com/office/powerpoint/2010/main" val="668053468"/>
      </p:ext>
    </p:extLst>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AD22BB1A-20B5-4A67-81AD-63DC5B0C7923}" type="datetime1">
              <a:rPr lang="fr-FR" altLang="fr-FR" smtClean="0">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30104-5FC4-4CBD-9117-8450B574B6A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152849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0" name="Rectangle 9"/>
          <p:cNvSpPr/>
          <p:nvPr/>
        </p:nvSpPr>
        <p:spPr bwMode="gray">
          <a:xfrm>
            <a:off x="2028" y="620689"/>
            <a:ext cx="9141972" cy="5508651"/>
          </a:xfrm>
          <a:prstGeom prst="rect">
            <a:avLst/>
          </a:prstGeom>
          <a:solidFill>
            <a:srgbClr val="00A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9" name="Espace réservé du texte 8"/>
          <p:cNvSpPr>
            <a:spLocks noGrp="1"/>
          </p:cNvSpPr>
          <p:nvPr>
            <p:ph type="body" sz="quarter" idx="13" hasCustomPrompt="1"/>
          </p:nvPr>
        </p:nvSpPr>
        <p:spPr bwMode="gray">
          <a:xfrm>
            <a:off x="647701" y="980728"/>
            <a:ext cx="8208962" cy="2987936"/>
          </a:xfrm>
        </p:spPr>
        <p:txBody>
          <a:bodyPr anchor="b" anchorCtr="0"/>
          <a:lstStyle>
            <a:lvl1pPr marL="0" indent="0" algn="l">
              <a:lnSpc>
                <a:spcPct val="90000"/>
              </a:lnSpc>
              <a:spcBef>
                <a:spcPts val="0"/>
              </a:spcBef>
              <a:spcAft>
                <a:spcPts val="0"/>
              </a:spcAft>
              <a:buNone/>
              <a:defRPr sz="6000" b="0">
                <a:solidFill>
                  <a:schemeClr val="bg1"/>
                </a:solidFill>
              </a:defRPr>
            </a:lvl1pPr>
            <a:lvl2pPr marL="0" algn="ctr">
              <a:lnSpc>
                <a:spcPct val="100000"/>
              </a:lnSpc>
              <a:spcBef>
                <a:spcPts val="6900"/>
              </a:spcBef>
              <a:defRPr sz="2000" b="1">
                <a:solidFill>
                  <a:schemeClr val="bg1"/>
                </a:solidFill>
              </a:defRPr>
            </a:lvl2pPr>
          </a:lstStyle>
          <a:p>
            <a:pPr lvl="0"/>
            <a:r>
              <a:rPr lang="fr-FR" noProof="0" dirty="0" smtClean="0"/>
              <a:t>Titre de la présentation</a:t>
            </a:r>
          </a:p>
        </p:txBody>
      </p:sp>
      <p:sp>
        <p:nvSpPr>
          <p:cNvPr id="8" name="Espace réservé du texte 8"/>
          <p:cNvSpPr>
            <a:spLocks noGrp="1"/>
          </p:cNvSpPr>
          <p:nvPr>
            <p:ph type="body" sz="quarter" idx="14" hasCustomPrompt="1"/>
          </p:nvPr>
        </p:nvSpPr>
        <p:spPr bwMode="gray">
          <a:xfrm>
            <a:off x="647701" y="4077073"/>
            <a:ext cx="8208962" cy="2052267"/>
          </a:xfrm>
        </p:spPr>
        <p:txBody>
          <a:bodyPr anchor="t" anchorCtr="0"/>
          <a:lstStyle>
            <a:lvl1pPr marL="0" indent="0" algn="l">
              <a:lnSpc>
                <a:spcPct val="100000"/>
              </a:lnSpc>
              <a:spcBef>
                <a:spcPts val="0"/>
              </a:spcBef>
              <a:spcAft>
                <a:spcPts val="0"/>
              </a:spcAft>
              <a:buNone/>
              <a:defRPr sz="2400" b="0">
                <a:solidFill>
                  <a:schemeClr val="bg1"/>
                </a:solidFill>
              </a:defRPr>
            </a:lvl1pPr>
            <a:lvl2pPr marL="0" algn="ctr">
              <a:lnSpc>
                <a:spcPct val="100000"/>
              </a:lnSpc>
              <a:spcBef>
                <a:spcPts val="6900"/>
              </a:spcBef>
              <a:defRPr sz="2000" b="1">
                <a:solidFill>
                  <a:schemeClr val="bg1"/>
                </a:solidFill>
              </a:defRPr>
            </a:lvl2pPr>
          </a:lstStyle>
          <a:p>
            <a:pPr lvl="0"/>
            <a:r>
              <a:rPr lang="fr-FR" noProof="0" dirty="0" smtClean="0"/>
              <a:t>Sous-titre</a:t>
            </a:r>
          </a:p>
          <a:p>
            <a:pPr lvl="0"/>
            <a:r>
              <a:rPr lang="fr-FR" noProof="0" dirty="0" smtClean="0"/>
              <a:t>Date</a:t>
            </a:r>
          </a:p>
        </p:txBody>
      </p:sp>
      <p:sp>
        <p:nvSpPr>
          <p:cNvPr id="2" name="Rectangle 1"/>
          <p:cNvSpPr/>
          <p:nvPr/>
        </p:nvSpPr>
        <p:spPr bwMode="gray">
          <a:xfrm>
            <a:off x="2" y="0"/>
            <a:ext cx="9141972" cy="620688"/>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6" name="Espace réservé de la date 5"/>
          <p:cNvSpPr>
            <a:spLocks noGrp="1"/>
          </p:cNvSpPr>
          <p:nvPr>
            <p:ph type="dt" sz="half" idx="15"/>
          </p:nvPr>
        </p:nvSpPr>
        <p:spPr bwMode="gray">
          <a:xfrm>
            <a:off x="8893256" y="24"/>
            <a:ext cx="250825" cy="260351"/>
          </a:xfrm>
        </p:spPr>
        <p:txBody>
          <a:bodyPr/>
          <a:lstStyle>
            <a:lvl1pPr>
              <a:defRPr sz="100">
                <a:solidFill>
                  <a:schemeClr val="bg1">
                    <a:alpha val="0"/>
                  </a:schemeClr>
                </a:solidFill>
              </a:defRPr>
            </a:lvl1p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1" name="Espace réservé du pied de page 10"/>
          <p:cNvSpPr>
            <a:spLocks noGrp="1"/>
          </p:cNvSpPr>
          <p:nvPr>
            <p:ph type="ftr" sz="quarter" idx="16"/>
          </p:nvPr>
        </p:nvSpPr>
        <p:spPr bwMode="gray">
          <a:xfrm>
            <a:off x="8893270" y="24"/>
            <a:ext cx="248797" cy="260351"/>
          </a:xfrm>
        </p:spPr>
        <p:txBody>
          <a:bodyPr/>
          <a:lstStyle>
            <a:lvl1pPr>
              <a:defRPr sz="100">
                <a:solidFill>
                  <a:schemeClr val="bg1">
                    <a:alpha val="0"/>
                  </a:schemeClr>
                </a:solidFill>
              </a:defRPr>
            </a:lvl1pPr>
          </a:lstStyle>
          <a:p>
            <a:endParaRPr lang="fr-FR">
              <a:solidFill>
                <a:prstClr val="white">
                  <a:alpha val="0"/>
                </a:prstClr>
              </a:solidFill>
            </a:endParaRPr>
          </a:p>
        </p:txBody>
      </p:sp>
      <p:sp>
        <p:nvSpPr>
          <p:cNvPr id="12" name="Espace réservé du numéro de diapositive 11"/>
          <p:cNvSpPr>
            <a:spLocks noGrp="1"/>
          </p:cNvSpPr>
          <p:nvPr>
            <p:ph type="sldNum" sz="quarter" idx="17"/>
          </p:nvPr>
        </p:nvSpPr>
        <p:spPr bwMode="gray">
          <a:xfrm>
            <a:off x="8893175" y="24"/>
            <a:ext cx="248798" cy="260351"/>
          </a:xfrm>
        </p:spPr>
        <p:txBody>
          <a:bodyPr/>
          <a:lstStyle>
            <a:lvl1pPr>
              <a:defRPr sz="100">
                <a:solidFill>
                  <a:schemeClr val="bg1">
                    <a:alpha val="0"/>
                  </a:schemeClr>
                </a:solidFill>
              </a:defRPr>
            </a:lvl1pPr>
          </a:lstStyle>
          <a:p>
            <a:fld id="{83B278F0-CE36-4C5F-9D08-08A05F664120}" type="slidenum">
              <a:rPr lang="fr-FR" smtClean="0">
                <a:solidFill>
                  <a:prstClr val="white">
                    <a:alpha val="0"/>
                  </a:prstClr>
                </a:solidFill>
              </a:rPr>
              <a:pPr/>
              <a:t>‹N°›</a:t>
            </a:fld>
            <a:endParaRPr lang="fr-FR">
              <a:solidFill>
                <a:prstClr val="white">
                  <a:alpha val="0"/>
                </a:prstClr>
              </a:solidFill>
            </a:endParaRPr>
          </a:p>
        </p:txBody>
      </p:sp>
    </p:spTree>
    <p:extLst>
      <p:ext uri="{BB962C8B-B14F-4D97-AF65-F5344CB8AC3E}">
        <p14:creationId xmlns:p14="http://schemas.microsoft.com/office/powerpoint/2010/main" val="57612949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uverture pour impression">
    <p:spTree>
      <p:nvGrpSpPr>
        <p:cNvPr id="1" name=""/>
        <p:cNvGrpSpPr/>
        <p:nvPr/>
      </p:nvGrpSpPr>
      <p:grpSpPr>
        <a:xfrm>
          <a:off x="0" y="0"/>
          <a:ext cx="0" cy="0"/>
          <a:chOff x="0" y="0"/>
          <a:chExt cx="0" cy="0"/>
        </a:xfrm>
      </p:grpSpPr>
      <p:sp>
        <p:nvSpPr>
          <p:cNvPr id="13" name="Rectangle 12"/>
          <p:cNvSpPr/>
          <p:nvPr userDrawn="1"/>
        </p:nvSpPr>
        <p:spPr bwMode="gray">
          <a:xfrm>
            <a:off x="2028" y="1"/>
            <a:ext cx="9141972" cy="61293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14" name="Rectangle 13"/>
          <p:cNvSpPr/>
          <p:nvPr userDrawn="1"/>
        </p:nvSpPr>
        <p:spPr bwMode="gray">
          <a:xfrm>
            <a:off x="2028" y="0"/>
            <a:ext cx="9141972" cy="756000"/>
          </a:xfrm>
          <a:prstGeom prst="rect">
            <a:avLst/>
          </a:prstGeom>
          <a:solidFill>
            <a:srgbClr val="00A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15" name="Rectangle 14"/>
          <p:cNvSpPr/>
          <p:nvPr userDrawn="1"/>
        </p:nvSpPr>
        <p:spPr bwMode="gray">
          <a:xfrm>
            <a:off x="2" y="0"/>
            <a:ext cx="9141972" cy="180000"/>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9" name="Espace réservé du texte 8"/>
          <p:cNvSpPr>
            <a:spLocks noGrp="1"/>
          </p:cNvSpPr>
          <p:nvPr>
            <p:ph type="body" sz="quarter" idx="13" hasCustomPrompt="1"/>
          </p:nvPr>
        </p:nvSpPr>
        <p:spPr bwMode="gray">
          <a:xfrm>
            <a:off x="647701" y="980728"/>
            <a:ext cx="8208962" cy="2987936"/>
          </a:xfrm>
        </p:spPr>
        <p:txBody>
          <a:bodyPr anchor="b" anchorCtr="0"/>
          <a:lstStyle>
            <a:lvl1pPr marL="0" indent="0" algn="l">
              <a:lnSpc>
                <a:spcPct val="90000"/>
              </a:lnSpc>
              <a:spcBef>
                <a:spcPts val="0"/>
              </a:spcBef>
              <a:spcAft>
                <a:spcPts val="0"/>
              </a:spcAft>
              <a:buNone/>
              <a:defRPr sz="6000" b="0">
                <a:solidFill>
                  <a:srgbClr val="00A2E0"/>
                </a:solidFill>
              </a:defRPr>
            </a:lvl1pPr>
            <a:lvl2pPr marL="0" algn="ctr">
              <a:lnSpc>
                <a:spcPct val="100000"/>
              </a:lnSpc>
              <a:spcBef>
                <a:spcPts val="6900"/>
              </a:spcBef>
              <a:defRPr sz="2000" b="1">
                <a:solidFill>
                  <a:schemeClr val="bg1"/>
                </a:solidFill>
              </a:defRPr>
            </a:lvl2pPr>
          </a:lstStyle>
          <a:p>
            <a:pPr lvl="0"/>
            <a:r>
              <a:rPr lang="fr-FR" noProof="0" dirty="0" smtClean="0"/>
              <a:t>Titre de la présentation</a:t>
            </a:r>
          </a:p>
        </p:txBody>
      </p:sp>
      <p:sp>
        <p:nvSpPr>
          <p:cNvPr id="8" name="Espace réservé du texte 8"/>
          <p:cNvSpPr>
            <a:spLocks noGrp="1"/>
          </p:cNvSpPr>
          <p:nvPr>
            <p:ph type="body" sz="quarter" idx="14" hasCustomPrompt="1"/>
          </p:nvPr>
        </p:nvSpPr>
        <p:spPr bwMode="gray">
          <a:xfrm>
            <a:off x="647701" y="4077073"/>
            <a:ext cx="8208962" cy="2052267"/>
          </a:xfrm>
        </p:spPr>
        <p:txBody>
          <a:bodyPr anchor="t" anchorCtr="0"/>
          <a:lstStyle>
            <a:lvl1pPr marL="0" indent="0" algn="l">
              <a:lnSpc>
                <a:spcPct val="100000"/>
              </a:lnSpc>
              <a:spcBef>
                <a:spcPts val="0"/>
              </a:spcBef>
              <a:spcAft>
                <a:spcPts val="0"/>
              </a:spcAft>
              <a:buNone/>
              <a:defRPr sz="2400" b="0">
                <a:solidFill>
                  <a:srgbClr val="00A2E0"/>
                </a:solidFill>
              </a:defRPr>
            </a:lvl1pPr>
            <a:lvl2pPr marL="0" algn="ctr">
              <a:lnSpc>
                <a:spcPct val="100000"/>
              </a:lnSpc>
              <a:spcBef>
                <a:spcPts val="6900"/>
              </a:spcBef>
              <a:defRPr sz="2000" b="1">
                <a:solidFill>
                  <a:schemeClr val="bg1"/>
                </a:solidFill>
              </a:defRPr>
            </a:lvl2pPr>
          </a:lstStyle>
          <a:p>
            <a:pPr lvl="0"/>
            <a:r>
              <a:rPr lang="fr-FR" noProof="0" dirty="0" smtClean="0"/>
              <a:t>Sous-titre</a:t>
            </a:r>
          </a:p>
        </p:txBody>
      </p:sp>
      <p:sp>
        <p:nvSpPr>
          <p:cNvPr id="6" name="Espace réservé de la date 5"/>
          <p:cNvSpPr>
            <a:spLocks noGrp="1"/>
          </p:cNvSpPr>
          <p:nvPr>
            <p:ph type="dt" sz="half" idx="15"/>
          </p:nvPr>
        </p:nvSpPr>
        <p:spPr bwMode="gray">
          <a:xfrm>
            <a:off x="8893256" y="24"/>
            <a:ext cx="250825" cy="260351"/>
          </a:xfrm>
        </p:spPr>
        <p:txBody>
          <a:bodyPr/>
          <a:lstStyle>
            <a:lvl1pPr>
              <a:defRPr sz="100">
                <a:solidFill>
                  <a:schemeClr val="bg1">
                    <a:alpha val="0"/>
                  </a:schemeClr>
                </a:solidFill>
              </a:defRPr>
            </a:lvl1p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1" name="Espace réservé du pied de page 10"/>
          <p:cNvSpPr>
            <a:spLocks noGrp="1"/>
          </p:cNvSpPr>
          <p:nvPr>
            <p:ph type="ftr" sz="quarter" idx="16"/>
          </p:nvPr>
        </p:nvSpPr>
        <p:spPr bwMode="gray">
          <a:xfrm>
            <a:off x="8893270" y="24"/>
            <a:ext cx="248797" cy="260351"/>
          </a:xfrm>
        </p:spPr>
        <p:txBody>
          <a:bodyPr/>
          <a:lstStyle>
            <a:lvl1pPr>
              <a:defRPr sz="100">
                <a:solidFill>
                  <a:schemeClr val="bg1">
                    <a:alpha val="0"/>
                  </a:schemeClr>
                </a:solidFill>
              </a:defRPr>
            </a:lvl1pPr>
          </a:lstStyle>
          <a:p>
            <a:endParaRPr lang="fr-FR">
              <a:solidFill>
                <a:prstClr val="white">
                  <a:alpha val="0"/>
                </a:prstClr>
              </a:solidFill>
            </a:endParaRPr>
          </a:p>
        </p:txBody>
      </p:sp>
      <p:sp>
        <p:nvSpPr>
          <p:cNvPr id="12" name="Espace réservé du numéro de diapositive 11"/>
          <p:cNvSpPr>
            <a:spLocks noGrp="1"/>
          </p:cNvSpPr>
          <p:nvPr>
            <p:ph type="sldNum" sz="quarter" idx="17"/>
          </p:nvPr>
        </p:nvSpPr>
        <p:spPr bwMode="gray">
          <a:xfrm>
            <a:off x="8893175" y="24"/>
            <a:ext cx="248798" cy="260351"/>
          </a:xfrm>
        </p:spPr>
        <p:txBody>
          <a:bodyPr/>
          <a:lstStyle>
            <a:lvl1pPr>
              <a:defRPr sz="100">
                <a:solidFill>
                  <a:schemeClr val="bg1">
                    <a:alpha val="0"/>
                  </a:schemeClr>
                </a:solidFill>
              </a:defRPr>
            </a:lvl1pPr>
          </a:lstStyle>
          <a:p>
            <a:fld id="{83B278F0-CE36-4C5F-9D08-08A05F664120}" type="slidenum">
              <a:rPr lang="fr-FR" smtClean="0">
                <a:solidFill>
                  <a:prstClr val="white">
                    <a:alpha val="0"/>
                  </a:prstClr>
                </a:solidFill>
              </a:rPr>
              <a:pPr/>
              <a:t>‹N°›</a:t>
            </a:fld>
            <a:endParaRPr lang="fr-FR">
              <a:solidFill>
                <a:prstClr val="white">
                  <a:alpha val="0"/>
                </a:prstClr>
              </a:solidFill>
            </a:endParaRPr>
          </a:p>
        </p:txBody>
      </p:sp>
    </p:spTree>
    <p:extLst>
      <p:ext uri="{BB962C8B-B14F-4D97-AF65-F5344CB8AC3E}">
        <p14:creationId xmlns:p14="http://schemas.microsoft.com/office/powerpoint/2010/main" val="4913236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21" name="Rectangle 20"/>
          <p:cNvSpPr/>
          <p:nvPr/>
        </p:nvSpPr>
        <p:spPr bwMode="gray">
          <a:xfrm>
            <a:off x="2028" y="1"/>
            <a:ext cx="9141972" cy="61293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6" name="Titre 5"/>
          <p:cNvSpPr>
            <a:spLocks noGrp="1"/>
          </p:cNvSpPr>
          <p:nvPr>
            <p:ph type="title" hasCustomPrompt="1"/>
          </p:nvPr>
        </p:nvSpPr>
        <p:spPr bwMode="gray">
          <a:xfrm>
            <a:off x="935040" y="836712"/>
            <a:ext cx="7921624" cy="2628000"/>
          </a:xfrm>
        </p:spPr>
        <p:txBody>
          <a:bodyPr anchor="b" anchorCtr="0"/>
          <a:lstStyle>
            <a:lvl1pPr algn="l">
              <a:defRPr sz="15000" b="0">
                <a:solidFill>
                  <a:srgbClr val="153D8A"/>
                </a:solidFill>
              </a:defRPr>
            </a:lvl1pPr>
          </a:lstStyle>
          <a:p>
            <a:r>
              <a:rPr lang="fr-FR" dirty="0" smtClean="0"/>
              <a:t>0</a:t>
            </a:r>
            <a:endParaRPr lang="fr-FR" dirty="0"/>
          </a:p>
        </p:txBody>
      </p:sp>
      <p:sp>
        <p:nvSpPr>
          <p:cNvPr id="15" name="Espace réservé du texte 14"/>
          <p:cNvSpPr>
            <a:spLocks noGrp="1"/>
          </p:cNvSpPr>
          <p:nvPr>
            <p:ph type="body" sz="quarter" idx="13" hasCustomPrompt="1"/>
          </p:nvPr>
        </p:nvSpPr>
        <p:spPr bwMode="gray">
          <a:xfrm>
            <a:off x="935048" y="3249339"/>
            <a:ext cx="7921625" cy="2880000"/>
          </a:xfrm>
        </p:spPr>
        <p:txBody>
          <a:bodyPr lIns="36000"/>
          <a:lstStyle>
            <a:lvl1pPr marL="0">
              <a:lnSpc>
                <a:spcPct val="90000"/>
              </a:lnSpc>
              <a:spcBef>
                <a:spcPts val="0"/>
              </a:spcBef>
              <a:spcAft>
                <a:spcPts val="0"/>
              </a:spcAft>
              <a:buFontTx/>
              <a:buNone/>
              <a:defRPr sz="4800" b="0">
                <a:solidFill>
                  <a:srgbClr val="00A2E0"/>
                </a:solidFill>
              </a:defRPr>
            </a:lvl1pPr>
          </a:lstStyle>
          <a:p>
            <a:pPr lvl="0"/>
            <a:r>
              <a:rPr lang="fr-FR" dirty="0" smtClean="0"/>
              <a:t>Titre du chapitre</a:t>
            </a:r>
          </a:p>
        </p:txBody>
      </p:sp>
      <p:sp>
        <p:nvSpPr>
          <p:cNvPr id="16" name="Espace réservé de la date 15"/>
          <p:cNvSpPr>
            <a:spLocks noGrp="1"/>
          </p:cNvSpPr>
          <p:nvPr>
            <p:ph type="dt" sz="half" idx="14"/>
          </p:nvPr>
        </p:nvSpPr>
        <p:spPr bwMode="gray">
          <a:xfrm>
            <a:off x="8893270" y="24"/>
            <a:ext cx="245537" cy="260351"/>
          </a:xfrm>
        </p:spPr>
        <p:txBody>
          <a:bodyPr/>
          <a:lstStyle>
            <a:lvl1pPr>
              <a:defRPr sz="100">
                <a:solidFill>
                  <a:schemeClr val="bg1">
                    <a:alpha val="0"/>
                  </a:schemeClr>
                </a:solidFill>
              </a:defRPr>
            </a:lvl1p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7" name="Espace réservé du pied de page 16"/>
          <p:cNvSpPr>
            <a:spLocks noGrp="1"/>
          </p:cNvSpPr>
          <p:nvPr>
            <p:ph type="ftr" sz="quarter" idx="15"/>
          </p:nvPr>
        </p:nvSpPr>
        <p:spPr bwMode="gray">
          <a:xfrm>
            <a:off x="8893178" y="24"/>
            <a:ext cx="235412" cy="260351"/>
          </a:xfrm>
        </p:spPr>
        <p:txBody>
          <a:bodyPr/>
          <a:lstStyle>
            <a:lvl1pPr>
              <a:defRPr sz="100">
                <a:solidFill>
                  <a:schemeClr val="bg1">
                    <a:alpha val="0"/>
                  </a:schemeClr>
                </a:solidFill>
              </a:defRPr>
            </a:lvl1pPr>
          </a:lstStyle>
          <a:p>
            <a:endParaRPr lang="fr-FR">
              <a:solidFill>
                <a:prstClr val="white">
                  <a:alpha val="0"/>
                </a:prstClr>
              </a:solidFill>
            </a:endParaRPr>
          </a:p>
        </p:txBody>
      </p:sp>
      <p:sp>
        <p:nvSpPr>
          <p:cNvPr id="18" name="Espace réservé du numéro de diapositive 17"/>
          <p:cNvSpPr>
            <a:spLocks noGrp="1"/>
          </p:cNvSpPr>
          <p:nvPr>
            <p:ph type="sldNum" sz="quarter" idx="16"/>
          </p:nvPr>
        </p:nvSpPr>
        <p:spPr bwMode="gray">
          <a:xfrm>
            <a:off x="8170401" y="5661105"/>
            <a:ext cx="686262" cy="468313"/>
          </a:xfrm>
        </p:spPr>
        <p:txBody>
          <a:bodyPr/>
          <a:lstStyle>
            <a:lvl1pPr algn="r">
              <a:defRPr sz="1750">
                <a:solidFill>
                  <a:schemeClr val="accent4"/>
                </a:solidFill>
              </a:defRPr>
            </a:lvl1pPr>
          </a:lstStyle>
          <a:p>
            <a:fld id="{83B278F0-CE36-4C5F-9D08-08A05F664120}" type="slidenum">
              <a:rPr lang="fr-FR" smtClean="0">
                <a:solidFill>
                  <a:srgbClr val="0062AE"/>
                </a:solidFill>
              </a:rPr>
              <a:pPr/>
              <a:t>‹N°›</a:t>
            </a:fld>
            <a:endParaRPr lang="fr-FR">
              <a:solidFill>
                <a:srgbClr val="0062AE"/>
              </a:solidFill>
            </a:endParaRPr>
          </a:p>
        </p:txBody>
      </p:sp>
      <p:sp>
        <p:nvSpPr>
          <p:cNvPr id="19" name="Rectangle 18"/>
          <p:cNvSpPr/>
          <p:nvPr/>
        </p:nvSpPr>
        <p:spPr bwMode="gray">
          <a:xfrm>
            <a:off x="2028" y="0"/>
            <a:ext cx="9141972" cy="756000"/>
          </a:xfrm>
          <a:prstGeom prst="rect">
            <a:avLst/>
          </a:prstGeom>
          <a:solidFill>
            <a:srgbClr val="00A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20" name="Rectangle 19"/>
          <p:cNvSpPr/>
          <p:nvPr/>
        </p:nvSpPr>
        <p:spPr bwMode="gray">
          <a:xfrm>
            <a:off x="2" y="0"/>
            <a:ext cx="9141972" cy="180000"/>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Tree>
    <p:extLst>
      <p:ext uri="{BB962C8B-B14F-4D97-AF65-F5344CB8AC3E}">
        <p14:creationId xmlns:p14="http://schemas.microsoft.com/office/powerpoint/2010/main" val="24679692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isposition de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fr-FR" noProof="0" dirty="0" smtClean="0"/>
              <a:t>Titre de la partie</a:t>
            </a:r>
            <a:endParaRPr lang="fr-FR" dirty="0"/>
          </a:p>
        </p:txBody>
      </p:sp>
      <p:sp>
        <p:nvSpPr>
          <p:cNvPr id="7" name="Espace réservé du contenu 6"/>
          <p:cNvSpPr>
            <a:spLocks noGrp="1"/>
          </p:cNvSpPr>
          <p:nvPr>
            <p:ph sz="quarter" idx="13" hasCustomPrompt="1"/>
          </p:nvPr>
        </p:nvSpPr>
        <p:spPr bwMode="gray">
          <a:xfrm>
            <a:off x="647730" y="1772816"/>
            <a:ext cx="8208963" cy="4248472"/>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p:txBody>
      </p:sp>
      <p:sp>
        <p:nvSpPr>
          <p:cNvPr id="13" name="Espace réservé de la date 12"/>
          <p:cNvSpPr>
            <a:spLocks noGrp="1"/>
          </p:cNvSpPr>
          <p:nvPr>
            <p:ph type="dt" sz="half" idx="16"/>
          </p:nvPr>
        </p:nvSpPr>
        <p:spPr bwMode="gray"/>
        <p:txBody>
          <a:body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4" name="Espace réservé du pied de page 13"/>
          <p:cNvSpPr>
            <a:spLocks noGrp="1"/>
          </p:cNvSpPr>
          <p:nvPr>
            <p:ph type="ftr" sz="quarter" idx="17"/>
          </p:nvPr>
        </p:nvSpPr>
        <p:spPr bwMode="gray"/>
        <p:txBody>
          <a:bodyPr/>
          <a:lstStyle/>
          <a:p>
            <a:endParaRPr lang="fr-FR">
              <a:solidFill>
                <a:prstClr val="white">
                  <a:alpha val="0"/>
                </a:prstClr>
              </a:solidFill>
            </a:endParaRPr>
          </a:p>
        </p:txBody>
      </p:sp>
      <p:cxnSp>
        <p:nvCxnSpPr>
          <p:cNvPr id="16" name="Connecteur droit 15"/>
          <p:cNvCxnSpPr/>
          <p:nvPr/>
        </p:nvCxnSpPr>
        <p:spPr bwMode="gray">
          <a:xfrm>
            <a:off x="2" y="6129339"/>
            <a:ext cx="91419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Espace réservé du texte 3"/>
          <p:cNvSpPr>
            <a:spLocks noGrp="1"/>
          </p:cNvSpPr>
          <p:nvPr>
            <p:ph type="body" sz="quarter" idx="19" hasCustomPrompt="1"/>
          </p:nvPr>
        </p:nvSpPr>
        <p:spPr>
          <a:xfrm>
            <a:off x="647730" y="981127"/>
            <a:ext cx="8208963" cy="719735"/>
          </a:xfrm>
        </p:spPr>
        <p:txBody>
          <a:bodyPr anchor="ctr"/>
          <a:lstStyle>
            <a:lvl1pPr marL="270000" indent="0">
              <a:lnSpc>
                <a:spcPct val="90000"/>
              </a:lnSpc>
              <a:spcBef>
                <a:spcPts val="0"/>
              </a:spcBef>
              <a:spcAft>
                <a:spcPts val="0"/>
              </a:spcAft>
              <a:buFontTx/>
              <a:buNone/>
              <a:defRPr sz="2800">
                <a:solidFill>
                  <a:srgbClr val="153D8A"/>
                </a:solidFill>
              </a:defRPr>
            </a:lvl1pPr>
          </a:lstStyle>
          <a:p>
            <a:pPr lvl="0"/>
            <a:r>
              <a:rPr lang="fr-FR" dirty="0" smtClean="0"/>
              <a:t>Titre</a:t>
            </a:r>
          </a:p>
        </p:txBody>
      </p:sp>
      <p:sp>
        <p:nvSpPr>
          <p:cNvPr id="9" name="Espace réservé du numéro de diapositive 5"/>
          <p:cNvSpPr txBox="1">
            <a:spLocks/>
          </p:cNvSpPr>
          <p:nvPr userDrawn="1"/>
        </p:nvSpPr>
        <p:spPr bwMode="gray">
          <a:xfrm>
            <a:off x="8460519" y="5697296"/>
            <a:ext cx="396231" cy="324073"/>
          </a:xfrm>
          <a:prstGeom prst="rect">
            <a:avLst/>
          </a:prstGeom>
        </p:spPr>
        <p:txBody>
          <a:bodyPr vert="horz" lIns="0" tIns="0" rIns="0" bIns="0" rtlCol="0" anchor="ctr" anchorCtr="0">
            <a:noAutofit/>
          </a:bodyPr>
          <a:lstStyle>
            <a:defPPr>
              <a:defRPr lang="fr-FR"/>
            </a:defPPr>
            <a:lvl1pPr marL="0" algn="r" defTabSz="914400" rtl="0" eaLnBrk="1" latinLnBrk="0" hangingPunct="1">
              <a:defRPr sz="1000" kern="1200">
                <a:solidFill>
                  <a:schemeClr val="accent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83B278F0-CE36-4C5F-9D08-08A05F664120}" type="slidenum">
              <a:rPr lang="fr-FR" smtClean="0">
                <a:solidFill>
                  <a:srgbClr val="2C256B"/>
                </a:solidFill>
              </a:rPr>
              <a:pPr fontAlgn="auto">
                <a:spcBef>
                  <a:spcPts val="0"/>
                </a:spcBef>
                <a:spcAft>
                  <a:spcPts val="0"/>
                </a:spcAft>
              </a:pPr>
              <a:t>‹N°›</a:t>
            </a:fld>
            <a:endParaRPr lang="fr-FR">
              <a:solidFill>
                <a:srgbClr val="2C256B"/>
              </a:solidFill>
            </a:endParaRPr>
          </a:p>
        </p:txBody>
      </p:sp>
    </p:spTree>
    <p:extLst>
      <p:ext uri="{BB962C8B-B14F-4D97-AF65-F5344CB8AC3E}">
        <p14:creationId xmlns:p14="http://schemas.microsoft.com/office/powerpoint/2010/main" val="22870217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sposition de contenu et encart">
    <p:spTree>
      <p:nvGrpSpPr>
        <p:cNvPr id="1" name=""/>
        <p:cNvGrpSpPr/>
        <p:nvPr/>
      </p:nvGrpSpPr>
      <p:grpSpPr>
        <a:xfrm>
          <a:off x="0" y="0"/>
          <a:ext cx="0" cy="0"/>
          <a:chOff x="0" y="0"/>
          <a:chExt cx="0" cy="0"/>
        </a:xfrm>
      </p:grpSpPr>
      <p:sp>
        <p:nvSpPr>
          <p:cNvPr id="10" name="Espace réservé du contenu 6"/>
          <p:cNvSpPr>
            <a:spLocks noGrp="1"/>
          </p:cNvSpPr>
          <p:nvPr>
            <p:ph sz="quarter" idx="13" hasCustomPrompt="1"/>
          </p:nvPr>
        </p:nvSpPr>
        <p:spPr bwMode="gray">
          <a:xfrm>
            <a:off x="647730" y="1772816"/>
            <a:ext cx="8208963" cy="4248472"/>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p:txBody>
      </p:sp>
      <p:sp>
        <p:nvSpPr>
          <p:cNvPr id="2" name="Titre 1"/>
          <p:cNvSpPr>
            <a:spLocks noGrp="1"/>
          </p:cNvSpPr>
          <p:nvPr>
            <p:ph type="title" hasCustomPrompt="1"/>
          </p:nvPr>
        </p:nvSpPr>
        <p:spPr bwMode="gray"/>
        <p:txBody>
          <a:bodyPr/>
          <a:lstStyle/>
          <a:p>
            <a:r>
              <a:rPr lang="fr-FR" noProof="0" dirty="0" smtClean="0"/>
              <a:t>Titre de la partie</a:t>
            </a:r>
            <a:endParaRPr lang="fr-FR" dirty="0"/>
          </a:p>
        </p:txBody>
      </p:sp>
      <p:sp>
        <p:nvSpPr>
          <p:cNvPr id="11" name="Espace réservé du texte 10"/>
          <p:cNvSpPr>
            <a:spLocks noGrp="1"/>
          </p:cNvSpPr>
          <p:nvPr>
            <p:ph type="body" sz="quarter" idx="15" hasCustomPrompt="1"/>
          </p:nvPr>
        </p:nvSpPr>
        <p:spPr bwMode="gray">
          <a:xfrm>
            <a:off x="935048" y="5445226"/>
            <a:ext cx="7921625" cy="548182"/>
          </a:xfrm>
          <a:solidFill>
            <a:srgbClr val="232E6A"/>
          </a:solidFill>
        </p:spPr>
        <p:txBody>
          <a:bodyPr wrap="square" lIns="252000" tIns="180000" rIns="72000" bIns="180000" anchor="b" anchorCtr="0">
            <a:spAutoFit/>
          </a:bodyPr>
          <a:lstStyle>
            <a:lvl1pPr marL="0">
              <a:lnSpc>
                <a:spcPct val="100000"/>
              </a:lnSpc>
              <a:spcBef>
                <a:spcPts val="0"/>
              </a:spcBef>
              <a:spcAft>
                <a:spcPts val="0"/>
              </a:spcAft>
              <a:buFontTx/>
              <a:buNone/>
              <a:defRPr sz="1200" i="1">
                <a:solidFill>
                  <a:schemeClr val="bg1"/>
                </a:solidFill>
              </a:defRPr>
            </a:lvl1pPr>
          </a:lstStyle>
          <a:p>
            <a:pPr lvl="0"/>
            <a:r>
              <a:rPr lang="fr-FR" dirty="0" smtClean="0"/>
              <a:t>Texte optionnel</a:t>
            </a:r>
            <a:endParaRPr lang="fr-FR" dirty="0"/>
          </a:p>
        </p:txBody>
      </p:sp>
      <p:sp>
        <p:nvSpPr>
          <p:cNvPr id="13" name="Espace réservé de la date 12"/>
          <p:cNvSpPr>
            <a:spLocks noGrp="1"/>
          </p:cNvSpPr>
          <p:nvPr>
            <p:ph type="dt" sz="half" idx="16"/>
          </p:nvPr>
        </p:nvSpPr>
        <p:spPr bwMode="gray"/>
        <p:txBody>
          <a:body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4" name="Espace réservé du pied de page 13"/>
          <p:cNvSpPr>
            <a:spLocks noGrp="1"/>
          </p:cNvSpPr>
          <p:nvPr>
            <p:ph type="ftr" sz="quarter" idx="17"/>
          </p:nvPr>
        </p:nvSpPr>
        <p:spPr bwMode="gray"/>
        <p:txBody>
          <a:bodyPr/>
          <a:lstStyle/>
          <a:p>
            <a:endParaRPr lang="fr-FR">
              <a:solidFill>
                <a:prstClr val="white">
                  <a:alpha val="0"/>
                </a:prstClr>
              </a:solidFill>
            </a:endParaRPr>
          </a:p>
        </p:txBody>
      </p:sp>
      <p:sp>
        <p:nvSpPr>
          <p:cNvPr id="15" name="Espace réservé du numéro de diapositive 14"/>
          <p:cNvSpPr>
            <a:spLocks noGrp="1"/>
          </p:cNvSpPr>
          <p:nvPr>
            <p:ph type="sldNum" sz="quarter" idx="18"/>
          </p:nvPr>
        </p:nvSpPr>
        <p:spPr bwMode="gray"/>
        <p:txBody>
          <a:bodyPr/>
          <a:lstStyle/>
          <a:p>
            <a:fld id="{83B278F0-CE36-4C5F-9D08-08A05F664120}" type="slidenum">
              <a:rPr lang="fr-FR" smtClean="0">
                <a:solidFill>
                  <a:srgbClr val="2C256B"/>
                </a:solidFill>
              </a:rPr>
              <a:pPr/>
              <a:t>‹N°›</a:t>
            </a:fld>
            <a:endParaRPr lang="fr-FR">
              <a:solidFill>
                <a:srgbClr val="2C256B"/>
              </a:solidFill>
            </a:endParaRPr>
          </a:p>
        </p:txBody>
      </p:sp>
      <p:cxnSp>
        <p:nvCxnSpPr>
          <p:cNvPr id="16" name="Connecteur droit 15"/>
          <p:cNvCxnSpPr/>
          <p:nvPr/>
        </p:nvCxnSpPr>
        <p:spPr bwMode="gray">
          <a:xfrm>
            <a:off x="2" y="6129339"/>
            <a:ext cx="91419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texte 3"/>
          <p:cNvSpPr>
            <a:spLocks noGrp="1"/>
          </p:cNvSpPr>
          <p:nvPr>
            <p:ph type="body" sz="quarter" idx="19" hasCustomPrompt="1"/>
          </p:nvPr>
        </p:nvSpPr>
        <p:spPr>
          <a:xfrm>
            <a:off x="647730" y="981127"/>
            <a:ext cx="8208963" cy="719735"/>
          </a:xfrm>
        </p:spPr>
        <p:txBody>
          <a:bodyPr anchor="ctr"/>
          <a:lstStyle>
            <a:lvl1pPr marL="270000" indent="0">
              <a:lnSpc>
                <a:spcPct val="90000"/>
              </a:lnSpc>
              <a:spcBef>
                <a:spcPts val="0"/>
              </a:spcBef>
              <a:spcAft>
                <a:spcPts val="0"/>
              </a:spcAft>
              <a:buFontTx/>
              <a:buNone/>
              <a:defRPr sz="2800"/>
            </a:lvl1pPr>
          </a:lstStyle>
          <a:p>
            <a:pPr lvl="0"/>
            <a:r>
              <a:rPr lang="fr-FR" dirty="0" smtClean="0"/>
              <a:t>Titre</a:t>
            </a:r>
          </a:p>
        </p:txBody>
      </p:sp>
    </p:spTree>
    <p:extLst>
      <p:ext uri="{BB962C8B-B14F-4D97-AF65-F5344CB8AC3E}">
        <p14:creationId xmlns:p14="http://schemas.microsoft.com/office/powerpoint/2010/main" val="37338125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Disposiiton avec graphiqu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fr-FR" noProof="0" dirty="0" smtClean="0"/>
              <a:t>Titre de la partie</a:t>
            </a:r>
            <a:endParaRPr lang="fr-FR" dirty="0"/>
          </a:p>
        </p:txBody>
      </p:sp>
      <p:sp>
        <p:nvSpPr>
          <p:cNvPr id="7" name="Espace réservé du contenu 6"/>
          <p:cNvSpPr>
            <a:spLocks noGrp="1"/>
          </p:cNvSpPr>
          <p:nvPr>
            <p:ph sz="quarter" idx="13" hasCustomPrompt="1"/>
          </p:nvPr>
        </p:nvSpPr>
        <p:spPr bwMode="gray">
          <a:xfrm>
            <a:off x="647730" y="1737449"/>
            <a:ext cx="8208963" cy="1331539"/>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p:txBody>
      </p:sp>
      <p:sp>
        <p:nvSpPr>
          <p:cNvPr id="13" name="Espace réservé de la date 12"/>
          <p:cNvSpPr>
            <a:spLocks noGrp="1"/>
          </p:cNvSpPr>
          <p:nvPr>
            <p:ph type="dt" sz="half" idx="16"/>
          </p:nvPr>
        </p:nvSpPr>
        <p:spPr bwMode="gray"/>
        <p:txBody>
          <a:bodyPr/>
          <a:lstStyle/>
          <a:p>
            <a:fld id="{7879CEAB-20A0-4863-8A4D-FAA7CD303CB1}" type="datetimeFigureOut">
              <a:rPr lang="fr-FR" smtClean="0">
                <a:solidFill>
                  <a:prstClr val="white">
                    <a:alpha val="0"/>
                  </a:prstClr>
                </a:solidFill>
              </a:rPr>
              <a:pPr/>
              <a:t>29/11/2019</a:t>
            </a:fld>
            <a:endParaRPr lang="fr-FR">
              <a:solidFill>
                <a:prstClr val="white">
                  <a:alpha val="0"/>
                </a:prstClr>
              </a:solidFill>
            </a:endParaRPr>
          </a:p>
        </p:txBody>
      </p:sp>
      <p:sp>
        <p:nvSpPr>
          <p:cNvPr id="14" name="Espace réservé du pied de page 13"/>
          <p:cNvSpPr>
            <a:spLocks noGrp="1"/>
          </p:cNvSpPr>
          <p:nvPr>
            <p:ph type="ftr" sz="quarter" idx="17"/>
          </p:nvPr>
        </p:nvSpPr>
        <p:spPr bwMode="gray"/>
        <p:txBody>
          <a:bodyPr/>
          <a:lstStyle/>
          <a:p>
            <a:endParaRPr lang="fr-FR">
              <a:solidFill>
                <a:prstClr val="white">
                  <a:alpha val="0"/>
                </a:prstClr>
              </a:solidFill>
            </a:endParaRPr>
          </a:p>
        </p:txBody>
      </p:sp>
      <p:sp>
        <p:nvSpPr>
          <p:cNvPr id="15" name="Espace réservé du numéro de diapositive 14"/>
          <p:cNvSpPr>
            <a:spLocks noGrp="1"/>
          </p:cNvSpPr>
          <p:nvPr>
            <p:ph type="sldNum" sz="quarter" idx="18"/>
          </p:nvPr>
        </p:nvSpPr>
        <p:spPr bwMode="gray"/>
        <p:txBody>
          <a:bodyPr/>
          <a:lstStyle/>
          <a:p>
            <a:fld id="{83B278F0-CE36-4C5F-9D08-08A05F664120}" type="slidenum">
              <a:rPr lang="fr-FR" smtClean="0">
                <a:solidFill>
                  <a:srgbClr val="2C256B"/>
                </a:solidFill>
              </a:rPr>
              <a:pPr/>
              <a:t>‹N°›</a:t>
            </a:fld>
            <a:endParaRPr lang="fr-FR">
              <a:solidFill>
                <a:srgbClr val="2C256B"/>
              </a:solidFill>
            </a:endParaRPr>
          </a:p>
        </p:txBody>
      </p:sp>
      <p:sp>
        <p:nvSpPr>
          <p:cNvPr id="4" name="Espace réservé du graphique 3"/>
          <p:cNvSpPr>
            <a:spLocks noGrp="1"/>
          </p:cNvSpPr>
          <p:nvPr>
            <p:ph type="chart" sz="quarter" idx="19"/>
          </p:nvPr>
        </p:nvSpPr>
        <p:spPr bwMode="gray">
          <a:xfrm>
            <a:off x="935048" y="1700816"/>
            <a:ext cx="7921625" cy="4428531"/>
          </a:xfrm>
        </p:spPr>
        <p:txBody>
          <a:bodyPr tIns="756000" anchor="ctr" anchorCtr="0"/>
          <a:lstStyle>
            <a:lvl1pPr algn="ctr">
              <a:buFontTx/>
              <a:buNone/>
              <a:defRPr sz="1600" b="0"/>
            </a:lvl1pPr>
          </a:lstStyle>
          <a:p>
            <a:r>
              <a:rPr lang="fr-FR" smtClean="0"/>
              <a:t>Cliquez sur l'icône pour ajouter un graphique</a:t>
            </a:r>
            <a:endParaRPr lang="fr-FR" dirty="0"/>
          </a:p>
        </p:txBody>
      </p:sp>
      <p:sp>
        <p:nvSpPr>
          <p:cNvPr id="6" name="Espace réservé du texte 5"/>
          <p:cNvSpPr>
            <a:spLocks noGrp="1"/>
          </p:cNvSpPr>
          <p:nvPr>
            <p:ph type="body" sz="quarter" idx="20" hasCustomPrompt="1"/>
          </p:nvPr>
        </p:nvSpPr>
        <p:spPr bwMode="gray">
          <a:xfrm>
            <a:off x="6119813" y="3212256"/>
            <a:ext cx="2736850" cy="1512888"/>
          </a:xfrm>
        </p:spPr>
        <p:txBody>
          <a:bodyPr/>
          <a:lstStyle>
            <a:lvl1pPr marL="0" indent="0">
              <a:lnSpc>
                <a:spcPct val="90000"/>
              </a:lnSpc>
              <a:spcBef>
                <a:spcPts val="0"/>
              </a:spcBef>
              <a:spcAft>
                <a:spcPts val="0"/>
              </a:spcAft>
              <a:buNone/>
              <a:defRPr sz="5200"/>
            </a:lvl1pPr>
            <a:lvl2pPr marL="0" indent="0">
              <a:buNone/>
              <a:defRPr sz="1600" b="0">
                <a:solidFill>
                  <a:schemeClr val="accent4"/>
                </a:solidFill>
                <a:latin typeface="+mj-lt"/>
              </a:defRPr>
            </a:lvl2pPr>
          </a:lstStyle>
          <a:p>
            <a:pPr lvl="0"/>
            <a:r>
              <a:rPr lang="fr-FR" dirty="0" smtClean="0"/>
              <a:t>+0,0%</a:t>
            </a:r>
          </a:p>
          <a:p>
            <a:pPr lvl="1"/>
            <a:r>
              <a:rPr lang="fr-FR" dirty="0" smtClean="0"/>
              <a:t>Texte</a:t>
            </a:r>
          </a:p>
        </p:txBody>
      </p:sp>
      <p:cxnSp>
        <p:nvCxnSpPr>
          <p:cNvPr id="16" name="Connecteur droit 15"/>
          <p:cNvCxnSpPr/>
          <p:nvPr/>
        </p:nvCxnSpPr>
        <p:spPr bwMode="gray">
          <a:xfrm>
            <a:off x="2" y="6129339"/>
            <a:ext cx="91419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space réservé du texte 3"/>
          <p:cNvSpPr>
            <a:spLocks noGrp="1"/>
          </p:cNvSpPr>
          <p:nvPr>
            <p:ph type="body" sz="quarter" idx="21" hasCustomPrompt="1"/>
          </p:nvPr>
        </p:nvSpPr>
        <p:spPr>
          <a:xfrm>
            <a:off x="647730" y="981127"/>
            <a:ext cx="8208963" cy="719735"/>
          </a:xfrm>
        </p:spPr>
        <p:txBody>
          <a:bodyPr anchor="ctr"/>
          <a:lstStyle>
            <a:lvl1pPr marL="270000" indent="0">
              <a:lnSpc>
                <a:spcPct val="90000"/>
              </a:lnSpc>
              <a:spcBef>
                <a:spcPts val="0"/>
              </a:spcBef>
              <a:spcAft>
                <a:spcPts val="0"/>
              </a:spcAft>
              <a:buFontTx/>
              <a:buNone/>
              <a:defRPr sz="2800"/>
            </a:lvl1pPr>
          </a:lstStyle>
          <a:p>
            <a:pPr lvl="0"/>
            <a:r>
              <a:rPr lang="fr-FR" dirty="0" smtClean="0"/>
              <a:t>Titre</a:t>
            </a:r>
          </a:p>
        </p:txBody>
      </p:sp>
    </p:spTree>
    <p:extLst>
      <p:ext uri="{BB962C8B-B14F-4D97-AF65-F5344CB8AC3E}">
        <p14:creationId xmlns:p14="http://schemas.microsoft.com/office/powerpoint/2010/main" val="34111625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solidFill>
                <a:prstClr val="white">
                  <a:alpha val="0"/>
                </a:prstClr>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solidFill>
                <a:prstClr val="white">
                  <a:alpha val="0"/>
                </a:prstClr>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59A41DD-5CB2-4889-A763-D6C8E6C853B5}" type="slidenum">
              <a:rPr lang="fr-FR" altLang="fr-FR">
                <a:solidFill>
                  <a:srgbClr val="2C256B"/>
                </a:solidFill>
              </a:rPr>
              <a:pPr>
                <a:defRPr/>
              </a:pPr>
              <a:t>‹N°›</a:t>
            </a:fld>
            <a:endParaRPr lang="fr-FR" altLang="fr-FR">
              <a:solidFill>
                <a:srgbClr val="2C256B"/>
              </a:solidFill>
            </a:endParaRPr>
          </a:p>
        </p:txBody>
      </p:sp>
    </p:spTree>
    <p:extLst>
      <p:ext uri="{BB962C8B-B14F-4D97-AF65-F5344CB8AC3E}">
        <p14:creationId xmlns:p14="http://schemas.microsoft.com/office/powerpoint/2010/main" val="37968816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226884562"/>
      </p:ext>
    </p:extLst>
  </p:cSld>
  <p:clrMapOvr>
    <a:masterClrMapping/>
  </p:clrMapOvr>
  <p:transition spd="slow"/>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lnSpc>
                <a:spcPct val="87000"/>
              </a:lnSpc>
              <a:spcBef>
                <a:spcPct val="30000"/>
              </a:spcBef>
              <a:defRPr b="1">
                <a:latin typeface="Arial" pitchFamily="34" charset="0"/>
              </a:defRPr>
            </a:lvl1pPr>
          </a:lstStyle>
          <a:p>
            <a:pPr>
              <a:defRPr/>
            </a:pPr>
            <a:endParaRPr lang="fr-FR" altLang="fr-FR">
              <a:solidFill>
                <a:prstClr val="white">
                  <a:alpha val="0"/>
                </a:prstClr>
              </a:solidFill>
            </a:endParaRPr>
          </a:p>
        </p:txBody>
      </p:sp>
      <p:sp>
        <p:nvSpPr>
          <p:cNvPr id="4" name="Espace réservé du pied de page 3"/>
          <p:cNvSpPr>
            <a:spLocks noGrp="1"/>
          </p:cNvSpPr>
          <p:nvPr>
            <p:ph type="ftr" sz="quarter" idx="11"/>
          </p:nvPr>
        </p:nvSpPr>
        <p:spPr/>
        <p:txBody>
          <a:bodyPr/>
          <a:lstStyle>
            <a:lvl1pPr>
              <a:lnSpc>
                <a:spcPct val="87000"/>
              </a:lnSpc>
              <a:spcBef>
                <a:spcPct val="30000"/>
              </a:spcBef>
              <a:defRPr b="1">
                <a:latin typeface="Arial" pitchFamily="34" charset="0"/>
              </a:defRPr>
            </a:lvl1pPr>
          </a:lstStyle>
          <a:p>
            <a:pPr>
              <a:defRPr/>
            </a:pPr>
            <a:endParaRPr lang="fr-FR" altLang="fr-FR">
              <a:solidFill>
                <a:prstClr val="white">
                  <a:alpha val="0"/>
                </a:prstClr>
              </a:solidFill>
            </a:endParaRPr>
          </a:p>
        </p:txBody>
      </p:sp>
      <p:sp>
        <p:nvSpPr>
          <p:cNvPr id="5" name="Espace réservé du numéro de diapositive 4"/>
          <p:cNvSpPr>
            <a:spLocks noGrp="1"/>
          </p:cNvSpPr>
          <p:nvPr>
            <p:ph type="sldNum" sz="quarter" idx="12"/>
          </p:nvPr>
        </p:nvSpPr>
        <p:spPr/>
        <p:txBody>
          <a:bodyPr/>
          <a:lstStyle>
            <a:lvl1pPr>
              <a:lnSpc>
                <a:spcPct val="87000"/>
              </a:lnSpc>
              <a:spcBef>
                <a:spcPct val="30000"/>
              </a:spcBef>
              <a:defRPr b="1">
                <a:latin typeface="Arial" pitchFamily="34" charset="0"/>
              </a:defRPr>
            </a:lvl1pPr>
          </a:lstStyle>
          <a:p>
            <a:pPr>
              <a:defRPr/>
            </a:pPr>
            <a:fld id="{57186831-ED65-4600-BD69-D0D792C03F31}" type="slidenum">
              <a:rPr lang="fr-FR" altLang="fr-FR">
                <a:solidFill>
                  <a:srgbClr val="2C256B"/>
                </a:solidFill>
              </a:rPr>
              <a:pPr>
                <a:defRPr/>
              </a:pPr>
              <a:t>‹N°›</a:t>
            </a:fld>
            <a:endParaRPr lang="fr-FR" altLang="fr-FR">
              <a:solidFill>
                <a:srgbClr val="2C256B"/>
              </a:solidFill>
            </a:endParaRPr>
          </a:p>
        </p:txBody>
      </p:sp>
    </p:spTree>
    <p:extLst>
      <p:ext uri="{BB962C8B-B14F-4D97-AF65-F5344CB8AC3E}">
        <p14:creationId xmlns:p14="http://schemas.microsoft.com/office/powerpoint/2010/main" val="80134521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0896584E-F49F-467A-A15A-C02BB8E2C4A6}" type="slidenum">
              <a:rPr lang="fr-FR" altLang="fr-FR"/>
              <a:pPr>
                <a:defRPr/>
              </a:pPr>
              <a:t>‹N°›</a:t>
            </a:fld>
            <a:endParaRPr lang="fr-FR" altLang="fr-FR"/>
          </a:p>
        </p:txBody>
      </p:sp>
    </p:spTree>
    <p:extLst>
      <p:ext uri="{BB962C8B-B14F-4D97-AF65-F5344CB8AC3E}">
        <p14:creationId xmlns:p14="http://schemas.microsoft.com/office/powerpoint/2010/main" val="3357328606"/>
      </p:ext>
    </p:extLst>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06"/>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55565797-E4E3-473F-A2CF-985CB4B59EA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8549831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453EE9D0-3919-435C-BE55-18D425DF2E1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0839346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154BE95B-2B99-4463-90D6-41C670919C5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7585008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84E0C627-75F2-4AB5-A325-11C762F154F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138495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lt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lt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F6A81233-8C53-4853-9C29-1CB85BAE3B33}"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6088758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lt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lt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9A49CEA3-F68A-496C-8B4C-21F4D89A3220}"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7762085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lt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lt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36B21438-A075-4CD3-B675-E9D8288F5871}"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122526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9628CD99-E321-4FDA-BC83-9D6B9FBB131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40703468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8E8DF4CF-E044-4591-B17E-E441AE9E616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9553553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1E7B0BFB-C482-4DAF-BC54-C099D4F1E29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28547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1"/>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C6D2C64C-4070-4695-8BD6-ACA751D7AC64}" type="slidenum">
              <a:rPr lang="fr-FR" altLang="fr-FR"/>
              <a:pPr>
                <a:defRPr/>
              </a:pPr>
              <a:t>‹N°›</a:t>
            </a:fld>
            <a:endParaRPr lang="fr-FR" altLang="fr-FR"/>
          </a:p>
        </p:txBody>
      </p:sp>
    </p:spTree>
    <p:extLst>
      <p:ext uri="{BB962C8B-B14F-4D97-AF65-F5344CB8AC3E}">
        <p14:creationId xmlns:p14="http://schemas.microsoft.com/office/powerpoint/2010/main" val="3053083183"/>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FBFA4A2B-D815-4531-8FEA-0CF0C870C92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3401723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a:lvl1pPr>
          </a:lstStyle>
          <a:p>
            <a:fld id="{AA033EC2-9B3B-473A-9377-2353984EF8C8}"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1397753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a:lvl1pPr>
          </a:lstStyle>
          <a:p>
            <a:fld id="{64F84A10-C2A1-44BD-837F-01EEF1E4C4A8}"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6479064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6"/>
          <p:cNvGrpSpPr>
            <a:grpSpLocks/>
          </p:cNvGrpSpPr>
          <p:nvPr/>
        </p:nvGrpSpPr>
        <p:grpSpPr bwMode="auto">
          <a:xfrm>
            <a:off x="4234" y="1209675"/>
            <a:ext cx="9138356" cy="152400"/>
            <a:chOff x="3" y="762"/>
            <a:chExt cx="6476" cy="96"/>
          </a:xfrm>
        </p:grpSpPr>
        <p:sp>
          <p:nvSpPr>
            <p:cNvPr id="5" name="Rectangle 4">
              <a:extLst/>
            </p:cNvPr>
            <p:cNvSpPr>
              <a:spLocks noChangeArrowheads="1"/>
            </p:cNvSpPr>
            <p:nvPr/>
          </p:nvSpPr>
          <p:spPr bwMode="ltGray">
            <a:xfrm>
              <a:off x="3" y="762"/>
              <a:ext cx="647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sp>
          <p:nvSpPr>
            <p:cNvPr id="6" name="Rectangle 5">
              <a:extLst/>
            </p:cNvPr>
            <p:cNvSpPr>
              <a:spLocks noChangeArrowheads="1"/>
            </p:cNvSpPr>
            <p:nvPr/>
          </p:nvSpPr>
          <p:spPr bwMode="ltGray">
            <a:xfrm>
              <a:off x="3" y="834"/>
              <a:ext cx="647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grpSp>
      <p:sp>
        <p:nvSpPr>
          <p:cNvPr id="7" name="Rectangle 7">
            <a:extLst/>
          </p:cNvPr>
          <p:cNvSpPr>
            <a:spLocks noChangeArrowheads="1"/>
          </p:cNvSpPr>
          <p:nvPr/>
        </p:nvSpPr>
        <p:spPr bwMode="auto">
          <a:xfrm>
            <a:off x="536235" y="542925"/>
            <a:ext cx="8151989" cy="5754688"/>
          </a:xfrm>
          <a:prstGeom prst="rect">
            <a:avLst/>
          </a:prstGeom>
          <a:noFill/>
          <a:ln w="12700">
            <a:solidFill>
              <a:schemeClr val="tx1"/>
            </a:solidFill>
            <a:miter lim="800000"/>
            <a:headEnd/>
            <a:tailEnd/>
          </a:ln>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l">
              <a:defRPr/>
            </a:pPr>
            <a:endParaRPr lang="fr-CH" altLang="en-US">
              <a:solidFill>
                <a:srgbClr val="000066"/>
              </a:solidFill>
              <a:cs typeface="Arial" pitchFamily="34" charset="0"/>
            </a:endParaRPr>
          </a:p>
        </p:txBody>
      </p:sp>
      <p:sp>
        <p:nvSpPr>
          <p:cNvPr id="3074" name="Rectangle 2"/>
          <p:cNvSpPr>
            <a:spLocks noGrp="1" noChangeArrowheads="1"/>
          </p:cNvSpPr>
          <p:nvPr>
            <p:ph type="ctrTitle" sz="quarter"/>
          </p:nvPr>
        </p:nvSpPr>
        <p:spPr bwMode="auto">
          <a:xfrm>
            <a:off x="591256" y="517544"/>
            <a:ext cx="7772400" cy="669925"/>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a:defRPr/>
            </a:lvl1pPr>
          </a:lstStyle>
          <a:p>
            <a:r>
              <a:rPr lang="fr-FR"/>
              <a:t>Cliquez pour modifier le style du titre</a:t>
            </a:r>
          </a:p>
        </p:txBody>
      </p:sp>
      <p:sp>
        <p:nvSpPr>
          <p:cNvPr id="3075" name="Rectangle 3"/>
          <p:cNvSpPr>
            <a:spLocks noGrp="1" noChangeArrowheads="1"/>
          </p:cNvSpPr>
          <p:nvPr>
            <p:ph type="subTitle" sz="quarter" idx="1"/>
          </p:nvPr>
        </p:nvSpPr>
        <p:spPr bwMode="auto">
          <a:xfrm>
            <a:off x="620889" y="1509717"/>
            <a:ext cx="6400800" cy="966787"/>
          </a:xfrm>
          <a:prstGeom prst="rect">
            <a:avLst/>
          </a:prstGeom>
          <a:noFill/>
          <a:ln>
            <a:miter lim="800000"/>
            <a:headEnd/>
            <a:tailEnd/>
          </a:ln>
        </p:spPr>
        <p:txBody>
          <a:bodyPr vert="horz" wrap="square" lIns="92075" tIns="46038" rIns="92075" bIns="46038" numCol="1" anchor="t" anchorCtr="0" compatLnSpc="1">
            <a:prstTxWarp prst="textNoShape">
              <a:avLst/>
            </a:prstTxWarp>
          </a:bodyPr>
          <a:lstStyle>
            <a:lvl1pPr marL="0" indent="0" algn="ctr">
              <a:buFont typeface="Monotype Sorts" pitchFamily="2" charset="2"/>
              <a:buNone/>
              <a:defRPr/>
            </a:lvl1pPr>
          </a:lstStyle>
          <a:p>
            <a:r>
              <a:rPr lang="fr-FR"/>
              <a:t>Cliquez pour modifier le style du sous-titre du masque</a:t>
            </a:r>
          </a:p>
        </p:txBody>
      </p:sp>
    </p:spTree>
    <p:extLst>
      <p:ext uri="{BB962C8B-B14F-4D97-AF65-F5344CB8AC3E}">
        <p14:creationId xmlns:p14="http://schemas.microsoft.com/office/powerpoint/2010/main" val="10034092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7286718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89" y="4406921"/>
            <a:ext cx="7772400" cy="1362075"/>
          </a:xfrm>
          <a:prstGeom prst="rect">
            <a:avLst/>
          </a:prstGeo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22489"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5377176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57211" y="1600206"/>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39737" y="1600206"/>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4669471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57200" y="1535113"/>
            <a:ext cx="404001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01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378" y="1535113"/>
            <a:ext cx="404142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378" y="2174875"/>
            <a:ext cx="404142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3196999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Tree>
    <p:extLst>
      <p:ext uri="{BB962C8B-B14F-4D97-AF65-F5344CB8AC3E}">
        <p14:creationId xmlns:p14="http://schemas.microsoft.com/office/powerpoint/2010/main" val="3971081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3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84EEB172-C264-4C81-B14D-6910709D4FFF}" type="slidenum">
              <a:rPr lang="fr-FR" altLang="fr-FR"/>
              <a:pPr>
                <a:defRPr/>
              </a:pPr>
              <a:t>‹N°›</a:t>
            </a:fld>
            <a:endParaRPr lang="fr-FR" altLang="fr-FR"/>
          </a:p>
        </p:txBody>
      </p:sp>
    </p:spTree>
    <p:extLst>
      <p:ext uri="{BB962C8B-B14F-4D97-AF65-F5344CB8AC3E}">
        <p14:creationId xmlns:p14="http://schemas.microsoft.com/office/powerpoint/2010/main" val="731989445"/>
      </p:ext>
    </p:extLst>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73049"/>
            <a:ext cx="3008489" cy="1162051"/>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575756" y="273121"/>
            <a:ext cx="5111044"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13" y="1435104"/>
            <a:ext cx="3008489"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22634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11" y="4800601"/>
            <a:ext cx="5486400" cy="566739"/>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792111"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792111" y="5367391"/>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9917089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00" y="1600206"/>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4634778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56"/>
            <a:ext cx="2057400" cy="5851525"/>
          </a:xfrm>
          <a:prstGeom prst="rect">
            <a:avLst/>
          </a:prstGeo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16" y="274656"/>
            <a:ext cx="6036733"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7167421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graphique 2"/>
          <p:cNvSpPr>
            <a:spLocks noGrp="1"/>
          </p:cNvSpPr>
          <p:nvPr>
            <p:ph type="chart" idx="1"/>
          </p:nvPr>
        </p:nvSpPr>
        <p:spPr>
          <a:xfrm>
            <a:off x="457200" y="1600206"/>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42374301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2"/>
          <p:cNvSpPr>
            <a:spLocks noGrp="1"/>
          </p:cNvSpPr>
          <p:nvPr>
            <p:ph type="body" sz="half" idx="1"/>
          </p:nvPr>
        </p:nvSpPr>
        <p:spPr>
          <a:xfrm>
            <a:off x="457200" y="1600203"/>
            <a:ext cx="8229600" cy="21859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57200" y="3938662"/>
            <a:ext cx="8229600" cy="218757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2712610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ableau 2"/>
          <p:cNvSpPr>
            <a:spLocks noGrp="1"/>
          </p:cNvSpPr>
          <p:nvPr>
            <p:ph type="tbl" idx="1"/>
          </p:nvPr>
        </p:nvSpPr>
        <p:spPr>
          <a:xfrm>
            <a:off x="457200" y="1600206"/>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30843152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9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9527765F-273E-4312-95C0-9D5B29F586B4}" type="slidenum">
              <a:rPr lang="fr-FR"/>
              <a:pPr>
                <a:defRPr/>
              </a:pPr>
              <a:t>‹N°›</a:t>
            </a:fld>
            <a:endParaRPr lang="fr-FR"/>
          </a:p>
        </p:txBody>
      </p:sp>
    </p:spTree>
    <p:extLst>
      <p:ext uri="{BB962C8B-B14F-4D97-AF65-F5344CB8AC3E}">
        <p14:creationId xmlns:p14="http://schemas.microsoft.com/office/powerpoint/2010/main" val="35966054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E1401678-4EEE-4D97-8927-3C78A9265987}" type="slidenum">
              <a:rPr lang="fr-FR"/>
              <a:pPr>
                <a:defRPr/>
              </a:pPr>
              <a:t>‹N°›</a:t>
            </a:fld>
            <a:endParaRPr lang="fr-FR"/>
          </a:p>
        </p:txBody>
      </p:sp>
    </p:spTree>
    <p:extLst>
      <p:ext uri="{BB962C8B-B14F-4D97-AF65-F5344CB8AC3E}">
        <p14:creationId xmlns:p14="http://schemas.microsoft.com/office/powerpoint/2010/main" val="12856375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13"/>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2DAC03C1-542D-41B5-A1CE-865379DD5B07}" type="slidenum">
              <a:rPr lang="fr-FR"/>
              <a:pPr>
                <a:defRPr/>
              </a:pPr>
              <a:t>‹N°›</a:t>
            </a:fld>
            <a:endParaRPr lang="fr-FR"/>
          </a:p>
        </p:txBody>
      </p:sp>
    </p:spTree>
    <p:extLst>
      <p:ext uri="{BB962C8B-B14F-4D97-AF65-F5344CB8AC3E}">
        <p14:creationId xmlns:p14="http://schemas.microsoft.com/office/powerpoint/2010/main" val="12553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71ADA8B0-E15B-4C7E-9E04-2E0C191FBFF0}"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614149C9-DEC2-41BD-9128-6E5A56ECB40F}" type="slidenum">
              <a:rPr lang="fr-FR"/>
              <a:pPr>
                <a:defRPr/>
              </a:pPr>
              <a:t>‹N°›</a:t>
            </a:fld>
            <a:endParaRPr lang="fr-FR"/>
          </a:p>
        </p:txBody>
      </p:sp>
    </p:spTree>
    <p:extLst>
      <p:ext uri="{BB962C8B-B14F-4D97-AF65-F5344CB8AC3E}">
        <p14:creationId xmlns:p14="http://schemas.microsoft.com/office/powerpoint/2010/main" val="3159873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9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8" name="Espace réservé du pied de page 7"/>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9" name="Espace réservé du numéro de diapositive 8"/>
          <p:cNvSpPr>
            <a:spLocks noGrp="1"/>
          </p:cNvSpPr>
          <p:nvPr>
            <p:ph type="sldNum" sz="quarter" idx="12"/>
          </p:nvPr>
        </p:nvSpPr>
        <p:spPr/>
        <p:txBody>
          <a:bodyPr/>
          <a:lstStyle>
            <a:lvl1pPr>
              <a:lnSpc>
                <a:spcPct val="87000"/>
              </a:lnSpc>
              <a:spcBef>
                <a:spcPct val="30000"/>
              </a:spcBef>
              <a:defRPr b="1"/>
            </a:lvl1pPr>
          </a:lstStyle>
          <a:p>
            <a:pPr>
              <a:defRPr/>
            </a:pPr>
            <a:fld id="{9A6CCA3D-544C-4EFB-AEB3-74103F2F9114}" type="slidenum">
              <a:rPr lang="fr-FR" altLang="fr-FR"/>
              <a:pPr>
                <a:defRPr/>
              </a:pPr>
              <a:t>‹N°›</a:t>
            </a:fld>
            <a:endParaRPr lang="fr-FR" altLang="fr-FR"/>
          </a:p>
        </p:txBody>
      </p:sp>
    </p:spTree>
    <p:extLst>
      <p:ext uri="{BB962C8B-B14F-4D97-AF65-F5344CB8AC3E}">
        <p14:creationId xmlns:p14="http://schemas.microsoft.com/office/powerpoint/2010/main" val="333212190"/>
      </p:ext>
    </p:extLst>
  </p:cSld>
  <p:clrMapOvr>
    <a:masterClrMapping/>
  </p:clrMapOvr>
  <p:transition spd="slow"/>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p>
        </p:txBody>
      </p:sp>
      <p:sp>
        <p:nvSpPr>
          <p:cNvPr id="7" name="Rectangle 4"/>
          <p:cNvSpPr>
            <a:spLocks noGrp="1" noChangeArrowheads="1"/>
          </p:cNvSpPr>
          <p:nvPr>
            <p:ph type="sldNum" sz="quarter" idx="12"/>
          </p:nvPr>
        </p:nvSpPr>
        <p:spPr>
          <a:ln/>
        </p:spPr>
        <p:txBody>
          <a:bodyPr/>
          <a:lstStyle>
            <a:lvl1pPr>
              <a:defRPr/>
            </a:lvl1pPr>
          </a:lstStyle>
          <a:p>
            <a:pPr>
              <a:defRPr/>
            </a:pPr>
            <a:fld id="{10C31E4D-CFA8-4E04-8E68-F2AAF905BAAA}" type="slidenum">
              <a:rPr lang="fr-FR"/>
              <a:pPr>
                <a:defRPr/>
              </a:pPr>
              <a:t>‹N°›</a:t>
            </a:fld>
            <a:endParaRPr lang="fr-FR"/>
          </a:p>
        </p:txBody>
      </p:sp>
    </p:spTree>
    <p:extLst>
      <p:ext uri="{BB962C8B-B14F-4D97-AF65-F5344CB8AC3E}">
        <p14:creationId xmlns:p14="http://schemas.microsoft.com/office/powerpoint/2010/main" val="33989908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p>
        </p:txBody>
      </p:sp>
      <p:sp>
        <p:nvSpPr>
          <p:cNvPr id="8" name="Rectangle 3"/>
          <p:cNvSpPr>
            <a:spLocks noGrp="1" noChangeArrowheads="1"/>
          </p:cNvSpPr>
          <p:nvPr>
            <p:ph type="ftr" sz="quarter" idx="11"/>
          </p:nvPr>
        </p:nvSpPr>
        <p:spPr>
          <a:ln/>
        </p:spPr>
        <p:txBody>
          <a:bodyPr/>
          <a:lstStyle>
            <a:lvl1pPr>
              <a:defRPr/>
            </a:lvl1pPr>
          </a:lstStyle>
          <a:p>
            <a:pPr>
              <a:defRPr/>
            </a:pPr>
            <a:endParaRPr lang="fr-FR"/>
          </a:p>
        </p:txBody>
      </p:sp>
      <p:sp>
        <p:nvSpPr>
          <p:cNvPr id="9" name="Rectangle 4"/>
          <p:cNvSpPr>
            <a:spLocks noGrp="1" noChangeArrowheads="1"/>
          </p:cNvSpPr>
          <p:nvPr>
            <p:ph type="sldNum" sz="quarter" idx="12"/>
          </p:nvPr>
        </p:nvSpPr>
        <p:spPr>
          <a:ln/>
        </p:spPr>
        <p:txBody>
          <a:bodyPr/>
          <a:lstStyle>
            <a:lvl1pPr>
              <a:defRPr/>
            </a:lvl1pPr>
          </a:lstStyle>
          <a:p>
            <a:pPr>
              <a:defRPr/>
            </a:pPr>
            <a:fld id="{621EC6F6-0A9F-419D-AA69-9EFB2867B5CC}" type="slidenum">
              <a:rPr lang="fr-FR"/>
              <a:pPr>
                <a:defRPr/>
              </a:pPr>
              <a:t>‹N°›</a:t>
            </a:fld>
            <a:endParaRPr lang="fr-FR"/>
          </a:p>
        </p:txBody>
      </p:sp>
    </p:spTree>
    <p:extLst>
      <p:ext uri="{BB962C8B-B14F-4D97-AF65-F5344CB8AC3E}">
        <p14:creationId xmlns:p14="http://schemas.microsoft.com/office/powerpoint/2010/main" val="15855172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p>
        </p:txBody>
      </p:sp>
      <p:sp>
        <p:nvSpPr>
          <p:cNvPr id="5" name="Rectangle 4"/>
          <p:cNvSpPr>
            <a:spLocks noGrp="1" noChangeArrowheads="1"/>
          </p:cNvSpPr>
          <p:nvPr>
            <p:ph type="sldNum" sz="quarter" idx="12"/>
          </p:nvPr>
        </p:nvSpPr>
        <p:spPr>
          <a:ln/>
        </p:spPr>
        <p:txBody>
          <a:bodyPr/>
          <a:lstStyle>
            <a:lvl1pPr>
              <a:defRPr/>
            </a:lvl1pPr>
          </a:lstStyle>
          <a:p>
            <a:pPr>
              <a:defRPr/>
            </a:pPr>
            <a:fld id="{10A8230F-AF8A-4E49-9FB9-C40761BFC3FC}" type="slidenum">
              <a:rPr lang="fr-FR"/>
              <a:pPr>
                <a:defRPr/>
              </a:pPr>
              <a:t>‹N°›</a:t>
            </a:fld>
            <a:endParaRPr lang="fr-FR"/>
          </a:p>
        </p:txBody>
      </p:sp>
    </p:spTree>
    <p:extLst>
      <p:ext uri="{BB962C8B-B14F-4D97-AF65-F5344CB8AC3E}">
        <p14:creationId xmlns:p14="http://schemas.microsoft.com/office/powerpoint/2010/main" val="24325701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p>
        </p:txBody>
      </p:sp>
      <p:sp>
        <p:nvSpPr>
          <p:cNvPr id="3" name="Rectangle 3"/>
          <p:cNvSpPr>
            <a:spLocks noGrp="1" noChangeArrowheads="1"/>
          </p:cNvSpPr>
          <p:nvPr>
            <p:ph type="ftr" sz="quarter" idx="11"/>
          </p:nvPr>
        </p:nvSpPr>
        <p:spPr>
          <a:ln/>
        </p:spPr>
        <p:txBody>
          <a:bodyPr/>
          <a:lstStyle>
            <a:lvl1pPr>
              <a:defRPr/>
            </a:lvl1pPr>
          </a:lstStyle>
          <a:p>
            <a:pPr>
              <a:defRPr/>
            </a:pPr>
            <a:endParaRPr lang="fr-FR"/>
          </a:p>
        </p:txBody>
      </p:sp>
      <p:sp>
        <p:nvSpPr>
          <p:cNvPr id="4" name="Rectangle 4"/>
          <p:cNvSpPr>
            <a:spLocks noGrp="1" noChangeArrowheads="1"/>
          </p:cNvSpPr>
          <p:nvPr>
            <p:ph type="sldNum" sz="quarter" idx="12"/>
          </p:nvPr>
        </p:nvSpPr>
        <p:spPr>
          <a:ln/>
        </p:spPr>
        <p:txBody>
          <a:bodyPr/>
          <a:lstStyle>
            <a:lvl1pPr>
              <a:defRPr/>
            </a:lvl1pPr>
          </a:lstStyle>
          <a:p>
            <a:pPr>
              <a:defRPr/>
            </a:pPr>
            <a:fld id="{0BAE652F-6308-456F-B427-17630EC08DA0}" type="slidenum">
              <a:rPr lang="fr-FR"/>
              <a:pPr>
                <a:defRPr/>
              </a:pPr>
              <a:t>‹N°›</a:t>
            </a:fld>
            <a:endParaRPr lang="fr-FR"/>
          </a:p>
        </p:txBody>
      </p:sp>
    </p:spTree>
    <p:extLst>
      <p:ext uri="{BB962C8B-B14F-4D97-AF65-F5344CB8AC3E}">
        <p14:creationId xmlns:p14="http://schemas.microsoft.com/office/powerpoint/2010/main" val="31785693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p>
        </p:txBody>
      </p:sp>
      <p:sp>
        <p:nvSpPr>
          <p:cNvPr id="7" name="Rectangle 4"/>
          <p:cNvSpPr>
            <a:spLocks noGrp="1" noChangeArrowheads="1"/>
          </p:cNvSpPr>
          <p:nvPr>
            <p:ph type="sldNum" sz="quarter" idx="12"/>
          </p:nvPr>
        </p:nvSpPr>
        <p:spPr>
          <a:ln/>
        </p:spPr>
        <p:txBody>
          <a:bodyPr/>
          <a:lstStyle>
            <a:lvl1pPr>
              <a:defRPr/>
            </a:lvl1pPr>
          </a:lstStyle>
          <a:p>
            <a:pPr>
              <a:defRPr/>
            </a:pPr>
            <a:fld id="{0E0DC36D-F45E-4212-A418-751CAD1DB2B1}" type="slidenum">
              <a:rPr lang="fr-FR"/>
              <a:pPr>
                <a:defRPr/>
              </a:pPr>
              <a:t>‹N°›</a:t>
            </a:fld>
            <a:endParaRPr lang="fr-FR"/>
          </a:p>
        </p:txBody>
      </p:sp>
    </p:spTree>
    <p:extLst>
      <p:ext uri="{BB962C8B-B14F-4D97-AF65-F5344CB8AC3E}">
        <p14:creationId xmlns:p14="http://schemas.microsoft.com/office/powerpoint/2010/main" val="22851223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p>
        </p:txBody>
      </p:sp>
      <p:sp>
        <p:nvSpPr>
          <p:cNvPr id="7" name="Rectangle 4"/>
          <p:cNvSpPr>
            <a:spLocks noGrp="1" noChangeArrowheads="1"/>
          </p:cNvSpPr>
          <p:nvPr>
            <p:ph type="sldNum" sz="quarter" idx="12"/>
          </p:nvPr>
        </p:nvSpPr>
        <p:spPr>
          <a:ln/>
        </p:spPr>
        <p:txBody>
          <a:bodyPr/>
          <a:lstStyle>
            <a:lvl1pPr>
              <a:defRPr/>
            </a:lvl1pPr>
          </a:lstStyle>
          <a:p>
            <a:pPr>
              <a:defRPr/>
            </a:pPr>
            <a:fld id="{10516C31-F0CA-43B7-B2EA-4AE2D9099F31}" type="slidenum">
              <a:rPr lang="fr-FR"/>
              <a:pPr>
                <a:defRPr/>
              </a:pPr>
              <a:t>‹N°›</a:t>
            </a:fld>
            <a:endParaRPr lang="fr-FR"/>
          </a:p>
        </p:txBody>
      </p:sp>
    </p:spTree>
    <p:extLst>
      <p:ext uri="{BB962C8B-B14F-4D97-AF65-F5344CB8AC3E}">
        <p14:creationId xmlns:p14="http://schemas.microsoft.com/office/powerpoint/2010/main" val="30978738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8E8B288A-0F0B-4BA2-BF91-8180ED533A97}" type="slidenum">
              <a:rPr lang="fr-FR"/>
              <a:pPr>
                <a:defRPr/>
              </a:pPr>
              <a:t>‹N°›</a:t>
            </a:fld>
            <a:endParaRPr lang="fr-FR"/>
          </a:p>
        </p:txBody>
      </p:sp>
    </p:spTree>
    <p:extLst>
      <p:ext uri="{BB962C8B-B14F-4D97-AF65-F5344CB8AC3E}">
        <p14:creationId xmlns:p14="http://schemas.microsoft.com/office/powerpoint/2010/main" val="26409654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895"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58"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6CE67D1A-C8AC-4BF1-8A37-A1B93DE59E59}" type="slidenum">
              <a:rPr lang="fr-FR"/>
              <a:pPr>
                <a:defRPr/>
              </a:pPr>
              <a:t>‹N°›</a:t>
            </a:fld>
            <a:endParaRPr lang="fr-FR"/>
          </a:p>
        </p:txBody>
      </p:sp>
    </p:spTree>
    <p:extLst>
      <p:ext uri="{BB962C8B-B14F-4D97-AF65-F5344CB8AC3E}">
        <p14:creationId xmlns:p14="http://schemas.microsoft.com/office/powerpoint/2010/main" val="7015684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27A9095D-F687-4D26-8BE7-259036D83EBA}" type="slidenum">
              <a:rPr lang="fr-FR"/>
              <a:pPr>
                <a:defRPr/>
              </a:pPr>
              <a:t>‹N°›</a:t>
            </a:fld>
            <a:endParaRPr lang="fr-FR"/>
          </a:p>
        </p:txBody>
      </p:sp>
    </p:spTree>
    <p:extLst>
      <p:ext uri="{BB962C8B-B14F-4D97-AF65-F5344CB8AC3E}">
        <p14:creationId xmlns:p14="http://schemas.microsoft.com/office/powerpoint/2010/main" val="6095730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p>
        </p:txBody>
      </p:sp>
      <p:sp>
        <p:nvSpPr>
          <p:cNvPr id="6" name="Rectangle 4"/>
          <p:cNvSpPr>
            <a:spLocks noGrp="1" noChangeArrowheads="1"/>
          </p:cNvSpPr>
          <p:nvPr>
            <p:ph type="sldNum" sz="quarter" idx="12"/>
          </p:nvPr>
        </p:nvSpPr>
        <p:spPr>
          <a:ln/>
        </p:spPr>
        <p:txBody>
          <a:bodyPr/>
          <a:lstStyle>
            <a:lvl1pPr>
              <a:defRPr/>
            </a:lvl1pPr>
          </a:lstStyle>
          <a:p>
            <a:pPr>
              <a:defRPr/>
            </a:pPr>
            <a:fld id="{BB1F0E36-66BA-49A8-B5A7-DA63D16BD2FC}" type="slidenum">
              <a:rPr lang="fr-FR"/>
              <a:pPr>
                <a:defRPr/>
              </a:pPr>
              <a:t>‹N°›</a:t>
            </a:fld>
            <a:endParaRPr lang="fr-FR"/>
          </a:p>
        </p:txBody>
      </p:sp>
    </p:spTree>
    <p:extLst>
      <p:ext uri="{BB962C8B-B14F-4D97-AF65-F5344CB8AC3E}">
        <p14:creationId xmlns:p14="http://schemas.microsoft.com/office/powerpoint/2010/main" val="1316311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4" name="Espace réservé du pied de page 3"/>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5" name="Espace réservé du numéro de diapositive 4"/>
          <p:cNvSpPr>
            <a:spLocks noGrp="1"/>
          </p:cNvSpPr>
          <p:nvPr>
            <p:ph type="sldNum" sz="quarter" idx="12"/>
          </p:nvPr>
        </p:nvSpPr>
        <p:spPr/>
        <p:txBody>
          <a:bodyPr/>
          <a:lstStyle>
            <a:lvl1pPr>
              <a:lnSpc>
                <a:spcPct val="87000"/>
              </a:lnSpc>
              <a:spcBef>
                <a:spcPct val="30000"/>
              </a:spcBef>
              <a:defRPr b="1"/>
            </a:lvl1pPr>
          </a:lstStyle>
          <a:p>
            <a:pPr>
              <a:defRPr/>
            </a:pPr>
            <a:fld id="{31F778DB-98E3-4FC3-8ABF-C2BF105A6779}" type="slidenum">
              <a:rPr lang="fr-FR" altLang="fr-FR"/>
              <a:pPr>
                <a:defRPr/>
              </a:pPr>
              <a:t>‹N°›</a:t>
            </a:fld>
            <a:endParaRPr lang="fr-FR" altLang="fr-FR"/>
          </a:p>
        </p:txBody>
      </p:sp>
    </p:spTree>
    <p:extLst>
      <p:ext uri="{BB962C8B-B14F-4D97-AF65-F5344CB8AC3E}">
        <p14:creationId xmlns:p14="http://schemas.microsoft.com/office/powerpoint/2010/main" val="1231624971"/>
      </p:ext>
    </p:extLst>
  </p:cSld>
  <p:clrMapOvr>
    <a:masterClrMapping/>
  </p:clrMapOvr>
  <p:transition spd="slow"/>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9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33C0D373-AC93-440B-8913-39ED1ABF71BE}" type="slidenum">
              <a:rPr lang="fr-FR" altLang="fr-FR"/>
              <a:pPr>
                <a:defRPr/>
              </a:pPr>
              <a:t>‹N°›</a:t>
            </a:fld>
            <a:endParaRPr lang="fr-FR" altLang="fr-FR"/>
          </a:p>
        </p:txBody>
      </p:sp>
    </p:spTree>
    <p:extLst>
      <p:ext uri="{BB962C8B-B14F-4D97-AF65-F5344CB8AC3E}">
        <p14:creationId xmlns:p14="http://schemas.microsoft.com/office/powerpoint/2010/main" val="2852947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5FDCCAFA-DCE7-4314-9564-03D67728F3F8}" type="slidenum">
              <a:rPr lang="fr-FR" altLang="fr-FR"/>
              <a:pPr>
                <a:defRPr/>
              </a:pPr>
              <a:t>‹N°›</a:t>
            </a:fld>
            <a:endParaRPr lang="fr-FR" altLang="fr-FR"/>
          </a:p>
        </p:txBody>
      </p:sp>
    </p:spTree>
    <p:extLst>
      <p:ext uri="{BB962C8B-B14F-4D97-AF65-F5344CB8AC3E}">
        <p14:creationId xmlns:p14="http://schemas.microsoft.com/office/powerpoint/2010/main" val="35159507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13"/>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B35EFC9C-4DB6-4E16-8876-4771202D37AE}" type="slidenum">
              <a:rPr lang="fr-FR" altLang="fr-FR"/>
              <a:pPr>
                <a:defRPr/>
              </a:pPr>
              <a:t>‹N°›</a:t>
            </a:fld>
            <a:endParaRPr lang="fr-FR" altLang="fr-FR"/>
          </a:p>
        </p:txBody>
      </p:sp>
    </p:spTree>
    <p:extLst>
      <p:ext uri="{BB962C8B-B14F-4D97-AF65-F5344CB8AC3E}">
        <p14:creationId xmlns:p14="http://schemas.microsoft.com/office/powerpoint/2010/main" val="52336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B943CF5B-8890-41F4-B541-CC6DB8A8A0FA}" type="slidenum">
              <a:rPr lang="fr-FR" altLang="fr-FR"/>
              <a:pPr>
                <a:defRPr/>
              </a:pPr>
              <a:t>‹N°›</a:t>
            </a:fld>
            <a:endParaRPr lang="fr-FR" altLang="fr-FR"/>
          </a:p>
        </p:txBody>
      </p:sp>
    </p:spTree>
    <p:extLst>
      <p:ext uri="{BB962C8B-B14F-4D97-AF65-F5344CB8AC3E}">
        <p14:creationId xmlns:p14="http://schemas.microsoft.com/office/powerpoint/2010/main" val="23007909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4"/>
          <p:cNvSpPr>
            <a:spLocks noGrp="1" noChangeArrowheads="1"/>
          </p:cNvSpPr>
          <p:nvPr>
            <p:ph type="sldNum" sz="quarter" idx="12"/>
          </p:nvPr>
        </p:nvSpPr>
        <p:spPr>
          <a:ln/>
        </p:spPr>
        <p:txBody>
          <a:bodyPr/>
          <a:lstStyle>
            <a:lvl1pPr>
              <a:defRPr/>
            </a:lvl1pPr>
          </a:lstStyle>
          <a:p>
            <a:pPr>
              <a:defRPr/>
            </a:pPr>
            <a:fld id="{B3BB218C-D3BE-4546-9398-9F8C96C6E695}" type="slidenum">
              <a:rPr lang="fr-FR" altLang="fr-FR"/>
              <a:pPr>
                <a:defRPr/>
              </a:pPr>
              <a:t>‹N°›</a:t>
            </a:fld>
            <a:endParaRPr lang="fr-FR" altLang="fr-FR"/>
          </a:p>
        </p:txBody>
      </p:sp>
    </p:spTree>
    <p:extLst>
      <p:ext uri="{BB962C8B-B14F-4D97-AF65-F5344CB8AC3E}">
        <p14:creationId xmlns:p14="http://schemas.microsoft.com/office/powerpoint/2010/main" val="21220374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4"/>
          <p:cNvSpPr>
            <a:spLocks noGrp="1" noChangeArrowheads="1"/>
          </p:cNvSpPr>
          <p:nvPr>
            <p:ph type="sldNum" sz="quarter" idx="12"/>
          </p:nvPr>
        </p:nvSpPr>
        <p:spPr>
          <a:ln/>
        </p:spPr>
        <p:txBody>
          <a:bodyPr/>
          <a:lstStyle>
            <a:lvl1pPr>
              <a:defRPr/>
            </a:lvl1pPr>
          </a:lstStyle>
          <a:p>
            <a:pPr>
              <a:defRPr/>
            </a:pPr>
            <a:fld id="{B4ABD0BE-A204-44A0-88D6-CE89AE81EF82}" type="slidenum">
              <a:rPr lang="fr-FR" altLang="fr-FR"/>
              <a:pPr>
                <a:defRPr/>
              </a:pPr>
              <a:t>‹N°›</a:t>
            </a:fld>
            <a:endParaRPr lang="fr-FR" altLang="fr-FR"/>
          </a:p>
        </p:txBody>
      </p:sp>
    </p:spTree>
    <p:extLst>
      <p:ext uri="{BB962C8B-B14F-4D97-AF65-F5344CB8AC3E}">
        <p14:creationId xmlns:p14="http://schemas.microsoft.com/office/powerpoint/2010/main" val="27871771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4"/>
          <p:cNvSpPr>
            <a:spLocks noGrp="1" noChangeArrowheads="1"/>
          </p:cNvSpPr>
          <p:nvPr>
            <p:ph type="sldNum" sz="quarter" idx="12"/>
          </p:nvPr>
        </p:nvSpPr>
        <p:spPr>
          <a:ln/>
        </p:spPr>
        <p:txBody>
          <a:bodyPr/>
          <a:lstStyle>
            <a:lvl1pPr>
              <a:defRPr/>
            </a:lvl1pPr>
          </a:lstStyle>
          <a:p>
            <a:pPr>
              <a:defRPr/>
            </a:pPr>
            <a:fld id="{D043D968-D693-4CD8-9C38-B91451002E64}" type="slidenum">
              <a:rPr lang="fr-FR" altLang="fr-FR"/>
              <a:pPr>
                <a:defRPr/>
              </a:pPr>
              <a:t>‹N°›</a:t>
            </a:fld>
            <a:endParaRPr lang="fr-FR" altLang="fr-FR"/>
          </a:p>
        </p:txBody>
      </p:sp>
    </p:spTree>
    <p:extLst>
      <p:ext uri="{BB962C8B-B14F-4D97-AF65-F5344CB8AC3E}">
        <p14:creationId xmlns:p14="http://schemas.microsoft.com/office/powerpoint/2010/main" val="5527616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EDC4C009-E772-4835-B14D-C951F64547BD}" type="slidenum">
              <a:rPr lang="fr-FR" altLang="fr-FR"/>
              <a:pPr>
                <a:defRPr/>
              </a:pPr>
              <a:t>‹N°›</a:t>
            </a:fld>
            <a:endParaRPr lang="fr-FR" altLang="fr-FR"/>
          </a:p>
        </p:txBody>
      </p:sp>
    </p:spTree>
    <p:extLst>
      <p:ext uri="{BB962C8B-B14F-4D97-AF65-F5344CB8AC3E}">
        <p14:creationId xmlns:p14="http://schemas.microsoft.com/office/powerpoint/2010/main" val="4945497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34A8A699-32E1-416F-981F-663052DD7AD8}" type="slidenum">
              <a:rPr lang="fr-FR" altLang="fr-FR"/>
              <a:pPr>
                <a:defRPr/>
              </a:pPr>
              <a:t>‹N°›</a:t>
            </a:fld>
            <a:endParaRPr lang="fr-FR" altLang="fr-FR"/>
          </a:p>
        </p:txBody>
      </p:sp>
    </p:spTree>
    <p:extLst>
      <p:ext uri="{BB962C8B-B14F-4D97-AF65-F5344CB8AC3E}">
        <p14:creationId xmlns:p14="http://schemas.microsoft.com/office/powerpoint/2010/main" val="11302696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2B5EAD2E-6D02-4764-B9ED-3C16A4BFEE27}" type="slidenum">
              <a:rPr lang="fr-FR" altLang="fr-FR"/>
              <a:pPr>
                <a:defRPr/>
              </a:pPr>
              <a:t>‹N°›</a:t>
            </a:fld>
            <a:endParaRPr lang="fr-FR" altLang="fr-FR"/>
          </a:p>
        </p:txBody>
      </p:sp>
    </p:spTree>
    <p:extLst>
      <p:ext uri="{BB962C8B-B14F-4D97-AF65-F5344CB8AC3E}">
        <p14:creationId xmlns:p14="http://schemas.microsoft.com/office/powerpoint/2010/main" val="572365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3" name="Espace réservé du pied de page 2"/>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4" name="Espace réservé du numéro de diapositive 3"/>
          <p:cNvSpPr>
            <a:spLocks noGrp="1"/>
          </p:cNvSpPr>
          <p:nvPr>
            <p:ph type="sldNum" sz="quarter" idx="12"/>
          </p:nvPr>
        </p:nvSpPr>
        <p:spPr/>
        <p:txBody>
          <a:bodyPr/>
          <a:lstStyle>
            <a:lvl1pPr>
              <a:lnSpc>
                <a:spcPct val="87000"/>
              </a:lnSpc>
              <a:spcBef>
                <a:spcPct val="30000"/>
              </a:spcBef>
              <a:defRPr b="1"/>
            </a:lvl1pPr>
          </a:lstStyle>
          <a:p>
            <a:pPr>
              <a:defRPr/>
            </a:pPr>
            <a:fld id="{D47BE19B-ED8B-403E-A267-4AE814939167}" type="slidenum">
              <a:rPr lang="fr-FR" altLang="fr-FR"/>
              <a:pPr>
                <a:defRPr/>
              </a:pPr>
              <a:t>‹N°›</a:t>
            </a:fld>
            <a:endParaRPr lang="fr-FR" altLang="fr-FR"/>
          </a:p>
        </p:txBody>
      </p:sp>
    </p:spTree>
    <p:extLst>
      <p:ext uri="{BB962C8B-B14F-4D97-AF65-F5344CB8AC3E}">
        <p14:creationId xmlns:p14="http://schemas.microsoft.com/office/powerpoint/2010/main" val="1737359781"/>
      </p:ext>
    </p:extLst>
  </p:cSld>
  <p:clrMapOvr>
    <a:masterClrMapping/>
  </p:clrMapOvr>
  <p:transition spd="slow"/>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895"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58"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1E9198C6-631E-4B67-956E-61975FE6312A}" type="slidenum">
              <a:rPr lang="fr-FR" altLang="fr-FR"/>
              <a:pPr>
                <a:defRPr/>
              </a:pPr>
              <a:t>‹N°›</a:t>
            </a:fld>
            <a:endParaRPr lang="fr-FR" altLang="fr-FR"/>
          </a:p>
        </p:txBody>
      </p:sp>
    </p:spTree>
    <p:extLst>
      <p:ext uri="{BB962C8B-B14F-4D97-AF65-F5344CB8AC3E}">
        <p14:creationId xmlns:p14="http://schemas.microsoft.com/office/powerpoint/2010/main" val="15946416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15CBA62C-EBC9-40F0-9926-5A3931A20D66}" type="slidenum">
              <a:rPr lang="fr-FR" altLang="fr-FR"/>
              <a:pPr>
                <a:defRPr/>
              </a:pPr>
              <a:t>‹N°›</a:t>
            </a:fld>
            <a:endParaRPr lang="fr-FR" altLang="fr-FR"/>
          </a:p>
        </p:txBody>
      </p:sp>
    </p:spTree>
    <p:extLst>
      <p:ext uri="{BB962C8B-B14F-4D97-AF65-F5344CB8AC3E}">
        <p14:creationId xmlns:p14="http://schemas.microsoft.com/office/powerpoint/2010/main" val="25852163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84250" y="609600"/>
            <a:ext cx="7175500" cy="5486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4"/>
          <p:cNvSpPr>
            <a:spLocks noGrp="1" noChangeArrowheads="1"/>
          </p:cNvSpPr>
          <p:nvPr>
            <p:ph type="sldNum" sz="quarter" idx="12"/>
          </p:nvPr>
        </p:nvSpPr>
        <p:spPr>
          <a:ln/>
        </p:spPr>
        <p:txBody>
          <a:bodyPr/>
          <a:lstStyle>
            <a:lvl1pPr>
              <a:defRPr/>
            </a:lvl1pPr>
          </a:lstStyle>
          <a:p>
            <a:pPr>
              <a:defRPr/>
            </a:pPr>
            <a:fld id="{07B1AC74-F0DF-4716-91E7-20F03F54579A}" type="slidenum">
              <a:rPr lang="fr-FR" altLang="fr-FR"/>
              <a:pPr>
                <a:defRPr/>
              </a:pPr>
              <a:t>‹N°›</a:t>
            </a:fld>
            <a:endParaRPr lang="fr-FR" altLang="fr-FR"/>
          </a:p>
        </p:txBody>
      </p:sp>
    </p:spTree>
    <p:extLst>
      <p:ext uri="{BB962C8B-B14F-4D97-AF65-F5344CB8AC3E}">
        <p14:creationId xmlns:p14="http://schemas.microsoft.com/office/powerpoint/2010/main" val="38589323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9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b="1">
                <a:latin typeface="Arial" pitchFamily="34" charset="0"/>
              </a:defRPr>
            </a:lvl1pPr>
          </a:lstStyle>
          <a:p>
            <a:pPr>
              <a:defRPr/>
            </a:pPr>
            <a:fld id="{8DF55839-BE15-4977-AA7E-F121D27ADB22}" type="slidenum">
              <a:rPr lang="fr-FR" altLang="fr-FR"/>
              <a:pPr>
                <a:defRPr/>
              </a:pPr>
              <a:t>‹N°›</a:t>
            </a:fld>
            <a:endParaRPr lang="fr-FR" altLang="fr-FR"/>
          </a:p>
        </p:txBody>
      </p:sp>
    </p:spTree>
    <p:extLst>
      <p:ext uri="{BB962C8B-B14F-4D97-AF65-F5344CB8AC3E}">
        <p14:creationId xmlns:p14="http://schemas.microsoft.com/office/powerpoint/2010/main" val="2805162076"/>
      </p:ext>
    </p:extLst>
  </p:cSld>
  <p:clrMapOvr>
    <a:masterClrMapping/>
  </p:clrMapOvr>
  <p:transition spd="slow"/>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b="1">
                <a:latin typeface="Arial" pitchFamily="34" charset="0"/>
              </a:defRPr>
            </a:lvl1pPr>
          </a:lstStyle>
          <a:p>
            <a:pPr>
              <a:defRPr/>
            </a:pPr>
            <a:fld id="{B4A2C416-06F6-4E34-BBD7-2C59F19A11EF}" type="slidenum">
              <a:rPr lang="fr-FR" altLang="fr-FR"/>
              <a:pPr>
                <a:defRPr/>
              </a:pPr>
              <a:t>‹N°›</a:t>
            </a:fld>
            <a:endParaRPr lang="fr-FR" altLang="fr-FR"/>
          </a:p>
        </p:txBody>
      </p:sp>
    </p:spTree>
    <p:extLst>
      <p:ext uri="{BB962C8B-B14F-4D97-AF65-F5344CB8AC3E}">
        <p14:creationId xmlns:p14="http://schemas.microsoft.com/office/powerpoint/2010/main" val="3337560090"/>
      </p:ext>
    </p:extLst>
  </p:cSld>
  <p:clrMapOvr>
    <a:masterClrMapping/>
  </p:clrMapOvr>
  <p:transition spd="slow"/>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13"/>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b="1">
                <a:latin typeface="Arial" pitchFamily="34" charset="0"/>
              </a:defRPr>
            </a:lvl1pPr>
          </a:lstStyle>
          <a:p>
            <a:pPr>
              <a:defRPr/>
            </a:pPr>
            <a:fld id="{59181321-894B-4B61-A662-6850E7F7B3F7}" type="slidenum">
              <a:rPr lang="fr-FR" altLang="fr-FR"/>
              <a:pPr>
                <a:defRPr/>
              </a:pPr>
              <a:t>‹N°›</a:t>
            </a:fld>
            <a:endParaRPr lang="fr-FR" altLang="fr-FR"/>
          </a:p>
        </p:txBody>
      </p:sp>
    </p:spTree>
    <p:extLst>
      <p:ext uri="{BB962C8B-B14F-4D97-AF65-F5344CB8AC3E}">
        <p14:creationId xmlns:p14="http://schemas.microsoft.com/office/powerpoint/2010/main" val="4236430795"/>
      </p:ext>
    </p:extLst>
  </p:cSld>
  <p:clrMapOvr>
    <a:masterClrMapping/>
  </p:clrMapOvr>
  <p:transition spd="slow"/>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6" name="Espace réservé du pied de page 5"/>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a:defRPr b="1">
                <a:latin typeface="Arial" pitchFamily="34" charset="0"/>
              </a:defRPr>
            </a:lvl1pPr>
          </a:lstStyle>
          <a:p>
            <a:pPr>
              <a:defRPr/>
            </a:pPr>
            <a:fld id="{BEA754F8-5E5A-4456-8EBF-36B742742BF6}" type="slidenum">
              <a:rPr lang="fr-FR" altLang="fr-FR"/>
              <a:pPr>
                <a:defRPr/>
              </a:pPr>
              <a:t>‹N°›</a:t>
            </a:fld>
            <a:endParaRPr lang="fr-FR" altLang="fr-FR"/>
          </a:p>
        </p:txBody>
      </p:sp>
    </p:spTree>
    <p:extLst>
      <p:ext uri="{BB962C8B-B14F-4D97-AF65-F5344CB8AC3E}">
        <p14:creationId xmlns:p14="http://schemas.microsoft.com/office/powerpoint/2010/main" val="577448340"/>
      </p:ext>
    </p:extLst>
  </p:cSld>
  <p:clrMapOvr>
    <a:masterClrMapping/>
  </p:clrMapOvr>
  <p:transition spd="slow"/>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8" name="Espace réservé du pied de page 7"/>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9" name="Espace réservé du numéro de diapositive 8"/>
          <p:cNvSpPr>
            <a:spLocks noGrp="1"/>
          </p:cNvSpPr>
          <p:nvPr>
            <p:ph type="sldNum" sz="quarter" idx="12"/>
          </p:nvPr>
        </p:nvSpPr>
        <p:spPr/>
        <p:txBody>
          <a:bodyPr/>
          <a:lstStyle>
            <a:lvl1pPr>
              <a:defRPr b="1">
                <a:latin typeface="Arial" pitchFamily="34" charset="0"/>
              </a:defRPr>
            </a:lvl1pPr>
          </a:lstStyle>
          <a:p>
            <a:pPr>
              <a:defRPr/>
            </a:pPr>
            <a:fld id="{E0D3F934-CB7B-434C-8E06-951855BC07C6}" type="slidenum">
              <a:rPr lang="fr-FR" altLang="fr-FR"/>
              <a:pPr>
                <a:defRPr/>
              </a:pPr>
              <a:t>‹N°›</a:t>
            </a:fld>
            <a:endParaRPr lang="fr-FR" altLang="fr-FR"/>
          </a:p>
        </p:txBody>
      </p:sp>
    </p:spTree>
    <p:extLst>
      <p:ext uri="{BB962C8B-B14F-4D97-AF65-F5344CB8AC3E}">
        <p14:creationId xmlns:p14="http://schemas.microsoft.com/office/powerpoint/2010/main" val="379171970"/>
      </p:ext>
    </p:extLst>
  </p:cSld>
  <p:clrMapOvr>
    <a:masterClrMapping/>
  </p:clrMapOvr>
  <p:transition spd="slow"/>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4" name="Espace réservé du pied de page 3"/>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5" name="Espace réservé du numéro de diapositive 4"/>
          <p:cNvSpPr>
            <a:spLocks noGrp="1"/>
          </p:cNvSpPr>
          <p:nvPr>
            <p:ph type="sldNum" sz="quarter" idx="12"/>
          </p:nvPr>
        </p:nvSpPr>
        <p:spPr/>
        <p:txBody>
          <a:bodyPr/>
          <a:lstStyle>
            <a:lvl1pPr>
              <a:defRPr b="1">
                <a:latin typeface="Arial" pitchFamily="34" charset="0"/>
              </a:defRPr>
            </a:lvl1pPr>
          </a:lstStyle>
          <a:p>
            <a:pPr>
              <a:defRPr/>
            </a:pPr>
            <a:fld id="{58C1894A-DFB1-422B-83E7-5A5FEBCCEA0D}" type="slidenum">
              <a:rPr lang="fr-FR" altLang="fr-FR"/>
              <a:pPr>
                <a:defRPr/>
              </a:pPr>
              <a:t>‹N°›</a:t>
            </a:fld>
            <a:endParaRPr lang="fr-FR" altLang="fr-FR"/>
          </a:p>
        </p:txBody>
      </p:sp>
    </p:spTree>
    <p:extLst>
      <p:ext uri="{BB962C8B-B14F-4D97-AF65-F5344CB8AC3E}">
        <p14:creationId xmlns:p14="http://schemas.microsoft.com/office/powerpoint/2010/main" val="3594946401"/>
      </p:ext>
    </p:extLst>
  </p:cSld>
  <p:clrMapOvr>
    <a:masterClrMapping/>
  </p:clrMapOvr>
  <p:transition spd="slow"/>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3" name="Espace réservé du pied de page 2"/>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4" name="Espace réservé du numéro de diapositive 3"/>
          <p:cNvSpPr>
            <a:spLocks noGrp="1"/>
          </p:cNvSpPr>
          <p:nvPr>
            <p:ph type="sldNum" sz="quarter" idx="12"/>
          </p:nvPr>
        </p:nvSpPr>
        <p:spPr/>
        <p:txBody>
          <a:bodyPr/>
          <a:lstStyle>
            <a:lvl1pPr>
              <a:defRPr b="1">
                <a:latin typeface="Arial" pitchFamily="34" charset="0"/>
              </a:defRPr>
            </a:lvl1pPr>
          </a:lstStyle>
          <a:p>
            <a:pPr>
              <a:defRPr/>
            </a:pPr>
            <a:fld id="{1D025572-8464-4C58-A863-B99DD175D6AF}" type="slidenum">
              <a:rPr lang="fr-FR" altLang="fr-FR"/>
              <a:pPr>
                <a:defRPr/>
              </a:pPr>
              <a:t>‹N°›</a:t>
            </a:fld>
            <a:endParaRPr lang="fr-FR" altLang="fr-FR"/>
          </a:p>
        </p:txBody>
      </p:sp>
    </p:spTree>
    <p:extLst>
      <p:ext uri="{BB962C8B-B14F-4D97-AF65-F5344CB8AC3E}">
        <p14:creationId xmlns:p14="http://schemas.microsoft.com/office/powerpoint/2010/main" val="416279342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81477F06-175E-4971-BFFD-C5B5CB639A5F}" type="slidenum">
              <a:rPr lang="fr-FR" altLang="fr-FR"/>
              <a:pPr>
                <a:defRPr/>
              </a:pPr>
              <a:t>‹N°›</a:t>
            </a:fld>
            <a:endParaRPr lang="fr-FR" altLang="fr-FR"/>
          </a:p>
        </p:txBody>
      </p:sp>
    </p:spTree>
    <p:extLst>
      <p:ext uri="{BB962C8B-B14F-4D97-AF65-F5344CB8AC3E}">
        <p14:creationId xmlns:p14="http://schemas.microsoft.com/office/powerpoint/2010/main" val="2191599249"/>
      </p:ext>
    </p:extLst>
  </p:cSld>
  <p:clrMapOvr>
    <a:masterClrMapping/>
  </p:clrMapOvr>
  <p:transition spd="slow"/>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6" name="Espace réservé du pied de page 5"/>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a:defRPr b="1">
                <a:latin typeface="Arial" pitchFamily="34" charset="0"/>
              </a:defRPr>
            </a:lvl1pPr>
          </a:lstStyle>
          <a:p>
            <a:pPr>
              <a:defRPr/>
            </a:pPr>
            <a:fld id="{53241D2A-3E40-4EC3-9180-0F93E5947667}" type="slidenum">
              <a:rPr lang="fr-FR" altLang="fr-FR"/>
              <a:pPr>
                <a:defRPr/>
              </a:pPr>
              <a:t>‹N°›</a:t>
            </a:fld>
            <a:endParaRPr lang="fr-FR" altLang="fr-FR"/>
          </a:p>
        </p:txBody>
      </p:sp>
    </p:spTree>
    <p:extLst>
      <p:ext uri="{BB962C8B-B14F-4D97-AF65-F5344CB8AC3E}">
        <p14:creationId xmlns:p14="http://schemas.microsoft.com/office/powerpoint/2010/main" val="898894731"/>
      </p:ext>
    </p:extLst>
  </p:cSld>
  <p:clrMapOvr>
    <a:masterClrMapping/>
  </p:clrMapOvr>
  <p:transition spd="slow"/>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6" name="Espace réservé du pied de page 5"/>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a:defRPr b="1">
                <a:latin typeface="Arial" pitchFamily="34" charset="0"/>
              </a:defRPr>
            </a:lvl1pPr>
          </a:lstStyle>
          <a:p>
            <a:pPr>
              <a:defRPr/>
            </a:pPr>
            <a:fld id="{954D11AE-1973-4D9E-8FDF-37948317AF3B}" type="slidenum">
              <a:rPr lang="fr-FR" altLang="fr-FR"/>
              <a:pPr>
                <a:defRPr/>
              </a:pPr>
              <a:t>‹N°›</a:t>
            </a:fld>
            <a:endParaRPr lang="fr-FR" altLang="fr-FR"/>
          </a:p>
        </p:txBody>
      </p:sp>
    </p:spTree>
    <p:extLst>
      <p:ext uri="{BB962C8B-B14F-4D97-AF65-F5344CB8AC3E}">
        <p14:creationId xmlns:p14="http://schemas.microsoft.com/office/powerpoint/2010/main" val="3536543547"/>
      </p:ext>
    </p:extLst>
  </p:cSld>
  <p:clrMapOvr>
    <a:masterClrMapping/>
  </p:clrMapOvr>
  <p:transition spd="slow"/>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b="1">
                <a:latin typeface="Arial" pitchFamily="34" charset="0"/>
              </a:defRPr>
            </a:lvl1pPr>
          </a:lstStyle>
          <a:p>
            <a:pPr>
              <a:defRPr/>
            </a:pPr>
            <a:fld id="{AEEBEF97-765A-48A6-9497-A097CDDAAC64}" type="slidenum">
              <a:rPr lang="fr-FR" altLang="fr-FR"/>
              <a:pPr>
                <a:defRPr/>
              </a:pPr>
              <a:t>‹N°›</a:t>
            </a:fld>
            <a:endParaRPr lang="fr-FR" altLang="fr-FR"/>
          </a:p>
        </p:txBody>
      </p:sp>
    </p:spTree>
    <p:extLst>
      <p:ext uri="{BB962C8B-B14F-4D97-AF65-F5344CB8AC3E}">
        <p14:creationId xmlns:p14="http://schemas.microsoft.com/office/powerpoint/2010/main" val="3393691196"/>
      </p:ext>
    </p:extLst>
  </p:cSld>
  <p:clrMapOvr>
    <a:masterClrMapping/>
  </p:clrMapOvr>
  <p:transition spd="slow"/>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b="1">
                <a:latin typeface="Arial" pitchFamily="34" charset="0"/>
              </a:defRPr>
            </a:lvl1pPr>
          </a:lstStyle>
          <a:p>
            <a:pPr>
              <a:defRPr/>
            </a:pPr>
            <a:fld id="{09CE46D6-E89A-40A9-B9FE-F05D3EE8438B}" type="slidenum">
              <a:rPr lang="fr-FR" altLang="fr-FR"/>
              <a:pPr>
                <a:defRPr/>
              </a:pPr>
              <a:t>‹N°›</a:t>
            </a:fld>
            <a:endParaRPr lang="fr-FR" altLang="fr-FR"/>
          </a:p>
        </p:txBody>
      </p:sp>
    </p:spTree>
    <p:extLst>
      <p:ext uri="{BB962C8B-B14F-4D97-AF65-F5344CB8AC3E}">
        <p14:creationId xmlns:p14="http://schemas.microsoft.com/office/powerpoint/2010/main" val="3825112964"/>
      </p:ext>
    </p:extLst>
  </p:cSld>
  <p:clrMapOvr>
    <a:masterClrMapping/>
  </p:clrMapOvr>
  <p:transition spd="slow"/>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b="1">
                <a:latin typeface="Arial" pitchFamily="34" charset="0"/>
              </a:defRPr>
            </a:lvl1pPr>
          </a:lstStyle>
          <a:p>
            <a:pPr>
              <a:defRPr/>
            </a:pPr>
            <a:endParaRPr lang="fr-FR" altLang="fr-FR"/>
          </a:p>
        </p:txBody>
      </p:sp>
      <p:sp>
        <p:nvSpPr>
          <p:cNvPr id="6" name="Espace réservé du pied de page 5"/>
          <p:cNvSpPr>
            <a:spLocks noGrp="1"/>
          </p:cNvSpPr>
          <p:nvPr>
            <p:ph type="ftr" sz="quarter" idx="11"/>
          </p:nvPr>
        </p:nvSpPr>
        <p:spPr/>
        <p:txBody>
          <a:bodyPr/>
          <a:lstStyle>
            <a:lvl1pPr>
              <a:defRPr b="1">
                <a:latin typeface="Arial" pitchFamily="34" charset="0"/>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a:defRPr b="1">
                <a:latin typeface="Arial" pitchFamily="34" charset="0"/>
              </a:defRPr>
            </a:lvl1pPr>
          </a:lstStyle>
          <a:p>
            <a:pPr>
              <a:defRPr/>
            </a:pPr>
            <a:fld id="{75A908BA-AFF4-4863-B08F-A0BEE01C60A9}" type="slidenum">
              <a:rPr lang="fr-FR" altLang="fr-FR"/>
              <a:pPr>
                <a:defRPr/>
              </a:pPr>
              <a:t>‹N°›</a:t>
            </a:fld>
            <a:endParaRPr lang="fr-FR" altLang="fr-FR"/>
          </a:p>
        </p:txBody>
      </p:sp>
    </p:spTree>
    <p:extLst>
      <p:ext uri="{BB962C8B-B14F-4D97-AF65-F5344CB8AC3E}">
        <p14:creationId xmlns:p14="http://schemas.microsoft.com/office/powerpoint/2010/main" val="1533887054"/>
      </p:ext>
    </p:extLst>
  </p:cSld>
  <p:clrMapOvr>
    <a:masterClrMapping/>
  </p:clrMapOvr>
  <p:transition spd="slow"/>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9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64C870DE-47FA-4CF9-9C62-D212420CDDF2}" type="slidenum">
              <a:rPr lang="fr-FR" altLang="fr-FR"/>
              <a:pPr>
                <a:defRPr/>
              </a:pPr>
              <a:t>‹N°›</a:t>
            </a:fld>
            <a:endParaRPr lang="fr-FR" altLang="fr-FR"/>
          </a:p>
        </p:txBody>
      </p:sp>
    </p:spTree>
    <p:extLst>
      <p:ext uri="{BB962C8B-B14F-4D97-AF65-F5344CB8AC3E}">
        <p14:creationId xmlns:p14="http://schemas.microsoft.com/office/powerpoint/2010/main" val="3038735237"/>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367C3092-9EC1-4043-B2DE-7ACA8855E267}" type="slidenum">
              <a:rPr lang="fr-FR" altLang="fr-FR"/>
              <a:pPr>
                <a:defRPr/>
              </a:pPr>
              <a:t>‹N°›</a:t>
            </a:fld>
            <a:endParaRPr lang="fr-FR" altLang="fr-FR"/>
          </a:p>
        </p:txBody>
      </p:sp>
    </p:spTree>
    <p:extLst>
      <p:ext uri="{BB962C8B-B14F-4D97-AF65-F5344CB8AC3E}">
        <p14:creationId xmlns:p14="http://schemas.microsoft.com/office/powerpoint/2010/main" val="26354658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13"/>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A661AD79-6CE9-4283-97A9-502F67D90DD6}" type="slidenum">
              <a:rPr lang="fr-FR" altLang="fr-FR"/>
              <a:pPr>
                <a:defRPr/>
              </a:pPr>
              <a:t>‹N°›</a:t>
            </a:fld>
            <a:endParaRPr lang="fr-FR" altLang="fr-FR"/>
          </a:p>
        </p:txBody>
      </p:sp>
    </p:spTree>
    <p:extLst>
      <p:ext uri="{BB962C8B-B14F-4D97-AF65-F5344CB8AC3E}">
        <p14:creationId xmlns:p14="http://schemas.microsoft.com/office/powerpoint/2010/main" val="213462419"/>
      </p:ext>
    </p:extLst>
  </p:cSld>
  <p:clrMapOvr>
    <a:masterClrMapping/>
  </p:clrMapOvr>
  <p:transition spd="slow"/>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BD6E7D63-1EDC-4A39-82E6-0927FCF06C39}" type="slidenum">
              <a:rPr lang="fr-FR" altLang="fr-FR"/>
              <a:pPr>
                <a:defRPr/>
              </a:pPr>
              <a:t>‹N°›</a:t>
            </a:fld>
            <a:endParaRPr lang="fr-FR" altLang="fr-FR"/>
          </a:p>
        </p:txBody>
      </p:sp>
    </p:spTree>
    <p:extLst>
      <p:ext uri="{BB962C8B-B14F-4D97-AF65-F5344CB8AC3E}">
        <p14:creationId xmlns:p14="http://schemas.microsoft.com/office/powerpoint/2010/main" val="422425039"/>
      </p:ext>
    </p:extLst>
  </p:cSld>
  <p:clrMapOvr>
    <a:masterClrMapping/>
  </p:clrMapOvr>
  <p:transition spd="slow"/>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4"/>
          <p:cNvSpPr>
            <a:spLocks noGrp="1" noChangeArrowheads="1"/>
          </p:cNvSpPr>
          <p:nvPr>
            <p:ph type="sldNum" sz="quarter" idx="12"/>
          </p:nvPr>
        </p:nvSpPr>
        <p:spPr>
          <a:ln/>
        </p:spPr>
        <p:txBody>
          <a:bodyPr/>
          <a:lstStyle>
            <a:lvl1pPr>
              <a:defRPr/>
            </a:lvl1pPr>
          </a:lstStyle>
          <a:p>
            <a:pPr>
              <a:defRPr/>
            </a:pPr>
            <a:fld id="{FF923A53-6DC8-4FB0-AA57-91369C2F65C4}" type="slidenum">
              <a:rPr lang="fr-FR" altLang="fr-FR"/>
              <a:pPr>
                <a:defRPr/>
              </a:pPr>
              <a:t>‹N°›</a:t>
            </a:fld>
            <a:endParaRPr lang="fr-FR" altLang="fr-FR"/>
          </a:p>
        </p:txBody>
      </p:sp>
    </p:spTree>
    <p:extLst>
      <p:ext uri="{BB962C8B-B14F-4D97-AF65-F5344CB8AC3E}">
        <p14:creationId xmlns:p14="http://schemas.microsoft.com/office/powerpoint/2010/main" val="56969629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7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F6293CCB-1B4B-4375-9BED-667C7EC8A605}" type="slidenum">
              <a:rPr lang="fr-FR" altLang="fr-FR"/>
              <a:pPr>
                <a:defRPr/>
              </a:pPr>
              <a:t>‹N°›</a:t>
            </a:fld>
            <a:endParaRPr lang="fr-FR" altLang="fr-FR"/>
          </a:p>
        </p:txBody>
      </p:sp>
    </p:spTree>
    <p:extLst>
      <p:ext uri="{BB962C8B-B14F-4D97-AF65-F5344CB8AC3E}">
        <p14:creationId xmlns:p14="http://schemas.microsoft.com/office/powerpoint/2010/main" val="2051723577"/>
      </p:ext>
    </p:extLst>
  </p:cSld>
  <p:clrMapOvr>
    <a:masterClrMapping/>
  </p:clrMapOvr>
  <p:transition spd="slow"/>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4"/>
          <p:cNvSpPr>
            <a:spLocks noGrp="1" noChangeArrowheads="1"/>
          </p:cNvSpPr>
          <p:nvPr>
            <p:ph type="sldNum" sz="quarter" idx="12"/>
          </p:nvPr>
        </p:nvSpPr>
        <p:spPr>
          <a:ln/>
        </p:spPr>
        <p:txBody>
          <a:bodyPr/>
          <a:lstStyle>
            <a:lvl1pPr>
              <a:defRPr/>
            </a:lvl1pPr>
          </a:lstStyle>
          <a:p>
            <a:pPr>
              <a:defRPr/>
            </a:pPr>
            <a:fld id="{689F6F1A-9EB7-40FA-9DC4-645201265FC7}" type="slidenum">
              <a:rPr lang="fr-FR" altLang="fr-FR"/>
              <a:pPr>
                <a:defRPr/>
              </a:pPr>
              <a:t>‹N°›</a:t>
            </a:fld>
            <a:endParaRPr lang="fr-FR" altLang="fr-FR"/>
          </a:p>
        </p:txBody>
      </p:sp>
    </p:spTree>
    <p:extLst>
      <p:ext uri="{BB962C8B-B14F-4D97-AF65-F5344CB8AC3E}">
        <p14:creationId xmlns:p14="http://schemas.microsoft.com/office/powerpoint/2010/main" val="3482555288"/>
      </p:ext>
    </p:extLst>
  </p:cSld>
  <p:clrMapOvr>
    <a:masterClrMapping/>
  </p:clrMapOvr>
  <p:transition spd="slow"/>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4"/>
          <p:cNvSpPr>
            <a:spLocks noGrp="1" noChangeArrowheads="1"/>
          </p:cNvSpPr>
          <p:nvPr>
            <p:ph type="sldNum" sz="quarter" idx="12"/>
          </p:nvPr>
        </p:nvSpPr>
        <p:spPr>
          <a:ln/>
        </p:spPr>
        <p:txBody>
          <a:bodyPr/>
          <a:lstStyle>
            <a:lvl1pPr>
              <a:defRPr/>
            </a:lvl1pPr>
          </a:lstStyle>
          <a:p>
            <a:pPr>
              <a:defRPr/>
            </a:pPr>
            <a:fld id="{47108FB4-09D0-4C57-B4E8-D473369585D4}" type="slidenum">
              <a:rPr lang="fr-FR" altLang="fr-FR"/>
              <a:pPr>
                <a:defRPr/>
              </a:pPr>
              <a:t>‹N°›</a:t>
            </a:fld>
            <a:endParaRPr lang="fr-FR" altLang="fr-FR"/>
          </a:p>
        </p:txBody>
      </p:sp>
    </p:spTree>
    <p:extLst>
      <p:ext uri="{BB962C8B-B14F-4D97-AF65-F5344CB8AC3E}">
        <p14:creationId xmlns:p14="http://schemas.microsoft.com/office/powerpoint/2010/main" val="930338334"/>
      </p:ext>
    </p:extLst>
  </p:cSld>
  <p:clrMapOvr>
    <a:masterClrMapping/>
  </p:clrMapOvr>
  <p:transition spd="slow"/>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F8A11512-9EEC-4472-89D3-7E3FE6E5AE75}" type="slidenum">
              <a:rPr lang="fr-FR" altLang="fr-FR"/>
              <a:pPr>
                <a:defRPr/>
              </a:pPr>
              <a:t>‹N°›</a:t>
            </a:fld>
            <a:endParaRPr lang="fr-FR" altLang="fr-FR"/>
          </a:p>
        </p:txBody>
      </p:sp>
    </p:spTree>
    <p:extLst>
      <p:ext uri="{BB962C8B-B14F-4D97-AF65-F5344CB8AC3E}">
        <p14:creationId xmlns:p14="http://schemas.microsoft.com/office/powerpoint/2010/main" val="1905351332"/>
      </p:ext>
    </p:extLst>
  </p:cSld>
  <p:clrMapOvr>
    <a:masterClrMapping/>
  </p:clrMapOvr>
  <p:transition spd="slow"/>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E58F1EEF-1425-4630-9017-CB8A1967618A}" type="slidenum">
              <a:rPr lang="fr-FR" altLang="fr-FR"/>
              <a:pPr>
                <a:defRPr/>
              </a:pPr>
              <a:t>‹N°›</a:t>
            </a:fld>
            <a:endParaRPr lang="fr-FR" altLang="fr-FR"/>
          </a:p>
        </p:txBody>
      </p:sp>
    </p:spTree>
    <p:extLst>
      <p:ext uri="{BB962C8B-B14F-4D97-AF65-F5344CB8AC3E}">
        <p14:creationId xmlns:p14="http://schemas.microsoft.com/office/powerpoint/2010/main" val="2729437337"/>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7CCEA135-BCC1-484C-BCEA-8ACEE2B211D4}" type="slidenum">
              <a:rPr lang="fr-FR" altLang="fr-FR"/>
              <a:pPr>
                <a:defRPr/>
              </a:pPr>
              <a:t>‹N°›</a:t>
            </a:fld>
            <a:endParaRPr lang="fr-FR" altLang="fr-FR"/>
          </a:p>
        </p:txBody>
      </p:sp>
    </p:spTree>
    <p:extLst>
      <p:ext uri="{BB962C8B-B14F-4D97-AF65-F5344CB8AC3E}">
        <p14:creationId xmlns:p14="http://schemas.microsoft.com/office/powerpoint/2010/main" val="2985425706"/>
      </p:ext>
    </p:extLst>
  </p:cSld>
  <p:clrMapOvr>
    <a:masterClrMapping/>
  </p:clrMapOvr>
  <p:transition spd="slow"/>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895"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58"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9E51D155-892B-49FA-9DA5-BE69D43FA8D0}" type="slidenum">
              <a:rPr lang="fr-FR" altLang="fr-FR"/>
              <a:pPr>
                <a:defRPr/>
              </a:pPr>
              <a:t>‹N°›</a:t>
            </a:fld>
            <a:endParaRPr lang="fr-FR" altLang="fr-FR"/>
          </a:p>
        </p:txBody>
      </p:sp>
    </p:spTree>
    <p:extLst>
      <p:ext uri="{BB962C8B-B14F-4D97-AF65-F5344CB8AC3E}">
        <p14:creationId xmlns:p14="http://schemas.microsoft.com/office/powerpoint/2010/main" val="1775761560"/>
      </p:ext>
    </p:extLst>
  </p:cSld>
  <p:clrMapOvr>
    <a:masterClrMapping/>
  </p:clrMapOvr>
  <p:transition spd="slow"/>
</p:sldLayout>
</file>

<file path=ppt/slideLayouts/slideLayout246.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B21E6948-DF6A-4643-9615-890E998267F6}" type="slidenum">
              <a:rPr lang="fr-FR" altLang="fr-FR"/>
              <a:pPr>
                <a:defRPr/>
              </a:pPr>
              <a:t>‹N°›</a:t>
            </a:fld>
            <a:endParaRPr lang="fr-FR" altLang="fr-FR"/>
          </a:p>
        </p:txBody>
      </p:sp>
    </p:spTree>
    <p:extLst>
      <p:ext uri="{BB962C8B-B14F-4D97-AF65-F5344CB8AC3E}">
        <p14:creationId xmlns:p14="http://schemas.microsoft.com/office/powerpoint/2010/main" val="2269479354"/>
      </p:ext>
    </p:extLst>
  </p:cSld>
  <p:clrMapOvr>
    <a:masterClrMapping/>
  </p:clrMapOvr>
  <p:transition spd="slow"/>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984250" y="1981200"/>
            <a:ext cx="351155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1C5D39A9-636A-4B9D-B481-5117E01CE2F0}" type="slidenum">
              <a:rPr lang="fr-FR" altLang="fr-FR"/>
              <a:pPr>
                <a:defRPr/>
              </a:pPr>
              <a:t>‹N°›</a:t>
            </a:fld>
            <a:endParaRPr lang="fr-FR" altLang="fr-FR"/>
          </a:p>
        </p:txBody>
      </p:sp>
    </p:spTree>
    <p:extLst>
      <p:ext uri="{BB962C8B-B14F-4D97-AF65-F5344CB8AC3E}">
        <p14:creationId xmlns:p14="http://schemas.microsoft.com/office/powerpoint/2010/main" val="3465297211"/>
      </p:ext>
    </p:extLst>
  </p:cSld>
  <p:clrMapOvr>
    <a:masterClrMapping/>
  </p:clrMapOvr>
  <p:transition spd="slow"/>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6"/>
          <p:cNvGrpSpPr>
            <a:grpSpLocks/>
          </p:cNvGrpSpPr>
          <p:nvPr/>
        </p:nvGrpSpPr>
        <p:grpSpPr bwMode="auto">
          <a:xfrm>
            <a:off x="4234" y="1209675"/>
            <a:ext cx="9138356" cy="152400"/>
            <a:chOff x="3" y="762"/>
            <a:chExt cx="6476" cy="96"/>
          </a:xfrm>
        </p:grpSpPr>
        <p:sp>
          <p:nvSpPr>
            <p:cNvPr id="5" name="Rectangle 4">
              <a:extLst>
                <a:ext uri="{FF2B5EF4-FFF2-40B4-BE49-F238E27FC236}"/>
              </a:extLst>
            </p:cNvPr>
            <p:cNvSpPr>
              <a:spLocks noChangeArrowheads="1"/>
            </p:cNvSpPr>
            <p:nvPr/>
          </p:nvSpPr>
          <p:spPr bwMode="ltGray">
            <a:xfrm>
              <a:off x="3" y="762"/>
              <a:ext cx="647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sp>
          <p:nvSpPr>
            <p:cNvPr id="6" name="Rectangle 5">
              <a:extLst>
                <a:ext uri="{FF2B5EF4-FFF2-40B4-BE49-F238E27FC236}"/>
              </a:extLst>
            </p:cNvPr>
            <p:cNvSpPr>
              <a:spLocks noChangeArrowheads="1"/>
            </p:cNvSpPr>
            <p:nvPr/>
          </p:nvSpPr>
          <p:spPr bwMode="ltGray">
            <a:xfrm>
              <a:off x="3" y="834"/>
              <a:ext cx="647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grpSp>
      <p:sp>
        <p:nvSpPr>
          <p:cNvPr id="7" name="Rectangle 7">
            <a:extLst>
              <a:ext uri="{FF2B5EF4-FFF2-40B4-BE49-F238E27FC236}"/>
            </a:extLst>
          </p:cNvPr>
          <p:cNvSpPr>
            <a:spLocks noChangeArrowheads="1"/>
          </p:cNvSpPr>
          <p:nvPr/>
        </p:nvSpPr>
        <p:spPr bwMode="auto">
          <a:xfrm>
            <a:off x="536235" y="542925"/>
            <a:ext cx="8151989" cy="5754688"/>
          </a:xfrm>
          <a:prstGeom prst="rect">
            <a:avLst/>
          </a:prstGeom>
          <a:noFill/>
          <a:ln w="12700">
            <a:solidFill>
              <a:schemeClr val="tx1"/>
            </a:solidFill>
            <a:miter lim="800000"/>
            <a:headEnd/>
            <a:tailEnd/>
          </a:ln>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l">
              <a:defRPr/>
            </a:pPr>
            <a:endParaRPr lang="fr-CH" altLang="en-US">
              <a:solidFill>
                <a:srgbClr val="000066"/>
              </a:solidFill>
              <a:cs typeface="Arial" pitchFamily="34" charset="0"/>
            </a:endParaRPr>
          </a:p>
        </p:txBody>
      </p:sp>
      <p:sp>
        <p:nvSpPr>
          <p:cNvPr id="3074" name="Rectangle 2"/>
          <p:cNvSpPr>
            <a:spLocks noGrp="1" noChangeArrowheads="1"/>
          </p:cNvSpPr>
          <p:nvPr>
            <p:ph type="ctrTitle" sz="quarter"/>
          </p:nvPr>
        </p:nvSpPr>
        <p:spPr bwMode="auto">
          <a:xfrm>
            <a:off x="591256" y="517536"/>
            <a:ext cx="7772400" cy="669925"/>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a:defRPr/>
            </a:lvl1pPr>
          </a:lstStyle>
          <a:p>
            <a:r>
              <a:rPr lang="fr-FR"/>
              <a:t>Cliquez pour modifier le style du titre</a:t>
            </a:r>
          </a:p>
        </p:txBody>
      </p:sp>
      <p:sp>
        <p:nvSpPr>
          <p:cNvPr id="3075" name="Rectangle 3"/>
          <p:cNvSpPr>
            <a:spLocks noGrp="1" noChangeArrowheads="1"/>
          </p:cNvSpPr>
          <p:nvPr>
            <p:ph type="subTitle" sz="quarter" idx="1"/>
          </p:nvPr>
        </p:nvSpPr>
        <p:spPr bwMode="auto">
          <a:xfrm>
            <a:off x="620889" y="1509717"/>
            <a:ext cx="6400800" cy="966787"/>
          </a:xfrm>
          <a:prstGeom prst="rect">
            <a:avLst/>
          </a:prstGeom>
          <a:noFill/>
          <a:ln>
            <a:miter lim="800000"/>
            <a:headEnd/>
            <a:tailEnd/>
          </a:ln>
        </p:spPr>
        <p:txBody>
          <a:bodyPr vert="horz" wrap="square" lIns="92075" tIns="46038" rIns="92075" bIns="46038" numCol="1" anchor="t" anchorCtr="0" compatLnSpc="1">
            <a:prstTxWarp prst="textNoShape">
              <a:avLst/>
            </a:prstTxWarp>
          </a:bodyPr>
          <a:lstStyle>
            <a:lvl1pPr marL="0" indent="0" algn="ctr">
              <a:buFont typeface="Monotype Sorts" pitchFamily="2" charset="2"/>
              <a:buNone/>
              <a:defRPr/>
            </a:lvl1pPr>
          </a:lstStyle>
          <a:p>
            <a:r>
              <a:rPr lang="fr-FR"/>
              <a:t>Cliquez pour modifier le style du sous-titre du masque</a:t>
            </a:r>
          </a:p>
        </p:txBody>
      </p:sp>
    </p:spTree>
    <p:extLst>
      <p:ext uri="{BB962C8B-B14F-4D97-AF65-F5344CB8AC3E}">
        <p14:creationId xmlns:p14="http://schemas.microsoft.com/office/powerpoint/2010/main" val="28759519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731319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DC6BDE08-7369-48A2-8410-19B2DB9078FC}" type="slidenum">
              <a:rPr lang="fr-FR" altLang="fr-FR"/>
              <a:pPr>
                <a:defRPr/>
              </a:pPr>
              <a:t>‹N°›</a:t>
            </a:fld>
            <a:endParaRPr lang="fr-FR" altLang="fr-FR"/>
          </a:p>
        </p:txBody>
      </p:sp>
    </p:spTree>
    <p:extLst>
      <p:ext uri="{BB962C8B-B14F-4D97-AF65-F5344CB8AC3E}">
        <p14:creationId xmlns:p14="http://schemas.microsoft.com/office/powerpoint/2010/main" val="2485382968"/>
      </p:ext>
    </p:extLst>
  </p:cSld>
  <p:clrMapOvr>
    <a:masterClrMapping/>
  </p:clrMapOvr>
  <p:transition spd="slow"/>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89" y="4406909"/>
            <a:ext cx="7772400" cy="1362075"/>
          </a:xfrm>
          <a:prstGeom prst="rect">
            <a:avLst/>
          </a:prstGeo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22489"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42040250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57211" y="1600206"/>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39737" y="1600206"/>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4297344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57200" y="1535113"/>
            <a:ext cx="404001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01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378" y="1535113"/>
            <a:ext cx="404142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378" y="2174875"/>
            <a:ext cx="404142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42925421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Tree>
    <p:extLst>
      <p:ext uri="{BB962C8B-B14F-4D97-AF65-F5344CB8AC3E}">
        <p14:creationId xmlns:p14="http://schemas.microsoft.com/office/powerpoint/2010/main" val="42575492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450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73049"/>
            <a:ext cx="3008489" cy="1162051"/>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575756" y="273114"/>
            <a:ext cx="5111044"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13" y="1435104"/>
            <a:ext cx="3008489"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892177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11" y="4800601"/>
            <a:ext cx="5486400" cy="566739"/>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792111"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792111" y="5367391"/>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8135431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00" y="1600206"/>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7720114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8"/>
            <a:ext cx="2057400" cy="5851525"/>
          </a:xfrm>
          <a:prstGeom prst="rect">
            <a:avLst/>
          </a:prstGeo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16" y="274648"/>
            <a:ext cx="6036733"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2886078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graphique 2"/>
          <p:cNvSpPr>
            <a:spLocks noGrp="1"/>
          </p:cNvSpPr>
          <p:nvPr>
            <p:ph type="chart" idx="1"/>
          </p:nvPr>
        </p:nvSpPr>
        <p:spPr>
          <a:xfrm>
            <a:off x="457200" y="1600206"/>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1531269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954"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71"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62FD5A6A-93DE-4F26-8A59-B0A1180B8707}" type="slidenum">
              <a:rPr lang="fr-FR" altLang="fr-FR"/>
              <a:pPr>
                <a:defRPr/>
              </a:pPr>
              <a:t>‹N°›</a:t>
            </a:fld>
            <a:endParaRPr lang="fr-FR" altLang="fr-FR"/>
          </a:p>
        </p:txBody>
      </p:sp>
    </p:spTree>
    <p:extLst>
      <p:ext uri="{BB962C8B-B14F-4D97-AF65-F5344CB8AC3E}">
        <p14:creationId xmlns:p14="http://schemas.microsoft.com/office/powerpoint/2010/main" val="1643797593"/>
      </p:ext>
    </p:extLst>
  </p:cSld>
  <p:clrMapOvr>
    <a:masterClrMapping/>
  </p:clrMapOvr>
  <p:transition spd="slow"/>
</p:sldLayout>
</file>

<file path=ppt/slideLayouts/slideLayout260.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2"/>
          <p:cNvSpPr>
            <a:spLocks noGrp="1"/>
          </p:cNvSpPr>
          <p:nvPr>
            <p:ph type="body" sz="half" idx="1"/>
          </p:nvPr>
        </p:nvSpPr>
        <p:spPr>
          <a:xfrm>
            <a:off x="457200" y="1600203"/>
            <a:ext cx="8229600" cy="21859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57200" y="3938651"/>
            <a:ext cx="8229600" cy="218757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5965962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ableau 2"/>
          <p:cNvSpPr>
            <a:spLocks noGrp="1"/>
          </p:cNvSpPr>
          <p:nvPr>
            <p:ph type="tbl" idx="1"/>
          </p:nvPr>
        </p:nvSpPr>
        <p:spPr>
          <a:xfrm>
            <a:off x="457200" y="1600206"/>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32469423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30"/>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8F90E477-FA1C-4DEB-9485-F3A24AD7CFD3}"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75385623-F221-4624-BC8A-3F98A884185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3497459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4FA59CB8-B2A4-4CD9-A9E6-6F464D9AB024}"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96D03E14-7BDC-44FA-8091-595AFE1204B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090479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52"/>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26454999-4930-4E68-AF6A-536AE56C1EDD}"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36F00697-5E01-40C2-A889-0C5A9307EEA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768971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9478DCEC-99A9-4A85-A75C-76E246A07DC2}"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7" name="Rectangle 6"/>
          <p:cNvSpPr>
            <a:spLocks noGrp="1" noChangeArrowheads="1"/>
          </p:cNvSpPr>
          <p:nvPr>
            <p:ph type="sldNum" sz="quarter" idx="12"/>
          </p:nvPr>
        </p:nvSpPr>
        <p:spPr>
          <a:ln/>
        </p:spPr>
        <p:txBody>
          <a:bodyPr/>
          <a:lstStyle>
            <a:lvl1pPr>
              <a:defRPr/>
            </a:lvl1pPr>
          </a:lstStyle>
          <a:p>
            <a:pPr>
              <a:defRPr/>
            </a:pPr>
            <a:fld id="{AEBA43E7-EBD6-4D7F-8824-12181E9A0C1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0431307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019BA59D-6941-4EFE-BAC5-C61124D707C2}" type="datetime1">
              <a:rPr lang="fr-FR" altLang="fr-FR">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9" name="Rectangle 6"/>
          <p:cNvSpPr>
            <a:spLocks noGrp="1" noChangeArrowheads="1"/>
          </p:cNvSpPr>
          <p:nvPr>
            <p:ph type="sldNum" sz="quarter" idx="12"/>
          </p:nvPr>
        </p:nvSpPr>
        <p:spPr>
          <a:ln/>
        </p:spPr>
        <p:txBody>
          <a:bodyPr/>
          <a:lstStyle>
            <a:lvl1pPr>
              <a:defRPr/>
            </a:lvl1pPr>
          </a:lstStyle>
          <a:p>
            <a:pPr>
              <a:defRPr/>
            </a:pPr>
            <a:fld id="{F4029B6D-4F69-45AF-80FF-69766A2D55B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0159009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fld id="{E18FB7D2-66AB-4131-AD92-4F70B380BB5F}" type="datetime1">
              <a:rPr lang="fr-FR" altLang="fr-FR">
                <a:solidFill>
                  <a:srgbClr val="000000"/>
                </a:solidFill>
              </a:rPr>
              <a:pPr/>
              <a:t>29/11/2019</a:t>
            </a:fld>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5" name="Rectangle 6"/>
          <p:cNvSpPr>
            <a:spLocks noGrp="1" noChangeArrowheads="1"/>
          </p:cNvSpPr>
          <p:nvPr>
            <p:ph type="sldNum" sz="quarter" idx="12"/>
          </p:nvPr>
        </p:nvSpPr>
        <p:spPr>
          <a:ln/>
        </p:spPr>
        <p:txBody>
          <a:bodyPr/>
          <a:lstStyle>
            <a:lvl1pPr>
              <a:defRPr/>
            </a:lvl1pPr>
          </a:lstStyle>
          <a:p>
            <a:pPr>
              <a:defRPr/>
            </a:pPr>
            <a:fld id="{495B151F-2857-4AAA-9416-7FEA9672C64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416579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D7480D0-EF13-4C70-8DDF-C6F943E29A91}" type="datetime1">
              <a:rPr lang="fr-FR" altLang="fr-FR">
                <a:solidFill>
                  <a:srgbClr val="000000"/>
                </a:solidFill>
              </a:rPr>
              <a:pPr/>
              <a:t>29/11/2019</a:t>
            </a:fld>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4" name="Rectangle 6"/>
          <p:cNvSpPr>
            <a:spLocks noGrp="1" noChangeArrowheads="1"/>
          </p:cNvSpPr>
          <p:nvPr>
            <p:ph type="sldNum" sz="quarter" idx="12"/>
          </p:nvPr>
        </p:nvSpPr>
        <p:spPr>
          <a:ln/>
        </p:spPr>
        <p:txBody>
          <a:bodyPr/>
          <a:lstStyle>
            <a:lvl1pPr>
              <a:defRPr/>
            </a:lvl1pPr>
          </a:lstStyle>
          <a:p>
            <a:pPr>
              <a:defRPr/>
            </a:pPr>
            <a:fld id="{39DEF163-116A-4AC3-94F9-33F26F93538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1858830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85991351-EB77-43E8-9D6B-9987F8A421DB}"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7" name="Rectangle 6"/>
          <p:cNvSpPr>
            <a:spLocks noGrp="1" noChangeArrowheads="1"/>
          </p:cNvSpPr>
          <p:nvPr>
            <p:ph type="sldNum" sz="quarter" idx="12"/>
          </p:nvPr>
        </p:nvSpPr>
        <p:spPr>
          <a:ln/>
        </p:spPr>
        <p:txBody>
          <a:bodyPr/>
          <a:lstStyle>
            <a:lvl1pPr>
              <a:defRPr/>
            </a:lvl1pPr>
          </a:lstStyle>
          <a:p>
            <a:pPr>
              <a:defRPr/>
            </a:pPr>
            <a:fld id="{60DC711F-BFFD-4ACA-AD49-7D5EA51B3C0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71871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92D9A4D7-DD20-4BF3-A567-FE260E591EA5}" type="slidenum">
              <a:rPr lang="fr-FR" altLang="fr-FR"/>
              <a:pPr>
                <a:defRPr/>
              </a:pPr>
              <a:t>‹N°›</a:t>
            </a:fld>
            <a:endParaRPr lang="fr-FR" altLang="fr-FR"/>
          </a:p>
        </p:txBody>
      </p:sp>
    </p:spTree>
    <p:extLst>
      <p:ext uri="{BB962C8B-B14F-4D97-AF65-F5344CB8AC3E}">
        <p14:creationId xmlns:p14="http://schemas.microsoft.com/office/powerpoint/2010/main" val="105674381"/>
      </p:ext>
    </p:extLst>
  </p:cSld>
  <p:clrMapOvr>
    <a:masterClrMapping/>
  </p:clrMapOvr>
  <p:transition spd="slow"/>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E09243E4-3433-4351-ABA4-AD9E5BDB6DDE}"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7" name="Rectangle 6"/>
          <p:cNvSpPr>
            <a:spLocks noGrp="1" noChangeArrowheads="1"/>
          </p:cNvSpPr>
          <p:nvPr>
            <p:ph type="sldNum" sz="quarter" idx="12"/>
          </p:nvPr>
        </p:nvSpPr>
        <p:spPr>
          <a:ln/>
        </p:spPr>
        <p:txBody>
          <a:bodyPr/>
          <a:lstStyle>
            <a:lvl1pPr>
              <a:defRPr/>
            </a:lvl1pPr>
          </a:lstStyle>
          <a:p>
            <a:pPr>
              <a:defRPr/>
            </a:pPr>
            <a:fld id="{1E9FA7E6-8710-4F47-AC55-15A508C3D2D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7743829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1A8D2BC-8B5B-4BC0-847E-875104498968}"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E60527E9-4C0F-4CC5-B6F5-36654BD90DF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628177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4F835B0F-4082-4963-A495-E1B173DC7738}"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2251C928-23B0-4C2F-8FB4-20D26543DCC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417052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028E06CE-7E6F-43BD-BA02-6DD7883D5574}"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B1A0713C-8D93-42B1-9EC6-6108E7D8DE7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891575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480D2498-513A-4ED2-8073-C24DADA1AEB2}"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44549BD2-1A54-4FC7-AC4C-9564F3900A9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084862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A006262A-C358-4312-9E9E-BD48A04ADD50}" type="datetime1">
              <a:rPr lang="fr-FR" altLang="fr-FR">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9" name="Rectangle 6"/>
          <p:cNvSpPr>
            <a:spLocks noGrp="1" noChangeArrowheads="1"/>
          </p:cNvSpPr>
          <p:nvPr>
            <p:ph type="sldNum" sz="quarter" idx="12"/>
          </p:nvPr>
        </p:nvSpPr>
        <p:spPr>
          <a:ln/>
        </p:spPr>
        <p:txBody>
          <a:bodyPr/>
          <a:lstStyle>
            <a:lvl1pPr>
              <a:defRPr/>
            </a:lvl1pPr>
          </a:lstStyle>
          <a:p>
            <a:pPr>
              <a:defRPr/>
            </a:pPr>
            <a:fld id="{B1BEC2CF-6B91-46EE-BD3C-09079B2A307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701259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C6CD53FB-129E-4C89-B288-4AB9FBEA1940}"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Bicetre, jan 2014</a:t>
            </a:r>
          </a:p>
        </p:txBody>
      </p:sp>
      <p:sp>
        <p:nvSpPr>
          <p:cNvPr id="6" name="Rectangle 6"/>
          <p:cNvSpPr>
            <a:spLocks noGrp="1" noChangeArrowheads="1"/>
          </p:cNvSpPr>
          <p:nvPr>
            <p:ph type="sldNum" sz="quarter" idx="12"/>
          </p:nvPr>
        </p:nvSpPr>
        <p:spPr>
          <a:ln/>
        </p:spPr>
        <p:txBody>
          <a:bodyPr/>
          <a:lstStyle>
            <a:lvl1pPr>
              <a:defRPr/>
            </a:lvl1pPr>
          </a:lstStyle>
          <a:p>
            <a:pPr>
              <a:defRPr/>
            </a:pPr>
            <a:fld id="{822025B8-D79F-49C1-9389-86659C8D08E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8970954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6"/>
          <p:cNvGrpSpPr>
            <a:grpSpLocks/>
          </p:cNvGrpSpPr>
          <p:nvPr/>
        </p:nvGrpSpPr>
        <p:grpSpPr bwMode="auto">
          <a:xfrm>
            <a:off x="4234" y="1209675"/>
            <a:ext cx="9138356" cy="152400"/>
            <a:chOff x="3" y="762"/>
            <a:chExt cx="6476" cy="96"/>
          </a:xfrm>
        </p:grpSpPr>
        <p:sp>
          <p:nvSpPr>
            <p:cNvPr id="5" name="Rectangle 4">
              <a:extLst>
                <a:ext uri="{FF2B5EF4-FFF2-40B4-BE49-F238E27FC236}"/>
              </a:extLst>
            </p:cNvPr>
            <p:cNvSpPr>
              <a:spLocks noChangeArrowheads="1"/>
            </p:cNvSpPr>
            <p:nvPr/>
          </p:nvSpPr>
          <p:spPr bwMode="ltGray">
            <a:xfrm>
              <a:off x="3" y="762"/>
              <a:ext cx="647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sp>
          <p:nvSpPr>
            <p:cNvPr id="6" name="Rectangle 5">
              <a:extLst>
                <a:ext uri="{FF2B5EF4-FFF2-40B4-BE49-F238E27FC236}"/>
              </a:extLst>
            </p:cNvPr>
            <p:cNvSpPr>
              <a:spLocks noChangeArrowheads="1"/>
            </p:cNvSpPr>
            <p:nvPr/>
          </p:nvSpPr>
          <p:spPr bwMode="ltGray">
            <a:xfrm>
              <a:off x="3" y="834"/>
              <a:ext cx="647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lgn="l">
                <a:defRPr/>
              </a:pPr>
              <a:endParaRPr lang="fr-CH" sz="2400">
                <a:solidFill>
                  <a:srgbClr val="000066"/>
                </a:solidFill>
                <a:latin typeface="Verdana" pitchFamily="34" charset="0"/>
                <a:cs typeface="Arial" pitchFamily="34" charset="0"/>
              </a:endParaRPr>
            </a:p>
          </p:txBody>
        </p:sp>
      </p:grpSp>
      <p:sp>
        <p:nvSpPr>
          <p:cNvPr id="7" name="Rectangle 7">
            <a:extLst>
              <a:ext uri="{FF2B5EF4-FFF2-40B4-BE49-F238E27FC236}"/>
            </a:extLst>
          </p:cNvPr>
          <p:cNvSpPr>
            <a:spLocks noChangeArrowheads="1"/>
          </p:cNvSpPr>
          <p:nvPr/>
        </p:nvSpPr>
        <p:spPr bwMode="auto">
          <a:xfrm>
            <a:off x="536235" y="542925"/>
            <a:ext cx="8151989" cy="5754688"/>
          </a:xfrm>
          <a:prstGeom prst="rect">
            <a:avLst/>
          </a:prstGeom>
          <a:noFill/>
          <a:ln w="12700">
            <a:solidFill>
              <a:schemeClr val="tx1"/>
            </a:solidFill>
            <a:miter lim="800000"/>
            <a:headEnd/>
            <a:tailEnd/>
          </a:ln>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l">
              <a:defRPr/>
            </a:pPr>
            <a:endParaRPr lang="fr-CH" altLang="en-US">
              <a:solidFill>
                <a:srgbClr val="000066"/>
              </a:solidFill>
              <a:cs typeface="Arial" pitchFamily="34" charset="0"/>
            </a:endParaRPr>
          </a:p>
        </p:txBody>
      </p:sp>
      <p:sp>
        <p:nvSpPr>
          <p:cNvPr id="3074" name="Rectangle 2"/>
          <p:cNvSpPr>
            <a:spLocks noGrp="1" noChangeArrowheads="1"/>
          </p:cNvSpPr>
          <p:nvPr>
            <p:ph type="ctrTitle" sz="quarter"/>
          </p:nvPr>
        </p:nvSpPr>
        <p:spPr bwMode="auto">
          <a:xfrm>
            <a:off x="591256" y="517528"/>
            <a:ext cx="7772400" cy="669925"/>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a:defRPr/>
            </a:lvl1pPr>
          </a:lstStyle>
          <a:p>
            <a:r>
              <a:rPr lang="fr-FR"/>
              <a:t>Cliquez pour modifier le style du titre</a:t>
            </a:r>
          </a:p>
        </p:txBody>
      </p:sp>
      <p:sp>
        <p:nvSpPr>
          <p:cNvPr id="3075" name="Rectangle 3"/>
          <p:cNvSpPr>
            <a:spLocks noGrp="1" noChangeArrowheads="1"/>
          </p:cNvSpPr>
          <p:nvPr>
            <p:ph type="subTitle" sz="quarter" idx="1"/>
          </p:nvPr>
        </p:nvSpPr>
        <p:spPr bwMode="auto">
          <a:xfrm>
            <a:off x="620889" y="1509717"/>
            <a:ext cx="6400800" cy="966787"/>
          </a:xfrm>
          <a:prstGeom prst="rect">
            <a:avLst/>
          </a:prstGeom>
          <a:noFill/>
          <a:ln>
            <a:miter lim="800000"/>
            <a:headEnd/>
            <a:tailEnd/>
          </a:ln>
        </p:spPr>
        <p:txBody>
          <a:bodyPr vert="horz" wrap="square" lIns="92075" tIns="46038" rIns="92075" bIns="46038" numCol="1" anchor="t" anchorCtr="0" compatLnSpc="1">
            <a:prstTxWarp prst="textNoShape">
              <a:avLst/>
            </a:prstTxWarp>
          </a:bodyPr>
          <a:lstStyle>
            <a:lvl1pPr marL="0" indent="0" algn="ctr">
              <a:buFont typeface="Monotype Sorts" pitchFamily="2" charset="2"/>
              <a:buNone/>
              <a:defRPr/>
            </a:lvl1pPr>
          </a:lstStyle>
          <a:p>
            <a:r>
              <a:rPr lang="fr-FR"/>
              <a:t>Cliquez pour modifier le style du sous-titre du masque</a:t>
            </a:r>
          </a:p>
        </p:txBody>
      </p:sp>
    </p:spTree>
    <p:extLst>
      <p:ext uri="{BB962C8B-B14F-4D97-AF65-F5344CB8AC3E}">
        <p14:creationId xmlns:p14="http://schemas.microsoft.com/office/powerpoint/2010/main" val="27821241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idx="1"/>
          </p:nvPr>
        </p:nvSpPr>
        <p:spPr>
          <a:xfrm>
            <a:off x="457200" y="1600201"/>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7721083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89" y="4406901"/>
            <a:ext cx="7772400" cy="1362075"/>
          </a:xfrm>
          <a:prstGeom prst="rect">
            <a:avLst/>
          </a:prstGeo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22489"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201895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984250" y="1981200"/>
            <a:ext cx="351155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511550" cy="4114800"/>
          </a:xfrm>
        </p:spPr>
        <p:txBody>
          <a:bodyPr/>
          <a:lstStyle/>
          <a:p>
            <a:pPr lvl="0"/>
            <a:endParaRPr lang="fr-FR" noProof="0" smtClean="0"/>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27FCF9DF-0FB8-449C-B62B-498823E235D6}" type="slidenum">
              <a:rPr lang="fr-FR" altLang="fr-FR"/>
              <a:pPr>
                <a:defRPr/>
              </a:pPr>
              <a:t>‹N°›</a:t>
            </a:fld>
            <a:endParaRPr lang="fr-FR" altLang="fr-FR"/>
          </a:p>
        </p:txBody>
      </p:sp>
    </p:spTree>
    <p:extLst>
      <p:ext uri="{BB962C8B-B14F-4D97-AF65-F5344CB8AC3E}">
        <p14:creationId xmlns:p14="http://schemas.microsoft.com/office/powerpoint/2010/main" val="3571656760"/>
      </p:ext>
    </p:extLst>
  </p:cSld>
  <p:clrMapOvr>
    <a:masterClrMapping/>
  </p:clrMapOvr>
  <p:transition spd="slow"/>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57211" y="1600201"/>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39737" y="1600201"/>
            <a:ext cx="40470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41597600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57200" y="1535113"/>
            <a:ext cx="404001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01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378" y="1535113"/>
            <a:ext cx="4041422"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378" y="2174875"/>
            <a:ext cx="404142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7666511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Tree>
    <p:extLst>
      <p:ext uri="{BB962C8B-B14F-4D97-AF65-F5344CB8AC3E}">
        <p14:creationId xmlns:p14="http://schemas.microsoft.com/office/powerpoint/2010/main" val="32086337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6713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73049"/>
            <a:ext cx="3008489" cy="1162051"/>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575756" y="273106"/>
            <a:ext cx="5111044"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13" y="1435104"/>
            <a:ext cx="3008489"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0761372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11" y="4800601"/>
            <a:ext cx="5486400" cy="566739"/>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792111"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792111" y="5367391"/>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6477483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00" y="1600201"/>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6775551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a:prstGeom prst="rect">
            <a:avLst/>
          </a:prstGeo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16" y="274640"/>
            <a:ext cx="6036733"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2624783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graphique 2"/>
          <p:cNvSpPr>
            <a:spLocks noGrp="1"/>
          </p:cNvSpPr>
          <p:nvPr>
            <p:ph type="chart" idx="1"/>
          </p:nvPr>
        </p:nvSpPr>
        <p:spPr>
          <a:xfrm>
            <a:off x="457200" y="1600201"/>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6290875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exte 2"/>
          <p:cNvSpPr>
            <a:spLocks noGrp="1"/>
          </p:cNvSpPr>
          <p:nvPr>
            <p:ph type="body" sz="half" idx="1"/>
          </p:nvPr>
        </p:nvSpPr>
        <p:spPr>
          <a:xfrm>
            <a:off x="457200" y="1600203"/>
            <a:ext cx="8229600" cy="21859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57200" y="3938643"/>
            <a:ext cx="8229600" cy="218757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491366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2" descr="sf2h_logotype_rv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7" y="15876"/>
            <a:ext cx="3642077" cy="18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eader_fon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 y="6057903"/>
            <a:ext cx="7380111"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1"/>
          <p:cNvSpPr>
            <a:spLocks noChangeArrowheads="1"/>
          </p:cNvSpPr>
          <p:nvPr/>
        </p:nvSpPr>
        <p:spPr bwMode="white">
          <a:xfrm>
            <a:off x="7394226" y="0"/>
            <a:ext cx="1765300" cy="6858000"/>
          </a:xfrm>
          <a:custGeom>
            <a:avLst/>
            <a:gdLst>
              <a:gd name="T0" fmla="*/ 0 w 3762978"/>
              <a:gd name="T1" fmla="*/ 0 h 6858000"/>
              <a:gd name="T2" fmla="*/ 22649 w 3762978"/>
              <a:gd name="T3" fmla="*/ 0 h 6858000"/>
              <a:gd name="T4" fmla="*/ 22649 w 3762978"/>
              <a:gd name="T5" fmla="*/ 6858000 h 6858000"/>
              <a:gd name="T6" fmla="*/ 2038 w 3762978"/>
              <a:gd name="T7" fmla="*/ 6858000 h 6858000"/>
              <a:gd name="T8" fmla="*/ 7160 w 3762978"/>
              <a:gd name="T9" fmla="*/ 4337049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2978" h="6858000">
                <a:moveTo>
                  <a:pt x="0" y="0"/>
                </a:moveTo>
                <a:lnTo>
                  <a:pt x="3762978" y="0"/>
                </a:lnTo>
                <a:lnTo>
                  <a:pt x="3762978" y="6858000"/>
                </a:lnTo>
                <a:lnTo>
                  <a:pt x="338667" y="6858000"/>
                </a:lnTo>
                <a:lnTo>
                  <a:pt x="1189567" y="4337050"/>
                </a:lnTo>
                <a:lnTo>
                  <a:pt x="0" y="0"/>
                </a:lnTo>
                <a:close/>
              </a:path>
            </a:pathLst>
          </a:custGeom>
          <a:solidFill>
            <a:srgbClr val="004667"/>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1" hangingPunct="1"/>
            <a:endParaRPr lang="fr-FR" sz="1800" smtClean="0">
              <a:solidFill>
                <a:srgbClr val="000000"/>
              </a:solidFill>
              <a:latin typeface="Arial" pitchFamily="34" charset="0"/>
            </a:endParaRPr>
          </a:p>
        </p:txBody>
      </p:sp>
      <p:sp>
        <p:nvSpPr>
          <p:cNvPr id="7" name="Freeform 6"/>
          <p:cNvSpPr>
            <a:spLocks/>
          </p:cNvSpPr>
          <p:nvPr/>
        </p:nvSpPr>
        <p:spPr bwMode="auto">
          <a:xfrm>
            <a:off x="6814260" y="0"/>
            <a:ext cx="1550811" cy="6858000"/>
          </a:xfrm>
          <a:custGeom>
            <a:avLst/>
            <a:gdLst>
              <a:gd name="T0" fmla="*/ 0 w 1254127"/>
              <a:gd name="T1" fmla="*/ 0 h 6858000"/>
              <a:gd name="T2" fmla="*/ 5121568 w 1254127"/>
              <a:gd name="T3" fmla="*/ 0 h 6858000"/>
              <a:gd name="T4" fmla="*/ 17591372 w 1254127"/>
              <a:gd name="T5" fmla="*/ 4337050 h 6858000"/>
              <a:gd name="T6" fmla="*/ 8684362 w 1254127"/>
              <a:gd name="T7" fmla="*/ 6858000 h 6858000"/>
              <a:gd name="T8" fmla="*/ 3607338 w 1254127"/>
              <a:gd name="T9" fmla="*/ 6858000 h 6858000"/>
              <a:gd name="T10" fmla="*/ 12514345 w 1254127"/>
              <a:gd name="T11" fmla="*/ 433705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4127" h="6858000">
                <a:moveTo>
                  <a:pt x="0" y="0"/>
                </a:moveTo>
                <a:lnTo>
                  <a:pt x="365127" y="0"/>
                </a:lnTo>
                <a:lnTo>
                  <a:pt x="1254127" y="4337050"/>
                </a:lnTo>
                <a:lnTo>
                  <a:pt x="619127" y="6858000"/>
                </a:lnTo>
                <a:lnTo>
                  <a:pt x="257175" y="6858000"/>
                </a:lnTo>
                <a:lnTo>
                  <a:pt x="892175" y="4337050"/>
                </a:lnTo>
                <a:lnTo>
                  <a:pt x="0" y="0"/>
                </a:lnTo>
                <a:close/>
              </a:path>
            </a:pathLst>
          </a:custGeom>
          <a:solidFill>
            <a:srgbClr val="BBE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fr-FR" sz="1800" smtClean="0">
              <a:solidFill>
                <a:srgbClr val="000000"/>
              </a:solidFill>
              <a:latin typeface="Arial" pitchFamily="34" charset="0"/>
            </a:endParaRPr>
          </a:p>
        </p:txBody>
      </p:sp>
      <p:sp>
        <p:nvSpPr>
          <p:cNvPr id="8" name="Freeform 6"/>
          <p:cNvSpPr>
            <a:spLocks/>
          </p:cNvSpPr>
          <p:nvPr/>
        </p:nvSpPr>
        <p:spPr bwMode="auto">
          <a:xfrm>
            <a:off x="7114822" y="0"/>
            <a:ext cx="1682044" cy="6858000"/>
          </a:xfrm>
          <a:custGeom>
            <a:avLst/>
            <a:gdLst>
              <a:gd name="T0" fmla="*/ 0 w 978"/>
              <a:gd name="T1" fmla="*/ 0 h 4326"/>
              <a:gd name="T2" fmla="*/ 2147483647 w 978"/>
              <a:gd name="T3" fmla="*/ 0 h 4326"/>
              <a:gd name="T4" fmla="*/ 2147483647 w 978"/>
              <a:gd name="T5" fmla="*/ 2147483647 h 4326"/>
              <a:gd name="T6" fmla="*/ 2147483647 w 978"/>
              <a:gd name="T7" fmla="*/ 2147483647 h 4326"/>
              <a:gd name="T8" fmla="*/ 2147483647 w 978"/>
              <a:gd name="T9" fmla="*/ 2147483647 h 4326"/>
              <a:gd name="T10" fmla="*/ 2147483647 w 978"/>
              <a:gd name="T11" fmla="*/ 2147483647 h 43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8" h="4326">
                <a:moveTo>
                  <a:pt x="0" y="0"/>
                </a:moveTo>
                <a:lnTo>
                  <a:pt x="285" y="0"/>
                </a:lnTo>
                <a:lnTo>
                  <a:pt x="978" y="2742"/>
                </a:lnTo>
                <a:lnTo>
                  <a:pt x="483" y="4326"/>
                </a:lnTo>
                <a:lnTo>
                  <a:pt x="201" y="4326"/>
                </a:lnTo>
                <a:lnTo>
                  <a:pt x="696" y="2736"/>
                </a:lnTo>
                <a:lnTo>
                  <a:pt x="0" y="0"/>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fr-FR" sz="1800" smtClean="0">
              <a:solidFill>
                <a:srgbClr val="000000"/>
              </a:solidFill>
              <a:latin typeface="Arial" pitchFamily="34" charset="0"/>
            </a:endParaRPr>
          </a:p>
        </p:txBody>
      </p:sp>
      <p:sp>
        <p:nvSpPr>
          <p:cNvPr id="1019910" name="Rectangle 6"/>
          <p:cNvSpPr>
            <a:spLocks noGrp="1" noChangeArrowheads="1"/>
          </p:cNvSpPr>
          <p:nvPr>
            <p:ph type="ctrTitle"/>
          </p:nvPr>
        </p:nvSpPr>
        <p:spPr>
          <a:xfrm>
            <a:off x="692856" y="2391190"/>
            <a:ext cx="6695722" cy="1470025"/>
          </a:xfrm>
        </p:spPr>
        <p:txBody>
          <a:bodyPr/>
          <a:lstStyle>
            <a:lvl1pPr>
              <a:defRPr sz="4000"/>
            </a:lvl1pPr>
          </a:lstStyle>
          <a:p>
            <a:pPr lvl="0"/>
            <a:r>
              <a:rPr lang="fr-FR" altLang="fr-FR" noProof="0" smtClean="0"/>
              <a:t>Cliquez pour modifier le style du titre</a:t>
            </a:r>
          </a:p>
        </p:txBody>
      </p:sp>
      <p:sp>
        <p:nvSpPr>
          <p:cNvPr id="1019911" name="Rectangle 7"/>
          <p:cNvSpPr>
            <a:spLocks noGrp="1" noChangeArrowheads="1"/>
          </p:cNvSpPr>
          <p:nvPr>
            <p:ph type="subTitle" idx="1"/>
          </p:nvPr>
        </p:nvSpPr>
        <p:spPr>
          <a:xfrm>
            <a:off x="1003305" y="4221236"/>
            <a:ext cx="6193366" cy="1417637"/>
          </a:xfrm>
        </p:spPr>
        <p:txBody>
          <a:bodyPr/>
          <a:lstStyle>
            <a:lvl1pPr marL="0" indent="0" algn="ctr">
              <a:buFontTx/>
              <a:buNone/>
              <a:defRPr>
                <a:solidFill>
                  <a:srgbClr val="F6921E"/>
                </a:solidFill>
              </a:defRPr>
            </a:lvl1pPr>
          </a:lstStyle>
          <a:p>
            <a:pPr lvl="0"/>
            <a:r>
              <a:rPr lang="fr-FR" altLang="fr-FR" noProof="0" smtClean="0"/>
              <a:t>Cliquez pour modifier le style des sous-titres du masque</a:t>
            </a:r>
          </a:p>
        </p:txBody>
      </p:sp>
    </p:spTree>
    <p:extLst>
      <p:ext uri="{BB962C8B-B14F-4D97-AF65-F5344CB8AC3E}">
        <p14:creationId xmlns:p14="http://schemas.microsoft.com/office/powerpoint/2010/main" val="13842303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a:lstStyle/>
          <a:p>
            <a:r>
              <a:rPr lang="fr-FR"/>
              <a:t>Cliquez pour modifier le style du titre</a:t>
            </a:r>
            <a:endParaRPr lang="fr-CH"/>
          </a:p>
        </p:txBody>
      </p:sp>
      <p:sp>
        <p:nvSpPr>
          <p:cNvPr id="3" name="Espace réservé du tableau 2"/>
          <p:cNvSpPr>
            <a:spLocks noGrp="1"/>
          </p:cNvSpPr>
          <p:nvPr>
            <p:ph type="tbl" idx="1"/>
          </p:nvPr>
        </p:nvSpPr>
        <p:spPr>
          <a:xfrm>
            <a:off x="457200" y="1600201"/>
            <a:ext cx="8229600" cy="4525963"/>
          </a:xfrm>
          <a:prstGeom prst="rect">
            <a:avLst/>
          </a:prstGeom>
        </p:spPr>
        <p:txBody>
          <a:bodyPr/>
          <a:lstStyle/>
          <a:p>
            <a:pPr lvl="0"/>
            <a:endParaRPr lang="fr-CH" noProof="0"/>
          </a:p>
        </p:txBody>
      </p:sp>
    </p:spTree>
    <p:extLst>
      <p:ext uri="{BB962C8B-B14F-4D97-AF65-F5344CB8AC3E}">
        <p14:creationId xmlns:p14="http://schemas.microsoft.com/office/powerpoint/2010/main" val="28430473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96139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785275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2" y="1943103"/>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86300" y="1943103"/>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3816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66060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369310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109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6145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91"/>
            <a:ext cx="5486400" cy="804863"/>
          </a:xfrm>
        </p:spPr>
        <p:txBody>
          <a:bodyPr/>
          <a:lstStyle>
            <a:lvl1pPr marL="174625" indent="-174625">
              <a:buFont typeface="Arial" pitchFamily="34" charset="0"/>
              <a:buNone/>
              <a:tabLst/>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Tree>
    <p:extLst>
      <p:ext uri="{BB962C8B-B14F-4D97-AF65-F5344CB8AC3E}">
        <p14:creationId xmlns:p14="http://schemas.microsoft.com/office/powerpoint/2010/main" val="5783325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065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1"/>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D337F281-DD2D-482D-9245-420B094F80C1}" type="datetime1">
              <a:rPr lang="fr-FR" altLang="fr-FR" smtClean="0"/>
              <a:pPr/>
              <a:t>29/11/2019</a:t>
            </a:fld>
            <a:endParaRPr lang="fr-FR" altLang="fr-FR"/>
          </a:p>
        </p:txBody>
      </p:sp>
      <p:sp>
        <p:nvSpPr>
          <p:cNvPr id="5"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893B9823-EA86-4F79-969B-EC919A6C5953}" type="slidenum">
              <a:rPr lang="fr-FR"/>
              <a:pPr>
                <a:defRPr/>
              </a:pPr>
              <a:t>‹N°›</a:t>
            </a:fld>
            <a:endParaRPr lang="fr-FR"/>
          </a:p>
        </p:txBody>
      </p:sp>
    </p:spTree>
    <p:extLst>
      <p:ext uri="{BB962C8B-B14F-4D97-AF65-F5344CB8AC3E}">
        <p14:creationId xmlns:p14="http://schemas.microsoft.com/office/powerpoint/2010/main" val="55821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A323912B-8A21-4034-A553-013D16EDAF67}" type="slidenum">
              <a:rPr lang="fr-FR" altLang="fr-FR"/>
              <a:pPr>
                <a:defRPr/>
              </a:pPr>
              <a:t>‹N°›</a:t>
            </a:fld>
            <a:endParaRPr lang="fr-FR" altLang="fr-FR" dirty="0"/>
          </a:p>
        </p:txBody>
      </p:sp>
    </p:spTree>
    <p:extLst>
      <p:ext uri="{BB962C8B-B14F-4D97-AF65-F5344CB8AC3E}">
        <p14:creationId xmlns:p14="http://schemas.microsoft.com/office/powerpoint/2010/main" val="9954396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88595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6096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41743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12"/>
            <a:ext cx="7543800" cy="6381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2" y="1943103"/>
            <a:ext cx="3695700" cy="4457700"/>
          </a:xfrm>
        </p:spPr>
        <p:txBody>
          <a:bodyPr/>
          <a:lstStyle>
            <a:lvl1pPr>
              <a:buFont typeface="Arial"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hart Placeholder 3"/>
          <p:cNvSpPr>
            <a:spLocks noGrp="1"/>
          </p:cNvSpPr>
          <p:nvPr>
            <p:ph type="chart" sz="half" idx="2"/>
          </p:nvPr>
        </p:nvSpPr>
        <p:spPr>
          <a:xfrm>
            <a:off x="4686300" y="1943103"/>
            <a:ext cx="3695700" cy="4457700"/>
          </a:xfrm>
        </p:spPr>
        <p:txBody>
          <a:bodyPr/>
          <a:lstStyle/>
          <a:p>
            <a:pPr lvl="0"/>
            <a:endParaRPr lang="en-GB" noProof="0"/>
          </a:p>
        </p:txBody>
      </p:sp>
    </p:spTree>
    <p:extLst>
      <p:ext uri="{BB962C8B-B14F-4D97-AF65-F5344CB8AC3E}">
        <p14:creationId xmlns:p14="http://schemas.microsoft.com/office/powerpoint/2010/main" val="33964691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EE866732-13C2-479A-8181-450126A638FD}" type="slidenum">
              <a:rPr lang="fr-FR"/>
              <a:pPr>
                <a:defRPr/>
              </a:pPr>
              <a:t>‹N°›</a:t>
            </a:fld>
            <a:endParaRPr lang="fr-FR"/>
          </a:p>
        </p:txBody>
      </p:sp>
    </p:spTree>
    <p:extLst>
      <p:ext uri="{BB962C8B-B14F-4D97-AF65-F5344CB8AC3E}">
        <p14:creationId xmlns:p14="http://schemas.microsoft.com/office/powerpoint/2010/main" val="9339465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CBDC0416-734D-48BB-9671-669F6EDCAFB3}" type="slidenum">
              <a:rPr lang="fr-FR"/>
              <a:pPr>
                <a:defRPr/>
              </a:pPr>
              <a:t>‹N°›</a:t>
            </a:fld>
            <a:endParaRPr lang="fr-FR"/>
          </a:p>
        </p:txBody>
      </p:sp>
    </p:spTree>
    <p:extLst>
      <p:ext uri="{BB962C8B-B14F-4D97-AF65-F5344CB8AC3E}">
        <p14:creationId xmlns:p14="http://schemas.microsoft.com/office/powerpoint/2010/main" val="28350565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15FAA254-A86E-4AE0-B770-D01207854D06}" type="slidenum">
              <a:rPr lang="fr-FR"/>
              <a:pPr>
                <a:defRPr/>
              </a:pPr>
              <a:t>‹N°›</a:t>
            </a:fld>
            <a:endParaRPr lang="fr-FR"/>
          </a:p>
        </p:txBody>
      </p:sp>
    </p:spTree>
    <p:extLst>
      <p:ext uri="{BB962C8B-B14F-4D97-AF65-F5344CB8AC3E}">
        <p14:creationId xmlns:p14="http://schemas.microsoft.com/office/powerpoint/2010/main" val="1779362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DC2D563A-FB12-4982-A50B-F2F6927A35BD}" type="slidenum">
              <a:rPr lang="fr-FR"/>
              <a:pPr>
                <a:defRPr/>
              </a:pPr>
              <a:t>‹N°›</a:t>
            </a:fld>
            <a:endParaRPr lang="fr-FR"/>
          </a:p>
        </p:txBody>
      </p:sp>
    </p:spTree>
    <p:extLst>
      <p:ext uri="{BB962C8B-B14F-4D97-AF65-F5344CB8AC3E}">
        <p14:creationId xmlns:p14="http://schemas.microsoft.com/office/powerpoint/2010/main" val="34306182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vl1pPr>
          </a:lstStyle>
          <a:p>
            <a:pPr>
              <a:defRPr/>
            </a:pPr>
            <a:fld id="{7E30B824-9288-408C-B919-C89512CCDAD1}" type="slidenum">
              <a:rPr lang="fr-FR"/>
              <a:pPr>
                <a:defRPr/>
              </a:pPr>
              <a:t>‹N°›</a:t>
            </a:fld>
            <a:endParaRPr lang="fr-FR"/>
          </a:p>
        </p:txBody>
      </p:sp>
    </p:spTree>
    <p:extLst>
      <p:ext uri="{BB962C8B-B14F-4D97-AF65-F5344CB8AC3E}">
        <p14:creationId xmlns:p14="http://schemas.microsoft.com/office/powerpoint/2010/main" val="449090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vl1pPr>
          </a:lstStyle>
          <a:p>
            <a:pPr>
              <a:defRPr/>
            </a:pPr>
            <a:fld id="{AE43CFC3-7C61-428B-900F-B5B9212D44F8}" type="slidenum">
              <a:rPr lang="fr-FR"/>
              <a:pPr>
                <a:defRPr/>
              </a:pPr>
              <a:t>‹N°›</a:t>
            </a:fld>
            <a:endParaRPr lang="fr-FR"/>
          </a:p>
        </p:txBody>
      </p:sp>
    </p:spTree>
    <p:extLst>
      <p:ext uri="{BB962C8B-B14F-4D97-AF65-F5344CB8AC3E}">
        <p14:creationId xmlns:p14="http://schemas.microsoft.com/office/powerpoint/2010/main" val="16788575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vl1pPr>
          </a:lstStyle>
          <a:p>
            <a:pPr>
              <a:defRPr/>
            </a:pPr>
            <a:fld id="{EF24A349-0BA7-44FF-A012-309E85DB4192}" type="slidenum">
              <a:rPr lang="fr-FR"/>
              <a:pPr>
                <a:defRPr/>
              </a:pPr>
              <a:t>‹N°›</a:t>
            </a:fld>
            <a:endParaRPr lang="fr-FR"/>
          </a:p>
        </p:txBody>
      </p:sp>
    </p:spTree>
    <p:extLst>
      <p:ext uri="{BB962C8B-B14F-4D97-AF65-F5344CB8AC3E}">
        <p14:creationId xmlns:p14="http://schemas.microsoft.com/office/powerpoint/2010/main" val="37597041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D8542650-3FA7-4BC6-AA76-F903BE929AC9}" type="slidenum">
              <a:rPr lang="fr-FR"/>
              <a:pPr>
                <a:defRPr/>
              </a:pPr>
              <a:t>‹N°›</a:t>
            </a:fld>
            <a:endParaRPr lang="fr-FR"/>
          </a:p>
        </p:txBody>
      </p:sp>
    </p:spTree>
    <p:extLst>
      <p:ext uri="{BB962C8B-B14F-4D97-AF65-F5344CB8AC3E}">
        <p14:creationId xmlns:p14="http://schemas.microsoft.com/office/powerpoint/2010/main" val="175197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89" y="4406972"/>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3EF628B0-AE2A-4B7B-9840-77E04E5DF71E}" type="slidenum">
              <a:rPr lang="fr-FR" altLang="fr-FR"/>
              <a:pPr>
                <a:defRPr/>
              </a:pPr>
              <a:t>‹N°›</a:t>
            </a:fld>
            <a:endParaRPr lang="fr-FR" altLang="fr-FR" dirty="0"/>
          </a:p>
        </p:txBody>
      </p:sp>
    </p:spTree>
    <p:extLst>
      <p:ext uri="{BB962C8B-B14F-4D97-AF65-F5344CB8AC3E}">
        <p14:creationId xmlns:p14="http://schemas.microsoft.com/office/powerpoint/2010/main" val="14743815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51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6405F08E-158A-4DB0-9405-0E01AF4E7FD8}" type="slidenum">
              <a:rPr lang="fr-FR"/>
              <a:pPr>
                <a:defRPr/>
              </a:pPr>
              <a:t>‹N°›</a:t>
            </a:fld>
            <a:endParaRPr lang="fr-FR"/>
          </a:p>
        </p:txBody>
      </p:sp>
    </p:spTree>
    <p:extLst>
      <p:ext uri="{BB962C8B-B14F-4D97-AF65-F5344CB8AC3E}">
        <p14:creationId xmlns:p14="http://schemas.microsoft.com/office/powerpoint/2010/main" val="19278260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909FFF45-9A0B-4B28-BC8E-739BB44F48D6}" type="slidenum">
              <a:rPr lang="fr-FR"/>
              <a:pPr>
                <a:defRPr/>
              </a:pPr>
              <a:t>‹N°›</a:t>
            </a:fld>
            <a:endParaRPr lang="fr-FR"/>
          </a:p>
        </p:txBody>
      </p:sp>
    </p:spTree>
    <p:extLst>
      <p:ext uri="{BB962C8B-B14F-4D97-AF65-F5344CB8AC3E}">
        <p14:creationId xmlns:p14="http://schemas.microsoft.com/office/powerpoint/2010/main" val="4933301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96BB2AE9-DD9B-4498-BC69-FFECA53B2524}" type="slidenum">
              <a:rPr lang="fr-FR"/>
              <a:pPr>
                <a:defRPr/>
              </a:pPr>
              <a:t>‹N°›</a:t>
            </a:fld>
            <a:endParaRPr lang="fr-FR"/>
          </a:p>
        </p:txBody>
      </p:sp>
    </p:spTree>
    <p:extLst>
      <p:ext uri="{BB962C8B-B14F-4D97-AF65-F5344CB8AC3E}">
        <p14:creationId xmlns:p14="http://schemas.microsoft.com/office/powerpoint/2010/main" val="36719402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E965930F-9414-4238-95F3-8ED807C0E81A}" type="slidenum">
              <a:rPr lang="fr-FR"/>
              <a:pPr>
                <a:defRPr/>
              </a:pPr>
              <a:t>‹N°›</a:t>
            </a:fld>
            <a:endParaRPr lang="fr-FR"/>
          </a:p>
        </p:txBody>
      </p:sp>
    </p:spTree>
    <p:extLst>
      <p:ext uri="{BB962C8B-B14F-4D97-AF65-F5344CB8AC3E}">
        <p14:creationId xmlns:p14="http://schemas.microsoft.com/office/powerpoint/2010/main" val="302683722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4306BB6F-F2F1-4852-B130-3D18803E7E51}" type="slidenum">
              <a:rPr lang="fr-FR"/>
              <a:pPr>
                <a:defRPr/>
              </a:pPr>
              <a:t>‹N°›</a:t>
            </a:fld>
            <a:endParaRPr lang="fr-FR"/>
          </a:p>
        </p:txBody>
      </p:sp>
    </p:spTree>
    <p:extLst>
      <p:ext uri="{BB962C8B-B14F-4D97-AF65-F5344CB8AC3E}">
        <p14:creationId xmlns:p14="http://schemas.microsoft.com/office/powerpoint/2010/main" val="32760663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B2FF6F71-112B-4195-B9B0-DDA2EFC965B3}" type="slidenum">
              <a:rPr lang="fr-FR"/>
              <a:pPr>
                <a:defRPr/>
              </a:pPr>
              <a:t>‹N°›</a:t>
            </a:fld>
            <a:endParaRPr lang="fr-FR"/>
          </a:p>
        </p:txBody>
      </p:sp>
    </p:spTree>
    <p:extLst>
      <p:ext uri="{BB962C8B-B14F-4D97-AF65-F5344CB8AC3E}">
        <p14:creationId xmlns:p14="http://schemas.microsoft.com/office/powerpoint/2010/main" val="21594968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DA947CD1-6B7A-4E81-95DC-D19E466B6EA1}"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337015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75754608-9A6B-4892-B81E-C1E75D1BE030}"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7802648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F5CC546A-C9FB-4999-8BDC-7A287A1B5132}"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11658634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25C15604-EBF9-4EAD-88D9-883262882E0F}"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1073628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795867" y="1566870"/>
            <a:ext cx="3612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43778" y="1566870"/>
            <a:ext cx="3612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0BA523D7-F8F6-412D-AB06-F466972B7A92}" type="slidenum">
              <a:rPr lang="fr-FR" altLang="fr-FR"/>
              <a:pPr>
                <a:defRPr/>
              </a:pPr>
              <a:t>‹N°›</a:t>
            </a:fld>
            <a:endParaRPr lang="fr-FR" altLang="fr-FR" dirty="0"/>
          </a:p>
        </p:txBody>
      </p:sp>
    </p:spTree>
    <p:extLst>
      <p:ext uri="{BB962C8B-B14F-4D97-AF65-F5344CB8AC3E}">
        <p14:creationId xmlns:p14="http://schemas.microsoft.com/office/powerpoint/2010/main" val="237246463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fld id="{C26C50BF-E63E-48F8-B656-623A563478EB}"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29483075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fld id="{7AA1A385-C675-4E82-AFF8-3F9B41E9A2DF}"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1443361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fld id="{F0C02F19-FF5A-4659-A49C-801194456D70}"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33266468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11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6F769E1F-9241-48A0-8786-16AF70C72560}"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3976314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97"/>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CA0205C9-F417-4F8F-8EE6-362939C3206B}"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24477369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E09F500F-DD1D-40F4-9DC9-524C4C6E6B5C}"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31483200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E4B7E19D-B577-404B-899F-BD3A2AAC81C0}"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2114298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fld id="{8D1BC85B-1E27-466C-976E-BFE8445714BE}"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212136304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BAFD9C31-2B63-44E6-ACEC-9EAD449169B8}"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3262990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2288AFA-E78C-483B-94E6-F6A744CD75BA}"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2508225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7"/>
            <a:ext cx="404001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378" y="1535117"/>
            <a:ext cx="404142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26E609DF-37E1-4C88-9558-880973300FA4}" type="slidenum">
              <a:rPr lang="fr-FR" altLang="fr-FR"/>
              <a:pPr>
                <a:defRPr/>
              </a:pPr>
              <a:t>‹N°›</a:t>
            </a:fld>
            <a:endParaRPr lang="fr-FR" altLang="fr-FR" dirty="0"/>
          </a:p>
        </p:txBody>
      </p:sp>
    </p:spTree>
    <p:extLst>
      <p:ext uri="{BB962C8B-B14F-4D97-AF65-F5344CB8AC3E}">
        <p14:creationId xmlns:p14="http://schemas.microsoft.com/office/powerpoint/2010/main" val="17058271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D52B6670-C23E-4C8C-9C65-238D52238988}" type="slidenum">
              <a:rPr lang="fr-FR"/>
              <a:pPr>
                <a:defRPr/>
              </a:pPr>
              <a:t>‹N°›</a:t>
            </a:fld>
            <a:endParaRPr lang="fr-FR"/>
          </a:p>
        </p:txBody>
      </p:sp>
    </p:spTree>
    <p:extLst>
      <p:ext uri="{BB962C8B-B14F-4D97-AF65-F5344CB8AC3E}">
        <p14:creationId xmlns:p14="http://schemas.microsoft.com/office/powerpoint/2010/main" val="31662240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D0CEB9DE-4396-4F5B-9C0D-CCA8023B5B4C}" type="slidenum">
              <a:rPr lang="fr-FR"/>
              <a:pPr>
                <a:defRPr/>
              </a:pPr>
              <a:t>‹N°›</a:t>
            </a:fld>
            <a:endParaRPr lang="fr-FR"/>
          </a:p>
        </p:txBody>
      </p:sp>
    </p:spTree>
    <p:extLst>
      <p:ext uri="{BB962C8B-B14F-4D97-AF65-F5344CB8AC3E}">
        <p14:creationId xmlns:p14="http://schemas.microsoft.com/office/powerpoint/2010/main" val="40194836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CBA9CA8B-67DD-41B2-B564-3B8EB03C5A7F}" type="slidenum">
              <a:rPr lang="fr-FR"/>
              <a:pPr>
                <a:defRPr/>
              </a:pPr>
              <a:t>‹N°›</a:t>
            </a:fld>
            <a:endParaRPr lang="fr-FR"/>
          </a:p>
        </p:txBody>
      </p:sp>
    </p:spTree>
    <p:extLst>
      <p:ext uri="{BB962C8B-B14F-4D97-AF65-F5344CB8AC3E}">
        <p14:creationId xmlns:p14="http://schemas.microsoft.com/office/powerpoint/2010/main" val="24566939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6"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7"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C87B809A-2048-418D-9B0A-C004F36EC521}" type="slidenum">
              <a:rPr lang="fr-FR"/>
              <a:pPr>
                <a:defRPr/>
              </a:pPr>
              <a:t>‹N°›</a:t>
            </a:fld>
            <a:endParaRPr lang="fr-FR"/>
          </a:p>
        </p:txBody>
      </p:sp>
    </p:spTree>
    <p:extLst>
      <p:ext uri="{BB962C8B-B14F-4D97-AF65-F5344CB8AC3E}">
        <p14:creationId xmlns:p14="http://schemas.microsoft.com/office/powerpoint/2010/main" val="16533855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8"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9"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A35068B5-59AD-4E31-B350-8DF4B953ADDD}" type="slidenum">
              <a:rPr lang="fr-FR"/>
              <a:pPr>
                <a:defRPr/>
              </a:pPr>
              <a:t>‹N°›</a:t>
            </a:fld>
            <a:endParaRPr lang="fr-FR"/>
          </a:p>
        </p:txBody>
      </p:sp>
    </p:spTree>
    <p:extLst>
      <p:ext uri="{BB962C8B-B14F-4D97-AF65-F5344CB8AC3E}">
        <p14:creationId xmlns:p14="http://schemas.microsoft.com/office/powerpoint/2010/main" val="3083907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4"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5"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E896F831-F724-4575-8F77-C2D05ECC58D2}" type="slidenum">
              <a:rPr lang="fr-FR"/>
              <a:pPr>
                <a:defRPr/>
              </a:pPr>
              <a:t>‹N°›</a:t>
            </a:fld>
            <a:endParaRPr lang="fr-FR"/>
          </a:p>
        </p:txBody>
      </p:sp>
    </p:spTree>
    <p:extLst>
      <p:ext uri="{BB962C8B-B14F-4D97-AF65-F5344CB8AC3E}">
        <p14:creationId xmlns:p14="http://schemas.microsoft.com/office/powerpoint/2010/main" val="37667787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3"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4"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743EE3F0-F8A4-4143-A3E6-AC93BCCF9A2F}" type="slidenum">
              <a:rPr lang="fr-FR"/>
              <a:pPr>
                <a:defRPr/>
              </a:pPr>
              <a:t>‹N°›</a:t>
            </a:fld>
            <a:endParaRPr lang="fr-FR"/>
          </a:p>
        </p:txBody>
      </p:sp>
    </p:spTree>
    <p:extLst>
      <p:ext uri="{BB962C8B-B14F-4D97-AF65-F5344CB8AC3E}">
        <p14:creationId xmlns:p14="http://schemas.microsoft.com/office/powerpoint/2010/main" val="19014211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6"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7"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291E8F21-2BC6-4DEE-81E4-AC07D0D6F082}" type="slidenum">
              <a:rPr lang="fr-FR"/>
              <a:pPr>
                <a:defRPr/>
              </a:pPr>
              <a:t>‹N°›</a:t>
            </a:fld>
            <a:endParaRPr lang="fr-FR"/>
          </a:p>
        </p:txBody>
      </p:sp>
    </p:spTree>
    <p:extLst>
      <p:ext uri="{BB962C8B-B14F-4D97-AF65-F5344CB8AC3E}">
        <p14:creationId xmlns:p14="http://schemas.microsoft.com/office/powerpoint/2010/main" val="74327883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6"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7"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7DEB678C-8A48-4189-B4CE-A4640259DC52}" type="slidenum">
              <a:rPr lang="fr-FR"/>
              <a:pPr>
                <a:defRPr/>
              </a:pPr>
              <a:t>‹N°›</a:t>
            </a:fld>
            <a:endParaRPr lang="fr-FR"/>
          </a:p>
        </p:txBody>
      </p:sp>
    </p:spTree>
    <p:extLst>
      <p:ext uri="{BB962C8B-B14F-4D97-AF65-F5344CB8AC3E}">
        <p14:creationId xmlns:p14="http://schemas.microsoft.com/office/powerpoint/2010/main" val="5704514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0E8621D2-C4D5-4C9E-80B4-C26AE67A7E4B}" type="slidenum">
              <a:rPr lang="fr-FR"/>
              <a:pPr>
                <a:defRPr/>
              </a:pPr>
              <a:t>‹N°›</a:t>
            </a:fld>
            <a:endParaRPr lang="fr-FR"/>
          </a:p>
        </p:txBody>
      </p:sp>
    </p:spTree>
    <p:extLst>
      <p:ext uri="{BB962C8B-B14F-4D97-AF65-F5344CB8AC3E}">
        <p14:creationId xmlns:p14="http://schemas.microsoft.com/office/powerpoint/2010/main" val="2036408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1F50625B-9EFF-485E-BC33-36F6F38545B4}" type="slidenum">
              <a:rPr lang="fr-FR" altLang="fr-FR"/>
              <a:pPr>
                <a:defRPr/>
              </a:pPr>
              <a:t>‹N°›</a:t>
            </a:fld>
            <a:endParaRPr lang="fr-FR" altLang="fr-FR" dirty="0"/>
          </a:p>
        </p:txBody>
      </p:sp>
    </p:spTree>
    <p:extLst>
      <p:ext uri="{BB962C8B-B14F-4D97-AF65-F5344CB8AC3E}">
        <p14:creationId xmlns:p14="http://schemas.microsoft.com/office/powerpoint/2010/main" val="164056762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9D0B3D8C-2FC0-403F-9A10-4C82E4AEA06E}" type="slidenum">
              <a:rPr lang="fr-FR"/>
              <a:pPr>
                <a:defRPr/>
              </a:pPr>
              <a:t>‹N°›</a:t>
            </a:fld>
            <a:endParaRPr lang="fr-FR"/>
          </a:p>
        </p:txBody>
      </p:sp>
    </p:spTree>
    <p:extLst>
      <p:ext uri="{BB962C8B-B14F-4D97-AF65-F5344CB8AC3E}">
        <p14:creationId xmlns:p14="http://schemas.microsoft.com/office/powerpoint/2010/main" val="98652255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C1A34031-C4B8-4B52-902F-A0CC6B112A7F}" type="slidenum">
              <a:rPr lang="fr-FR"/>
              <a:pPr>
                <a:defRPr/>
              </a:pPr>
              <a:t>‹N°›</a:t>
            </a:fld>
            <a:endParaRPr lang="fr-FR"/>
          </a:p>
        </p:txBody>
      </p:sp>
    </p:spTree>
    <p:extLst>
      <p:ext uri="{BB962C8B-B14F-4D97-AF65-F5344CB8AC3E}">
        <p14:creationId xmlns:p14="http://schemas.microsoft.com/office/powerpoint/2010/main" val="7724015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5"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6"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5DA1AC14-5E7D-426E-9A54-0989C804D4C4}" type="slidenum">
              <a:rPr lang="fr-FR"/>
              <a:pPr>
                <a:defRPr/>
              </a:pPr>
              <a:t>‹N°›</a:t>
            </a:fld>
            <a:endParaRPr lang="fr-FR"/>
          </a:p>
        </p:txBody>
      </p:sp>
    </p:spTree>
    <p:extLst>
      <p:ext uri="{BB962C8B-B14F-4D97-AF65-F5344CB8AC3E}">
        <p14:creationId xmlns:p14="http://schemas.microsoft.com/office/powerpoint/2010/main" val="4260301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6"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7"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01E53E7E-C5A7-4744-AEF6-9C07A363B864}" type="slidenum">
              <a:rPr lang="fr-FR"/>
              <a:pPr>
                <a:defRPr/>
              </a:pPr>
              <a:t>‹N°›</a:t>
            </a:fld>
            <a:endParaRPr lang="fr-FR"/>
          </a:p>
        </p:txBody>
      </p:sp>
    </p:spTree>
    <p:extLst>
      <p:ext uri="{BB962C8B-B14F-4D97-AF65-F5344CB8AC3E}">
        <p14:creationId xmlns:p14="http://schemas.microsoft.com/office/powerpoint/2010/main" val="21578255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810000" cy="4114800"/>
          </a:xfrm>
        </p:spPr>
        <p:txBody>
          <a:bodyPr/>
          <a:lstStyle/>
          <a:p>
            <a:pPr lvl="0"/>
            <a:endParaRPr lang="fr-FR" noProof="0"/>
          </a:p>
        </p:txBody>
      </p:sp>
      <p:sp>
        <p:nvSpPr>
          <p:cNvPr id="5" name="Rectangle 4"/>
          <p:cNvSpPr>
            <a:spLocks noGrp="1" noChangeArrowheads="1"/>
          </p:cNvSpPr>
          <p:nvPr>
            <p:ph type="dt" sz="half" idx="10"/>
          </p:nvPr>
        </p:nvSpPr>
        <p:spPr/>
        <p:txBody>
          <a:bodyPr/>
          <a:lstStyle>
            <a:lvl1pPr>
              <a:lnSpc>
                <a:spcPct val="87000"/>
              </a:lnSpc>
              <a:spcBef>
                <a:spcPct val="30000"/>
              </a:spcBef>
              <a:defRPr b="1"/>
            </a:lvl1pPr>
          </a:lstStyle>
          <a:p>
            <a:pPr>
              <a:defRPr/>
            </a:pPr>
            <a:endParaRPr lang="fr-FR"/>
          </a:p>
        </p:txBody>
      </p:sp>
      <p:sp>
        <p:nvSpPr>
          <p:cNvPr id="6" name="Rectangle 5"/>
          <p:cNvSpPr>
            <a:spLocks noGrp="1" noChangeArrowheads="1"/>
          </p:cNvSpPr>
          <p:nvPr>
            <p:ph type="ftr" sz="quarter" idx="11"/>
          </p:nvPr>
        </p:nvSpPr>
        <p:spPr/>
        <p:txBody>
          <a:bodyPr/>
          <a:lstStyle>
            <a:lvl1pPr>
              <a:lnSpc>
                <a:spcPct val="87000"/>
              </a:lnSpc>
              <a:spcBef>
                <a:spcPct val="30000"/>
              </a:spcBef>
              <a:defRPr b="1"/>
            </a:lvl1pPr>
          </a:lstStyle>
          <a:p>
            <a:pPr>
              <a:defRPr/>
            </a:pPr>
            <a:r>
              <a:rPr lang="fr-FR"/>
              <a:t>JC Lucet, GH Bichat - Cl. Bernard</a:t>
            </a:r>
          </a:p>
        </p:txBody>
      </p:sp>
      <p:sp>
        <p:nvSpPr>
          <p:cNvPr id="7" name="Rectangle 6"/>
          <p:cNvSpPr>
            <a:spLocks noGrp="1" noChangeArrowheads="1"/>
          </p:cNvSpPr>
          <p:nvPr>
            <p:ph type="sldNum" sz="quarter" idx="12"/>
          </p:nvPr>
        </p:nvSpPr>
        <p:spPr/>
        <p:txBody>
          <a:bodyPr/>
          <a:lstStyle>
            <a:lvl1pPr>
              <a:lnSpc>
                <a:spcPct val="87000"/>
              </a:lnSpc>
              <a:spcBef>
                <a:spcPct val="30000"/>
              </a:spcBef>
              <a:defRPr b="1"/>
            </a:lvl1pPr>
          </a:lstStyle>
          <a:p>
            <a:pPr>
              <a:defRPr/>
            </a:pPr>
            <a:fld id="{F59640D2-6CF2-4107-911B-9547CB70AE2A}" type="slidenum">
              <a:rPr lang="fr-FR"/>
              <a:pPr>
                <a:defRPr/>
              </a:pPr>
              <a:t>‹N°›</a:t>
            </a:fld>
            <a:endParaRPr lang="fr-FR"/>
          </a:p>
        </p:txBody>
      </p:sp>
    </p:spTree>
    <p:extLst>
      <p:ext uri="{BB962C8B-B14F-4D97-AF65-F5344CB8AC3E}">
        <p14:creationId xmlns:p14="http://schemas.microsoft.com/office/powerpoint/2010/main" val="2628961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04B23EA-64EE-49A5-A3B7-0B2155D5640A}" type="datetime1">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120319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0FD752E-7CF7-4A34-90AA-06DC5EA07C36}" type="datetime1">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893698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61645CD-89C6-42F9-9511-B48346CEF5B4}" type="datetime1">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188836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BA54314-FC2F-4666-B566-9DECB730E41F}" type="datetime1">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42624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1B6E183-0E66-4900-B947-B1235357BACF}" type="datetime1">
              <a:rPr lang="fr-FR" smtClean="0">
                <a:solidFill>
                  <a:prstClr val="black">
                    <a:tint val="75000"/>
                  </a:prstClr>
                </a:solidFill>
              </a:rPr>
              <a:pPr/>
              <a:t>29/11/2019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70870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123377DE-93F8-40CD-B0D8-3A60AA1B2988}" type="slidenum">
              <a:rPr lang="fr-FR" altLang="fr-FR"/>
              <a:pPr>
                <a:defRPr/>
              </a:pPr>
              <a:t>‹N°›</a:t>
            </a:fld>
            <a:endParaRPr lang="fr-FR" altLang="fr-FR" dirty="0"/>
          </a:p>
        </p:txBody>
      </p:sp>
    </p:spTree>
    <p:extLst>
      <p:ext uri="{BB962C8B-B14F-4D97-AF65-F5344CB8AC3E}">
        <p14:creationId xmlns:p14="http://schemas.microsoft.com/office/powerpoint/2010/main" val="41117664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EAFECB8-4FCF-4DD7-9869-C4EE7ACABC5A}" type="datetime1">
              <a:rPr lang="fr-FR" smtClean="0">
                <a:solidFill>
                  <a:prstClr val="black">
                    <a:tint val="75000"/>
                  </a:prstClr>
                </a:solidFill>
              </a:rPr>
              <a:pPr/>
              <a:t>29/11/2019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695494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642EF33-A141-4225-984C-DFD36A41C9A0}" type="datetime1">
              <a:rPr lang="fr-FR" smtClean="0">
                <a:solidFill>
                  <a:prstClr val="black">
                    <a:tint val="75000"/>
                  </a:prstClr>
                </a:solidFill>
              </a:rPr>
              <a:pPr/>
              <a:t>29/11/2019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748238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CF415DE-C7D3-4F9B-BB39-4E609E2A7C98}" type="datetime1">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412518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AA8B522-E852-4E37-83CD-76B495078BE5}" type="datetime1">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770390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1FE98DF-BD44-416B-90A9-C596FF1025E0}" type="datetime1">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005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4"/>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4"/>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4F4F3C2-B510-47E9-864E-D33F952D4676}" type="datetime1">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6811ABD-E920-41D2-8843-4370BC909D6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409614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71550" y="274644"/>
            <a:ext cx="7715250" cy="777875"/>
          </a:xfrm>
        </p:spPr>
        <p:txBody>
          <a:bodyPr/>
          <a:lstStyle/>
          <a:p>
            <a:r>
              <a:rPr lang="fr-FR"/>
              <a:t>Cliquez pour modifier le style du titre</a:t>
            </a:r>
          </a:p>
        </p:txBody>
      </p:sp>
      <p:sp>
        <p:nvSpPr>
          <p:cNvPr id="3" name="Espace réservé du graphique 2"/>
          <p:cNvSpPr>
            <a:spLocks noGrp="1"/>
          </p:cNvSpPr>
          <p:nvPr>
            <p:ph type="chart" idx="1"/>
          </p:nvPr>
        </p:nvSpPr>
        <p:spPr>
          <a:xfrm>
            <a:off x="457200" y="1600206"/>
            <a:ext cx="8229600" cy="4525963"/>
          </a:xfrm>
        </p:spPr>
        <p:txBody>
          <a:bodyPr/>
          <a:lstStyle/>
          <a:p>
            <a:pPr lvl="0"/>
            <a:endParaRPr lang="fr-FR" noProof="0"/>
          </a:p>
        </p:txBody>
      </p:sp>
      <p:sp>
        <p:nvSpPr>
          <p:cNvPr id="4" name="Rectangle 4"/>
          <p:cNvSpPr>
            <a:spLocks noGrp="1" noChangeArrowheads="1"/>
          </p:cNvSpPr>
          <p:nvPr>
            <p:ph type="dt" sz="half" idx="10"/>
          </p:nvPr>
        </p:nvSpPr>
        <p:spPr>
          <a:ln/>
        </p:spPr>
        <p:txBody>
          <a:bodyPr/>
          <a:lstStyle>
            <a:lvl1pPr>
              <a:defRPr/>
            </a:lvl1pPr>
          </a:lstStyle>
          <a:p>
            <a:pPr>
              <a:defRPr/>
            </a:pPr>
            <a:fld id="{90528B03-C8FA-4CF2-B36E-4D05C84D917D}" type="datetime1">
              <a:rPr lang="fr-FR" smtClean="0">
                <a:solidFill>
                  <a:prstClr val="black">
                    <a:tint val="75000"/>
                  </a:prstClr>
                </a:solidFill>
              </a:rPr>
              <a:pPr>
                <a:defRPr/>
              </a:pPr>
              <a:t>29/11/2019</a:t>
            </a:fld>
            <a:endParaRPr lang="fr-FR">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548FBBC4-C45C-4639-8094-D23BFFF165DE}" type="slidenum">
              <a:rPr lang="fr-FR" altLang="fr-FR">
                <a:solidFill>
                  <a:prstClr val="black">
                    <a:tint val="75000"/>
                  </a:prstClr>
                </a:solidFill>
              </a:rPr>
              <a:pPr/>
              <a:t>‹N°›</a:t>
            </a:fld>
            <a:endParaRPr lang="fr-FR" altLang="fr-FR">
              <a:solidFill>
                <a:prstClr val="black">
                  <a:tint val="75000"/>
                </a:prstClr>
              </a:solidFill>
            </a:endParaRPr>
          </a:p>
        </p:txBody>
      </p:sp>
    </p:spTree>
    <p:extLst>
      <p:ext uri="{BB962C8B-B14F-4D97-AF65-F5344CB8AC3E}">
        <p14:creationId xmlns:p14="http://schemas.microsoft.com/office/powerpoint/2010/main" val="1044672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47800"/>
            <a:ext cx="9156700" cy="757238"/>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7" name="Freeform 5"/>
            <p:cNvSpPr>
              <a:spLocks/>
            </p:cNvSpPr>
            <p:nvPr/>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21" name="Freeform 19"/>
            <p:cNvSpPr>
              <a:spLocks/>
            </p:cNvSpPr>
            <p:nvPr/>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24" name="Freeform 22"/>
            <p:cNvSpPr>
              <a:spLocks/>
            </p:cNvSpPr>
            <p:nvPr/>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25" name="Freeform 23"/>
            <p:cNvSpPr>
              <a:spLocks/>
            </p:cNvSpPr>
            <p:nvPr/>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grpSp>
      <p:sp>
        <p:nvSpPr>
          <p:cNvPr id="32797" name="Rectangle 29"/>
          <p:cNvSpPr>
            <a:spLocks noGrp="1" noChangeArrowheads="1"/>
          </p:cNvSpPr>
          <p:nvPr>
            <p:ph type="ctrTitle"/>
          </p:nvPr>
        </p:nvSpPr>
        <p:spPr>
          <a:xfrm>
            <a:off x="685800" y="2286000"/>
            <a:ext cx="7772400" cy="1143000"/>
          </a:xfrm>
        </p:spPr>
        <p:txBody>
          <a:bodyPr/>
          <a:lstStyle>
            <a:lvl1pPr>
              <a:defRPr/>
            </a:lvl1pPr>
          </a:lstStyle>
          <a:p>
            <a:r>
              <a:rPr lang="en-US"/>
              <a:t>Cliquer pour modifier le style du titre du masque</a:t>
            </a:r>
          </a:p>
        </p:txBody>
      </p:sp>
      <p:sp>
        <p:nvSpPr>
          <p:cNvPr id="32798" name="Rectangle 30"/>
          <p:cNvSpPr>
            <a:spLocks noGrp="1" noChangeArrowheads="1"/>
          </p:cNvSpPr>
          <p:nvPr>
            <p:ph type="subTitle" idx="1"/>
          </p:nvPr>
        </p:nvSpPr>
        <p:spPr>
          <a:xfrm>
            <a:off x="1371600" y="4114800"/>
            <a:ext cx="6400800" cy="1752600"/>
          </a:xfrm>
        </p:spPr>
        <p:txBody>
          <a:bodyPr/>
          <a:lstStyle>
            <a:lvl1pPr marL="0" indent="0" algn="ctr">
              <a:buFontTx/>
              <a:buNone/>
              <a:defRPr/>
            </a:lvl1pPr>
          </a:lstStyle>
          <a:p>
            <a:r>
              <a:rPr lang="en-US"/>
              <a:t>Cliquer pour modifier le style des sous-titres du masque</a:t>
            </a:r>
          </a:p>
        </p:txBody>
      </p:sp>
      <p:sp>
        <p:nvSpPr>
          <p:cNvPr id="27" name="Rectangle 31"/>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a:lvl1pPr>
          </a:lstStyle>
          <a:p>
            <a:pPr algn="l"/>
            <a:endParaRPr lang="fr-FR" altLang="fr-FR" smtClean="0">
              <a:solidFill>
                <a:srgbClr val="545472"/>
              </a:solidFill>
              <a:latin typeface="Tahoma" pitchFamily="34" charset="0"/>
              <a:ea typeface="ＭＳ Ｐゴシック" pitchFamily="34" charset="-128"/>
            </a:endParaRPr>
          </a:p>
        </p:txBody>
      </p:sp>
      <p:sp>
        <p:nvSpPr>
          <p:cNvPr id="28" name="Rectangle 32"/>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a:lvl1pPr>
          </a:lstStyle>
          <a:p>
            <a:endParaRPr lang="fr-FR" altLang="fr-FR" smtClean="0">
              <a:solidFill>
                <a:srgbClr val="545472"/>
              </a:solidFill>
              <a:latin typeface="Tahoma" pitchFamily="34" charset="0"/>
              <a:ea typeface="ＭＳ Ｐゴシック" pitchFamily="34" charset="-128"/>
            </a:endParaRPr>
          </a:p>
        </p:txBody>
      </p:sp>
      <p:sp>
        <p:nvSpPr>
          <p:cNvPr id="29" name="Rectangle 33"/>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fld id="{2319C637-9879-49F5-BA30-59E81E108D47}" type="slidenum">
              <a:rPr lang="en-US" altLang="fr-FR" smtClean="0">
                <a:solidFill>
                  <a:srgbClr val="545472"/>
                </a:solidFill>
                <a:latin typeface="Tahoma" pitchFamily="34" charset="0"/>
                <a:ea typeface="ＭＳ Ｐゴシック" pitchFamily="34" charset="-128"/>
              </a:rPr>
              <a:pPr/>
              <a:t>‹N°›</a:t>
            </a:fld>
            <a:endParaRPr lang="en-US" altLang="fr-FR" smtClean="0">
              <a:solidFill>
                <a:srgbClr val="545472"/>
              </a:solidFill>
              <a:latin typeface="Tahoma" pitchFamily="34" charset="0"/>
              <a:ea typeface="ＭＳ Ｐゴシック" pitchFamily="34" charset="-128"/>
            </a:endParaRPr>
          </a:p>
        </p:txBody>
      </p:sp>
    </p:spTree>
    <p:extLst>
      <p:ext uri="{BB962C8B-B14F-4D97-AF65-F5344CB8AC3E}">
        <p14:creationId xmlns:p14="http://schemas.microsoft.com/office/powerpoint/2010/main" val="25556665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7386791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Tree>
    <p:extLst>
      <p:ext uri="{BB962C8B-B14F-4D97-AF65-F5344CB8AC3E}">
        <p14:creationId xmlns:p14="http://schemas.microsoft.com/office/powerpoint/2010/main" val="3644724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73073"/>
            <a:ext cx="3008489"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756" y="273220"/>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3"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5C86A661-C81F-4A4A-8AA7-0E3507DADC92}" type="slidenum">
              <a:rPr lang="fr-FR" altLang="fr-FR"/>
              <a:pPr>
                <a:defRPr/>
              </a:pPr>
              <a:t>‹N°›</a:t>
            </a:fld>
            <a:endParaRPr lang="fr-FR" altLang="fr-FR" dirty="0"/>
          </a:p>
        </p:txBody>
      </p:sp>
    </p:spTree>
    <p:extLst>
      <p:ext uri="{BB962C8B-B14F-4D97-AF65-F5344CB8AC3E}">
        <p14:creationId xmlns:p14="http://schemas.microsoft.com/office/powerpoint/2010/main" val="33382156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0" y="1844675"/>
            <a:ext cx="44958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844675"/>
            <a:ext cx="44958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6880829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031541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Tree>
    <p:extLst>
      <p:ext uri="{BB962C8B-B14F-4D97-AF65-F5344CB8AC3E}">
        <p14:creationId xmlns:p14="http://schemas.microsoft.com/office/powerpoint/2010/main" val="34069110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7284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4990286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433816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8716059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0"/>
            <a:ext cx="2286000" cy="5619750"/>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0" y="762000"/>
            <a:ext cx="6705600" cy="5619750"/>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1449614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1301750"/>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0" y="1557338"/>
            <a:ext cx="4495800" cy="5300662"/>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557338"/>
            <a:ext cx="4495800" cy="5300662"/>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1776776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6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87686" indent="0" algn="ctr">
              <a:buNone/>
              <a:defRPr/>
            </a:lvl2pPr>
            <a:lvl3pPr marL="975372" indent="0" algn="ctr">
              <a:buNone/>
              <a:defRPr/>
            </a:lvl3pPr>
            <a:lvl4pPr marL="1463058" indent="0" algn="ctr">
              <a:buNone/>
              <a:defRPr/>
            </a:lvl4pPr>
            <a:lvl5pPr marL="1950744" indent="0" algn="ctr">
              <a:buNone/>
              <a:defRPr/>
            </a:lvl5pPr>
            <a:lvl6pPr marL="2438430" indent="0" algn="ctr">
              <a:buNone/>
              <a:defRPr/>
            </a:lvl6pPr>
            <a:lvl7pPr marL="2926117" indent="0" algn="ctr">
              <a:buNone/>
              <a:defRPr/>
            </a:lvl7pPr>
            <a:lvl8pPr marL="3413803" indent="0" algn="ctr">
              <a:buNone/>
              <a:defRPr/>
            </a:lvl8pPr>
            <a:lvl9pPr marL="3901489"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eaLnBrk="0" fontAlgn="base" hangingPunct="0">
              <a:spcBef>
                <a:spcPct val="0"/>
              </a:spcBef>
              <a:spcAft>
                <a:spcPct val="0"/>
              </a:spcAft>
              <a:defRPr/>
            </a:pPr>
            <a:fld id="{255C7B40-8321-4E43-AFCA-D3DC033FEFBA}"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5" name="Espace réservé du pied de page 4"/>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6" name="Espace réservé du numéro de diapositive 5"/>
          <p:cNvSpPr>
            <a:spLocks noGrp="1"/>
          </p:cNvSpPr>
          <p:nvPr>
            <p:ph type="sldNum" sz="quarter" idx="12"/>
          </p:nvPr>
        </p:nvSpPr>
        <p:spPr/>
        <p:txBody>
          <a:bodyPr/>
          <a:lstStyle>
            <a:lvl1pPr>
              <a:defRPr/>
            </a:lvl1pPr>
          </a:lstStyle>
          <a:p>
            <a:pPr eaLnBrk="0" fontAlgn="base" hangingPunct="0">
              <a:spcBef>
                <a:spcPct val="0"/>
              </a:spcBef>
              <a:spcAft>
                <a:spcPct val="0"/>
              </a:spcAft>
              <a:defRPr/>
            </a:pPr>
            <a:fld id="{27564B38-B2F4-482A-80B6-AF73D5CB691F}"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566547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11" y="4800629"/>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111" y="53677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ED6B1069-BAF5-4611-BA3C-4136E5636662}" type="slidenum">
              <a:rPr lang="fr-FR" altLang="fr-FR"/>
              <a:pPr>
                <a:defRPr/>
              </a:pPr>
              <a:t>‹N°›</a:t>
            </a:fld>
            <a:endParaRPr lang="fr-FR" altLang="fr-FR" dirty="0"/>
          </a:p>
        </p:txBody>
      </p:sp>
    </p:spTree>
    <p:extLst>
      <p:ext uri="{BB962C8B-B14F-4D97-AF65-F5344CB8AC3E}">
        <p14:creationId xmlns:p14="http://schemas.microsoft.com/office/powerpoint/2010/main" val="151018773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eaLnBrk="0" fontAlgn="base" hangingPunct="0">
              <a:spcBef>
                <a:spcPct val="0"/>
              </a:spcBef>
              <a:spcAft>
                <a:spcPct val="0"/>
              </a:spcAft>
              <a:defRPr/>
            </a:pPr>
            <a:fld id="{D8EC455D-6962-4DDF-91C7-6AD512434A99}"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5" name="Espace réservé du pied de page 4"/>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dirty="0">
              <a:solidFill>
                <a:srgbClr val="000000"/>
              </a:solidFill>
              <a:latin typeface="Times New Roman" pitchFamily="18" charset="0"/>
            </a:endParaRPr>
          </a:p>
        </p:txBody>
      </p:sp>
      <p:sp>
        <p:nvSpPr>
          <p:cNvPr id="6" name="Espace réservé du numéro de diapositive 5"/>
          <p:cNvSpPr>
            <a:spLocks noGrp="1"/>
          </p:cNvSpPr>
          <p:nvPr>
            <p:ph type="sldNum" sz="quarter" idx="12"/>
          </p:nvPr>
        </p:nvSpPr>
        <p:spPr/>
        <p:txBody>
          <a:bodyPr/>
          <a:lstStyle>
            <a:lvl1pPr>
              <a:defRPr/>
            </a:lvl1pPr>
          </a:lstStyle>
          <a:p>
            <a:pPr eaLnBrk="0" fontAlgn="base" hangingPunct="0">
              <a:spcBef>
                <a:spcPct val="0"/>
              </a:spcBef>
              <a:spcAft>
                <a:spcPct val="0"/>
              </a:spcAft>
              <a:defRPr/>
            </a:pPr>
            <a:fld id="{27815CC7-A926-4A87-8DCE-1EFA142F3186}"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3782876223"/>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53"/>
            <a:ext cx="7772400" cy="1362075"/>
          </a:xfrm>
        </p:spPr>
        <p:txBody>
          <a:bodyPr anchor="t"/>
          <a:lstStyle>
            <a:lvl1pPr algn="l">
              <a:defRPr sz="4267"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133"/>
            </a:lvl1pPr>
            <a:lvl2pPr marL="487686" indent="0">
              <a:buNone/>
              <a:defRPr sz="1956"/>
            </a:lvl2pPr>
            <a:lvl3pPr marL="975372" indent="0">
              <a:buNone/>
              <a:defRPr sz="1689"/>
            </a:lvl3pPr>
            <a:lvl4pPr marL="1463058" indent="0">
              <a:buNone/>
              <a:defRPr sz="1511"/>
            </a:lvl4pPr>
            <a:lvl5pPr marL="1950744" indent="0">
              <a:buNone/>
              <a:defRPr sz="1511"/>
            </a:lvl5pPr>
            <a:lvl6pPr marL="2438430" indent="0">
              <a:buNone/>
              <a:defRPr sz="1511"/>
            </a:lvl6pPr>
            <a:lvl7pPr marL="2926117" indent="0">
              <a:buNone/>
              <a:defRPr sz="1511"/>
            </a:lvl7pPr>
            <a:lvl8pPr marL="3413803" indent="0">
              <a:buNone/>
              <a:defRPr sz="1511"/>
            </a:lvl8pPr>
            <a:lvl9pPr marL="3901489" indent="0">
              <a:buNone/>
              <a:defRPr sz="1511"/>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eaLnBrk="0" fontAlgn="base" hangingPunct="0">
              <a:spcBef>
                <a:spcPct val="0"/>
              </a:spcBef>
              <a:spcAft>
                <a:spcPct val="0"/>
              </a:spcAft>
              <a:defRPr/>
            </a:pPr>
            <a:fld id="{7CDB89D0-2BAE-447D-8160-7D66F4AD96D3}"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5" name="Espace réservé du pied de page 4"/>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6" name="Espace réservé du numéro de diapositive 5"/>
          <p:cNvSpPr>
            <a:spLocks noGrp="1"/>
          </p:cNvSpPr>
          <p:nvPr>
            <p:ph type="sldNum" sz="quarter" idx="12"/>
          </p:nvPr>
        </p:nvSpPr>
        <p:spPr/>
        <p:txBody>
          <a:bodyPr/>
          <a:lstStyle>
            <a:lvl1pPr>
              <a:defRPr/>
            </a:lvl1pPr>
          </a:lstStyle>
          <a:p>
            <a:pPr eaLnBrk="0" fontAlgn="base" hangingPunct="0">
              <a:spcBef>
                <a:spcPct val="0"/>
              </a:spcBef>
              <a:spcAft>
                <a:spcPct val="0"/>
              </a:spcAft>
              <a:defRPr/>
            </a:pPr>
            <a:fld id="{B25E14B1-4E42-45C7-B1D5-AE8F060BD175}"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397641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3022"/>
            </a:lvl1pPr>
            <a:lvl2pPr>
              <a:defRPr sz="2578"/>
            </a:lvl2pPr>
            <a:lvl3pPr>
              <a:defRPr sz="2133"/>
            </a:lvl3pPr>
            <a:lvl4pPr>
              <a:defRPr sz="1956"/>
            </a:lvl4pPr>
            <a:lvl5pPr>
              <a:defRPr sz="1956"/>
            </a:lvl5pPr>
            <a:lvl6pPr>
              <a:defRPr sz="1956"/>
            </a:lvl6pPr>
            <a:lvl7pPr>
              <a:defRPr sz="1956"/>
            </a:lvl7pPr>
            <a:lvl8pPr>
              <a:defRPr sz="1956"/>
            </a:lvl8pPr>
            <a:lvl9pPr>
              <a:defRPr sz="1956"/>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3022"/>
            </a:lvl1pPr>
            <a:lvl2pPr>
              <a:defRPr sz="2578"/>
            </a:lvl2pPr>
            <a:lvl3pPr>
              <a:defRPr sz="2133"/>
            </a:lvl3pPr>
            <a:lvl4pPr>
              <a:defRPr sz="1956"/>
            </a:lvl4pPr>
            <a:lvl5pPr>
              <a:defRPr sz="1956"/>
            </a:lvl5pPr>
            <a:lvl6pPr>
              <a:defRPr sz="1956"/>
            </a:lvl6pPr>
            <a:lvl7pPr>
              <a:defRPr sz="1956"/>
            </a:lvl7pPr>
            <a:lvl8pPr>
              <a:defRPr sz="1956"/>
            </a:lvl8pPr>
            <a:lvl9pPr>
              <a:defRPr sz="1956"/>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pPr eaLnBrk="0" fontAlgn="base" hangingPunct="0">
              <a:spcBef>
                <a:spcPct val="0"/>
              </a:spcBef>
              <a:spcAft>
                <a:spcPct val="0"/>
              </a:spcAft>
              <a:defRPr/>
            </a:pPr>
            <a:fld id="{B4BC1C6F-B76E-4ABE-B815-C9F2B1ED4FA9}"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7" name="Espace réservé du numéro de diapositive 6"/>
          <p:cNvSpPr>
            <a:spLocks noGrp="1"/>
          </p:cNvSpPr>
          <p:nvPr>
            <p:ph type="sldNum" sz="quarter" idx="12"/>
          </p:nvPr>
        </p:nvSpPr>
        <p:spPr/>
        <p:txBody>
          <a:bodyPr/>
          <a:lstStyle>
            <a:lvl1pPr>
              <a:defRPr/>
            </a:lvl1pPr>
          </a:lstStyle>
          <a:p>
            <a:pPr eaLnBrk="0" fontAlgn="base" hangingPunct="0">
              <a:spcBef>
                <a:spcPct val="0"/>
              </a:spcBef>
              <a:spcAft>
                <a:spcPct val="0"/>
              </a:spcAft>
              <a:defRPr/>
            </a:pPr>
            <a:fld id="{32881C70-9DDA-4AC6-B1A3-3C3B47F34ABD}"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4459439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5"/>
            <a:ext cx="4040188" cy="639763"/>
          </a:xfrm>
        </p:spPr>
        <p:txBody>
          <a:bodyPr anchor="b"/>
          <a:lstStyle>
            <a:lvl1pPr marL="0" indent="0">
              <a:buNone/>
              <a:defRPr sz="2578" b="1"/>
            </a:lvl1pPr>
            <a:lvl2pPr marL="487686" indent="0">
              <a:buNone/>
              <a:defRPr sz="2133" b="1"/>
            </a:lvl2pPr>
            <a:lvl3pPr marL="975372" indent="0">
              <a:buNone/>
              <a:defRPr sz="1956" b="1"/>
            </a:lvl3pPr>
            <a:lvl4pPr marL="1463058" indent="0">
              <a:buNone/>
              <a:defRPr sz="1689" b="1"/>
            </a:lvl4pPr>
            <a:lvl5pPr marL="1950744" indent="0">
              <a:buNone/>
              <a:defRPr sz="1689" b="1"/>
            </a:lvl5pPr>
            <a:lvl6pPr marL="2438430" indent="0">
              <a:buNone/>
              <a:defRPr sz="1689" b="1"/>
            </a:lvl6pPr>
            <a:lvl7pPr marL="2926117" indent="0">
              <a:buNone/>
              <a:defRPr sz="1689" b="1"/>
            </a:lvl7pPr>
            <a:lvl8pPr marL="3413803" indent="0">
              <a:buNone/>
              <a:defRPr sz="1689" b="1"/>
            </a:lvl8pPr>
            <a:lvl9pPr marL="3901489" indent="0">
              <a:buNone/>
              <a:defRPr sz="1689"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578"/>
            </a:lvl1pPr>
            <a:lvl2pPr>
              <a:defRPr sz="2133"/>
            </a:lvl2pPr>
            <a:lvl3pPr>
              <a:defRPr sz="1956"/>
            </a:lvl3pPr>
            <a:lvl4pPr>
              <a:defRPr sz="1689"/>
            </a:lvl4pPr>
            <a:lvl5pPr>
              <a:defRPr sz="1689"/>
            </a:lvl5pPr>
            <a:lvl6pPr>
              <a:defRPr sz="1689"/>
            </a:lvl6pPr>
            <a:lvl7pPr>
              <a:defRPr sz="1689"/>
            </a:lvl7pPr>
            <a:lvl8pPr>
              <a:defRPr sz="1689"/>
            </a:lvl8pPr>
            <a:lvl9pPr>
              <a:defRPr sz="1689"/>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9" y="1535115"/>
            <a:ext cx="4041775" cy="639763"/>
          </a:xfrm>
        </p:spPr>
        <p:txBody>
          <a:bodyPr anchor="b"/>
          <a:lstStyle>
            <a:lvl1pPr marL="0" indent="0">
              <a:buNone/>
              <a:defRPr sz="2578" b="1"/>
            </a:lvl1pPr>
            <a:lvl2pPr marL="487686" indent="0">
              <a:buNone/>
              <a:defRPr sz="2133" b="1"/>
            </a:lvl2pPr>
            <a:lvl3pPr marL="975372" indent="0">
              <a:buNone/>
              <a:defRPr sz="1956" b="1"/>
            </a:lvl3pPr>
            <a:lvl4pPr marL="1463058" indent="0">
              <a:buNone/>
              <a:defRPr sz="1689" b="1"/>
            </a:lvl4pPr>
            <a:lvl5pPr marL="1950744" indent="0">
              <a:buNone/>
              <a:defRPr sz="1689" b="1"/>
            </a:lvl5pPr>
            <a:lvl6pPr marL="2438430" indent="0">
              <a:buNone/>
              <a:defRPr sz="1689" b="1"/>
            </a:lvl6pPr>
            <a:lvl7pPr marL="2926117" indent="0">
              <a:buNone/>
              <a:defRPr sz="1689" b="1"/>
            </a:lvl7pPr>
            <a:lvl8pPr marL="3413803" indent="0">
              <a:buNone/>
              <a:defRPr sz="1689" b="1"/>
            </a:lvl8pPr>
            <a:lvl9pPr marL="3901489" indent="0">
              <a:buNone/>
              <a:defRPr sz="1689" b="1"/>
            </a:lvl9pPr>
          </a:lstStyle>
          <a:p>
            <a:pPr lvl="0"/>
            <a:r>
              <a:rPr lang="fr-FR" smtClean="0"/>
              <a:t>Modifiez les styles du texte du masque</a:t>
            </a:r>
          </a:p>
        </p:txBody>
      </p:sp>
      <p:sp>
        <p:nvSpPr>
          <p:cNvPr id="6" name="Espace réservé du contenu 5"/>
          <p:cNvSpPr>
            <a:spLocks noGrp="1"/>
          </p:cNvSpPr>
          <p:nvPr>
            <p:ph sz="quarter" idx="4"/>
          </p:nvPr>
        </p:nvSpPr>
        <p:spPr>
          <a:xfrm>
            <a:off x="4645069" y="2174875"/>
            <a:ext cx="4041775" cy="3951288"/>
          </a:xfrm>
        </p:spPr>
        <p:txBody>
          <a:bodyPr/>
          <a:lstStyle>
            <a:lvl1pPr>
              <a:defRPr sz="2578"/>
            </a:lvl1pPr>
            <a:lvl2pPr>
              <a:defRPr sz="2133"/>
            </a:lvl2pPr>
            <a:lvl3pPr>
              <a:defRPr sz="1956"/>
            </a:lvl3pPr>
            <a:lvl4pPr>
              <a:defRPr sz="1689"/>
            </a:lvl4pPr>
            <a:lvl5pPr>
              <a:defRPr sz="1689"/>
            </a:lvl5pPr>
            <a:lvl6pPr>
              <a:defRPr sz="1689"/>
            </a:lvl6pPr>
            <a:lvl7pPr>
              <a:defRPr sz="1689"/>
            </a:lvl7pPr>
            <a:lvl8pPr>
              <a:defRPr sz="1689"/>
            </a:lvl8pPr>
            <a:lvl9pPr>
              <a:defRPr sz="1689"/>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pPr eaLnBrk="0" fontAlgn="base" hangingPunct="0">
              <a:spcBef>
                <a:spcPct val="0"/>
              </a:spcBef>
              <a:spcAft>
                <a:spcPct val="0"/>
              </a:spcAft>
              <a:defRPr/>
            </a:pPr>
            <a:fld id="{490F832E-C95B-4160-A243-580C1FDFB0DC}"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8" name="Espace réservé du pied de page 7"/>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9" name="Espace réservé du numéro de diapositive 8"/>
          <p:cNvSpPr>
            <a:spLocks noGrp="1"/>
          </p:cNvSpPr>
          <p:nvPr>
            <p:ph type="sldNum" sz="quarter" idx="12"/>
          </p:nvPr>
        </p:nvSpPr>
        <p:spPr/>
        <p:txBody>
          <a:bodyPr/>
          <a:lstStyle>
            <a:lvl1pPr>
              <a:defRPr/>
            </a:lvl1pPr>
          </a:lstStyle>
          <a:p>
            <a:pPr eaLnBrk="0" fontAlgn="base" hangingPunct="0">
              <a:spcBef>
                <a:spcPct val="0"/>
              </a:spcBef>
              <a:spcAft>
                <a:spcPct val="0"/>
              </a:spcAft>
              <a:defRPr/>
            </a:pPr>
            <a:fld id="{26D5B95A-19A1-460F-A4F7-44E3FB9864AD}"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33084047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pPr eaLnBrk="0" fontAlgn="base" hangingPunct="0">
              <a:spcBef>
                <a:spcPct val="0"/>
              </a:spcBef>
              <a:spcAft>
                <a:spcPct val="0"/>
              </a:spcAft>
              <a:defRPr/>
            </a:pPr>
            <a:fld id="{483E3DB4-C272-4D96-BF61-F6FB3E5A2CC6}"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4" name="Espace réservé du pied de page 3"/>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5" name="Espace réservé du numéro de diapositive 4"/>
          <p:cNvSpPr>
            <a:spLocks noGrp="1"/>
          </p:cNvSpPr>
          <p:nvPr>
            <p:ph type="sldNum" sz="quarter" idx="12"/>
          </p:nvPr>
        </p:nvSpPr>
        <p:spPr/>
        <p:txBody>
          <a:bodyPr/>
          <a:lstStyle>
            <a:lvl1pPr>
              <a:defRPr/>
            </a:lvl1pPr>
          </a:lstStyle>
          <a:p>
            <a:pPr eaLnBrk="0" fontAlgn="base" hangingPunct="0">
              <a:spcBef>
                <a:spcPct val="0"/>
              </a:spcBef>
              <a:spcAft>
                <a:spcPct val="0"/>
              </a:spcAft>
              <a:defRPr/>
            </a:pPr>
            <a:fld id="{81A9260F-5236-4E39-9B10-0BFF5A9B60E5}"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15208385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eaLnBrk="0" fontAlgn="base" hangingPunct="0">
              <a:spcBef>
                <a:spcPct val="0"/>
              </a:spcBef>
              <a:spcAft>
                <a:spcPct val="0"/>
              </a:spcAft>
              <a:defRPr/>
            </a:pPr>
            <a:fld id="{E897264B-72D5-4898-8545-121CCAA86A71}"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3" name="Espace réservé du pied de page 2"/>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4" name="Espace réservé du numéro de diapositive 3"/>
          <p:cNvSpPr>
            <a:spLocks noGrp="1"/>
          </p:cNvSpPr>
          <p:nvPr>
            <p:ph type="sldNum" sz="quarter" idx="12"/>
          </p:nvPr>
        </p:nvSpPr>
        <p:spPr/>
        <p:txBody>
          <a:bodyPr/>
          <a:lstStyle>
            <a:lvl1pPr>
              <a:defRPr/>
            </a:lvl1pPr>
          </a:lstStyle>
          <a:p>
            <a:pPr eaLnBrk="0" fontAlgn="base" hangingPunct="0">
              <a:spcBef>
                <a:spcPct val="0"/>
              </a:spcBef>
              <a:spcAft>
                <a:spcPct val="0"/>
              </a:spcAft>
              <a:defRPr/>
            </a:pPr>
            <a:fld id="{053206A3-0FDF-49ED-B016-1EA42CCD8963}"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11751658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0"/>
            <a:ext cx="3008313" cy="1162051"/>
          </a:xfrm>
        </p:spPr>
        <p:txBody>
          <a:bodyPr anchor="b"/>
          <a:lstStyle>
            <a:lvl1pPr algn="l">
              <a:defRPr sz="2133" b="1"/>
            </a:lvl1pPr>
          </a:lstStyle>
          <a:p>
            <a:r>
              <a:rPr lang="fr-FR" smtClean="0"/>
              <a:t>Modifiez le style du titre</a:t>
            </a:r>
            <a:endParaRPr lang="fr-FR"/>
          </a:p>
        </p:txBody>
      </p:sp>
      <p:sp>
        <p:nvSpPr>
          <p:cNvPr id="3" name="Espace réservé du contenu 2"/>
          <p:cNvSpPr>
            <a:spLocks noGrp="1"/>
          </p:cNvSpPr>
          <p:nvPr>
            <p:ph idx="1"/>
          </p:nvPr>
        </p:nvSpPr>
        <p:spPr>
          <a:xfrm>
            <a:off x="3575050" y="273105"/>
            <a:ext cx="5111750" cy="5853113"/>
          </a:xfrm>
        </p:spPr>
        <p:txBody>
          <a:bodyPr/>
          <a:lstStyle>
            <a:lvl1pPr>
              <a:defRPr sz="3378"/>
            </a:lvl1pPr>
            <a:lvl2pPr>
              <a:defRPr sz="3022"/>
            </a:lvl2pPr>
            <a:lvl3pPr>
              <a:defRPr sz="2578"/>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5" y="1435104"/>
            <a:ext cx="3008313" cy="4691063"/>
          </a:xfrm>
        </p:spPr>
        <p:txBody>
          <a:bodyPr/>
          <a:lstStyle>
            <a:lvl1pPr marL="0" indent="0">
              <a:buNone/>
              <a:defRPr sz="1511"/>
            </a:lvl1pPr>
            <a:lvl2pPr marL="487686" indent="0">
              <a:buNone/>
              <a:defRPr sz="1244"/>
            </a:lvl2pPr>
            <a:lvl3pPr marL="975372" indent="0">
              <a:buNone/>
              <a:defRPr sz="1067"/>
            </a:lvl3pPr>
            <a:lvl4pPr marL="1463058" indent="0">
              <a:buNone/>
              <a:defRPr sz="978"/>
            </a:lvl4pPr>
            <a:lvl5pPr marL="1950744" indent="0">
              <a:buNone/>
              <a:defRPr sz="978"/>
            </a:lvl5pPr>
            <a:lvl6pPr marL="2438430" indent="0">
              <a:buNone/>
              <a:defRPr sz="978"/>
            </a:lvl6pPr>
            <a:lvl7pPr marL="2926117" indent="0">
              <a:buNone/>
              <a:defRPr sz="978"/>
            </a:lvl7pPr>
            <a:lvl8pPr marL="3413803" indent="0">
              <a:buNone/>
              <a:defRPr sz="978"/>
            </a:lvl8pPr>
            <a:lvl9pPr marL="3901489" indent="0">
              <a:buNone/>
              <a:defRPr sz="978"/>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eaLnBrk="0" fontAlgn="base" hangingPunct="0">
              <a:spcBef>
                <a:spcPct val="0"/>
              </a:spcBef>
              <a:spcAft>
                <a:spcPct val="0"/>
              </a:spcAft>
              <a:defRPr/>
            </a:pPr>
            <a:fld id="{F6239046-B311-44EF-84F5-E7541E8F1793}"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7" name="Espace réservé du numéro de diapositive 6"/>
          <p:cNvSpPr>
            <a:spLocks noGrp="1"/>
          </p:cNvSpPr>
          <p:nvPr>
            <p:ph type="sldNum" sz="quarter" idx="12"/>
          </p:nvPr>
        </p:nvSpPr>
        <p:spPr/>
        <p:txBody>
          <a:bodyPr/>
          <a:lstStyle>
            <a:lvl1pPr>
              <a:defRPr/>
            </a:lvl1pPr>
          </a:lstStyle>
          <a:p>
            <a:pPr eaLnBrk="0" fontAlgn="base" hangingPunct="0">
              <a:spcBef>
                <a:spcPct val="0"/>
              </a:spcBef>
              <a:spcAft>
                <a:spcPct val="0"/>
              </a:spcAft>
              <a:defRPr/>
            </a:pPr>
            <a:fld id="{8530BC80-F18D-40A3-BB70-C132F0AE9B7C}"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9829128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3"/>
            <a:ext cx="5486400" cy="566739"/>
          </a:xfrm>
        </p:spPr>
        <p:txBody>
          <a:bodyPr anchor="b"/>
          <a:lstStyle>
            <a:lvl1pPr algn="l">
              <a:defRPr sz="2133"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378"/>
            </a:lvl1pPr>
            <a:lvl2pPr marL="487686" indent="0">
              <a:buNone/>
              <a:defRPr sz="3022"/>
            </a:lvl2pPr>
            <a:lvl3pPr marL="975372" indent="0">
              <a:buNone/>
              <a:defRPr sz="2578"/>
            </a:lvl3pPr>
            <a:lvl4pPr marL="1463058" indent="0">
              <a:buNone/>
              <a:defRPr sz="2133"/>
            </a:lvl4pPr>
            <a:lvl5pPr marL="1950744" indent="0">
              <a:buNone/>
              <a:defRPr sz="2133"/>
            </a:lvl5pPr>
            <a:lvl6pPr marL="2438430" indent="0">
              <a:buNone/>
              <a:defRPr sz="2133"/>
            </a:lvl6pPr>
            <a:lvl7pPr marL="2926117" indent="0">
              <a:buNone/>
              <a:defRPr sz="2133"/>
            </a:lvl7pPr>
            <a:lvl8pPr marL="3413803" indent="0">
              <a:buNone/>
              <a:defRPr sz="2133"/>
            </a:lvl8pPr>
            <a:lvl9pPr marL="3901489" indent="0">
              <a:buNone/>
              <a:defRPr sz="2133"/>
            </a:lvl9pPr>
          </a:lstStyle>
          <a:p>
            <a:endParaRPr lang="fr-FR"/>
          </a:p>
        </p:txBody>
      </p:sp>
      <p:sp>
        <p:nvSpPr>
          <p:cNvPr id="4" name="Espace réservé du texte 3"/>
          <p:cNvSpPr>
            <a:spLocks noGrp="1"/>
          </p:cNvSpPr>
          <p:nvPr>
            <p:ph type="body" sz="half" idx="2"/>
          </p:nvPr>
        </p:nvSpPr>
        <p:spPr>
          <a:xfrm>
            <a:off x="1792288" y="5367423"/>
            <a:ext cx="5486400" cy="804863"/>
          </a:xfrm>
        </p:spPr>
        <p:txBody>
          <a:bodyPr/>
          <a:lstStyle>
            <a:lvl1pPr marL="0" indent="0">
              <a:buNone/>
              <a:defRPr sz="1511"/>
            </a:lvl1pPr>
            <a:lvl2pPr marL="487686" indent="0">
              <a:buNone/>
              <a:defRPr sz="1244"/>
            </a:lvl2pPr>
            <a:lvl3pPr marL="975372" indent="0">
              <a:buNone/>
              <a:defRPr sz="1067"/>
            </a:lvl3pPr>
            <a:lvl4pPr marL="1463058" indent="0">
              <a:buNone/>
              <a:defRPr sz="978"/>
            </a:lvl4pPr>
            <a:lvl5pPr marL="1950744" indent="0">
              <a:buNone/>
              <a:defRPr sz="978"/>
            </a:lvl5pPr>
            <a:lvl6pPr marL="2438430" indent="0">
              <a:buNone/>
              <a:defRPr sz="978"/>
            </a:lvl6pPr>
            <a:lvl7pPr marL="2926117" indent="0">
              <a:buNone/>
              <a:defRPr sz="978"/>
            </a:lvl7pPr>
            <a:lvl8pPr marL="3413803" indent="0">
              <a:buNone/>
              <a:defRPr sz="978"/>
            </a:lvl8pPr>
            <a:lvl9pPr marL="3901489" indent="0">
              <a:buNone/>
              <a:defRPr sz="978"/>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eaLnBrk="0" fontAlgn="base" hangingPunct="0">
              <a:spcBef>
                <a:spcPct val="0"/>
              </a:spcBef>
              <a:spcAft>
                <a:spcPct val="0"/>
              </a:spcAft>
              <a:defRPr/>
            </a:pPr>
            <a:fld id="{25CA9A45-84D4-4F59-8A2F-78A804447C5E}"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7" name="Espace réservé du numéro de diapositive 6"/>
          <p:cNvSpPr>
            <a:spLocks noGrp="1"/>
          </p:cNvSpPr>
          <p:nvPr>
            <p:ph type="sldNum" sz="quarter" idx="12"/>
          </p:nvPr>
        </p:nvSpPr>
        <p:spPr/>
        <p:txBody>
          <a:bodyPr/>
          <a:lstStyle>
            <a:lvl1pPr>
              <a:defRPr/>
            </a:lvl1pPr>
          </a:lstStyle>
          <a:p>
            <a:pPr eaLnBrk="0" fontAlgn="base" hangingPunct="0">
              <a:spcBef>
                <a:spcPct val="0"/>
              </a:spcBef>
              <a:spcAft>
                <a:spcPct val="0"/>
              </a:spcAft>
              <a:defRPr/>
            </a:pPr>
            <a:fld id="{13EB7FC8-B85A-4BF3-9BB1-5BFD246888E0}"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22610086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eaLnBrk="0" fontAlgn="base" hangingPunct="0">
              <a:spcBef>
                <a:spcPct val="0"/>
              </a:spcBef>
              <a:spcAft>
                <a:spcPct val="0"/>
              </a:spcAft>
              <a:defRPr/>
            </a:pPr>
            <a:fld id="{BBBAE6D4-31CC-4C20-8BE5-6DB865B1DE2C}"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5" name="Espace réservé du pied de page 4"/>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6" name="Espace réservé du numéro de diapositive 5"/>
          <p:cNvSpPr>
            <a:spLocks noGrp="1"/>
          </p:cNvSpPr>
          <p:nvPr>
            <p:ph type="sldNum" sz="quarter" idx="12"/>
          </p:nvPr>
        </p:nvSpPr>
        <p:spPr/>
        <p:txBody>
          <a:bodyPr/>
          <a:lstStyle>
            <a:lvl1pPr>
              <a:defRPr/>
            </a:lvl1pPr>
          </a:lstStyle>
          <a:p>
            <a:pPr eaLnBrk="0" fontAlgn="base" hangingPunct="0">
              <a:spcBef>
                <a:spcPct val="0"/>
              </a:spcBef>
              <a:spcAft>
                <a:spcPct val="0"/>
              </a:spcAft>
              <a:defRPr/>
            </a:pPr>
            <a:fld id="{AB60E220-4E35-41C8-A7FD-53755CF65BA9}"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16832332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924"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57"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eaLnBrk="0" fontAlgn="base" hangingPunct="0">
              <a:spcBef>
                <a:spcPct val="0"/>
              </a:spcBef>
              <a:spcAft>
                <a:spcPct val="0"/>
              </a:spcAft>
              <a:defRPr/>
            </a:pPr>
            <a:fld id="{A7E09CF1-6512-4F44-AE6D-2AAF463AFFCF}" type="datetime1">
              <a:rPr lang="fr-FR" altLang="fr-FR" smtClean="0">
                <a:solidFill>
                  <a:srgbClr val="000000"/>
                </a:solidFill>
                <a:latin typeface="Times New Roman" pitchFamily="18" charset="0"/>
              </a:rPr>
              <a:pPr eaLnBrk="0" fontAlgn="base" hangingPunct="0">
                <a:spcBef>
                  <a:spcPct val="0"/>
                </a:spcBef>
                <a:spcAft>
                  <a:spcPct val="0"/>
                </a:spcAft>
                <a:defRPr/>
              </a:pPr>
              <a:t>29/11/2019</a:t>
            </a:fld>
            <a:endParaRPr lang="fr-FR" altLang="fr-FR">
              <a:solidFill>
                <a:srgbClr val="000000"/>
              </a:solidFill>
              <a:latin typeface="Times New Roman" pitchFamily="18" charset="0"/>
            </a:endParaRPr>
          </a:p>
        </p:txBody>
      </p:sp>
      <p:sp>
        <p:nvSpPr>
          <p:cNvPr id="5" name="Espace réservé du pied de page 4"/>
          <p:cNvSpPr>
            <a:spLocks noGrp="1"/>
          </p:cNvSpPr>
          <p:nvPr>
            <p:ph type="ftr" sz="quarter" idx="11"/>
          </p:nvPr>
        </p:nvSpPr>
        <p:spPr/>
        <p:txBody>
          <a:bodyPr/>
          <a:lstStyle>
            <a:lvl1pPr>
              <a:defRPr/>
            </a:lvl1pPr>
          </a:lstStyle>
          <a:p>
            <a:pPr algn="ctr" eaLnBrk="0" fontAlgn="base" hangingPunct="0">
              <a:spcBef>
                <a:spcPct val="0"/>
              </a:spcBef>
              <a:spcAft>
                <a:spcPct val="0"/>
              </a:spcAft>
              <a:defRPr/>
            </a:pPr>
            <a:r>
              <a:rPr lang="fr-FR" altLang="fr-FR" smtClean="0">
                <a:solidFill>
                  <a:srgbClr val="000000"/>
                </a:solidFill>
                <a:latin typeface="Times New Roman" pitchFamily="18" charset="0"/>
              </a:rPr>
              <a:t>JC Lucet, Strasbourg, dec 2014</a:t>
            </a:r>
            <a:endParaRPr lang="fr-FR" altLang="fr-FR">
              <a:solidFill>
                <a:srgbClr val="000000"/>
              </a:solidFill>
              <a:latin typeface="Times New Roman" pitchFamily="18" charset="0"/>
            </a:endParaRPr>
          </a:p>
        </p:txBody>
      </p:sp>
      <p:sp>
        <p:nvSpPr>
          <p:cNvPr id="6" name="Espace réservé du numéro de diapositive 5"/>
          <p:cNvSpPr>
            <a:spLocks noGrp="1"/>
          </p:cNvSpPr>
          <p:nvPr>
            <p:ph type="sldNum" sz="quarter" idx="12"/>
          </p:nvPr>
        </p:nvSpPr>
        <p:spPr/>
        <p:txBody>
          <a:bodyPr/>
          <a:lstStyle>
            <a:lvl1pPr>
              <a:defRPr/>
            </a:lvl1pPr>
          </a:lstStyle>
          <a:p>
            <a:pPr eaLnBrk="0" fontAlgn="base" hangingPunct="0">
              <a:spcBef>
                <a:spcPct val="0"/>
              </a:spcBef>
              <a:spcAft>
                <a:spcPct val="0"/>
              </a:spcAft>
              <a:defRPr/>
            </a:pPr>
            <a:fld id="{B7AE2E11-7419-44C8-B6C5-89502C1C0C6A}" type="slidenum">
              <a:rPr lang="fr-FR" altLang="fr-FR" smtClean="0">
                <a:solidFill>
                  <a:srgbClr val="000000"/>
                </a:solidFill>
                <a:latin typeface="Times New Roman" pitchFamily="18" charset="0"/>
              </a:rPr>
              <a:pPr eaLnBrk="0" fontAlgn="base" hangingPunct="0">
                <a:spcBef>
                  <a:spcPct val="0"/>
                </a:spcBef>
                <a:spcAft>
                  <a:spcPct val="0"/>
                </a:spcAft>
                <a:defRPr/>
              </a:pPr>
              <a:t>‹N°›</a:t>
            </a:fld>
            <a:endParaRPr lang="fr-FR" altLang="fr-FR">
              <a:solidFill>
                <a:srgbClr val="000000"/>
              </a:solidFill>
              <a:latin typeface="Times New Roman" pitchFamily="18" charset="0"/>
            </a:endParaRPr>
          </a:p>
        </p:txBody>
      </p:sp>
    </p:spTree>
    <p:extLst>
      <p:ext uri="{BB962C8B-B14F-4D97-AF65-F5344CB8AC3E}">
        <p14:creationId xmlns:p14="http://schemas.microsoft.com/office/powerpoint/2010/main" val="3557054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4C45713A-CB74-46A3-8140-8FDC0E82D590}" type="slidenum">
              <a:rPr lang="fr-FR" altLang="fr-FR"/>
              <a:pPr>
                <a:defRPr/>
              </a:pPr>
              <a:t>‹N°›</a:t>
            </a:fld>
            <a:endParaRPr lang="fr-FR" altLang="fr-FR" dirty="0"/>
          </a:p>
        </p:txBody>
      </p:sp>
    </p:spTree>
    <p:extLst>
      <p:ext uri="{BB962C8B-B14F-4D97-AF65-F5344CB8AC3E}">
        <p14:creationId xmlns:p14="http://schemas.microsoft.com/office/powerpoint/2010/main" val="28881303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2413600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7057738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3692440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663123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2485468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232058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585005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330839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259518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77264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16156" y="260417"/>
            <a:ext cx="1840089" cy="583247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795867" y="260417"/>
            <a:ext cx="5384800" cy="58324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C565C318-C337-4B4F-91D6-9C6089F16C98}" type="slidenum">
              <a:rPr lang="fr-FR" altLang="fr-FR"/>
              <a:pPr>
                <a:defRPr/>
              </a:pPr>
              <a:t>‹N°›</a:t>
            </a:fld>
            <a:endParaRPr lang="fr-FR" altLang="fr-FR" dirty="0"/>
          </a:p>
        </p:txBody>
      </p:sp>
    </p:spTree>
    <p:extLst>
      <p:ext uri="{BB962C8B-B14F-4D97-AF65-F5344CB8AC3E}">
        <p14:creationId xmlns:p14="http://schemas.microsoft.com/office/powerpoint/2010/main" val="11224349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E9674C-B482-479A-8E08-68B83F431ADE}" type="datetimeFigureOut">
              <a:rPr lang="fr-FR" smtClean="0">
                <a:solidFill>
                  <a:prstClr val="black">
                    <a:tint val="75000"/>
                  </a:prstClr>
                </a:solidFill>
              </a:rPr>
              <a:pPr/>
              <a:t>29/11/2019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DE4AFCE-0737-418C-8C95-BC595D9F80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494897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Disposition de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fr-FR" noProof="0" dirty="0" smtClean="0"/>
              <a:t>Titre de la partie</a:t>
            </a:r>
            <a:endParaRPr lang="fr-FR" dirty="0"/>
          </a:p>
        </p:txBody>
      </p:sp>
      <p:sp>
        <p:nvSpPr>
          <p:cNvPr id="7" name="Espace réservé du contenu 6"/>
          <p:cNvSpPr>
            <a:spLocks noGrp="1"/>
          </p:cNvSpPr>
          <p:nvPr>
            <p:ph sz="quarter" idx="13" hasCustomPrompt="1"/>
          </p:nvPr>
        </p:nvSpPr>
        <p:spPr bwMode="gray">
          <a:xfrm>
            <a:off x="647700" y="1772816"/>
            <a:ext cx="8208963" cy="4248472"/>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p:txBody>
      </p:sp>
      <p:sp>
        <p:nvSpPr>
          <p:cNvPr id="13" name="Espace réservé de la date 12"/>
          <p:cNvSpPr>
            <a:spLocks noGrp="1"/>
          </p:cNvSpPr>
          <p:nvPr>
            <p:ph type="dt" sz="half" idx="16"/>
          </p:nvPr>
        </p:nvSpPr>
        <p:spPr bwMode="gray"/>
        <p:txBody>
          <a:bodyPr/>
          <a:lstStyle/>
          <a:p>
            <a:fld id="{E15E51A7-17E6-4E54-9853-CE164C97D6E8}" type="datetime1">
              <a:rPr lang="fr-FR" smtClean="0">
                <a:solidFill>
                  <a:prstClr val="black">
                    <a:tint val="75000"/>
                  </a:prstClr>
                </a:solidFill>
              </a:rPr>
              <a:pPr/>
              <a:t>29/11/2019</a:t>
            </a:fld>
            <a:endParaRPr lang="fr-FR">
              <a:solidFill>
                <a:prstClr val="black">
                  <a:tint val="75000"/>
                </a:prstClr>
              </a:solidFill>
            </a:endParaRPr>
          </a:p>
        </p:txBody>
      </p:sp>
      <p:sp>
        <p:nvSpPr>
          <p:cNvPr id="14" name="Espace réservé du pied de page 13"/>
          <p:cNvSpPr>
            <a:spLocks noGrp="1"/>
          </p:cNvSpPr>
          <p:nvPr>
            <p:ph type="ftr" sz="quarter" idx="17"/>
          </p:nvPr>
        </p:nvSpPr>
        <p:spPr bwMode="gray"/>
        <p:txBody>
          <a:bodyPr/>
          <a:lstStyle/>
          <a:p>
            <a:r>
              <a:rPr lang="fr-FR" smtClean="0">
                <a:solidFill>
                  <a:prstClr val="black">
                    <a:tint val="75000"/>
                  </a:prstClr>
                </a:solidFill>
              </a:rPr>
              <a:t>UHLIN 2017</a:t>
            </a:r>
            <a:endParaRPr lang="fr-FR">
              <a:solidFill>
                <a:prstClr val="black">
                  <a:tint val="75000"/>
                </a:prstClr>
              </a:solidFill>
            </a:endParaRPr>
          </a:p>
        </p:txBody>
      </p:sp>
      <p:cxnSp>
        <p:nvCxnSpPr>
          <p:cNvPr id="16" name="Connecteur droit 15"/>
          <p:cNvCxnSpPr/>
          <p:nvPr/>
        </p:nvCxnSpPr>
        <p:spPr bwMode="gray">
          <a:xfrm>
            <a:off x="0" y="6129338"/>
            <a:ext cx="91419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Espace réservé du texte 3"/>
          <p:cNvSpPr>
            <a:spLocks noGrp="1"/>
          </p:cNvSpPr>
          <p:nvPr>
            <p:ph type="body" sz="quarter" idx="19" hasCustomPrompt="1"/>
          </p:nvPr>
        </p:nvSpPr>
        <p:spPr>
          <a:xfrm>
            <a:off x="647700" y="981074"/>
            <a:ext cx="8208963" cy="719734"/>
          </a:xfrm>
        </p:spPr>
        <p:txBody>
          <a:bodyPr anchor="ctr"/>
          <a:lstStyle>
            <a:lvl1pPr marL="270000" indent="0">
              <a:lnSpc>
                <a:spcPct val="90000"/>
              </a:lnSpc>
              <a:spcBef>
                <a:spcPts val="0"/>
              </a:spcBef>
              <a:spcAft>
                <a:spcPts val="0"/>
              </a:spcAft>
              <a:buFontTx/>
              <a:buNone/>
              <a:defRPr sz="2800">
                <a:solidFill>
                  <a:srgbClr val="153D8A"/>
                </a:solidFill>
              </a:defRPr>
            </a:lvl1pPr>
          </a:lstStyle>
          <a:p>
            <a:pPr lvl="0"/>
            <a:r>
              <a:rPr lang="fr-FR" dirty="0" smtClean="0"/>
              <a:t>Titre</a:t>
            </a:r>
          </a:p>
        </p:txBody>
      </p:sp>
      <p:sp>
        <p:nvSpPr>
          <p:cNvPr id="9" name="Espace réservé du numéro de diapositive 5"/>
          <p:cNvSpPr txBox="1">
            <a:spLocks/>
          </p:cNvSpPr>
          <p:nvPr userDrawn="1"/>
        </p:nvSpPr>
        <p:spPr bwMode="gray">
          <a:xfrm>
            <a:off x="8460432" y="5697215"/>
            <a:ext cx="396231" cy="324073"/>
          </a:xfrm>
          <a:prstGeom prst="rect">
            <a:avLst/>
          </a:prstGeom>
        </p:spPr>
        <p:txBody>
          <a:bodyPr vert="horz" lIns="0" tIns="0" rIns="0" bIns="0" rtlCol="0" anchor="ctr" anchorCtr="0">
            <a:noAutofit/>
          </a:bodyPr>
          <a:lstStyle>
            <a:defPPr>
              <a:defRPr lang="fr-FR"/>
            </a:defPPr>
            <a:lvl1pPr marL="0" algn="r" defTabSz="914400" rtl="0" eaLnBrk="1" latinLnBrk="0" hangingPunct="1">
              <a:defRPr sz="1000" kern="1200">
                <a:solidFill>
                  <a:schemeClr val="accent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83B278F0-CE36-4C5F-9D08-08A05F664120}" type="slidenum">
              <a:rPr lang="fr-FR" smtClean="0">
                <a:solidFill>
                  <a:srgbClr val="4BACC6"/>
                </a:solidFill>
              </a:rPr>
              <a:pPr fontAlgn="auto">
                <a:spcBef>
                  <a:spcPts val="0"/>
                </a:spcBef>
                <a:spcAft>
                  <a:spcPts val="0"/>
                </a:spcAft>
              </a:pPr>
              <a:t>‹N°›</a:t>
            </a:fld>
            <a:endParaRPr lang="fr-FR">
              <a:solidFill>
                <a:srgbClr val="4BACC6"/>
              </a:solidFill>
            </a:endParaRPr>
          </a:p>
        </p:txBody>
      </p:sp>
    </p:spTree>
    <p:extLst>
      <p:ext uri="{BB962C8B-B14F-4D97-AF65-F5344CB8AC3E}">
        <p14:creationId xmlns:p14="http://schemas.microsoft.com/office/powerpoint/2010/main" val="142280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9123161B-B4B1-49F5-A555-FC4C09F11D83}" type="datetime1">
              <a:rPr lang="fr-FR" altLang="fr-FR" smtClean="0"/>
              <a:pPr/>
              <a:t>29/11/2019</a:t>
            </a:fld>
            <a:endParaRPr lang="fr-FR" altLang="fr-FR"/>
          </a:p>
        </p:txBody>
      </p:sp>
      <p:sp>
        <p:nvSpPr>
          <p:cNvPr id="6"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35C652E0-D862-46EA-B860-6B055584A768}" type="slidenum">
              <a:rPr lang="fr-FR"/>
              <a:pPr>
                <a:defRPr/>
              </a:pPr>
              <a:t>‹N°›</a:t>
            </a:fld>
            <a:endParaRPr lang="fr-FR"/>
          </a:p>
        </p:txBody>
      </p:sp>
    </p:spTree>
    <p:extLst>
      <p:ext uri="{BB962C8B-B14F-4D97-AF65-F5344CB8AC3E}">
        <p14:creationId xmlns:p14="http://schemas.microsoft.com/office/powerpoint/2010/main" val="2129384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95942" y="260351"/>
            <a:ext cx="6721123"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795866" y="1566870"/>
            <a:ext cx="7360356" cy="4525963"/>
          </a:xfrm>
        </p:spPr>
        <p:txBody>
          <a:bodyPr/>
          <a:lstStyle/>
          <a:p>
            <a:pPr lvl="0"/>
            <a:endParaRPr lang="fr-FR"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5E421055-1263-4B0E-9E3E-FB5BA09BB54F}" type="slidenum">
              <a:rPr lang="fr-FR" altLang="fr-FR"/>
              <a:pPr>
                <a:defRPr/>
              </a:pPr>
              <a:t>‹N°›</a:t>
            </a:fld>
            <a:endParaRPr lang="fr-FR" altLang="fr-FR" dirty="0"/>
          </a:p>
        </p:txBody>
      </p:sp>
    </p:spTree>
    <p:extLst>
      <p:ext uri="{BB962C8B-B14F-4D97-AF65-F5344CB8AC3E}">
        <p14:creationId xmlns:p14="http://schemas.microsoft.com/office/powerpoint/2010/main" val="3780719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618"/>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13B1BCE6-AC50-47D0-B71D-987B120032A8}" type="slidenum">
              <a:rPr lang="fr-FR" altLang="fr-FR"/>
              <a:pPr>
                <a:defRPr/>
              </a:pPr>
              <a:t>‹N°›</a:t>
            </a:fld>
            <a:endParaRPr lang="fr-FR" altLang="fr-FR"/>
          </a:p>
        </p:txBody>
      </p:sp>
    </p:spTree>
    <p:extLst>
      <p:ext uri="{BB962C8B-B14F-4D97-AF65-F5344CB8AC3E}">
        <p14:creationId xmlns:p14="http://schemas.microsoft.com/office/powerpoint/2010/main" val="402244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8229A179-BC93-4008-8478-6CE130498E50}" type="slidenum">
              <a:rPr lang="fr-FR" altLang="fr-FR"/>
              <a:pPr>
                <a:defRPr/>
              </a:pPr>
              <a:t>‹N°›</a:t>
            </a:fld>
            <a:endParaRPr lang="fr-FR" altLang="fr-FR"/>
          </a:p>
        </p:txBody>
      </p:sp>
    </p:spTree>
    <p:extLst>
      <p:ext uri="{BB962C8B-B14F-4D97-AF65-F5344CB8AC3E}">
        <p14:creationId xmlns:p14="http://schemas.microsoft.com/office/powerpoint/2010/main" val="1099138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54A83756-D497-4E9F-AC26-55B942A6BFE9}" type="slidenum">
              <a:rPr lang="fr-FR" altLang="fr-FR"/>
              <a:pPr>
                <a:defRPr/>
              </a:pPr>
              <a:t>‹N°›</a:t>
            </a:fld>
            <a:endParaRPr lang="fr-FR" altLang="fr-FR"/>
          </a:p>
        </p:txBody>
      </p:sp>
    </p:spTree>
    <p:extLst>
      <p:ext uri="{BB962C8B-B14F-4D97-AF65-F5344CB8AC3E}">
        <p14:creationId xmlns:p14="http://schemas.microsoft.com/office/powerpoint/2010/main" val="284861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AA6D0467-B9EA-429F-B1F6-01253B49C345}" type="slidenum">
              <a:rPr lang="fr-FR" altLang="fr-FR"/>
              <a:pPr>
                <a:defRPr/>
              </a:pPr>
              <a:t>‹N°›</a:t>
            </a:fld>
            <a:endParaRPr lang="fr-FR" altLang="fr-FR"/>
          </a:p>
        </p:txBody>
      </p:sp>
    </p:spTree>
    <p:extLst>
      <p:ext uri="{BB962C8B-B14F-4D97-AF65-F5344CB8AC3E}">
        <p14:creationId xmlns:p14="http://schemas.microsoft.com/office/powerpoint/2010/main" val="2558720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4"/>
          <p:cNvSpPr>
            <a:spLocks noGrp="1" noChangeArrowheads="1"/>
          </p:cNvSpPr>
          <p:nvPr>
            <p:ph type="sldNum" sz="quarter" idx="12"/>
          </p:nvPr>
        </p:nvSpPr>
        <p:spPr>
          <a:ln/>
        </p:spPr>
        <p:txBody>
          <a:bodyPr/>
          <a:lstStyle>
            <a:lvl1pPr>
              <a:defRPr/>
            </a:lvl1pPr>
          </a:lstStyle>
          <a:p>
            <a:pPr>
              <a:defRPr/>
            </a:pPr>
            <a:fld id="{C3669535-C5FE-44D4-95D2-754C6DDD746D}" type="slidenum">
              <a:rPr lang="fr-FR" altLang="fr-FR"/>
              <a:pPr>
                <a:defRPr/>
              </a:pPr>
              <a:t>‹N°›</a:t>
            </a:fld>
            <a:endParaRPr lang="fr-FR" altLang="fr-FR"/>
          </a:p>
        </p:txBody>
      </p:sp>
    </p:spTree>
    <p:extLst>
      <p:ext uri="{BB962C8B-B14F-4D97-AF65-F5344CB8AC3E}">
        <p14:creationId xmlns:p14="http://schemas.microsoft.com/office/powerpoint/2010/main" val="3785911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4"/>
          <p:cNvSpPr>
            <a:spLocks noGrp="1" noChangeArrowheads="1"/>
          </p:cNvSpPr>
          <p:nvPr>
            <p:ph type="sldNum" sz="quarter" idx="12"/>
          </p:nvPr>
        </p:nvSpPr>
        <p:spPr>
          <a:ln/>
        </p:spPr>
        <p:txBody>
          <a:bodyPr/>
          <a:lstStyle>
            <a:lvl1pPr>
              <a:defRPr/>
            </a:lvl1pPr>
          </a:lstStyle>
          <a:p>
            <a:pPr>
              <a:defRPr/>
            </a:pPr>
            <a:fld id="{E3625C48-80B6-4800-8647-780565AF1891}" type="slidenum">
              <a:rPr lang="fr-FR" altLang="fr-FR"/>
              <a:pPr>
                <a:defRPr/>
              </a:pPr>
              <a:t>‹N°›</a:t>
            </a:fld>
            <a:endParaRPr lang="fr-FR" altLang="fr-FR"/>
          </a:p>
        </p:txBody>
      </p:sp>
    </p:spTree>
    <p:extLst>
      <p:ext uri="{BB962C8B-B14F-4D97-AF65-F5344CB8AC3E}">
        <p14:creationId xmlns:p14="http://schemas.microsoft.com/office/powerpoint/2010/main" val="4293269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4"/>
          <p:cNvSpPr>
            <a:spLocks noGrp="1" noChangeArrowheads="1"/>
          </p:cNvSpPr>
          <p:nvPr>
            <p:ph type="sldNum" sz="quarter" idx="12"/>
          </p:nvPr>
        </p:nvSpPr>
        <p:spPr>
          <a:ln/>
        </p:spPr>
        <p:txBody>
          <a:bodyPr/>
          <a:lstStyle>
            <a:lvl1pPr>
              <a:defRPr/>
            </a:lvl1pPr>
          </a:lstStyle>
          <a:p>
            <a:pPr>
              <a:defRPr/>
            </a:pPr>
            <a:fld id="{3779206A-3E2D-4753-B72C-8A86B396FE17}" type="slidenum">
              <a:rPr lang="fr-FR" altLang="fr-FR"/>
              <a:pPr>
                <a:defRPr/>
              </a:pPr>
              <a:t>‹N°›</a:t>
            </a:fld>
            <a:endParaRPr lang="fr-FR" altLang="fr-FR"/>
          </a:p>
        </p:txBody>
      </p:sp>
    </p:spTree>
    <p:extLst>
      <p:ext uri="{BB962C8B-B14F-4D97-AF65-F5344CB8AC3E}">
        <p14:creationId xmlns:p14="http://schemas.microsoft.com/office/powerpoint/2010/main" val="2040424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6749E18E-C20C-4CE1-8ADE-8392C45574B7}" type="slidenum">
              <a:rPr lang="fr-FR" altLang="fr-FR"/>
              <a:pPr>
                <a:defRPr/>
              </a:pPr>
              <a:t>‹N°›</a:t>
            </a:fld>
            <a:endParaRPr lang="fr-FR" altLang="fr-FR"/>
          </a:p>
        </p:txBody>
      </p:sp>
    </p:spTree>
    <p:extLst>
      <p:ext uri="{BB962C8B-B14F-4D97-AF65-F5344CB8AC3E}">
        <p14:creationId xmlns:p14="http://schemas.microsoft.com/office/powerpoint/2010/main" val="832404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5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4"/>
          <p:cNvSpPr>
            <a:spLocks noGrp="1" noChangeArrowheads="1"/>
          </p:cNvSpPr>
          <p:nvPr>
            <p:ph type="sldNum" sz="quarter" idx="12"/>
          </p:nvPr>
        </p:nvSpPr>
        <p:spPr>
          <a:ln/>
        </p:spPr>
        <p:txBody>
          <a:bodyPr/>
          <a:lstStyle>
            <a:lvl1pPr>
              <a:defRPr/>
            </a:lvl1pPr>
          </a:lstStyle>
          <a:p>
            <a:pPr>
              <a:defRPr/>
            </a:pPr>
            <a:fld id="{EC679830-244F-4959-BAA6-F476FEF57BE7}" type="slidenum">
              <a:rPr lang="fr-FR" altLang="fr-FR"/>
              <a:pPr>
                <a:defRPr/>
              </a:pPr>
              <a:t>‹N°›</a:t>
            </a:fld>
            <a:endParaRPr lang="fr-FR" altLang="fr-FR"/>
          </a:p>
        </p:txBody>
      </p:sp>
    </p:spTree>
    <p:extLst>
      <p:ext uri="{BB962C8B-B14F-4D97-AF65-F5344CB8AC3E}">
        <p14:creationId xmlns:p14="http://schemas.microsoft.com/office/powerpoint/2010/main" val="1039716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9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82942257-F329-4413-AA8E-2504DB95EAB4}" type="datetime1">
              <a:rPr lang="fr-FR" altLang="fr-FR" smtClean="0"/>
              <a:pPr/>
              <a:t>29/11/2019</a:t>
            </a:fld>
            <a:endParaRPr lang="fr-FR" altLang="fr-FR"/>
          </a:p>
        </p:txBody>
      </p:sp>
      <p:sp>
        <p:nvSpPr>
          <p:cNvPr id="8"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3A2E0D50-A1E6-4C3C-9492-BA831B01C358}" type="slidenum">
              <a:rPr lang="fr-FR"/>
              <a:pPr>
                <a:defRPr/>
              </a:pPr>
              <a:t>‹N°›</a:t>
            </a:fld>
            <a:endParaRPr lang="fr-FR"/>
          </a:p>
        </p:txBody>
      </p:sp>
    </p:spTree>
    <p:extLst>
      <p:ext uri="{BB962C8B-B14F-4D97-AF65-F5344CB8AC3E}">
        <p14:creationId xmlns:p14="http://schemas.microsoft.com/office/powerpoint/2010/main" val="313157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4328A0DE-3172-4219-BC01-B37B70A60ADC}" type="slidenum">
              <a:rPr lang="fr-FR" altLang="fr-FR"/>
              <a:pPr>
                <a:defRPr/>
              </a:pPr>
              <a:t>‹N°›</a:t>
            </a:fld>
            <a:endParaRPr lang="fr-FR" altLang="fr-FR"/>
          </a:p>
        </p:txBody>
      </p:sp>
    </p:spTree>
    <p:extLst>
      <p:ext uri="{BB962C8B-B14F-4D97-AF65-F5344CB8AC3E}">
        <p14:creationId xmlns:p14="http://schemas.microsoft.com/office/powerpoint/2010/main" val="3547338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921"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71"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442F3471-3728-419E-99DC-B09DDAEEE948}" type="slidenum">
              <a:rPr lang="fr-FR" altLang="fr-FR"/>
              <a:pPr>
                <a:defRPr/>
              </a:pPr>
              <a:t>‹N°›</a:t>
            </a:fld>
            <a:endParaRPr lang="fr-FR" altLang="fr-FR"/>
          </a:p>
        </p:txBody>
      </p:sp>
    </p:spTree>
    <p:extLst>
      <p:ext uri="{BB962C8B-B14F-4D97-AF65-F5344CB8AC3E}">
        <p14:creationId xmlns:p14="http://schemas.microsoft.com/office/powerpoint/2010/main" val="743637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4"/>
          <p:cNvSpPr>
            <a:spLocks noGrp="1" noChangeArrowheads="1"/>
          </p:cNvSpPr>
          <p:nvPr>
            <p:ph type="sldNum" sz="quarter" idx="12"/>
          </p:nvPr>
        </p:nvSpPr>
        <p:spPr>
          <a:ln/>
        </p:spPr>
        <p:txBody>
          <a:bodyPr/>
          <a:lstStyle>
            <a:lvl1pPr>
              <a:defRPr/>
            </a:lvl1pPr>
          </a:lstStyle>
          <a:p>
            <a:pPr>
              <a:defRPr/>
            </a:pPr>
            <a:fld id="{50A5065E-0A55-48CA-BF93-41BBFB5C5FBE}" type="slidenum">
              <a:rPr lang="fr-FR" altLang="fr-FR"/>
              <a:pPr>
                <a:defRPr/>
              </a:pPr>
              <a:t>‹N°›</a:t>
            </a:fld>
            <a:endParaRPr lang="fr-FR" altLang="fr-FR"/>
          </a:p>
        </p:txBody>
      </p:sp>
    </p:spTree>
    <p:extLst>
      <p:ext uri="{BB962C8B-B14F-4D97-AF65-F5344CB8AC3E}">
        <p14:creationId xmlns:p14="http://schemas.microsoft.com/office/powerpoint/2010/main" val="2684201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984250" y="1981200"/>
            <a:ext cx="7175500" cy="4114800"/>
          </a:xfrm>
        </p:spPr>
        <p:txBody>
          <a:bodyPr/>
          <a:lstStyle/>
          <a:p>
            <a:pPr lvl="0"/>
            <a:endParaRPr lang="fr-FR" noProof="0"/>
          </a:p>
        </p:txBody>
      </p:sp>
      <p:sp>
        <p:nvSpPr>
          <p:cNvPr id="4" name="Espace réservé de la date 3"/>
          <p:cNvSpPr>
            <a:spLocks noGrp="1"/>
          </p:cNvSpPr>
          <p:nvPr>
            <p:ph type="dt" sz="half" idx="10"/>
          </p:nvPr>
        </p:nvSpPr>
        <p:spPr>
          <a:xfrm>
            <a:off x="703263" y="6248400"/>
            <a:ext cx="1898650" cy="457200"/>
          </a:xfrm>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a:xfrm>
            <a:off x="3165479" y="6248400"/>
            <a:ext cx="2813050" cy="457200"/>
          </a:xfrm>
        </p:spPr>
        <p:txBody>
          <a:bodyPr/>
          <a:lstStyle>
            <a:lvl1pPr>
              <a:defRPr/>
            </a:lvl1pPr>
          </a:lstStyle>
          <a:p>
            <a:pPr>
              <a:defRPr/>
            </a:pPr>
            <a:endParaRPr lang="fr-FR" altLang="fr-FR"/>
          </a:p>
        </p:txBody>
      </p:sp>
      <p:sp>
        <p:nvSpPr>
          <p:cNvPr id="6" name="Espace réservé du numéro de diapositive 5"/>
          <p:cNvSpPr>
            <a:spLocks noGrp="1"/>
          </p:cNvSpPr>
          <p:nvPr>
            <p:ph type="sldNum" sz="quarter" idx="12"/>
          </p:nvPr>
        </p:nvSpPr>
        <p:spPr>
          <a:xfrm>
            <a:off x="6542088" y="6248400"/>
            <a:ext cx="1898650" cy="457200"/>
          </a:xfrm>
        </p:spPr>
        <p:txBody>
          <a:bodyPr/>
          <a:lstStyle>
            <a:lvl1pPr>
              <a:defRPr/>
            </a:lvl1pPr>
          </a:lstStyle>
          <a:p>
            <a:pPr>
              <a:defRPr/>
            </a:pPr>
            <a:fld id="{1A799476-21C2-4CA7-92DA-4B3F013A8F6F}" type="slidenum">
              <a:rPr lang="fr-FR" altLang="fr-FR"/>
              <a:pPr>
                <a:defRPr/>
              </a:pPr>
              <a:t>‹N°›</a:t>
            </a:fld>
            <a:endParaRPr lang="fr-FR" altLang="fr-FR"/>
          </a:p>
        </p:txBody>
      </p:sp>
    </p:spTree>
    <p:extLst>
      <p:ext uri="{BB962C8B-B14F-4D97-AF65-F5344CB8AC3E}">
        <p14:creationId xmlns:p14="http://schemas.microsoft.com/office/powerpoint/2010/main" val="1876994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84250" y="1981200"/>
            <a:ext cx="351155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703263" y="6248400"/>
            <a:ext cx="1898650" cy="457200"/>
          </a:xfrm>
        </p:spPr>
        <p:txBody>
          <a:bodyPr/>
          <a:lstStyle>
            <a:lvl1pPr>
              <a:defRPr/>
            </a:lvl1pPr>
          </a:lstStyle>
          <a:p>
            <a:pPr>
              <a:defRPr/>
            </a:pPr>
            <a:endParaRPr lang="fr-FR"/>
          </a:p>
        </p:txBody>
      </p:sp>
      <p:sp>
        <p:nvSpPr>
          <p:cNvPr id="6" name="Espace réservé du pied de page 5"/>
          <p:cNvSpPr>
            <a:spLocks noGrp="1"/>
          </p:cNvSpPr>
          <p:nvPr>
            <p:ph type="ftr" sz="quarter" idx="11"/>
          </p:nvPr>
        </p:nvSpPr>
        <p:spPr>
          <a:xfrm>
            <a:off x="0" y="6400800"/>
            <a:ext cx="2813050" cy="457200"/>
          </a:xfrm>
        </p:spPr>
        <p:txBody>
          <a:bodyPr/>
          <a:lstStyle>
            <a:lvl1pPr>
              <a:defRPr/>
            </a:lvl1pPr>
          </a:lstStyle>
          <a:p>
            <a:pPr>
              <a:defRPr/>
            </a:pPr>
            <a:r>
              <a:rPr lang="fr-FR"/>
              <a:t>JC Lucet, SRLF, janvier 2014</a:t>
            </a:r>
          </a:p>
        </p:txBody>
      </p:sp>
      <p:sp>
        <p:nvSpPr>
          <p:cNvPr id="7" name="Espace réservé du numéro de diapositive 6"/>
          <p:cNvSpPr>
            <a:spLocks noGrp="1"/>
          </p:cNvSpPr>
          <p:nvPr>
            <p:ph type="sldNum" sz="quarter" idx="12"/>
          </p:nvPr>
        </p:nvSpPr>
        <p:spPr>
          <a:xfrm>
            <a:off x="6542088" y="6248400"/>
            <a:ext cx="1898650" cy="457200"/>
          </a:xfrm>
        </p:spPr>
        <p:txBody>
          <a:bodyPr/>
          <a:lstStyle>
            <a:lvl1pPr>
              <a:defRPr/>
            </a:lvl1pPr>
          </a:lstStyle>
          <a:p>
            <a:pPr>
              <a:defRPr/>
            </a:pPr>
            <a:fld id="{69DBAA16-CA05-4437-AB91-89AF01C33119}" type="slidenum">
              <a:rPr lang="fr-FR"/>
              <a:pPr>
                <a:defRPr/>
              </a:pPr>
              <a:t>‹N°›</a:t>
            </a:fld>
            <a:endParaRPr lang="fr-FR"/>
          </a:p>
        </p:txBody>
      </p:sp>
    </p:spTree>
    <p:extLst>
      <p:ext uri="{BB962C8B-B14F-4D97-AF65-F5344CB8AC3E}">
        <p14:creationId xmlns:p14="http://schemas.microsoft.com/office/powerpoint/2010/main" val="4092356478"/>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64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255C7B40-8321-4E43-AFCA-D3DC033FEFBA}" type="datetime1">
              <a:rPr lang="fr-FR" altLang="fr-FR" smtClean="0">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27564B38-B2F4-482A-80B6-AF73D5CB691F}"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803413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8EC455D-6962-4DDF-91C7-6AD512434A99}" type="datetime1">
              <a:rPr lang="fr-FR" altLang="fr-FR" smtClean="0">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dirty="0" smtClean="0">
                <a:solidFill>
                  <a:srgbClr val="000000"/>
                </a:solidFill>
              </a:rPr>
              <a:t>JC Lucet, Strasbourg, </a:t>
            </a:r>
            <a:r>
              <a:rPr lang="fr-FR" altLang="fr-FR" dirty="0" err="1" smtClean="0">
                <a:solidFill>
                  <a:srgbClr val="000000"/>
                </a:solidFill>
              </a:rPr>
              <a:t>dec</a:t>
            </a:r>
            <a:r>
              <a:rPr lang="fr-FR" altLang="fr-FR" dirty="0" smtClean="0">
                <a:solidFill>
                  <a:srgbClr val="000000"/>
                </a:solidFill>
              </a:rPr>
              <a:t> 2014</a:t>
            </a:r>
            <a:endParaRPr lang="fr-FR" altLang="fr-FR" dirty="0">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27815CC7-A926-4A87-8DCE-1EFA142F3186}"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23368315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1"/>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7CDB89D0-2BAE-447D-8160-7D66F4AD96D3}" type="datetime1">
              <a:rPr lang="fr-FR" altLang="fr-FR" smtClean="0">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25E14B1-4E42-45C7-B1D5-AE8F060BD17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7416011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B4BC1C6F-B76E-4ABE-B815-C9F2B1ED4FA9}" type="datetime1">
              <a:rPr lang="fr-FR" altLang="fr-FR" smtClean="0">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2881C70-9DDA-4AC6-B1A3-3C3B47F34ABD}"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893085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9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490F832E-C95B-4160-A243-580C1FDFB0DC}" type="datetime1">
              <a:rPr lang="fr-FR" altLang="fr-FR" smtClean="0">
                <a:solidFill>
                  <a:srgbClr val="000000"/>
                </a:solidFill>
              </a:rPr>
              <a:pPr/>
              <a:t>29/11/2019</a:t>
            </a:fld>
            <a:endParaRPr lang="fr-FR" alt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26D5B95A-19A1-460F-A4F7-44E3FB9864AD}"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25721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fld id="{5A3BCF0F-6CCE-4319-9D56-330A545B0020}" type="datetime1">
              <a:rPr lang="fr-FR" altLang="fr-FR" smtClean="0"/>
              <a:pPr/>
              <a:t>29/11/2019</a:t>
            </a:fld>
            <a:endParaRPr lang="fr-FR" altLang="fr-FR"/>
          </a:p>
        </p:txBody>
      </p:sp>
      <p:sp>
        <p:nvSpPr>
          <p:cNvPr id="4"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FFF70AE9-585D-4F26-895D-9A02DC0F12C9}" type="slidenum">
              <a:rPr lang="fr-FR"/>
              <a:pPr>
                <a:defRPr/>
              </a:pPr>
              <a:t>‹N°›</a:t>
            </a:fld>
            <a:endParaRPr lang="fr-FR"/>
          </a:p>
        </p:txBody>
      </p:sp>
    </p:spTree>
    <p:extLst>
      <p:ext uri="{BB962C8B-B14F-4D97-AF65-F5344CB8AC3E}">
        <p14:creationId xmlns:p14="http://schemas.microsoft.com/office/powerpoint/2010/main" val="2091758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483E3DB4-C272-4D96-BF61-F6FB3E5A2CC6}" type="datetime1">
              <a:rPr lang="fr-FR" altLang="fr-FR" smtClean="0">
                <a:solidFill>
                  <a:srgbClr val="000000"/>
                </a:solidFill>
              </a:rPr>
              <a:pPr/>
              <a:t>29/11/2019</a:t>
            </a:fld>
            <a:endParaRPr lang="fr-FR" alt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81A9260F-5236-4E39-9B10-0BFF5A9B60E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4112329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E897264B-72D5-4898-8545-121CCAA86A71}" type="datetime1">
              <a:rPr lang="fr-FR" altLang="fr-FR" smtClean="0">
                <a:solidFill>
                  <a:srgbClr val="000000"/>
                </a:solidFill>
              </a:rPr>
              <a:pPr/>
              <a:t>29/11/2019</a:t>
            </a:fld>
            <a:endParaRPr lang="fr-FR" alt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053206A3-0FDF-49ED-B016-1EA42CCD8963}"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30559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F6239046-B311-44EF-84F5-E7541E8F1793}" type="datetime1">
              <a:rPr lang="fr-FR" altLang="fr-FR" smtClean="0">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8530BC80-F18D-40A3-BB70-C132F0AE9B7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599014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50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25CA9A45-84D4-4F59-8A2F-78A804447C5E}" type="datetime1">
              <a:rPr lang="fr-FR" altLang="fr-FR" smtClean="0">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13EB7FC8-B85A-4BF3-9BB1-5BFD246888E0}"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769455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BBBAE6D4-31CC-4C20-8BE5-6DB865B1DE2C}" type="datetime1">
              <a:rPr lang="fr-FR" altLang="fr-FR" smtClean="0">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AB60E220-4E35-41C8-A7FD-53755CF65BA9}"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280577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954"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71"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7E09CF1-6512-4F44-AE6D-2AAF463AFFCF}" type="datetime1">
              <a:rPr lang="fr-FR" altLang="fr-FR" smtClean="0">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smtClean="0">
                <a:solidFill>
                  <a:srgbClr val="000000"/>
                </a:solidFill>
              </a:rPr>
              <a:t>JC Lucet, Strasbourg, dec 2014</a:t>
            </a:r>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7AE2E11-7419-44C8-B6C5-89502C1C0C6A}"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431228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62"/>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D5B5C5C1-693C-42D4-B7D0-39614032550D}" type="slidenum">
              <a:rPr lang="fr-FR" altLang="fr-FR"/>
              <a:pPr>
                <a:defRPr/>
              </a:pPr>
              <a:t>‹N°›</a:t>
            </a:fld>
            <a:endParaRPr lang="fr-FR" altLang="fr-FR"/>
          </a:p>
        </p:txBody>
      </p:sp>
    </p:spTree>
    <p:extLst>
      <p:ext uri="{BB962C8B-B14F-4D97-AF65-F5344CB8AC3E}">
        <p14:creationId xmlns:p14="http://schemas.microsoft.com/office/powerpoint/2010/main" val="318922879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15072FA0-159B-4BDD-8E1F-0E23A0DC847F}" type="slidenum">
              <a:rPr lang="fr-FR" altLang="fr-FR"/>
              <a:pPr>
                <a:defRPr/>
              </a:pPr>
              <a:t>‹N°›</a:t>
            </a:fld>
            <a:endParaRPr lang="fr-FR" altLang="fr-FR"/>
          </a:p>
        </p:txBody>
      </p:sp>
    </p:spTree>
    <p:extLst>
      <p:ext uri="{BB962C8B-B14F-4D97-AF65-F5344CB8AC3E}">
        <p14:creationId xmlns:p14="http://schemas.microsoft.com/office/powerpoint/2010/main" val="1754848272"/>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773066FB-38EA-4E51-9931-1C76C4293FB7}" type="slidenum">
              <a:rPr lang="fr-FR" altLang="fr-FR"/>
              <a:pPr>
                <a:defRPr/>
              </a:pPr>
              <a:t>‹N°›</a:t>
            </a:fld>
            <a:endParaRPr lang="fr-FR" altLang="fr-FR"/>
          </a:p>
        </p:txBody>
      </p:sp>
    </p:spTree>
    <p:extLst>
      <p:ext uri="{BB962C8B-B14F-4D97-AF65-F5344CB8AC3E}">
        <p14:creationId xmlns:p14="http://schemas.microsoft.com/office/powerpoint/2010/main" val="3837534661"/>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8425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511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0AEB40D2-CD66-4F03-A9EC-A407098ADEB9}" type="slidenum">
              <a:rPr lang="fr-FR" altLang="fr-FR"/>
              <a:pPr>
                <a:defRPr/>
              </a:pPr>
              <a:t>‹N°›</a:t>
            </a:fld>
            <a:endParaRPr lang="fr-FR" altLang="fr-FR"/>
          </a:p>
        </p:txBody>
      </p:sp>
    </p:spTree>
    <p:extLst>
      <p:ext uri="{BB962C8B-B14F-4D97-AF65-F5344CB8AC3E}">
        <p14:creationId xmlns:p14="http://schemas.microsoft.com/office/powerpoint/2010/main" val="213481940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6FCF6E5-CE82-4945-83B4-6D22C417E57B}" type="datetime1">
              <a:rPr lang="fr-FR" altLang="fr-FR" smtClean="0"/>
              <a:pPr/>
              <a:t>29/11/2019</a:t>
            </a:fld>
            <a:endParaRPr lang="fr-FR" altLang="fr-FR"/>
          </a:p>
        </p:txBody>
      </p:sp>
      <p:sp>
        <p:nvSpPr>
          <p:cNvPr id="3"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68B6CDFD-9797-43D7-9603-CC0C819FD52C}" type="slidenum">
              <a:rPr lang="fr-FR"/>
              <a:pPr>
                <a:defRPr/>
              </a:pPr>
              <a:t>‹N°›</a:t>
            </a:fld>
            <a:endParaRPr lang="fr-FR"/>
          </a:p>
        </p:txBody>
      </p:sp>
    </p:spTree>
    <p:extLst>
      <p:ext uri="{BB962C8B-B14F-4D97-AF65-F5344CB8AC3E}">
        <p14:creationId xmlns:p14="http://schemas.microsoft.com/office/powerpoint/2010/main" val="4109905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8" name="Espace réservé du pied de page 7"/>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9" name="Espace réservé du numéro de diapositive 8"/>
          <p:cNvSpPr>
            <a:spLocks noGrp="1"/>
          </p:cNvSpPr>
          <p:nvPr>
            <p:ph type="sldNum" sz="quarter" idx="12"/>
          </p:nvPr>
        </p:nvSpPr>
        <p:spPr/>
        <p:txBody>
          <a:bodyPr/>
          <a:lstStyle>
            <a:lvl1pPr>
              <a:lnSpc>
                <a:spcPct val="87000"/>
              </a:lnSpc>
              <a:spcBef>
                <a:spcPct val="30000"/>
              </a:spcBef>
              <a:defRPr b="1"/>
            </a:lvl1pPr>
          </a:lstStyle>
          <a:p>
            <a:pPr>
              <a:defRPr/>
            </a:pPr>
            <a:fld id="{AB5130B2-C4C6-45EF-96E6-ED58D35BA7BB}" type="slidenum">
              <a:rPr lang="fr-FR" altLang="fr-FR"/>
              <a:pPr>
                <a:defRPr/>
              </a:pPr>
              <a:t>‹N°›</a:t>
            </a:fld>
            <a:endParaRPr lang="fr-FR" altLang="fr-FR"/>
          </a:p>
        </p:txBody>
      </p:sp>
    </p:spTree>
    <p:extLst>
      <p:ext uri="{BB962C8B-B14F-4D97-AF65-F5344CB8AC3E}">
        <p14:creationId xmlns:p14="http://schemas.microsoft.com/office/powerpoint/2010/main" val="1841185348"/>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4" name="Espace réservé du pied de page 3"/>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5" name="Espace réservé du numéro de diapositive 4"/>
          <p:cNvSpPr>
            <a:spLocks noGrp="1"/>
          </p:cNvSpPr>
          <p:nvPr>
            <p:ph type="sldNum" sz="quarter" idx="12"/>
          </p:nvPr>
        </p:nvSpPr>
        <p:spPr/>
        <p:txBody>
          <a:bodyPr/>
          <a:lstStyle>
            <a:lvl1pPr>
              <a:lnSpc>
                <a:spcPct val="87000"/>
              </a:lnSpc>
              <a:spcBef>
                <a:spcPct val="30000"/>
              </a:spcBef>
              <a:defRPr b="1"/>
            </a:lvl1pPr>
          </a:lstStyle>
          <a:p>
            <a:pPr>
              <a:defRPr/>
            </a:pPr>
            <a:fld id="{9270A82E-947E-49A3-86EC-CA971EF8D4A2}" type="slidenum">
              <a:rPr lang="fr-FR" altLang="fr-FR"/>
              <a:pPr>
                <a:defRPr/>
              </a:pPr>
              <a:t>‹N°›</a:t>
            </a:fld>
            <a:endParaRPr lang="fr-FR" altLang="fr-FR"/>
          </a:p>
        </p:txBody>
      </p:sp>
    </p:spTree>
    <p:extLst>
      <p:ext uri="{BB962C8B-B14F-4D97-AF65-F5344CB8AC3E}">
        <p14:creationId xmlns:p14="http://schemas.microsoft.com/office/powerpoint/2010/main" val="1043188621"/>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3" name="Espace réservé du pied de page 2"/>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4" name="Espace réservé du numéro de diapositive 3"/>
          <p:cNvSpPr>
            <a:spLocks noGrp="1"/>
          </p:cNvSpPr>
          <p:nvPr>
            <p:ph type="sldNum" sz="quarter" idx="12"/>
          </p:nvPr>
        </p:nvSpPr>
        <p:spPr/>
        <p:txBody>
          <a:bodyPr/>
          <a:lstStyle>
            <a:lvl1pPr>
              <a:lnSpc>
                <a:spcPct val="87000"/>
              </a:lnSpc>
              <a:spcBef>
                <a:spcPct val="30000"/>
              </a:spcBef>
              <a:defRPr b="1"/>
            </a:lvl1pPr>
          </a:lstStyle>
          <a:p>
            <a:pPr>
              <a:defRPr/>
            </a:pPr>
            <a:fld id="{99CC6A68-C518-4C10-B8A3-C82D2C7D6732}" type="slidenum">
              <a:rPr lang="fr-FR" altLang="fr-FR"/>
              <a:pPr>
                <a:defRPr/>
              </a:pPr>
              <a:t>‹N°›</a:t>
            </a:fld>
            <a:endParaRPr lang="fr-FR" altLang="fr-FR"/>
          </a:p>
        </p:txBody>
      </p:sp>
    </p:spTree>
    <p:extLst>
      <p:ext uri="{BB962C8B-B14F-4D97-AF65-F5344CB8AC3E}">
        <p14:creationId xmlns:p14="http://schemas.microsoft.com/office/powerpoint/2010/main" val="3232882650"/>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2E28A679-C4BF-41E3-A7B4-CB6C98551E6B}" type="slidenum">
              <a:rPr lang="fr-FR" altLang="fr-FR"/>
              <a:pPr>
                <a:defRPr/>
              </a:pPr>
              <a:t>‹N°›</a:t>
            </a:fld>
            <a:endParaRPr lang="fr-FR" altLang="fr-FR"/>
          </a:p>
        </p:txBody>
      </p:sp>
    </p:spTree>
    <p:extLst>
      <p:ext uri="{BB962C8B-B14F-4D97-AF65-F5344CB8AC3E}">
        <p14:creationId xmlns:p14="http://schemas.microsoft.com/office/powerpoint/2010/main" val="52975492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4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017850C0-A3A3-46FB-AC54-F6039374DBFC}" type="slidenum">
              <a:rPr lang="fr-FR" altLang="fr-FR"/>
              <a:pPr>
                <a:defRPr/>
              </a:pPr>
              <a:t>‹N°›</a:t>
            </a:fld>
            <a:endParaRPr lang="fr-FR" altLang="fr-FR"/>
          </a:p>
        </p:txBody>
      </p:sp>
    </p:spTree>
    <p:extLst>
      <p:ext uri="{BB962C8B-B14F-4D97-AF65-F5344CB8AC3E}">
        <p14:creationId xmlns:p14="http://schemas.microsoft.com/office/powerpoint/2010/main" val="3302530714"/>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0DB40814-EC8F-45E8-8032-343FB545A7D5}" type="slidenum">
              <a:rPr lang="fr-FR" altLang="fr-FR"/>
              <a:pPr>
                <a:defRPr/>
              </a:pPr>
              <a:t>‹N°›</a:t>
            </a:fld>
            <a:endParaRPr lang="fr-FR" altLang="fr-FR"/>
          </a:p>
        </p:txBody>
      </p:sp>
    </p:spTree>
    <p:extLst>
      <p:ext uri="{BB962C8B-B14F-4D97-AF65-F5344CB8AC3E}">
        <p14:creationId xmlns:p14="http://schemas.microsoft.com/office/powerpoint/2010/main" val="2103056615"/>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921" y="609600"/>
            <a:ext cx="1793875"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84271" y="609600"/>
            <a:ext cx="5229225"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65F4799A-CEA1-4BF5-B351-A40F7F843B75}" type="slidenum">
              <a:rPr lang="fr-FR" altLang="fr-FR"/>
              <a:pPr>
                <a:defRPr/>
              </a:pPr>
              <a:t>‹N°›</a:t>
            </a:fld>
            <a:endParaRPr lang="fr-FR" altLang="fr-FR"/>
          </a:p>
        </p:txBody>
      </p:sp>
    </p:spTree>
    <p:extLst>
      <p:ext uri="{BB962C8B-B14F-4D97-AF65-F5344CB8AC3E}">
        <p14:creationId xmlns:p14="http://schemas.microsoft.com/office/powerpoint/2010/main" val="148007510"/>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graphique 2"/>
          <p:cNvSpPr>
            <a:spLocks noGrp="1"/>
          </p:cNvSpPr>
          <p:nvPr>
            <p:ph type="chart" idx="1"/>
          </p:nvPr>
        </p:nvSpPr>
        <p:spPr>
          <a:xfrm>
            <a:off x="984250" y="1981200"/>
            <a:ext cx="7175500" cy="4114800"/>
          </a:xfrm>
        </p:spPr>
        <p:txBody>
          <a:bodyPr/>
          <a:lstStyle/>
          <a:p>
            <a:pPr lvl="0"/>
            <a:endParaRPr lang="fr-FR" noProof="0" smtClean="0"/>
          </a:p>
        </p:txBody>
      </p:sp>
      <p:sp>
        <p:nvSpPr>
          <p:cNvPr id="4" name="Espace réservé de la date 3"/>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5" name="Espace réservé du pied de page 4"/>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6" name="Espace réservé du numéro de diapositive 5"/>
          <p:cNvSpPr>
            <a:spLocks noGrp="1"/>
          </p:cNvSpPr>
          <p:nvPr>
            <p:ph type="sldNum" sz="quarter" idx="12"/>
          </p:nvPr>
        </p:nvSpPr>
        <p:spPr/>
        <p:txBody>
          <a:bodyPr/>
          <a:lstStyle>
            <a:lvl1pPr>
              <a:lnSpc>
                <a:spcPct val="87000"/>
              </a:lnSpc>
              <a:spcBef>
                <a:spcPct val="30000"/>
              </a:spcBef>
              <a:defRPr b="1"/>
            </a:lvl1pPr>
          </a:lstStyle>
          <a:p>
            <a:pPr>
              <a:defRPr/>
            </a:pPr>
            <a:fld id="{D1BFE0FE-E5F1-4B3E-9DDF-6B110A6823AB}" type="slidenum">
              <a:rPr lang="fr-FR" altLang="fr-FR"/>
              <a:pPr>
                <a:defRPr/>
              </a:pPr>
              <a:t>‹N°›</a:t>
            </a:fld>
            <a:endParaRPr lang="fr-FR" altLang="fr-FR"/>
          </a:p>
        </p:txBody>
      </p:sp>
    </p:spTree>
    <p:extLst>
      <p:ext uri="{BB962C8B-B14F-4D97-AF65-F5344CB8AC3E}">
        <p14:creationId xmlns:p14="http://schemas.microsoft.com/office/powerpoint/2010/main" val="272612229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984250" y="609600"/>
            <a:ext cx="71755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984250" y="1981200"/>
            <a:ext cx="351155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511550" cy="4114800"/>
          </a:xfrm>
        </p:spPr>
        <p:txBody>
          <a:bodyPr/>
          <a:lstStyle/>
          <a:p>
            <a:pPr lvl="0"/>
            <a:endParaRPr lang="fr-FR" noProof="0" smtClean="0"/>
          </a:p>
        </p:txBody>
      </p:sp>
      <p:sp>
        <p:nvSpPr>
          <p:cNvPr id="5" name="Espace réservé de la date 4"/>
          <p:cNvSpPr>
            <a:spLocks noGrp="1"/>
          </p:cNvSpPr>
          <p:nvPr>
            <p:ph type="dt" sz="half" idx="10"/>
          </p:nvPr>
        </p:nvSpPr>
        <p:spPr/>
        <p:txBody>
          <a:bodyPr/>
          <a:lstStyle>
            <a:lvl1pPr>
              <a:lnSpc>
                <a:spcPct val="87000"/>
              </a:lnSpc>
              <a:spcBef>
                <a:spcPct val="30000"/>
              </a:spcBef>
              <a:defRPr b="1"/>
            </a:lvl1pPr>
          </a:lstStyle>
          <a:p>
            <a:pPr>
              <a:defRPr/>
            </a:pPr>
            <a:endParaRPr lang="fr-FR" altLang="fr-FR"/>
          </a:p>
        </p:txBody>
      </p:sp>
      <p:sp>
        <p:nvSpPr>
          <p:cNvPr id="6" name="Espace réservé du pied de page 5"/>
          <p:cNvSpPr>
            <a:spLocks noGrp="1"/>
          </p:cNvSpPr>
          <p:nvPr>
            <p:ph type="ftr" sz="quarter" idx="11"/>
          </p:nvPr>
        </p:nvSpPr>
        <p:spPr/>
        <p:txBody>
          <a:bodyPr/>
          <a:lstStyle>
            <a:lvl1pPr>
              <a:lnSpc>
                <a:spcPct val="87000"/>
              </a:lnSpc>
              <a:spcBef>
                <a:spcPct val="30000"/>
              </a:spcBef>
              <a:defRPr b="1"/>
            </a:lvl1pPr>
          </a:lstStyle>
          <a:p>
            <a:pPr>
              <a:defRPr/>
            </a:pPr>
            <a:r>
              <a:rPr lang="fr-FR" altLang="fr-FR"/>
              <a:t>JC Lucet, SRLF, janvier 2014</a:t>
            </a:r>
          </a:p>
        </p:txBody>
      </p:sp>
      <p:sp>
        <p:nvSpPr>
          <p:cNvPr id="7" name="Espace réservé du numéro de diapositive 6"/>
          <p:cNvSpPr>
            <a:spLocks noGrp="1"/>
          </p:cNvSpPr>
          <p:nvPr>
            <p:ph type="sldNum" sz="quarter" idx="12"/>
          </p:nvPr>
        </p:nvSpPr>
        <p:spPr/>
        <p:txBody>
          <a:bodyPr/>
          <a:lstStyle>
            <a:lvl1pPr>
              <a:lnSpc>
                <a:spcPct val="87000"/>
              </a:lnSpc>
              <a:spcBef>
                <a:spcPct val="30000"/>
              </a:spcBef>
              <a:defRPr b="1"/>
            </a:lvl1pPr>
          </a:lstStyle>
          <a:p>
            <a:pPr>
              <a:defRPr/>
            </a:pPr>
            <a:fld id="{41E52CF2-F2F9-483C-9997-031B6A7B911A}" type="slidenum">
              <a:rPr lang="fr-FR" altLang="fr-FR"/>
              <a:pPr>
                <a:defRPr/>
              </a:pPr>
              <a:t>‹N°›</a:t>
            </a:fld>
            <a:endParaRPr lang="fr-FR" altLang="fr-FR"/>
          </a:p>
        </p:txBody>
      </p:sp>
    </p:spTree>
    <p:extLst>
      <p:ext uri="{BB962C8B-B14F-4D97-AF65-F5344CB8AC3E}">
        <p14:creationId xmlns:p14="http://schemas.microsoft.com/office/powerpoint/2010/main" val="3678145647"/>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0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8B7A6636-9CB1-4CA5-A87C-6FE26B92219C}"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0E843120-AB92-438B-895B-5CF06E9090A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2731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73"/>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2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D9874753-DF81-4B07-BD90-0C64B8BD74A0}" type="datetime1">
              <a:rPr lang="fr-FR" altLang="fr-FR" smtClean="0"/>
              <a:pPr/>
              <a:t>29/11/2019</a:t>
            </a:fld>
            <a:endParaRPr lang="fr-FR" altLang="fr-FR"/>
          </a:p>
        </p:txBody>
      </p:sp>
      <p:sp>
        <p:nvSpPr>
          <p:cNvPr id="6"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2F42B52D-C1D2-457C-9FE5-EF04B4095E09}" type="slidenum">
              <a:rPr lang="fr-FR"/>
              <a:pPr>
                <a:defRPr/>
              </a:pPr>
              <a:t>‹N°›</a:t>
            </a:fld>
            <a:endParaRPr lang="fr-FR"/>
          </a:p>
        </p:txBody>
      </p:sp>
    </p:spTree>
    <p:extLst>
      <p:ext uri="{BB962C8B-B14F-4D97-AF65-F5344CB8AC3E}">
        <p14:creationId xmlns:p14="http://schemas.microsoft.com/office/powerpoint/2010/main" val="3113161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B6BEC12-A421-4FB7-AF73-5F989212CA8F}"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E69C3C4F-9E46-4445-8E5C-2576C9B66DF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8388167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9"/>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233C18ED-DE0E-42C0-9CBE-ACD8ABE0E530}"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AA7B08EB-C9DC-4BD4-B030-5974CAA51EB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989805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7AE60638-574C-4CC5-A95E-BB11327ED6C6}"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7" name="Rectangle 6"/>
          <p:cNvSpPr>
            <a:spLocks noGrp="1" noChangeArrowheads="1"/>
          </p:cNvSpPr>
          <p:nvPr>
            <p:ph type="sldNum" sz="quarter" idx="12"/>
          </p:nvPr>
        </p:nvSpPr>
        <p:spPr>
          <a:ln/>
        </p:spPr>
        <p:txBody>
          <a:bodyPr/>
          <a:lstStyle>
            <a:lvl1pPr>
              <a:defRPr/>
            </a:lvl1pPr>
          </a:lstStyle>
          <a:p>
            <a:pPr>
              <a:defRPr/>
            </a:pPr>
            <a:fld id="{5CB16DFB-28BE-477D-92F2-A45664E9259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946998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58BC7463-6A75-4F12-9930-808C87A9E21F}" type="datetime1">
              <a:rPr lang="fr-FR" altLang="fr-FR">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9" name="Rectangle 6"/>
          <p:cNvSpPr>
            <a:spLocks noGrp="1" noChangeArrowheads="1"/>
          </p:cNvSpPr>
          <p:nvPr>
            <p:ph type="sldNum" sz="quarter" idx="12"/>
          </p:nvPr>
        </p:nvSpPr>
        <p:spPr>
          <a:ln/>
        </p:spPr>
        <p:txBody>
          <a:bodyPr/>
          <a:lstStyle>
            <a:lvl1pPr>
              <a:defRPr/>
            </a:lvl1pPr>
          </a:lstStyle>
          <a:p>
            <a:pPr>
              <a:defRPr/>
            </a:pPr>
            <a:fld id="{F05FA283-8498-4554-96C3-2C1E7B65A91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47821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fld id="{61AAA3AE-E9BC-4BC6-ADDE-999E3FC2B7CA}" type="datetime1">
              <a:rPr lang="fr-FR" altLang="fr-FR">
                <a:solidFill>
                  <a:srgbClr val="000000"/>
                </a:solidFill>
              </a:rPr>
              <a:pPr/>
              <a:t>29/11/2019</a:t>
            </a:fld>
            <a:endParaRPr lang="fr-FR" alt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5" name="Rectangle 6"/>
          <p:cNvSpPr>
            <a:spLocks noGrp="1" noChangeArrowheads="1"/>
          </p:cNvSpPr>
          <p:nvPr>
            <p:ph type="sldNum" sz="quarter" idx="12"/>
          </p:nvPr>
        </p:nvSpPr>
        <p:spPr>
          <a:ln/>
        </p:spPr>
        <p:txBody>
          <a:bodyPr/>
          <a:lstStyle>
            <a:lvl1pPr>
              <a:defRPr/>
            </a:lvl1pPr>
          </a:lstStyle>
          <a:p>
            <a:pPr>
              <a:defRPr/>
            </a:pPr>
            <a:fld id="{FFBA9D1A-F2E2-45A1-B021-BD8E8E2EAD4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019657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C6E0DE7-65D9-4F9C-A43B-B1C619511F7B}" type="datetime1">
              <a:rPr lang="fr-FR" altLang="fr-FR">
                <a:solidFill>
                  <a:srgbClr val="000000"/>
                </a:solidFill>
              </a:rPr>
              <a:pPr/>
              <a:t>29/11/2019</a:t>
            </a:fld>
            <a:endParaRPr lang="fr-FR" alt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4" name="Rectangle 6"/>
          <p:cNvSpPr>
            <a:spLocks noGrp="1" noChangeArrowheads="1"/>
          </p:cNvSpPr>
          <p:nvPr>
            <p:ph type="sldNum" sz="quarter" idx="12"/>
          </p:nvPr>
        </p:nvSpPr>
        <p:spPr>
          <a:ln/>
        </p:spPr>
        <p:txBody>
          <a:bodyPr/>
          <a:lstStyle>
            <a:lvl1pPr>
              <a:defRPr/>
            </a:lvl1pPr>
          </a:lstStyle>
          <a:p>
            <a:pPr>
              <a:defRPr/>
            </a:pPr>
            <a:fld id="{77E6FF88-678A-4D14-BF25-0FBC7C187F5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594322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49"/>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88BE4C4D-970C-4FA4-814E-0A6B4E9F0E66}"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7" name="Rectangle 6"/>
          <p:cNvSpPr>
            <a:spLocks noGrp="1" noChangeArrowheads="1"/>
          </p:cNvSpPr>
          <p:nvPr>
            <p:ph type="sldNum" sz="quarter" idx="12"/>
          </p:nvPr>
        </p:nvSpPr>
        <p:spPr>
          <a:ln/>
        </p:spPr>
        <p:txBody>
          <a:bodyPr/>
          <a:lstStyle>
            <a:lvl1pPr>
              <a:defRPr/>
            </a:lvl1pPr>
          </a:lstStyle>
          <a:p>
            <a:pPr>
              <a:defRPr/>
            </a:pPr>
            <a:fld id="{D94738DB-FCF8-4D94-846D-E5BFB8901E9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24177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1F65C7F4-B877-485B-BA12-9AF9D4D7CDCE}" type="datetime1">
              <a:rPr lang="fr-FR" altLang="fr-FR">
                <a:solidFill>
                  <a:srgbClr val="000000"/>
                </a:solidFill>
              </a:rPr>
              <a:pPr/>
              <a:t>29/11/2019</a:t>
            </a:fld>
            <a:endParaRPr lang="fr-FR" alt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7" name="Rectangle 6"/>
          <p:cNvSpPr>
            <a:spLocks noGrp="1" noChangeArrowheads="1"/>
          </p:cNvSpPr>
          <p:nvPr>
            <p:ph type="sldNum" sz="quarter" idx="12"/>
          </p:nvPr>
        </p:nvSpPr>
        <p:spPr>
          <a:ln/>
        </p:spPr>
        <p:txBody>
          <a:bodyPr/>
          <a:lstStyle>
            <a:lvl1pPr>
              <a:defRPr/>
            </a:lvl1pPr>
          </a:lstStyle>
          <a:p>
            <a:pPr>
              <a:defRPr/>
            </a:pPr>
            <a:fld id="{E9C378F1-5990-4C2A-B091-C61C0CD8BD4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23257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A6967F5-BFCF-40F6-88B2-738C9CF08599}"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FA21EF90-98A9-4BC8-B08D-5338B3B6884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875292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2"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534A832F-CD11-4493-9F07-509B99BFA941}"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C05A2493-E018-43A8-88AB-800FEED8E64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9285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29"/>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7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EC090F20-78A5-4ABB-9F0F-6CB7CED2EE5D}" type="datetime1">
              <a:rPr lang="fr-FR" altLang="fr-FR" smtClean="0"/>
              <a:pPr/>
              <a:t>29/11/2019</a:t>
            </a:fld>
            <a:endParaRPr lang="fr-FR" altLang="fr-FR"/>
          </a:p>
        </p:txBody>
      </p:sp>
      <p:sp>
        <p:nvSpPr>
          <p:cNvPr id="6" name="Rectangle 5"/>
          <p:cNvSpPr>
            <a:spLocks noGrp="1" noChangeArrowheads="1"/>
          </p:cNvSpPr>
          <p:nvPr>
            <p:ph type="ftr" sz="quarter" idx="11"/>
          </p:nvPr>
        </p:nvSpPr>
        <p:spPr>
          <a:ln/>
        </p:spPr>
        <p:txBody>
          <a:bodyPr/>
          <a:lstStyle>
            <a:lvl1pPr>
              <a:defRPr/>
            </a:lvl1pPr>
          </a:lstStyle>
          <a:p>
            <a:r>
              <a:rPr lang="fr-FR" altLang="fr-FR" smtClean="0"/>
              <a:t>JC Lucet, Strasbourg, dec 2014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80FC05B8-ED87-4CBC-AC65-1780A48FEF82}" type="slidenum">
              <a:rPr lang="fr-FR"/>
              <a:pPr>
                <a:defRPr/>
              </a:pPr>
              <a:t>‹N°›</a:t>
            </a:fld>
            <a:endParaRPr lang="fr-FR"/>
          </a:p>
        </p:txBody>
      </p:sp>
    </p:spTree>
    <p:extLst>
      <p:ext uri="{BB962C8B-B14F-4D97-AF65-F5344CB8AC3E}">
        <p14:creationId xmlns:p14="http://schemas.microsoft.com/office/powerpoint/2010/main" val="33989005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AEEBD275-F23B-4BCC-A890-7E75B8AA1588}"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53CE98BE-FCEB-44AE-ADC6-514A908AC49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871272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2C53225D-3351-48C6-BFD2-C36DAADFDDFB}"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B1AD2CD7-6EF3-4A72-8D87-8173944F11B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172181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2EEF6C0F-A9E1-4B3E-BC43-B36C0F981917}" type="datetime1">
              <a:rPr lang="fr-FR" altLang="fr-FR">
                <a:solidFill>
                  <a:srgbClr val="000000"/>
                </a:solidFill>
              </a:rPr>
              <a:pPr/>
              <a:t>29/11/2019</a:t>
            </a:fld>
            <a:endParaRPr lang="fr-FR" alt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9" name="Rectangle 6"/>
          <p:cNvSpPr>
            <a:spLocks noGrp="1" noChangeArrowheads="1"/>
          </p:cNvSpPr>
          <p:nvPr>
            <p:ph type="sldNum" sz="quarter" idx="12"/>
          </p:nvPr>
        </p:nvSpPr>
        <p:spPr>
          <a:ln/>
        </p:spPr>
        <p:txBody>
          <a:bodyPr/>
          <a:lstStyle>
            <a:lvl1pPr>
              <a:defRPr/>
            </a:lvl1pPr>
          </a:lstStyle>
          <a:p>
            <a:pPr>
              <a:defRPr/>
            </a:pPr>
            <a:fld id="{660D59D8-C636-4632-AA35-F70AFD7988B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51580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fld id="{3C3BA30A-1EA4-4091-9547-9864FC212041}" type="datetime1">
              <a:rPr lang="fr-FR" altLang="fr-FR">
                <a:solidFill>
                  <a:srgbClr val="000000"/>
                </a:solidFill>
              </a:rPr>
              <a:pPr/>
              <a:t>29/11/2019</a:t>
            </a:fld>
            <a:endParaRPr lang="fr-FR" alt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fr-FR" altLang="fr-FR">
                <a:solidFill>
                  <a:srgbClr val="000000"/>
                </a:solidFill>
              </a:rPr>
              <a:t>JC Lucet, JJaures 10 nov 2011</a:t>
            </a:r>
          </a:p>
        </p:txBody>
      </p:sp>
      <p:sp>
        <p:nvSpPr>
          <p:cNvPr id="6" name="Rectangle 6"/>
          <p:cNvSpPr>
            <a:spLocks noGrp="1" noChangeArrowheads="1"/>
          </p:cNvSpPr>
          <p:nvPr>
            <p:ph type="sldNum" sz="quarter" idx="12"/>
          </p:nvPr>
        </p:nvSpPr>
        <p:spPr>
          <a:ln/>
        </p:spPr>
        <p:txBody>
          <a:bodyPr/>
          <a:lstStyle>
            <a:lvl1pPr>
              <a:defRPr/>
            </a:lvl1pPr>
          </a:lstStyle>
          <a:p>
            <a:pPr>
              <a:defRPr/>
            </a:pPr>
            <a:fld id="{8EA39E1C-4F54-4945-BCC6-65460B03D60C}"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3093878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48"/>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F3EF6E1D-E6D9-4C4A-86EA-9E447AB8D954}"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p:txBody>
          <a:bodyPr/>
          <a:lstStyle>
            <a:lvl1pPr>
              <a:defRPr/>
            </a:lvl1pPr>
          </a:lstStyle>
          <a:p>
            <a:fld id="{26B0BE6A-AD57-41AD-81A4-A9870835D2B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4460530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01B414E1-F698-4E88-851A-1BF908326160}"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p:txBody>
          <a:bodyPr/>
          <a:lstStyle>
            <a:lvl1pPr>
              <a:defRPr/>
            </a:lvl1pPr>
          </a:lstStyle>
          <a:p>
            <a:fld id="{BB34BEF8-135C-442C-A1D4-52C02F438FE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872572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65AF1AD7-C208-4CEC-9E48-E7E898ACE549}" type="datetime1">
              <a:rPr lang="fr-FR" altLang="fr-FR">
                <a:solidFill>
                  <a:srgbClr val="000000"/>
                </a:solidFill>
              </a:rPr>
              <a:pPr/>
              <a:t>29/11/2019</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6" name="Espace réservé du numéro de diapositive 5"/>
          <p:cNvSpPr>
            <a:spLocks noGrp="1"/>
          </p:cNvSpPr>
          <p:nvPr>
            <p:ph type="sldNum" sz="quarter" idx="12"/>
          </p:nvPr>
        </p:nvSpPr>
        <p:spPr/>
        <p:txBody>
          <a:bodyPr/>
          <a:lstStyle>
            <a:lvl1pPr>
              <a:defRPr/>
            </a:lvl1pPr>
          </a:lstStyle>
          <a:p>
            <a:fld id="{34CFC361-E20C-4A66-A658-6E2712140FEB}"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9699677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6E48946C-0350-44AD-8E79-F040A898D6D6}" type="datetime1">
              <a:rPr lang="fr-FR" altLang="fr-FR">
                <a:solidFill>
                  <a:srgbClr val="000000"/>
                </a:solidFill>
              </a:rPr>
              <a:pPr/>
              <a:t>29/11/2019</a:t>
            </a:fld>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7" name="Espace réservé du numéro de diapositive 6"/>
          <p:cNvSpPr>
            <a:spLocks noGrp="1"/>
          </p:cNvSpPr>
          <p:nvPr>
            <p:ph type="sldNum" sz="quarter" idx="12"/>
          </p:nvPr>
        </p:nvSpPr>
        <p:spPr/>
        <p:txBody>
          <a:bodyPr/>
          <a:lstStyle>
            <a:lvl1pPr>
              <a:defRPr/>
            </a:lvl1pPr>
          </a:lstStyle>
          <a:p>
            <a:fld id="{8FE165D0-0BDF-445A-B19A-E0CEC54FCA4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649976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D17F3D1D-811B-4F78-87EE-416D2F3FD9AA}" type="datetime1">
              <a:rPr lang="fr-FR" altLang="fr-FR">
                <a:solidFill>
                  <a:srgbClr val="000000"/>
                </a:solidFill>
              </a:rPr>
              <a:pPr/>
              <a:t>29/11/2019</a:t>
            </a:fld>
            <a:endParaRPr lang="fr-FR" alt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9" name="Espace réservé du numéro de diapositive 8"/>
          <p:cNvSpPr>
            <a:spLocks noGrp="1"/>
          </p:cNvSpPr>
          <p:nvPr>
            <p:ph type="sldNum" sz="quarter" idx="12"/>
          </p:nvPr>
        </p:nvSpPr>
        <p:spPr/>
        <p:txBody>
          <a:bodyPr/>
          <a:lstStyle>
            <a:lvl1pPr>
              <a:defRPr/>
            </a:lvl1pPr>
          </a:lstStyle>
          <a:p>
            <a:fld id="{0CB6B181-9647-4F84-9491-CDB45F78C79E}"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38895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CA44EC4D-EBCD-4C16-B3D7-EDF507A15F50}" type="datetime1">
              <a:rPr lang="fr-FR" altLang="fr-FR">
                <a:solidFill>
                  <a:srgbClr val="000000"/>
                </a:solidFill>
              </a:rPr>
              <a:pPr/>
              <a:t>29/11/2019</a:t>
            </a:fld>
            <a:endParaRPr lang="fr-FR" alt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r>
              <a:rPr lang="fr-FR" altLang="fr-FR">
                <a:solidFill>
                  <a:srgbClr val="000000"/>
                </a:solidFill>
              </a:rPr>
              <a:t>JC Lucet, Bicetre, jan 2014</a:t>
            </a:r>
          </a:p>
        </p:txBody>
      </p:sp>
      <p:sp>
        <p:nvSpPr>
          <p:cNvPr id="5" name="Espace réservé du numéro de diapositive 4"/>
          <p:cNvSpPr>
            <a:spLocks noGrp="1"/>
          </p:cNvSpPr>
          <p:nvPr>
            <p:ph type="sldNum" sz="quarter" idx="12"/>
          </p:nvPr>
        </p:nvSpPr>
        <p:spPr/>
        <p:txBody>
          <a:bodyPr/>
          <a:lstStyle>
            <a:lvl1pPr>
              <a:defRPr/>
            </a:lvl1pPr>
          </a:lstStyle>
          <a:p>
            <a:fld id="{A73DBDE3-B0A9-4CF1-9D81-581E770568C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37955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theme" Target="../theme/theme1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theme" Target="../theme/theme12.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6.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image" Target="../media/image5.jpeg"/><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image" Target="../media/image4.png"/><Relationship Id="rId5" Type="http://schemas.openxmlformats.org/officeDocument/2006/relationships/slideLayout" Target="../slideLayouts/slideLayout165.xml"/><Relationship Id="rId10" Type="http://schemas.openxmlformats.org/officeDocument/2006/relationships/theme" Target="../theme/theme13.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image" Target="../media/image7.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5.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18.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6" Type="http://schemas.openxmlformats.org/officeDocument/2006/relationships/image" Target="../media/image7.pn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heme" Target="../theme/theme20.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6" Type="http://schemas.openxmlformats.org/officeDocument/2006/relationships/theme" Target="../theme/theme2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image" Target="../media/image7.png"/><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theme" Target="../theme/theme22.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8.pn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9.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theme" Target="../theme/theme24.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theme" Target="../theme/theme25.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6" Type="http://schemas.openxmlformats.org/officeDocument/2006/relationships/theme" Target="../theme/theme26.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2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theme" Target="../theme/theme28.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10.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29.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0.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8.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9.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421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972EA473-B3C8-4ED9-B4A3-66217F045281}" type="datetime1">
              <a:rPr lang="fr-FR" altLang="fr-FR" smtClean="0"/>
              <a:pPr/>
              <a:t>29/11/2019</a:t>
            </a:fld>
            <a:endParaRPr lang="fr-FR" altLang="fr-FR"/>
          </a:p>
        </p:txBody>
      </p:sp>
      <p:sp>
        <p:nvSpPr>
          <p:cNvPr id="1029" name="Rectangle 5"/>
          <p:cNvSpPr>
            <a:spLocks noGrp="1" noChangeArrowheads="1"/>
          </p:cNvSpPr>
          <p:nvPr>
            <p:ph type="ftr" sz="quarter" idx="3"/>
          </p:nvPr>
        </p:nvSpPr>
        <p:spPr bwMode="auto">
          <a:xfrm>
            <a:off x="6732588" y="6453559"/>
            <a:ext cx="2411412" cy="260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fr-FR" altLang="fr-FR" smtClean="0"/>
              <a:t>JC Lucet, Strasbourg, dec 2014</a:t>
            </a:r>
            <a:endParaRPr lang="fr-FR" altLang="fr-FR"/>
          </a:p>
        </p:txBody>
      </p:sp>
      <p:sp>
        <p:nvSpPr>
          <p:cNvPr id="1030" name="Rectangle 6"/>
          <p:cNvSpPr>
            <a:spLocks noGrp="1" noChangeArrowheads="1"/>
          </p:cNvSpPr>
          <p:nvPr>
            <p:ph type="sldNum" sz="quarter" idx="4"/>
          </p:nvPr>
        </p:nvSpPr>
        <p:spPr bwMode="auto">
          <a:xfrm>
            <a:off x="377984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35A40C0-649E-4A46-91F0-DC7F06D247B4}"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 id="2147483658" r:id="rId12"/>
    <p:sldLayoutId id="2147483657" r:id="rId13"/>
    <p:sldLayoutId id="2147483656" r:id="rId14"/>
    <p:sldLayoutId id="2147483655"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lgn="l" eaLnBrk="1" hangingPunct="1">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1" hangingPunct="1">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1" hangingPunct="1">
              <a:defRPr/>
            </a:pPr>
            <a:fld id="{8AEAE5FD-9BAF-4DFD-BE18-2DED47236DE6}" type="slidenum">
              <a:rPr lang="fr-FR">
                <a:solidFill>
                  <a:srgbClr val="000000"/>
                </a:solidFill>
              </a:rPr>
              <a:pPr eaLnBrk="1" hangingPunct="1">
                <a:defRPr/>
              </a:pPr>
              <a:t>‹N°›</a:t>
            </a:fld>
            <a:endParaRPr lang="fr-FR">
              <a:solidFill>
                <a:srgbClr val="000000"/>
              </a:solidFill>
            </a:endParaRPr>
          </a:p>
        </p:txBody>
      </p:sp>
    </p:spTree>
    <p:extLst>
      <p:ext uri="{BB962C8B-B14F-4D97-AF65-F5344CB8AC3E}">
        <p14:creationId xmlns:p14="http://schemas.microsoft.com/office/powerpoint/2010/main" val="2320348644"/>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421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972EA473-B3C8-4ED9-B4A3-66217F045281}" type="datetime1">
              <a:rPr lang="fr-FR" altLang="fr-FR" smtClean="0">
                <a:solidFill>
                  <a:srgbClr val="000000"/>
                </a:solidFill>
              </a:rPr>
              <a:pPr/>
              <a:t>29/11/2019</a:t>
            </a:fld>
            <a:endParaRPr lang="fr-FR" altLang="fr-FR">
              <a:solidFill>
                <a:srgbClr val="000000"/>
              </a:solidFill>
            </a:endParaRPr>
          </a:p>
        </p:txBody>
      </p:sp>
      <p:sp>
        <p:nvSpPr>
          <p:cNvPr id="1029" name="Rectangle 5"/>
          <p:cNvSpPr>
            <a:spLocks noGrp="1" noChangeArrowheads="1"/>
          </p:cNvSpPr>
          <p:nvPr>
            <p:ph type="ftr" sz="quarter" idx="3"/>
          </p:nvPr>
        </p:nvSpPr>
        <p:spPr bwMode="auto">
          <a:xfrm>
            <a:off x="6732588" y="6453527"/>
            <a:ext cx="2411412" cy="260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fr-FR" altLang="fr-FR" smtClean="0">
                <a:solidFill>
                  <a:srgbClr val="000000"/>
                </a:solidFill>
              </a:rPr>
              <a:t>JC Lucet, Strasbourg, dec 2014</a:t>
            </a:r>
            <a:endParaRPr lang="fr-FR" altLang="fr-FR">
              <a:solidFill>
                <a:srgbClr val="000000"/>
              </a:solidFill>
            </a:endParaRPr>
          </a:p>
        </p:txBody>
      </p:sp>
      <p:sp>
        <p:nvSpPr>
          <p:cNvPr id="1030" name="Rectangle 6"/>
          <p:cNvSpPr>
            <a:spLocks noGrp="1" noChangeArrowheads="1"/>
          </p:cNvSpPr>
          <p:nvPr>
            <p:ph type="sldNum" sz="quarter" idx="4"/>
          </p:nvPr>
        </p:nvSpPr>
        <p:spPr bwMode="auto">
          <a:xfrm>
            <a:off x="377984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35A40C0-649E-4A46-91F0-DC7F06D247B4}"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828109609"/>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 id="2147485027" r:id="rId13"/>
    <p:sldLayoutId id="2147485028" r:id="rId14"/>
    <p:sldLayoutId id="2147485029"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421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972EA473-B3C8-4ED9-B4A3-66217F045281}" type="datetime1">
              <a:rPr lang="fr-FR" altLang="fr-FR" smtClean="0">
                <a:solidFill>
                  <a:srgbClr val="000000"/>
                </a:solidFill>
              </a:rPr>
              <a:pPr/>
              <a:t>29/11/2019</a:t>
            </a:fld>
            <a:endParaRPr lang="fr-FR" altLang="fr-FR">
              <a:solidFill>
                <a:srgbClr val="000000"/>
              </a:solidFill>
            </a:endParaRPr>
          </a:p>
        </p:txBody>
      </p:sp>
      <p:sp>
        <p:nvSpPr>
          <p:cNvPr id="1029" name="Rectangle 5"/>
          <p:cNvSpPr>
            <a:spLocks noGrp="1" noChangeArrowheads="1"/>
          </p:cNvSpPr>
          <p:nvPr>
            <p:ph type="ftr" sz="quarter" idx="3"/>
          </p:nvPr>
        </p:nvSpPr>
        <p:spPr bwMode="auto">
          <a:xfrm>
            <a:off x="6732588" y="6453559"/>
            <a:ext cx="2411412" cy="260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fr-FR" altLang="fr-FR" smtClean="0">
                <a:solidFill>
                  <a:srgbClr val="000000"/>
                </a:solidFill>
              </a:rPr>
              <a:t>JC Lucet, Strasbourg, dec 2014</a:t>
            </a:r>
            <a:endParaRPr lang="fr-FR" altLang="fr-FR">
              <a:solidFill>
                <a:srgbClr val="000000"/>
              </a:solidFill>
            </a:endParaRPr>
          </a:p>
        </p:txBody>
      </p:sp>
      <p:sp>
        <p:nvSpPr>
          <p:cNvPr id="1030" name="Rectangle 6"/>
          <p:cNvSpPr>
            <a:spLocks noGrp="1" noChangeArrowheads="1"/>
          </p:cNvSpPr>
          <p:nvPr>
            <p:ph type="sldNum" sz="quarter" idx="4"/>
          </p:nvPr>
        </p:nvSpPr>
        <p:spPr bwMode="auto">
          <a:xfrm>
            <a:off x="377984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35A40C0-649E-4A46-91F0-DC7F06D247B4}"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570864890"/>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 id="2147485054" r:id="rId12"/>
    <p:sldLayoutId id="2147485055" r:id="rId13"/>
    <p:sldLayoutId id="2147485056" r:id="rId14"/>
    <p:sldLayoutId id="2147485057"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gray">
          <a:xfrm>
            <a:off x="1" y="260353"/>
            <a:ext cx="935038" cy="360363"/>
          </a:xfrm>
          <a:prstGeom prst="rect">
            <a:avLst/>
          </a:prstGeom>
          <a:solidFill>
            <a:srgbClr val="153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11" name="Rectangle 10"/>
          <p:cNvSpPr/>
          <p:nvPr/>
        </p:nvSpPr>
        <p:spPr bwMode="gray">
          <a:xfrm>
            <a:off x="935041" y="260353"/>
            <a:ext cx="8206934" cy="360363"/>
          </a:xfrm>
          <a:prstGeom prst="rect">
            <a:avLst/>
          </a:prstGeom>
          <a:solidFill>
            <a:srgbClr val="00A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2" name="Espace réservé du titre 1"/>
          <p:cNvSpPr>
            <a:spLocks noGrp="1"/>
          </p:cNvSpPr>
          <p:nvPr>
            <p:ph type="title"/>
          </p:nvPr>
        </p:nvSpPr>
        <p:spPr bwMode="gray">
          <a:xfrm>
            <a:off x="1008064" y="260353"/>
            <a:ext cx="7848600" cy="360363"/>
          </a:xfrm>
          <a:prstGeom prst="rect">
            <a:avLst/>
          </a:prstGeom>
        </p:spPr>
        <p:txBody>
          <a:bodyPr vert="horz" lIns="0" tIns="0" rIns="0" bIns="0" rtlCol="0" anchor="ctr" anchorCtr="0">
            <a:noAutofit/>
          </a:bodyPr>
          <a:lstStyle/>
          <a:p>
            <a:r>
              <a:rPr lang="fr-FR" noProof="0" dirty="0" smtClean="0"/>
              <a:t>Titre de la partie</a:t>
            </a:r>
            <a:endParaRPr lang="fr-FR" noProof="0" dirty="0"/>
          </a:p>
        </p:txBody>
      </p:sp>
      <p:sp>
        <p:nvSpPr>
          <p:cNvPr id="3" name="Espace réservé du texte 2"/>
          <p:cNvSpPr>
            <a:spLocks noGrp="1"/>
          </p:cNvSpPr>
          <p:nvPr>
            <p:ph type="body" idx="1"/>
          </p:nvPr>
        </p:nvSpPr>
        <p:spPr bwMode="gray">
          <a:xfrm>
            <a:off x="647730" y="1449442"/>
            <a:ext cx="8208963" cy="4679951"/>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p:txBody>
      </p:sp>
      <p:sp>
        <p:nvSpPr>
          <p:cNvPr id="4" name="Espace réservé de la date 3"/>
          <p:cNvSpPr>
            <a:spLocks noGrp="1"/>
          </p:cNvSpPr>
          <p:nvPr>
            <p:ph type="dt" sz="half" idx="2"/>
          </p:nvPr>
        </p:nvSpPr>
        <p:spPr bwMode="gray">
          <a:xfrm>
            <a:off x="8893269" y="24"/>
            <a:ext cx="248797" cy="260351"/>
          </a:xfrm>
          <a:prstGeom prst="rect">
            <a:avLst/>
          </a:prstGeom>
        </p:spPr>
        <p:txBody>
          <a:bodyPr vert="horz" lIns="0" tIns="0" rIns="0" bIns="0" rtlCol="0" anchor="ctr" anchorCtr="0">
            <a:noAutofit/>
          </a:bodyPr>
          <a:lstStyle>
            <a:lvl1pPr algn="ctr">
              <a:lnSpc>
                <a:spcPct val="100000"/>
              </a:lnSpc>
              <a:defRPr sz="100">
                <a:solidFill>
                  <a:schemeClr val="bg1">
                    <a:alpha val="0"/>
                  </a:schemeClr>
                </a:solidFill>
                <a:latin typeface="+mj-lt"/>
              </a:defRPr>
            </a:lvl1pPr>
          </a:lstStyle>
          <a:p>
            <a:pPr eaLnBrk="1" fontAlgn="auto" hangingPunct="1">
              <a:spcBef>
                <a:spcPts val="0"/>
              </a:spcBef>
              <a:spcAft>
                <a:spcPts val="0"/>
              </a:spcAft>
            </a:pPr>
            <a:fld id="{7879CEAB-20A0-4863-8A4D-FAA7CD303CB1}" type="datetimeFigureOut">
              <a:rPr lang="fr-FR" smtClean="0">
                <a:solidFill>
                  <a:prstClr val="white">
                    <a:alpha val="0"/>
                  </a:prstClr>
                </a:solidFill>
              </a:rPr>
              <a:pPr eaLnBrk="1" fontAlgn="auto" hangingPunct="1">
                <a:spcBef>
                  <a:spcPts val="0"/>
                </a:spcBef>
                <a:spcAft>
                  <a:spcPts val="0"/>
                </a:spcAft>
              </a:pPr>
              <a:t>29/11/2019</a:t>
            </a:fld>
            <a:endParaRPr lang="fr-FR">
              <a:solidFill>
                <a:prstClr val="white">
                  <a:alpha val="0"/>
                </a:prstClr>
              </a:solidFill>
            </a:endParaRPr>
          </a:p>
        </p:txBody>
      </p:sp>
      <p:sp>
        <p:nvSpPr>
          <p:cNvPr id="5" name="Espace réservé du pied de page 4"/>
          <p:cNvSpPr>
            <a:spLocks noGrp="1"/>
          </p:cNvSpPr>
          <p:nvPr>
            <p:ph type="ftr" sz="quarter" idx="3"/>
          </p:nvPr>
        </p:nvSpPr>
        <p:spPr bwMode="gray">
          <a:xfrm>
            <a:off x="8893176" y="24"/>
            <a:ext cx="250824" cy="260351"/>
          </a:xfrm>
          <a:prstGeom prst="rect">
            <a:avLst/>
          </a:prstGeom>
        </p:spPr>
        <p:txBody>
          <a:bodyPr vert="horz" lIns="0" tIns="0" rIns="0" bIns="0" rtlCol="0" anchor="ctr" anchorCtr="0">
            <a:noAutofit/>
          </a:bodyPr>
          <a:lstStyle>
            <a:lvl1pPr algn="l">
              <a:defRPr sz="100">
                <a:solidFill>
                  <a:schemeClr val="bg1">
                    <a:alpha val="0"/>
                  </a:schemeClr>
                </a:solidFill>
                <a:latin typeface="+mj-lt"/>
              </a:defRPr>
            </a:lvl1pPr>
          </a:lstStyle>
          <a:p>
            <a:pPr eaLnBrk="1" fontAlgn="auto" hangingPunct="1">
              <a:spcBef>
                <a:spcPts val="0"/>
              </a:spcBef>
              <a:spcAft>
                <a:spcPts val="0"/>
              </a:spcAft>
            </a:pPr>
            <a:endParaRPr lang="fr-FR">
              <a:solidFill>
                <a:prstClr val="white">
                  <a:alpha val="0"/>
                </a:prstClr>
              </a:solidFill>
            </a:endParaRPr>
          </a:p>
        </p:txBody>
      </p:sp>
      <p:sp>
        <p:nvSpPr>
          <p:cNvPr id="6" name="Espace réservé du numéro de diapositive 5"/>
          <p:cNvSpPr>
            <a:spLocks noGrp="1"/>
          </p:cNvSpPr>
          <p:nvPr>
            <p:ph type="sldNum" sz="quarter" idx="4"/>
          </p:nvPr>
        </p:nvSpPr>
        <p:spPr bwMode="gray">
          <a:xfrm>
            <a:off x="8460519" y="5805345"/>
            <a:ext cx="396231" cy="324073"/>
          </a:xfrm>
          <a:prstGeom prst="rect">
            <a:avLst/>
          </a:prstGeom>
        </p:spPr>
        <p:txBody>
          <a:bodyPr vert="horz" lIns="0" tIns="0" rIns="0" bIns="0" rtlCol="0" anchor="ctr" anchorCtr="0">
            <a:noAutofit/>
          </a:bodyPr>
          <a:lstStyle>
            <a:lvl1pPr algn="r">
              <a:defRPr sz="1000">
                <a:solidFill>
                  <a:schemeClr val="accent5"/>
                </a:solidFill>
                <a:latin typeface="+mj-lt"/>
              </a:defRPr>
            </a:lvl1pPr>
          </a:lstStyle>
          <a:p>
            <a:pPr eaLnBrk="1" fontAlgn="auto" hangingPunct="1">
              <a:spcBef>
                <a:spcPts val="0"/>
              </a:spcBef>
              <a:spcAft>
                <a:spcPts val="0"/>
              </a:spcAft>
            </a:pPr>
            <a:fld id="{83B278F0-CE36-4C5F-9D08-08A05F664120}" type="slidenum">
              <a:rPr lang="fr-FR" smtClean="0">
                <a:solidFill>
                  <a:srgbClr val="2C256B"/>
                </a:solidFill>
              </a:rPr>
              <a:pPr eaLnBrk="1" fontAlgn="auto" hangingPunct="1">
                <a:spcBef>
                  <a:spcPts val="0"/>
                </a:spcBef>
                <a:spcAft>
                  <a:spcPts val="0"/>
                </a:spcAft>
              </a:pPr>
              <a:t>‹N°›</a:t>
            </a:fld>
            <a:endParaRPr lang="fr-FR">
              <a:solidFill>
                <a:srgbClr val="2C256B"/>
              </a:solidFill>
            </a:endParaRPr>
          </a:p>
        </p:txBody>
      </p:sp>
      <p:pic>
        <p:nvPicPr>
          <p:cNvPr id="12" name="Image 11"/>
          <p:cNvPicPr>
            <a:picLocks noChangeAspect="1"/>
          </p:cNvPicPr>
          <p:nvPr/>
        </p:nvPicPr>
        <p:blipFill rotWithShape="1">
          <a:blip r:embed="rId11" cstate="print">
            <a:extLst>
              <a:ext uri="{28A0092B-C50C-407E-A947-70E740481C1C}">
                <a14:useLocalDpi xmlns:a14="http://schemas.microsoft.com/office/drawing/2010/main" val="0"/>
              </a:ext>
            </a:extLst>
          </a:blip>
          <a:srcRect l="4776" t="10040" r="9817" b="23706"/>
          <a:stretch/>
        </p:blipFill>
        <p:spPr bwMode="gray">
          <a:xfrm>
            <a:off x="6336791" y="6170009"/>
            <a:ext cx="2627705" cy="578299"/>
          </a:xfrm>
          <a:prstGeom prst="rect">
            <a:avLst/>
          </a:prstGeom>
        </p:spPr>
      </p:pic>
      <p:pic>
        <p:nvPicPr>
          <p:cNvPr id="8" name="Imag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1839" y="6171244"/>
            <a:ext cx="1159778" cy="651685"/>
          </a:xfrm>
          <a:prstGeom prst="rect">
            <a:avLst/>
          </a:prstGeom>
        </p:spPr>
      </p:pic>
    </p:spTree>
    <p:extLst>
      <p:ext uri="{BB962C8B-B14F-4D97-AF65-F5344CB8AC3E}">
        <p14:creationId xmlns:p14="http://schemas.microsoft.com/office/powerpoint/2010/main" val="213796607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Lst>
  <p:timing>
    <p:tnLst>
      <p:par>
        <p:cTn id="1" dur="indefinite" restart="never" nodeType="tmRoot"/>
      </p:par>
    </p:tnLst>
  </p:timing>
  <p:txStyles>
    <p:titleStyle>
      <a:lvl1pPr algn="r" defTabSz="914400" rtl="0" eaLnBrk="1" latinLnBrk="0" hangingPunct="1">
        <a:lnSpc>
          <a:spcPct val="100000"/>
        </a:lnSpc>
        <a:spcBef>
          <a:spcPct val="0"/>
        </a:spcBef>
        <a:buNone/>
        <a:defRPr sz="1200" b="1" kern="1200">
          <a:solidFill>
            <a:schemeClr val="bg1"/>
          </a:solidFill>
          <a:latin typeface="+mj-lt"/>
          <a:ea typeface="+mj-ea"/>
          <a:cs typeface="+mj-cs"/>
        </a:defRPr>
      </a:lvl1pPr>
    </p:titleStyle>
    <p:bodyStyle>
      <a:lvl1pPr marL="288000" indent="-288000" algn="l" defTabSz="914400" rtl="0" eaLnBrk="1" latinLnBrk="0" hangingPunct="1">
        <a:lnSpc>
          <a:spcPct val="100000"/>
        </a:lnSpc>
        <a:spcBef>
          <a:spcPts val="1500"/>
        </a:spcBef>
        <a:spcAft>
          <a:spcPts val="1000"/>
        </a:spcAft>
        <a:buClr>
          <a:srgbClr val="153D8A"/>
        </a:buClr>
        <a:buSzPct val="110000"/>
        <a:buFont typeface="Wingdings" panose="05000000000000000000" pitchFamily="2" charset="2"/>
        <a:buChar char=""/>
        <a:defRPr sz="1800" b="1" kern="1200">
          <a:solidFill>
            <a:srgbClr val="153D8A"/>
          </a:solidFill>
          <a:latin typeface="+mj-lt"/>
          <a:ea typeface="+mn-ea"/>
          <a:cs typeface="+mn-cs"/>
        </a:defRPr>
      </a:lvl1pPr>
      <a:lvl2pPr marL="432000" indent="-144000" algn="l" defTabSz="914400" rtl="0" eaLnBrk="1" latinLnBrk="0" hangingPunct="1">
        <a:lnSpc>
          <a:spcPct val="100000"/>
        </a:lnSpc>
        <a:spcBef>
          <a:spcPts val="0"/>
        </a:spcBef>
        <a:spcAft>
          <a:spcPts val="1200"/>
        </a:spcAft>
        <a:buClr>
          <a:srgbClr val="00A2E0"/>
        </a:buClr>
        <a:buSzPct val="85000"/>
        <a:buFont typeface="Wingdings 3" panose="05040102010807070707" pitchFamily="18" charset="2"/>
        <a:buChar char=""/>
        <a:defRPr sz="1600" b="0" kern="1200">
          <a:solidFill>
            <a:schemeClr val="tx1"/>
          </a:solidFill>
          <a:latin typeface="+mn-lt"/>
          <a:ea typeface="+mn-ea"/>
          <a:cs typeface="+mn-cs"/>
        </a:defRPr>
      </a:lvl2pPr>
      <a:lvl3pPr marL="789750" indent="-144000" algn="l" defTabSz="914400" rtl="0" eaLnBrk="1" latinLnBrk="0" hangingPunct="1">
        <a:lnSpc>
          <a:spcPct val="100000"/>
        </a:lnSpc>
        <a:spcBef>
          <a:spcPts val="0"/>
        </a:spcBef>
        <a:spcAft>
          <a:spcPts val="1200"/>
        </a:spcAft>
        <a:buClr>
          <a:srgbClr val="00A2E0"/>
        </a:buClr>
        <a:buSzPct val="120000"/>
        <a:buFont typeface="Arial" pitchFamily="34" charset="0"/>
        <a:buChar char="•"/>
        <a:defRPr sz="1400" b="0" i="1" kern="1200">
          <a:solidFill>
            <a:srgbClr val="00A2E0"/>
          </a:solidFill>
          <a:latin typeface="+mn-lt"/>
          <a:ea typeface="+mn-ea"/>
          <a:cs typeface="+mn-cs"/>
        </a:defRPr>
      </a:lvl3pPr>
      <a:lvl4pPr marL="432000" indent="0" algn="l" defTabSz="914400" rtl="0" eaLnBrk="1" latinLnBrk="0" hangingPunct="1">
        <a:lnSpc>
          <a:spcPct val="100000"/>
        </a:lnSpc>
        <a:spcBef>
          <a:spcPts val="0"/>
        </a:spcBef>
        <a:buSzPct val="25000"/>
        <a:buFontTx/>
        <a:buBlip>
          <a:blip r:embed="rId13"/>
        </a:buBlip>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1500"/>
        </a:spcBef>
        <a:spcAft>
          <a:spcPts val="600"/>
        </a:spcAft>
        <a:buClr>
          <a:schemeClr val="accent4"/>
        </a:buClr>
        <a:buSzPct val="85000"/>
        <a:buFont typeface="Wingdings 3" panose="05040102010807070707" pitchFamily="18" charset="2"/>
        <a:buChar char=""/>
        <a:defRPr sz="1200" i="1" kern="1200">
          <a:solidFill>
            <a:schemeClr val="accent4"/>
          </a:solidFill>
          <a:latin typeface="+mn-lt"/>
          <a:ea typeface="+mn-ea"/>
          <a:cs typeface="+mn-cs"/>
        </a:defRPr>
      </a:lvl5pPr>
      <a:lvl6pPr marL="432000" indent="0" algn="l" defTabSz="914400" rtl="0" eaLnBrk="1" latinLnBrk="0" hangingPunct="1">
        <a:spcBef>
          <a:spcPts val="0"/>
        </a:spcBef>
        <a:buFontTx/>
        <a:buBlip>
          <a:blip r:embed="rId13"/>
        </a:buBlip>
        <a:defRPr sz="1200" kern="1200">
          <a:solidFill>
            <a:srgbClr val="444F5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fr-FR" altLang="fr-FR"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fr-FR" altLang="fr-FR"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27E01C3-CEF7-4199-AB03-B3C092765ECC}" type="slidenum">
              <a:rPr lang="fr-FR" altLang="fr-FR" smtClean="0">
                <a:solidFill>
                  <a:srgbClr val="000000"/>
                </a:solidFill>
              </a:rPr>
              <a:pPr/>
              <a:t>‹N°›</a:t>
            </a:fld>
            <a:endParaRPr lang="fr-FR" altLang="fr-FR" smtClean="0">
              <a:solidFill>
                <a:srgbClr val="000000"/>
              </a:solidFill>
            </a:endParaRPr>
          </a:p>
        </p:txBody>
      </p:sp>
    </p:spTree>
    <p:extLst>
      <p:ext uri="{BB962C8B-B14F-4D97-AF65-F5344CB8AC3E}">
        <p14:creationId xmlns:p14="http://schemas.microsoft.com/office/powerpoint/2010/main" val="1519041370"/>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 id="2147485092" r:id="rId12"/>
    <p:sldLayoutId id="21474850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A:\paint.GIF"/>
          <p:cNvPicPr>
            <a:picLocks noChangeAspect="1" noChangeArrowheads="1"/>
          </p:cNvPicPr>
          <p:nvPr/>
        </p:nvPicPr>
        <p:blipFill>
          <a:blip r:embed="rId16">
            <a:clrChange>
              <a:clrFrom>
                <a:srgbClr val="C0C0C0"/>
              </a:clrFrom>
              <a:clrTo>
                <a:srgbClr val="C0C0C0">
                  <a:alpha val="0"/>
                </a:srgbClr>
              </a:clrTo>
            </a:clrChange>
            <a:lum bright="-20000" contrast="22000"/>
            <a:extLst>
              <a:ext uri="{28A0092B-C50C-407E-A947-70E740481C1C}">
                <a14:useLocalDpi xmlns:a14="http://schemas.microsoft.com/office/drawing/2010/main" val="0"/>
              </a:ext>
            </a:extLst>
          </a:blip>
          <a:srcRect/>
          <a:stretch>
            <a:fillRect/>
          </a:stretch>
        </p:blipFill>
        <p:spPr bwMode="auto">
          <a:xfrm>
            <a:off x="880533" y="914475"/>
            <a:ext cx="7315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421464"/>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 id="2147485122" r:id="rId13"/>
    <p:sldLayoutId id="214748512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Monotype Sorts"/>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03263"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defRPr sz="1400" b="0">
                <a:solidFill>
                  <a:srgbClr val="000000"/>
                </a:solidFill>
                <a:latin typeface="Times New Roman" pitchFamily="18" charset="0"/>
              </a:defRPr>
            </a:lvl1pPr>
          </a:lstStyle>
          <a:p>
            <a:pPr algn="l">
              <a:defRPr/>
            </a:pPr>
            <a:endParaRPr lang="fr-FR"/>
          </a:p>
        </p:txBody>
      </p:sp>
      <p:sp>
        <p:nvSpPr>
          <p:cNvPr id="1027" name="Rectangle 3"/>
          <p:cNvSpPr>
            <a:spLocks noGrp="1" noChangeArrowheads="1"/>
          </p:cNvSpPr>
          <p:nvPr>
            <p:ph type="ftr" sz="quarter" idx="3"/>
          </p:nvPr>
        </p:nvSpPr>
        <p:spPr bwMode="auto">
          <a:xfrm>
            <a:off x="3165479" y="6248400"/>
            <a:ext cx="28130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a:defRPr sz="1400" b="0">
                <a:solidFill>
                  <a:srgbClr val="000000"/>
                </a:solidFill>
                <a:latin typeface="Times New Roman" pitchFamily="18" charset="0"/>
              </a:defRPr>
            </a:lvl1pPr>
          </a:lstStyle>
          <a:p>
            <a:pPr>
              <a:defRPr/>
            </a:pPr>
            <a:endParaRPr lang="fr-FR"/>
          </a:p>
        </p:txBody>
      </p:sp>
      <p:sp>
        <p:nvSpPr>
          <p:cNvPr id="1028" name="Rectangle 4"/>
          <p:cNvSpPr>
            <a:spLocks noGrp="1" noChangeArrowheads="1"/>
          </p:cNvSpPr>
          <p:nvPr>
            <p:ph type="sldNum" sz="quarter" idx="4"/>
          </p:nvPr>
        </p:nvSpPr>
        <p:spPr bwMode="auto">
          <a:xfrm>
            <a:off x="6542088"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sz="1400" b="0">
                <a:solidFill>
                  <a:srgbClr val="000000"/>
                </a:solidFill>
                <a:latin typeface="Times New Roman" pitchFamily="18" charset="0"/>
              </a:defRPr>
            </a:lvl1pPr>
          </a:lstStyle>
          <a:p>
            <a:pPr>
              <a:defRPr/>
            </a:pPr>
            <a:fld id="{AE264121-1717-455C-A2E6-31A836E46E29}" type="slidenum">
              <a:rPr lang="fr-FR"/>
              <a:pPr>
                <a:defRPr/>
              </a:pPr>
              <a:t>‹N°›</a:t>
            </a:fld>
            <a:endParaRPr lang="fr-FR"/>
          </a:p>
        </p:txBody>
      </p:sp>
      <p:sp>
        <p:nvSpPr>
          <p:cNvPr id="34821" name="Rectangle 5"/>
          <p:cNvSpPr>
            <a:spLocks noGrp="1" noChangeArrowheads="1"/>
          </p:cNvSpPr>
          <p:nvPr>
            <p:ph type="body" idx="1"/>
          </p:nvPr>
        </p:nvSpPr>
        <p:spPr bwMode="auto">
          <a:xfrm>
            <a:off x="984250" y="19812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4822" name="Rectangle 6"/>
          <p:cNvSpPr>
            <a:spLocks noGrp="1" noChangeArrowheads="1"/>
          </p:cNvSpPr>
          <p:nvPr>
            <p:ph type="title"/>
          </p:nvPr>
        </p:nvSpPr>
        <p:spPr bwMode="auto">
          <a:xfrm>
            <a:off x="984250" y="609600"/>
            <a:ext cx="717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257470522"/>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 id="2147485164" r:id="rId13"/>
  </p:sldLayoutIdLst>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pitchFamily="34" charset="0"/>
        </a:defRPr>
      </a:lvl2pPr>
      <a:lvl3pPr algn="ctr" rtl="0" eaLnBrk="0" fontAlgn="base" hangingPunct="0">
        <a:lnSpc>
          <a:spcPct val="87000"/>
        </a:lnSpc>
        <a:spcBef>
          <a:spcPct val="0"/>
        </a:spcBef>
        <a:spcAft>
          <a:spcPct val="0"/>
        </a:spcAft>
        <a:defRPr sz="3600" b="1">
          <a:solidFill>
            <a:schemeClr val="tx2"/>
          </a:solidFill>
          <a:latin typeface="Arial" pitchFamily="34" charset="0"/>
        </a:defRPr>
      </a:lvl3pPr>
      <a:lvl4pPr algn="ctr" rtl="0" eaLnBrk="0" fontAlgn="base" hangingPunct="0">
        <a:lnSpc>
          <a:spcPct val="87000"/>
        </a:lnSpc>
        <a:spcBef>
          <a:spcPct val="0"/>
        </a:spcBef>
        <a:spcAft>
          <a:spcPct val="0"/>
        </a:spcAft>
        <a:defRPr sz="3600" b="1">
          <a:solidFill>
            <a:schemeClr val="tx2"/>
          </a:solidFill>
          <a:latin typeface="Arial" pitchFamily="34" charset="0"/>
        </a:defRPr>
      </a:lvl4pPr>
      <a:lvl5pPr algn="ctr" rtl="0" eaLnBrk="0" fontAlgn="base" hangingPunct="0">
        <a:lnSpc>
          <a:spcPct val="87000"/>
        </a:lnSpc>
        <a:spcBef>
          <a:spcPct val="0"/>
        </a:spcBef>
        <a:spcAft>
          <a:spcPct val="0"/>
        </a:spcAft>
        <a:defRPr sz="3600" b="1">
          <a:solidFill>
            <a:schemeClr val="tx2"/>
          </a:solidFill>
          <a:latin typeface="Arial" pitchFamily="34" charset="0"/>
        </a:defRPr>
      </a:lvl5pPr>
      <a:lvl6pPr marL="457200" algn="ctr" rtl="0" eaLnBrk="0" fontAlgn="base" hangingPunct="0">
        <a:lnSpc>
          <a:spcPct val="87000"/>
        </a:lnSpc>
        <a:spcBef>
          <a:spcPct val="0"/>
        </a:spcBef>
        <a:spcAft>
          <a:spcPct val="0"/>
        </a:spcAft>
        <a:defRPr sz="3600" b="1">
          <a:solidFill>
            <a:schemeClr val="tx2"/>
          </a:solidFill>
          <a:latin typeface="Arial" pitchFamily="34" charset="0"/>
        </a:defRPr>
      </a:lvl6pPr>
      <a:lvl7pPr marL="914400" algn="ctr" rtl="0" eaLnBrk="0" fontAlgn="base" hangingPunct="0">
        <a:lnSpc>
          <a:spcPct val="87000"/>
        </a:lnSpc>
        <a:spcBef>
          <a:spcPct val="0"/>
        </a:spcBef>
        <a:spcAft>
          <a:spcPct val="0"/>
        </a:spcAft>
        <a:defRPr sz="3600" b="1">
          <a:solidFill>
            <a:schemeClr val="tx2"/>
          </a:solidFill>
          <a:latin typeface="Arial" pitchFamily="34" charset="0"/>
        </a:defRPr>
      </a:lvl7pPr>
      <a:lvl8pPr marL="1371600" algn="ctr" rtl="0" eaLnBrk="0" fontAlgn="base" hangingPunct="0">
        <a:lnSpc>
          <a:spcPct val="87000"/>
        </a:lnSpc>
        <a:spcBef>
          <a:spcPct val="0"/>
        </a:spcBef>
        <a:spcAft>
          <a:spcPct val="0"/>
        </a:spcAft>
        <a:defRPr sz="3600" b="1">
          <a:solidFill>
            <a:schemeClr val="tx2"/>
          </a:solidFill>
          <a:latin typeface="Arial" pitchFamily="34" charset="0"/>
        </a:defRPr>
      </a:lvl8pPr>
      <a:lvl9pPr marL="1828800" algn="ctr" rtl="0" eaLnBrk="0" fontAlgn="base" hangingPunct="0">
        <a:lnSpc>
          <a:spcPct val="87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sz="2800" b="1">
          <a:solidFill>
            <a:schemeClr val="tx1"/>
          </a:solidFill>
          <a:latin typeface="+mn-lt"/>
        </a:defRPr>
      </a:lvl2pPr>
      <a:lvl3pPr marL="1143000" indent="-228600" algn="l" rtl="0" eaLnBrk="0" fontAlgn="base" hangingPunct="0">
        <a:lnSpc>
          <a:spcPct val="87000"/>
        </a:lnSpc>
        <a:spcBef>
          <a:spcPct val="30000"/>
        </a:spcBef>
        <a:spcAft>
          <a:spcPct val="0"/>
        </a:spcAft>
        <a:buChar char="»"/>
        <a:defRPr sz="2400"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03263"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defRPr>
            </a:lvl1pPr>
          </a:lstStyle>
          <a:p>
            <a:pPr algn="l">
              <a:defRPr/>
            </a:pPr>
            <a:endParaRPr lang="fr-FR" altLang="fr-FR"/>
          </a:p>
        </p:txBody>
      </p:sp>
      <p:sp>
        <p:nvSpPr>
          <p:cNvPr id="1027" name="Rectangle 3"/>
          <p:cNvSpPr>
            <a:spLocks noGrp="1" noChangeArrowheads="1"/>
          </p:cNvSpPr>
          <p:nvPr>
            <p:ph type="ftr" sz="quarter" idx="3"/>
          </p:nvPr>
        </p:nvSpPr>
        <p:spPr bwMode="auto">
          <a:xfrm>
            <a:off x="3165479" y="6248400"/>
            <a:ext cx="28130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defRPr>
            </a:lvl1pPr>
          </a:lstStyle>
          <a:p>
            <a:pPr>
              <a:defRPr/>
            </a:pPr>
            <a:endParaRPr lang="fr-FR" altLang="fr-FR"/>
          </a:p>
        </p:txBody>
      </p:sp>
      <p:sp>
        <p:nvSpPr>
          <p:cNvPr id="1028" name="Rectangle 4"/>
          <p:cNvSpPr>
            <a:spLocks noGrp="1" noChangeArrowheads="1"/>
          </p:cNvSpPr>
          <p:nvPr>
            <p:ph type="sldNum" sz="quarter" idx="4"/>
          </p:nvPr>
        </p:nvSpPr>
        <p:spPr bwMode="auto">
          <a:xfrm>
            <a:off x="6542088"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ea typeface="+mn-ea"/>
              </a:defRPr>
            </a:lvl1pPr>
          </a:lstStyle>
          <a:p>
            <a:pPr>
              <a:defRPr/>
            </a:pPr>
            <a:fld id="{B9C0AE0F-67C2-4E35-B195-AAF013B539CC}" type="slidenum">
              <a:rPr lang="fr-FR" altLang="fr-FR"/>
              <a:pPr>
                <a:defRPr/>
              </a:pPr>
              <a:t>‹N°›</a:t>
            </a:fld>
            <a:endParaRPr lang="fr-FR" altLang="fr-FR"/>
          </a:p>
        </p:txBody>
      </p:sp>
      <p:sp>
        <p:nvSpPr>
          <p:cNvPr id="14341" name="Rectangle 5"/>
          <p:cNvSpPr>
            <a:spLocks noGrp="1" noChangeArrowheads="1"/>
          </p:cNvSpPr>
          <p:nvPr>
            <p:ph type="body" idx="1"/>
          </p:nvPr>
        </p:nvSpPr>
        <p:spPr bwMode="auto">
          <a:xfrm>
            <a:off x="984250" y="19812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4342" name="Rectangle 6"/>
          <p:cNvSpPr>
            <a:spLocks noGrp="1" noChangeArrowheads="1"/>
          </p:cNvSpPr>
          <p:nvPr>
            <p:ph type="title"/>
          </p:nvPr>
        </p:nvSpPr>
        <p:spPr bwMode="auto">
          <a:xfrm>
            <a:off x="984250" y="609600"/>
            <a:ext cx="717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4138056697"/>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 id="2147485219" r:id="rId12"/>
    <p:sldLayoutId id="2147485220" r:id="rId13"/>
  </p:sldLayoutIdLst>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charset="0"/>
        </a:defRPr>
      </a:lvl2pPr>
      <a:lvl3pPr algn="ctr" rtl="0" eaLnBrk="0" fontAlgn="base" hangingPunct="0">
        <a:lnSpc>
          <a:spcPct val="87000"/>
        </a:lnSpc>
        <a:spcBef>
          <a:spcPct val="0"/>
        </a:spcBef>
        <a:spcAft>
          <a:spcPct val="0"/>
        </a:spcAft>
        <a:defRPr sz="3600" b="1">
          <a:solidFill>
            <a:schemeClr val="tx2"/>
          </a:solidFill>
          <a:latin typeface="Arial" charset="0"/>
        </a:defRPr>
      </a:lvl3pPr>
      <a:lvl4pPr algn="ctr" rtl="0" eaLnBrk="0" fontAlgn="base" hangingPunct="0">
        <a:lnSpc>
          <a:spcPct val="87000"/>
        </a:lnSpc>
        <a:spcBef>
          <a:spcPct val="0"/>
        </a:spcBef>
        <a:spcAft>
          <a:spcPct val="0"/>
        </a:spcAft>
        <a:defRPr sz="3600" b="1">
          <a:solidFill>
            <a:schemeClr val="tx2"/>
          </a:solidFill>
          <a:latin typeface="Arial" charset="0"/>
        </a:defRPr>
      </a:lvl4pPr>
      <a:lvl5pPr algn="ctr" rtl="0" eaLnBrk="0" fontAlgn="base" hangingPunct="0">
        <a:lnSpc>
          <a:spcPct val="87000"/>
        </a:lnSpc>
        <a:spcBef>
          <a:spcPct val="0"/>
        </a:spcBef>
        <a:spcAft>
          <a:spcPct val="0"/>
        </a:spcAft>
        <a:defRPr sz="3600" b="1">
          <a:solidFill>
            <a:schemeClr val="tx2"/>
          </a:solidFill>
          <a:latin typeface="Arial" charset="0"/>
        </a:defRPr>
      </a:lvl5pPr>
      <a:lvl6pPr marL="457200" algn="ctr" rtl="0" eaLnBrk="0" fontAlgn="base" hangingPunct="0">
        <a:lnSpc>
          <a:spcPct val="87000"/>
        </a:lnSpc>
        <a:spcBef>
          <a:spcPct val="0"/>
        </a:spcBef>
        <a:spcAft>
          <a:spcPct val="0"/>
        </a:spcAft>
        <a:defRPr sz="3600" b="1">
          <a:solidFill>
            <a:schemeClr val="tx2"/>
          </a:solidFill>
          <a:latin typeface="Arial" charset="0"/>
        </a:defRPr>
      </a:lvl6pPr>
      <a:lvl7pPr marL="914400" algn="ctr" rtl="0" eaLnBrk="0" fontAlgn="base" hangingPunct="0">
        <a:lnSpc>
          <a:spcPct val="87000"/>
        </a:lnSpc>
        <a:spcBef>
          <a:spcPct val="0"/>
        </a:spcBef>
        <a:spcAft>
          <a:spcPct val="0"/>
        </a:spcAft>
        <a:defRPr sz="3600" b="1">
          <a:solidFill>
            <a:schemeClr val="tx2"/>
          </a:solidFill>
          <a:latin typeface="Arial" charset="0"/>
        </a:defRPr>
      </a:lvl7pPr>
      <a:lvl8pPr marL="1371600" algn="ctr" rtl="0" eaLnBrk="0" fontAlgn="base" hangingPunct="0">
        <a:lnSpc>
          <a:spcPct val="87000"/>
        </a:lnSpc>
        <a:spcBef>
          <a:spcPct val="0"/>
        </a:spcBef>
        <a:spcAft>
          <a:spcPct val="0"/>
        </a:spcAft>
        <a:defRPr sz="3600" b="1">
          <a:solidFill>
            <a:schemeClr val="tx2"/>
          </a:solidFill>
          <a:latin typeface="Arial" charset="0"/>
        </a:defRPr>
      </a:lvl8pPr>
      <a:lvl9pPr marL="1828800" algn="ctr" rtl="0" eaLnBrk="0" fontAlgn="base" hangingPunct="0">
        <a:lnSpc>
          <a:spcPct val="87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sz="2800" b="1">
          <a:solidFill>
            <a:schemeClr val="tx1"/>
          </a:solidFill>
          <a:latin typeface="+mn-lt"/>
        </a:defRPr>
      </a:lvl2pPr>
      <a:lvl3pPr marL="1143000" indent="-228600" algn="l" rtl="0" eaLnBrk="0" fontAlgn="base" hangingPunct="0">
        <a:lnSpc>
          <a:spcPct val="87000"/>
        </a:lnSpc>
        <a:spcBef>
          <a:spcPct val="30000"/>
        </a:spcBef>
        <a:spcAft>
          <a:spcPct val="0"/>
        </a:spcAft>
        <a:buChar char="»"/>
        <a:defRPr sz="2400"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8" charset="0"/>
              </a:defRPr>
            </a:lvl1pPr>
          </a:lstStyle>
          <a:p>
            <a:pPr algn="l">
              <a:defRPr/>
            </a:pPr>
            <a:endParaRPr lang="fr-FR" alt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8" charset="0"/>
              </a:defRPr>
            </a:lvl1pPr>
          </a:lstStyle>
          <a:p>
            <a:pPr>
              <a:defRPr/>
            </a:pPr>
            <a:endParaRPr lang="fr-FR" alt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pitchFamily="18" charset="0"/>
              </a:defRPr>
            </a:lvl1pPr>
          </a:lstStyle>
          <a:p>
            <a:pPr>
              <a:defRPr/>
            </a:pPr>
            <a:fld id="{FEF4480E-A760-4F95-B891-2EACD2505529}" type="slidenum">
              <a:rPr lang="fr-FR" altLang="fr-FR"/>
              <a:pPr>
                <a:defRPr/>
              </a:pPr>
              <a:t>‹N°›</a:t>
            </a:fld>
            <a:endParaRPr lang="fr-FR" altLang="fr-FR"/>
          </a:p>
        </p:txBody>
      </p:sp>
    </p:spTree>
    <p:extLst>
      <p:ext uri="{BB962C8B-B14F-4D97-AF65-F5344CB8AC3E}">
        <p14:creationId xmlns:p14="http://schemas.microsoft.com/office/powerpoint/2010/main" val="3803389689"/>
      </p:ext>
    </p:extLst>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 id="2147485233" r:id="rId12"/>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03263"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defRPr sz="1400" b="0">
                <a:solidFill>
                  <a:srgbClr val="000000"/>
                </a:solidFill>
                <a:latin typeface="Times New Roman" pitchFamily="18" charset="0"/>
              </a:defRPr>
            </a:lvl1pPr>
          </a:lstStyle>
          <a:p>
            <a:pPr algn="l">
              <a:defRPr/>
            </a:pPr>
            <a:endParaRPr lang="fr-FR" altLang="fr-FR"/>
          </a:p>
        </p:txBody>
      </p:sp>
      <p:sp>
        <p:nvSpPr>
          <p:cNvPr id="1027" name="Rectangle 3"/>
          <p:cNvSpPr>
            <a:spLocks noGrp="1" noChangeArrowheads="1"/>
          </p:cNvSpPr>
          <p:nvPr>
            <p:ph type="ftr" sz="quarter" idx="3"/>
          </p:nvPr>
        </p:nvSpPr>
        <p:spPr bwMode="auto">
          <a:xfrm>
            <a:off x="3165479" y="6248400"/>
            <a:ext cx="28130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a:defRPr sz="1400" b="0">
                <a:solidFill>
                  <a:srgbClr val="000000"/>
                </a:solidFill>
                <a:latin typeface="Times New Roman" pitchFamily="18" charset="0"/>
              </a:defRPr>
            </a:lvl1pPr>
          </a:lstStyle>
          <a:p>
            <a:pPr>
              <a:defRPr/>
            </a:pPr>
            <a:endParaRPr lang="fr-FR" altLang="fr-FR"/>
          </a:p>
        </p:txBody>
      </p:sp>
      <p:sp>
        <p:nvSpPr>
          <p:cNvPr id="1028" name="Rectangle 4"/>
          <p:cNvSpPr>
            <a:spLocks noGrp="1" noChangeArrowheads="1"/>
          </p:cNvSpPr>
          <p:nvPr>
            <p:ph type="sldNum" sz="quarter" idx="4"/>
          </p:nvPr>
        </p:nvSpPr>
        <p:spPr bwMode="auto">
          <a:xfrm>
            <a:off x="6542088"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sz="1400" b="0">
                <a:solidFill>
                  <a:srgbClr val="000000"/>
                </a:solidFill>
                <a:latin typeface="Times New Roman" pitchFamily="18" charset="0"/>
              </a:defRPr>
            </a:lvl1pPr>
          </a:lstStyle>
          <a:p>
            <a:pPr>
              <a:defRPr/>
            </a:pPr>
            <a:fld id="{3AA4015B-D565-4AA4-B434-A44EB0F086DB}" type="slidenum">
              <a:rPr lang="fr-FR" altLang="fr-FR"/>
              <a:pPr>
                <a:defRPr/>
              </a:pPr>
              <a:t>‹N°›</a:t>
            </a:fld>
            <a:endParaRPr lang="fr-FR" altLang="fr-FR"/>
          </a:p>
        </p:txBody>
      </p:sp>
      <p:sp>
        <p:nvSpPr>
          <p:cNvPr id="27653" name="Rectangle 5"/>
          <p:cNvSpPr>
            <a:spLocks noGrp="1" noChangeArrowheads="1"/>
          </p:cNvSpPr>
          <p:nvPr>
            <p:ph type="body" idx="1"/>
          </p:nvPr>
        </p:nvSpPr>
        <p:spPr bwMode="auto">
          <a:xfrm>
            <a:off x="984250" y="19812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7654" name="Rectangle 6"/>
          <p:cNvSpPr>
            <a:spLocks noGrp="1" noChangeArrowheads="1"/>
          </p:cNvSpPr>
          <p:nvPr>
            <p:ph type="title"/>
          </p:nvPr>
        </p:nvSpPr>
        <p:spPr bwMode="auto">
          <a:xfrm>
            <a:off x="984250" y="609600"/>
            <a:ext cx="717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1599582135"/>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Lst>
  <p:transition spd="slow"/>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charset="0"/>
        </a:defRPr>
      </a:lvl2pPr>
      <a:lvl3pPr algn="ctr" rtl="0" eaLnBrk="0" fontAlgn="base" hangingPunct="0">
        <a:lnSpc>
          <a:spcPct val="87000"/>
        </a:lnSpc>
        <a:spcBef>
          <a:spcPct val="0"/>
        </a:spcBef>
        <a:spcAft>
          <a:spcPct val="0"/>
        </a:spcAft>
        <a:defRPr sz="3600" b="1">
          <a:solidFill>
            <a:schemeClr val="tx2"/>
          </a:solidFill>
          <a:latin typeface="Arial" charset="0"/>
        </a:defRPr>
      </a:lvl3pPr>
      <a:lvl4pPr algn="ctr" rtl="0" eaLnBrk="0" fontAlgn="base" hangingPunct="0">
        <a:lnSpc>
          <a:spcPct val="87000"/>
        </a:lnSpc>
        <a:spcBef>
          <a:spcPct val="0"/>
        </a:spcBef>
        <a:spcAft>
          <a:spcPct val="0"/>
        </a:spcAft>
        <a:defRPr sz="3600" b="1">
          <a:solidFill>
            <a:schemeClr val="tx2"/>
          </a:solidFill>
          <a:latin typeface="Arial" charset="0"/>
        </a:defRPr>
      </a:lvl4pPr>
      <a:lvl5pPr algn="ctr" rtl="0" eaLnBrk="0" fontAlgn="base" hangingPunct="0">
        <a:lnSpc>
          <a:spcPct val="87000"/>
        </a:lnSpc>
        <a:spcBef>
          <a:spcPct val="0"/>
        </a:spcBef>
        <a:spcAft>
          <a:spcPct val="0"/>
        </a:spcAft>
        <a:defRPr sz="3600" b="1">
          <a:solidFill>
            <a:schemeClr val="tx2"/>
          </a:solidFill>
          <a:latin typeface="Arial" charset="0"/>
        </a:defRPr>
      </a:lvl5pPr>
      <a:lvl6pPr marL="457200" algn="ctr" rtl="0" eaLnBrk="0" fontAlgn="base" hangingPunct="0">
        <a:lnSpc>
          <a:spcPct val="87000"/>
        </a:lnSpc>
        <a:spcBef>
          <a:spcPct val="0"/>
        </a:spcBef>
        <a:spcAft>
          <a:spcPct val="0"/>
        </a:spcAft>
        <a:defRPr sz="3600" b="1">
          <a:solidFill>
            <a:schemeClr val="tx2"/>
          </a:solidFill>
          <a:latin typeface="Arial" charset="0"/>
        </a:defRPr>
      </a:lvl6pPr>
      <a:lvl7pPr marL="914400" algn="ctr" rtl="0" eaLnBrk="0" fontAlgn="base" hangingPunct="0">
        <a:lnSpc>
          <a:spcPct val="87000"/>
        </a:lnSpc>
        <a:spcBef>
          <a:spcPct val="0"/>
        </a:spcBef>
        <a:spcAft>
          <a:spcPct val="0"/>
        </a:spcAft>
        <a:defRPr sz="3600" b="1">
          <a:solidFill>
            <a:schemeClr val="tx2"/>
          </a:solidFill>
          <a:latin typeface="Arial" charset="0"/>
        </a:defRPr>
      </a:lvl7pPr>
      <a:lvl8pPr marL="1371600" algn="ctr" rtl="0" eaLnBrk="0" fontAlgn="base" hangingPunct="0">
        <a:lnSpc>
          <a:spcPct val="87000"/>
        </a:lnSpc>
        <a:spcBef>
          <a:spcPct val="0"/>
        </a:spcBef>
        <a:spcAft>
          <a:spcPct val="0"/>
        </a:spcAft>
        <a:defRPr sz="3600" b="1">
          <a:solidFill>
            <a:schemeClr val="tx2"/>
          </a:solidFill>
          <a:latin typeface="Arial" charset="0"/>
        </a:defRPr>
      </a:lvl8pPr>
      <a:lvl9pPr marL="1828800" algn="ctr" rtl="0" eaLnBrk="0" fontAlgn="base" hangingPunct="0">
        <a:lnSpc>
          <a:spcPct val="87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sz="2800" b="1">
          <a:solidFill>
            <a:schemeClr val="tx1"/>
          </a:solidFill>
          <a:latin typeface="+mn-lt"/>
        </a:defRPr>
      </a:lvl2pPr>
      <a:lvl3pPr marL="1143000" indent="-228600" algn="l" rtl="0" eaLnBrk="0" fontAlgn="base" hangingPunct="0">
        <a:lnSpc>
          <a:spcPct val="87000"/>
        </a:lnSpc>
        <a:spcBef>
          <a:spcPct val="30000"/>
        </a:spcBef>
        <a:spcAft>
          <a:spcPct val="0"/>
        </a:spcAft>
        <a:buChar char="»"/>
        <a:defRPr sz="2400"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0370" name="Rectangle 2"/>
          <p:cNvSpPr>
            <a:spLocks noGrp="1" noChangeArrowheads="1"/>
          </p:cNvSpPr>
          <p:nvPr>
            <p:ph type="dt" sz="half" idx="2"/>
          </p:nvPr>
        </p:nvSpPr>
        <p:spPr bwMode="auto">
          <a:xfrm>
            <a:off x="703263"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eaLnBrk="0" hangingPunct="0">
              <a:lnSpc>
                <a:spcPct val="100000"/>
              </a:lnSpc>
              <a:spcBef>
                <a:spcPct val="0"/>
              </a:spcBef>
              <a:defRPr sz="1400" b="0">
                <a:solidFill>
                  <a:srgbClr val="000000"/>
                </a:solidFill>
                <a:latin typeface="Times New Roman" pitchFamily="18" charset="0"/>
              </a:defRPr>
            </a:lvl1pPr>
          </a:lstStyle>
          <a:p>
            <a:pPr algn="l">
              <a:defRPr/>
            </a:pPr>
            <a:endParaRPr lang="fr-FR" altLang="fr-FR"/>
          </a:p>
        </p:txBody>
      </p:sp>
      <p:sp>
        <p:nvSpPr>
          <p:cNvPr id="2490371" name="Rectangle 3"/>
          <p:cNvSpPr>
            <a:spLocks noGrp="1" noChangeArrowheads="1"/>
          </p:cNvSpPr>
          <p:nvPr>
            <p:ph type="ftr" sz="quarter" idx="3"/>
          </p:nvPr>
        </p:nvSpPr>
        <p:spPr bwMode="auto">
          <a:xfrm>
            <a:off x="0" y="6400800"/>
            <a:ext cx="28130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eaLnBrk="0" hangingPunct="0">
              <a:lnSpc>
                <a:spcPct val="100000"/>
              </a:lnSpc>
              <a:spcBef>
                <a:spcPct val="0"/>
              </a:spcBef>
              <a:defRPr sz="1400" b="0">
                <a:solidFill>
                  <a:srgbClr val="000000"/>
                </a:solidFill>
                <a:latin typeface="Times New Roman" pitchFamily="18" charset="0"/>
              </a:defRPr>
            </a:lvl1pPr>
          </a:lstStyle>
          <a:p>
            <a:pPr>
              <a:defRPr/>
            </a:pPr>
            <a:r>
              <a:rPr lang="fr-FR" altLang="fr-FR"/>
              <a:t>JC Lucet, SRLF, janvier 2014</a:t>
            </a:r>
          </a:p>
        </p:txBody>
      </p:sp>
      <p:sp>
        <p:nvSpPr>
          <p:cNvPr id="2490372" name="Rectangle 4"/>
          <p:cNvSpPr>
            <a:spLocks noGrp="1" noChangeArrowheads="1"/>
          </p:cNvSpPr>
          <p:nvPr>
            <p:ph type="sldNum" sz="quarter" idx="4"/>
          </p:nvPr>
        </p:nvSpPr>
        <p:spPr bwMode="auto">
          <a:xfrm>
            <a:off x="6542088"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eaLnBrk="0" hangingPunct="0">
              <a:lnSpc>
                <a:spcPct val="100000"/>
              </a:lnSpc>
              <a:spcBef>
                <a:spcPct val="0"/>
              </a:spcBef>
              <a:defRPr sz="1400" b="0">
                <a:solidFill>
                  <a:srgbClr val="000000"/>
                </a:solidFill>
                <a:latin typeface="Times New Roman" pitchFamily="18" charset="0"/>
              </a:defRPr>
            </a:lvl1pPr>
          </a:lstStyle>
          <a:p>
            <a:pPr>
              <a:defRPr/>
            </a:pPr>
            <a:fld id="{364E2118-5CAB-4F18-9858-648BF38214A3}" type="slidenum">
              <a:rPr lang="fr-FR" altLang="fr-FR"/>
              <a:pPr>
                <a:defRPr/>
              </a:pPr>
              <a:t>‹N°›</a:t>
            </a:fld>
            <a:endParaRPr lang="fr-FR" altLang="fr-FR"/>
          </a:p>
        </p:txBody>
      </p:sp>
      <p:sp>
        <p:nvSpPr>
          <p:cNvPr id="26629" name="Rectangle 5"/>
          <p:cNvSpPr>
            <a:spLocks noGrp="1" noChangeArrowheads="1"/>
          </p:cNvSpPr>
          <p:nvPr>
            <p:ph type="body" idx="1"/>
          </p:nvPr>
        </p:nvSpPr>
        <p:spPr bwMode="auto">
          <a:xfrm>
            <a:off x="984250" y="1981200"/>
            <a:ext cx="71755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6630" name="Rectangle 6"/>
          <p:cNvSpPr>
            <a:spLocks noGrp="1" noChangeArrowheads="1"/>
          </p:cNvSpPr>
          <p:nvPr>
            <p:ph type="title"/>
          </p:nvPr>
        </p:nvSpPr>
        <p:spPr bwMode="auto">
          <a:xfrm>
            <a:off x="984250" y="609600"/>
            <a:ext cx="71755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8067884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spd="slow"/>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pitchFamily="34" charset="0"/>
        </a:defRPr>
      </a:lvl2pPr>
      <a:lvl3pPr algn="ctr" rtl="0" eaLnBrk="0" fontAlgn="base" hangingPunct="0">
        <a:lnSpc>
          <a:spcPct val="87000"/>
        </a:lnSpc>
        <a:spcBef>
          <a:spcPct val="0"/>
        </a:spcBef>
        <a:spcAft>
          <a:spcPct val="0"/>
        </a:spcAft>
        <a:defRPr sz="3600" b="1">
          <a:solidFill>
            <a:schemeClr val="tx2"/>
          </a:solidFill>
          <a:latin typeface="Arial" pitchFamily="34" charset="0"/>
        </a:defRPr>
      </a:lvl3pPr>
      <a:lvl4pPr algn="ctr" rtl="0" eaLnBrk="0" fontAlgn="base" hangingPunct="0">
        <a:lnSpc>
          <a:spcPct val="87000"/>
        </a:lnSpc>
        <a:spcBef>
          <a:spcPct val="0"/>
        </a:spcBef>
        <a:spcAft>
          <a:spcPct val="0"/>
        </a:spcAft>
        <a:defRPr sz="3600" b="1">
          <a:solidFill>
            <a:schemeClr val="tx2"/>
          </a:solidFill>
          <a:latin typeface="Arial" pitchFamily="34" charset="0"/>
        </a:defRPr>
      </a:lvl4pPr>
      <a:lvl5pPr algn="ctr" rtl="0" eaLnBrk="0" fontAlgn="base" hangingPunct="0">
        <a:lnSpc>
          <a:spcPct val="87000"/>
        </a:lnSpc>
        <a:spcBef>
          <a:spcPct val="0"/>
        </a:spcBef>
        <a:spcAft>
          <a:spcPct val="0"/>
        </a:spcAft>
        <a:defRPr sz="3600" b="1">
          <a:solidFill>
            <a:schemeClr val="tx2"/>
          </a:solidFill>
          <a:latin typeface="Arial" pitchFamily="34" charset="0"/>
        </a:defRPr>
      </a:lvl5pPr>
      <a:lvl6pPr marL="457200" algn="ctr" rtl="0" fontAlgn="base">
        <a:lnSpc>
          <a:spcPct val="87000"/>
        </a:lnSpc>
        <a:spcBef>
          <a:spcPct val="0"/>
        </a:spcBef>
        <a:spcAft>
          <a:spcPct val="0"/>
        </a:spcAft>
        <a:defRPr sz="3600" b="1">
          <a:solidFill>
            <a:schemeClr val="tx2"/>
          </a:solidFill>
          <a:latin typeface="Arial" pitchFamily="34" charset="0"/>
        </a:defRPr>
      </a:lvl6pPr>
      <a:lvl7pPr marL="914400" algn="ctr" rtl="0" fontAlgn="base">
        <a:lnSpc>
          <a:spcPct val="87000"/>
        </a:lnSpc>
        <a:spcBef>
          <a:spcPct val="0"/>
        </a:spcBef>
        <a:spcAft>
          <a:spcPct val="0"/>
        </a:spcAft>
        <a:defRPr sz="3600" b="1">
          <a:solidFill>
            <a:schemeClr val="tx2"/>
          </a:solidFill>
          <a:latin typeface="Arial" pitchFamily="34" charset="0"/>
        </a:defRPr>
      </a:lvl7pPr>
      <a:lvl8pPr marL="1371600" algn="ctr" rtl="0" fontAlgn="base">
        <a:lnSpc>
          <a:spcPct val="87000"/>
        </a:lnSpc>
        <a:spcBef>
          <a:spcPct val="0"/>
        </a:spcBef>
        <a:spcAft>
          <a:spcPct val="0"/>
        </a:spcAft>
        <a:defRPr sz="3600" b="1">
          <a:solidFill>
            <a:schemeClr val="tx2"/>
          </a:solidFill>
          <a:latin typeface="Arial" pitchFamily="34" charset="0"/>
        </a:defRPr>
      </a:lvl8pPr>
      <a:lvl9pPr marL="1828800" algn="ctr" rtl="0" fontAlgn="base">
        <a:lnSpc>
          <a:spcPct val="87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b="1">
          <a:solidFill>
            <a:schemeClr val="tx1"/>
          </a:solidFill>
          <a:latin typeface="+mn-lt"/>
        </a:defRPr>
      </a:lvl2pPr>
      <a:lvl3pPr marL="1143000" indent="-228600" algn="l" rtl="0" eaLnBrk="0" fontAlgn="base" hangingPunct="0">
        <a:lnSpc>
          <a:spcPct val="87000"/>
        </a:lnSpc>
        <a:spcBef>
          <a:spcPct val="30000"/>
        </a:spcBef>
        <a:spcAft>
          <a:spcPct val="0"/>
        </a:spcAft>
        <a:buChar char="»"/>
        <a:defRPr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fontAlgn="base">
        <a:lnSpc>
          <a:spcPct val="87000"/>
        </a:lnSpc>
        <a:spcBef>
          <a:spcPct val="30000"/>
        </a:spcBef>
        <a:spcAft>
          <a:spcPct val="0"/>
        </a:spcAft>
        <a:buChar char="–"/>
        <a:defRPr sz="1400" b="1">
          <a:solidFill>
            <a:schemeClr val="tx1"/>
          </a:solidFill>
          <a:latin typeface="+mn-lt"/>
        </a:defRPr>
      </a:lvl6pPr>
      <a:lvl7pPr marL="2914650" indent="-171450" algn="l" rtl="0" fontAlgn="base">
        <a:lnSpc>
          <a:spcPct val="87000"/>
        </a:lnSpc>
        <a:spcBef>
          <a:spcPct val="30000"/>
        </a:spcBef>
        <a:spcAft>
          <a:spcPct val="0"/>
        </a:spcAft>
        <a:buChar char="–"/>
        <a:defRPr sz="1400" b="1">
          <a:solidFill>
            <a:schemeClr val="tx1"/>
          </a:solidFill>
          <a:latin typeface="+mn-lt"/>
        </a:defRPr>
      </a:lvl7pPr>
      <a:lvl8pPr marL="3371850" indent="-171450" algn="l" rtl="0" fontAlgn="base">
        <a:lnSpc>
          <a:spcPct val="87000"/>
        </a:lnSpc>
        <a:spcBef>
          <a:spcPct val="30000"/>
        </a:spcBef>
        <a:spcAft>
          <a:spcPct val="0"/>
        </a:spcAft>
        <a:buChar char="–"/>
        <a:defRPr sz="1400" b="1">
          <a:solidFill>
            <a:schemeClr val="tx1"/>
          </a:solidFill>
          <a:latin typeface="+mn-lt"/>
        </a:defRPr>
      </a:lvl8pPr>
      <a:lvl9pPr marL="3829050" indent="-171450" algn="l" rtl="0" fontAlgn="base">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A:\paint.GIF"/>
          <p:cNvPicPr>
            <a:picLocks noChangeAspect="1" noChangeArrowheads="1"/>
          </p:cNvPicPr>
          <p:nvPr/>
        </p:nvPicPr>
        <p:blipFill>
          <a:blip r:embed="rId16">
            <a:clrChange>
              <a:clrFrom>
                <a:srgbClr val="C0C0C0"/>
              </a:clrFrom>
              <a:clrTo>
                <a:srgbClr val="C0C0C0">
                  <a:alpha val="0"/>
                </a:srgbClr>
              </a:clrTo>
            </a:clrChange>
            <a:lum bright="-20000" contrast="22000"/>
            <a:extLst>
              <a:ext uri="{28A0092B-C50C-407E-A947-70E740481C1C}">
                <a14:useLocalDpi xmlns:a14="http://schemas.microsoft.com/office/drawing/2010/main" val="0"/>
              </a:ext>
            </a:extLst>
          </a:blip>
          <a:srcRect/>
          <a:stretch>
            <a:fillRect/>
          </a:stretch>
        </p:blipFill>
        <p:spPr bwMode="auto">
          <a:xfrm>
            <a:off x="880533" y="914463"/>
            <a:ext cx="7315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724770"/>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 id="2147485274" r:id="rId13"/>
    <p:sldLayoutId id="21474852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Monotype Sorts"/>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421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BB49AE4A-1ACC-4809-82B1-CD309252B2C7}" type="datetime1">
              <a:rPr lang="fr-FR" altLang="fr-FR" smtClean="0">
                <a:solidFill>
                  <a:srgbClr val="000000"/>
                </a:solidFill>
              </a:rPr>
              <a:pPr/>
              <a:t>29/11/2019</a:t>
            </a:fld>
            <a:endParaRPr lang="fr-FR" altLang="fr-FR" smtClean="0">
              <a:solidFill>
                <a:srgbClr val="000000"/>
              </a:solidFill>
            </a:endParaRPr>
          </a:p>
        </p:txBody>
      </p:sp>
      <p:sp>
        <p:nvSpPr>
          <p:cNvPr id="1029" name="Rectangle 5"/>
          <p:cNvSpPr>
            <a:spLocks noGrp="1" noChangeArrowheads="1"/>
          </p:cNvSpPr>
          <p:nvPr>
            <p:ph type="ftr" sz="quarter" idx="3"/>
          </p:nvPr>
        </p:nvSpPr>
        <p:spPr bwMode="auto">
          <a:xfrm>
            <a:off x="6732588" y="6453242"/>
            <a:ext cx="2411412" cy="260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fr-FR" altLang="fr-FR" smtClean="0">
                <a:solidFill>
                  <a:srgbClr val="000000"/>
                </a:solidFill>
              </a:rPr>
              <a:t>JC Lucet, Bicetre, jan 2014</a:t>
            </a:r>
          </a:p>
        </p:txBody>
      </p:sp>
      <p:sp>
        <p:nvSpPr>
          <p:cNvPr id="1030" name="Rectangle 6"/>
          <p:cNvSpPr>
            <a:spLocks noGrp="1" noChangeArrowheads="1"/>
          </p:cNvSpPr>
          <p:nvPr>
            <p:ph type="sldNum" sz="quarter" idx="4"/>
          </p:nvPr>
        </p:nvSpPr>
        <p:spPr bwMode="auto">
          <a:xfrm>
            <a:off x="377984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6F443BF-5B8C-4922-A733-0A10DB5CF36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444960347"/>
      </p:ext>
    </p:extLst>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 id="2147485288" r:id="rId12"/>
    <p:sldLayoutId id="2147485289" r:id="rId13"/>
    <p:sldLayoutId id="2147485290" r:id="rId14"/>
    <p:sldLayoutId id="2147485291"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A:\paint.GIF"/>
          <p:cNvPicPr>
            <a:picLocks noChangeAspect="1" noChangeArrowheads="1"/>
          </p:cNvPicPr>
          <p:nvPr/>
        </p:nvPicPr>
        <p:blipFill>
          <a:blip r:embed="rId16">
            <a:clrChange>
              <a:clrFrom>
                <a:srgbClr val="C0C0C0"/>
              </a:clrFrom>
              <a:clrTo>
                <a:srgbClr val="C0C0C0">
                  <a:alpha val="0"/>
                </a:srgbClr>
              </a:clrTo>
            </a:clrChange>
            <a:lum bright="-20000" contrast="22000"/>
            <a:extLst>
              <a:ext uri="{28A0092B-C50C-407E-A947-70E740481C1C}">
                <a14:useLocalDpi xmlns:a14="http://schemas.microsoft.com/office/drawing/2010/main" val="0"/>
              </a:ext>
            </a:extLst>
          </a:blip>
          <a:srcRect/>
          <a:stretch>
            <a:fillRect/>
          </a:stretch>
        </p:blipFill>
        <p:spPr bwMode="auto">
          <a:xfrm>
            <a:off x="880533" y="914455"/>
            <a:ext cx="7315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903140"/>
      </p:ext>
    </p:extLst>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 id="2147485304" r:id="rId12"/>
    <p:sldLayoutId id="2147485305" r:id="rId13"/>
    <p:sldLayoutId id="214748530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Monotype Sorts"/>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39" descr="Second_To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4"/>
            <a:ext cx="9144000" cy="147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5"/>
          <p:cNvSpPr>
            <a:spLocks noGrp="1" noChangeArrowheads="1"/>
          </p:cNvSpPr>
          <p:nvPr>
            <p:ph type="title"/>
          </p:nvPr>
        </p:nvSpPr>
        <p:spPr bwMode="auto">
          <a:xfrm>
            <a:off x="179392" y="679472"/>
            <a:ext cx="7543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en-US"/>
              <a:t>Click to edit Master title style</a:t>
            </a:r>
          </a:p>
        </p:txBody>
      </p:sp>
      <p:sp>
        <p:nvSpPr>
          <p:cNvPr id="2052" name="Rectangle 26"/>
          <p:cNvSpPr>
            <a:spLocks noGrp="1" noChangeArrowheads="1"/>
          </p:cNvSpPr>
          <p:nvPr>
            <p:ph type="body" idx="1"/>
          </p:nvPr>
        </p:nvSpPr>
        <p:spPr bwMode="auto">
          <a:xfrm>
            <a:off x="838200" y="1943103"/>
            <a:ext cx="7543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en-US"/>
              <a:t>Click to edit Master text styles</a:t>
            </a:r>
          </a:p>
          <a:p>
            <a:pPr lvl="1"/>
            <a:r>
              <a:rPr lang="da-DK" altLang="en-US"/>
              <a:t>Second level</a:t>
            </a:r>
          </a:p>
          <a:p>
            <a:pPr lvl="2"/>
            <a:r>
              <a:rPr lang="da-DK" altLang="en-US"/>
              <a:t>Third level</a:t>
            </a:r>
          </a:p>
          <a:p>
            <a:pPr lvl="3"/>
            <a:r>
              <a:rPr lang="da-DK" altLang="en-US"/>
              <a:t>Fourth level</a:t>
            </a:r>
          </a:p>
          <a:p>
            <a:pPr lvl="4"/>
            <a:r>
              <a:rPr lang="da-DK" altLang="en-US"/>
              <a:t>Fifth level</a:t>
            </a:r>
          </a:p>
        </p:txBody>
      </p:sp>
      <p:pic>
        <p:nvPicPr>
          <p:cNvPr id="2053" name="Picture 40" descr="IMP_Logo_2Colou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88" y="146049"/>
            <a:ext cx="15240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92048"/>
      </p:ext>
    </p:extLst>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hf hdr="0" ftr="0" dt="0"/>
  <p:txStyles>
    <p:title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p:titleStyle>
    <p:body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defRPr>
            </a:lvl1pPr>
          </a:lstStyle>
          <a:p>
            <a:pPr>
              <a:defRPr/>
            </a:pPr>
            <a:endParaRPr lang="fr-FR"/>
          </a:p>
        </p:txBody>
      </p:sp>
      <p:sp>
        <p:nvSpPr>
          <p:cNvPr id="1029" name="Rectangle 5"/>
          <p:cNvSpPr>
            <a:spLocks noGrp="1" noChangeArrowheads="1"/>
          </p:cNvSpPr>
          <p:nvPr>
            <p:ph type="ftr" sz="quarter" idx="3"/>
          </p:nvPr>
        </p:nvSpPr>
        <p:spPr bwMode="auto">
          <a:xfrm>
            <a:off x="62484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fr-FR"/>
          </a:p>
        </p:txBody>
      </p:sp>
      <p:sp>
        <p:nvSpPr>
          <p:cNvPr id="1030" name="Rectangle 6"/>
          <p:cNvSpPr>
            <a:spLocks noGrp="1" noChangeArrowheads="1"/>
          </p:cNvSpPr>
          <p:nvPr>
            <p:ph type="sldNum" sz="quarter" idx="4"/>
          </p:nvPr>
        </p:nvSpPr>
        <p:spPr bwMode="auto">
          <a:xfrm>
            <a:off x="6324600" y="6477000"/>
            <a:ext cx="2819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1F1520FA-9C9B-42CD-AFC8-1FEC35AC7FDB}" type="slidenum">
              <a:rPr lang="fr-FR"/>
              <a:pPr>
                <a:defRPr/>
              </a:pPr>
              <a:t>‹N°›</a:t>
            </a:fld>
            <a:endParaRPr lang="fr-FR"/>
          </a:p>
        </p:txBody>
      </p:sp>
    </p:spTree>
    <p:extLst>
      <p:ext uri="{BB962C8B-B14F-4D97-AF65-F5344CB8AC3E}">
        <p14:creationId xmlns:p14="http://schemas.microsoft.com/office/powerpoint/2010/main" val="1769969811"/>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 id="2147485332" r:id="rId13"/>
    <p:sldLayoutId id="2147485333" r:id="rId1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itchFamily="18" charset="0"/>
              </a:defRPr>
            </a:lvl1pPr>
          </a:lstStyle>
          <a:p>
            <a:pPr algn="l" defTabSz="685800">
              <a:defRPr/>
            </a:pPr>
            <a:endParaRPr lang="fr-FR">
              <a:solidFill>
                <a:srgbClr val="000000"/>
              </a:solidFill>
            </a:endParaRPr>
          </a:p>
        </p:txBody>
      </p:sp>
      <p:sp>
        <p:nvSpPr>
          <p:cNvPr id="1029" name="Rectangle 5"/>
          <p:cNvSpPr>
            <a:spLocks noGrp="1" noChangeArrowheads="1"/>
          </p:cNvSpPr>
          <p:nvPr>
            <p:ph type="ftr" sz="quarter" idx="3"/>
          </p:nvPr>
        </p:nvSpPr>
        <p:spPr bwMode="auto">
          <a:xfrm>
            <a:off x="62484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itchFamily="18" charset="0"/>
              </a:defRPr>
            </a:lvl1pPr>
          </a:lstStyle>
          <a:p>
            <a:pPr defTabSz="685800">
              <a:defRPr/>
            </a:pPr>
            <a:endParaRPr lang="fr-FR">
              <a:solidFill>
                <a:srgbClr val="000000"/>
              </a:solidFill>
            </a:endParaRPr>
          </a:p>
        </p:txBody>
      </p:sp>
      <p:sp>
        <p:nvSpPr>
          <p:cNvPr id="1030" name="Rectangle 6"/>
          <p:cNvSpPr>
            <a:spLocks noGrp="1" noChangeArrowheads="1"/>
          </p:cNvSpPr>
          <p:nvPr>
            <p:ph type="sldNum" sz="quarter" idx="4"/>
          </p:nvPr>
        </p:nvSpPr>
        <p:spPr bwMode="auto">
          <a:xfrm>
            <a:off x="6324600" y="6477000"/>
            <a:ext cx="2819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Times New Roman" panose="02020603050405020304" pitchFamily="18" charset="0"/>
              </a:defRPr>
            </a:lvl1pPr>
          </a:lstStyle>
          <a:p>
            <a:pPr defTabSz="685800"/>
            <a:fld id="{9DB3B861-970F-4A39-9822-FF105A888B10}" type="slidenum">
              <a:rPr lang="fr-FR" altLang="fr-FR" smtClean="0">
                <a:solidFill>
                  <a:srgbClr val="000000"/>
                </a:solidFill>
              </a:rPr>
              <a:pPr defTabSz="685800"/>
              <a:t>‹N°›</a:t>
            </a:fld>
            <a:endParaRPr lang="fr-FR" altLang="fr-FR" smtClean="0">
              <a:solidFill>
                <a:srgbClr val="000000"/>
              </a:solidFill>
            </a:endParaRPr>
          </a:p>
        </p:txBody>
      </p:sp>
    </p:spTree>
    <p:extLst>
      <p:ext uri="{BB962C8B-B14F-4D97-AF65-F5344CB8AC3E}">
        <p14:creationId xmlns:p14="http://schemas.microsoft.com/office/powerpoint/2010/main" val="440202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 id="2147485347" r:id="rId13"/>
    <p:sldLayoutId id="2147485348" r:id="rId14"/>
  </p:sldLayoutIdLst>
  <p:txStyles>
    <p:titleStyle>
      <a:lvl1pPr algn="ctr" rtl="0" eaLnBrk="0" fontAlgn="base" hangingPunct="0">
        <a:spcBef>
          <a:spcPct val="0"/>
        </a:spcBef>
        <a:spcAft>
          <a:spcPct val="0"/>
        </a:spcAft>
        <a:defRPr sz="2700">
          <a:solidFill>
            <a:schemeClr val="tx2"/>
          </a:solidFill>
          <a:latin typeface="+mj-lt"/>
          <a:ea typeface="+mj-ea"/>
          <a:cs typeface="+mj-cs"/>
        </a:defRPr>
      </a:lvl1pPr>
      <a:lvl2pPr algn="ctr" rtl="0" eaLnBrk="0" fontAlgn="base" hangingPunct="0">
        <a:spcBef>
          <a:spcPct val="0"/>
        </a:spcBef>
        <a:spcAft>
          <a:spcPct val="0"/>
        </a:spcAft>
        <a:defRPr sz="2700">
          <a:solidFill>
            <a:schemeClr val="tx2"/>
          </a:solidFill>
          <a:latin typeface="Arial" charset="0"/>
        </a:defRPr>
      </a:lvl2pPr>
      <a:lvl3pPr algn="ctr" rtl="0" eaLnBrk="0" fontAlgn="base" hangingPunct="0">
        <a:spcBef>
          <a:spcPct val="0"/>
        </a:spcBef>
        <a:spcAft>
          <a:spcPct val="0"/>
        </a:spcAft>
        <a:defRPr sz="2700">
          <a:solidFill>
            <a:schemeClr val="tx2"/>
          </a:solidFill>
          <a:latin typeface="Arial" charset="0"/>
        </a:defRPr>
      </a:lvl3pPr>
      <a:lvl4pPr algn="ctr" rtl="0" eaLnBrk="0" fontAlgn="base" hangingPunct="0">
        <a:spcBef>
          <a:spcPct val="0"/>
        </a:spcBef>
        <a:spcAft>
          <a:spcPct val="0"/>
        </a:spcAft>
        <a:defRPr sz="2700">
          <a:solidFill>
            <a:schemeClr val="tx2"/>
          </a:solidFill>
          <a:latin typeface="Arial" charset="0"/>
        </a:defRPr>
      </a:lvl4pPr>
      <a:lvl5pPr algn="ctr" rtl="0" eaLnBrk="0" fontAlgn="base" hangingPunct="0">
        <a:spcBef>
          <a:spcPct val="0"/>
        </a:spcBef>
        <a:spcAft>
          <a:spcPct val="0"/>
        </a:spcAft>
        <a:defRPr sz="2700">
          <a:solidFill>
            <a:schemeClr val="tx2"/>
          </a:solidFill>
          <a:latin typeface="Arial" charset="0"/>
        </a:defRPr>
      </a:lvl5pPr>
      <a:lvl6pPr marL="342900" algn="ctr" rtl="0" eaLnBrk="0" fontAlgn="base" hangingPunct="0">
        <a:spcBef>
          <a:spcPct val="0"/>
        </a:spcBef>
        <a:spcAft>
          <a:spcPct val="0"/>
        </a:spcAft>
        <a:defRPr sz="2700">
          <a:solidFill>
            <a:schemeClr val="tx2"/>
          </a:solidFill>
          <a:latin typeface="Arial" charset="0"/>
        </a:defRPr>
      </a:lvl6pPr>
      <a:lvl7pPr marL="685800" algn="ctr" rtl="0" eaLnBrk="0" fontAlgn="base" hangingPunct="0">
        <a:spcBef>
          <a:spcPct val="0"/>
        </a:spcBef>
        <a:spcAft>
          <a:spcPct val="0"/>
        </a:spcAft>
        <a:defRPr sz="2700">
          <a:solidFill>
            <a:schemeClr val="tx2"/>
          </a:solidFill>
          <a:latin typeface="Arial" charset="0"/>
        </a:defRPr>
      </a:lvl7pPr>
      <a:lvl8pPr marL="1028700" algn="ctr" rtl="0" eaLnBrk="0" fontAlgn="base" hangingPunct="0">
        <a:spcBef>
          <a:spcPct val="0"/>
        </a:spcBef>
        <a:spcAft>
          <a:spcPct val="0"/>
        </a:spcAft>
        <a:defRPr sz="2700">
          <a:solidFill>
            <a:schemeClr val="tx2"/>
          </a:solidFill>
          <a:latin typeface="Arial" charset="0"/>
        </a:defRPr>
      </a:lvl8pPr>
      <a:lvl9pPr marL="1371600" algn="ctr" rtl="0" eaLnBrk="0" fontAlgn="base" hangingPunct="0">
        <a:spcBef>
          <a:spcPct val="0"/>
        </a:spcBef>
        <a:spcAft>
          <a:spcPct val="0"/>
        </a:spcAft>
        <a:defRPr sz="2700">
          <a:solidFill>
            <a:schemeClr val="tx2"/>
          </a:solidFill>
          <a:latin typeface="Arial" charset="0"/>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a:solidFill>
            <a:schemeClr val="tx1"/>
          </a:solidFill>
          <a:latin typeface="+mn-lt"/>
        </a:defRPr>
      </a:lvl2pPr>
      <a:lvl3pPr marL="857250" indent="-171450" algn="l" rtl="0" eaLnBrk="0" fontAlgn="base" hangingPunct="0">
        <a:spcBef>
          <a:spcPct val="20000"/>
        </a:spcBef>
        <a:spcAft>
          <a:spcPct val="0"/>
        </a:spcAft>
        <a:buChar char="•"/>
        <a:defRPr sz="105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Times New Roman" pitchFamily="18" charset="0"/>
        </a:defRPr>
      </a:lvl4pPr>
      <a:lvl5pPr marL="1543050" indent="-171450" algn="l" rtl="0" eaLnBrk="0" fontAlgn="base" hangingPunct="0">
        <a:spcBef>
          <a:spcPct val="20000"/>
        </a:spcBef>
        <a:spcAft>
          <a:spcPct val="0"/>
        </a:spcAft>
        <a:buChar char="»"/>
        <a:defRPr sz="1500">
          <a:solidFill>
            <a:schemeClr val="tx1"/>
          </a:solidFill>
          <a:latin typeface="Times New Roman" pitchFamily="18" charset="0"/>
        </a:defRPr>
      </a:lvl5pPr>
      <a:lvl6pPr marL="1885950" indent="-171450" algn="l" rtl="0" eaLnBrk="0" fontAlgn="base" hangingPunct="0">
        <a:spcBef>
          <a:spcPct val="20000"/>
        </a:spcBef>
        <a:spcAft>
          <a:spcPct val="0"/>
        </a:spcAft>
        <a:buChar char="»"/>
        <a:defRPr sz="1500">
          <a:solidFill>
            <a:schemeClr val="tx1"/>
          </a:solidFill>
          <a:latin typeface="Times New Roman" pitchFamily="18" charset="0"/>
        </a:defRPr>
      </a:lvl6pPr>
      <a:lvl7pPr marL="2228850" indent="-171450" algn="l" rtl="0" eaLnBrk="0" fontAlgn="base" hangingPunct="0">
        <a:spcBef>
          <a:spcPct val="20000"/>
        </a:spcBef>
        <a:spcAft>
          <a:spcPct val="0"/>
        </a:spcAft>
        <a:buChar char="»"/>
        <a:defRPr sz="1500">
          <a:solidFill>
            <a:schemeClr val="tx1"/>
          </a:solidFill>
          <a:latin typeface="Times New Roman" pitchFamily="18" charset="0"/>
        </a:defRPr>
      </a:lvl7pPr>
      <a:lvl8pPr marL="2571750" indent="-171450" algn="l" rtl="0" eaLnBrk="0" fontAlgn="base" hangingPunct="0">
        <a:spcBef>
          <a:spcPct val="20000"/>
        </a:spcBef>
        <a:spcAft>
          <a:spcPct val="0"/>
        </a:spcAft>
        <a:buChar char="»"/>
        <a:defRPr sz="1500">
          <a:solidFill>
            <a:schemeClr val="tx1"/>
          </a:solidFill>
          <a:latin typeface="Times New Roman" pitchFamily="18" charset="0"/>
        </a:defRPr>
      </a:lvl8pPr>
      <a:lvl9pPr marL="2914650" indent="-171450" algn="l" rtl="0" eaLnBrk="0" fontAlgn="base" hangingPunct="0">
        <a:spcBef>
          <a:spcPct val="20000"/>
        </a:spcBef>
        <a:spcAft>
          <a:spcPct val="0"/>
        </a:spcAft>
        <a:buChar char="»"/>
        <a:defRPr sz="1500">
          <a:solidFill>
            <a:schemeClr val="tx1"/>
          </a:solidFill>
          <a:latin typeface="Times New Roman"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latin typeface="Times New Roman" pitchFamily="18" charset="0"/>
              </a:defRPr>
            </a:lvl1pPr>
          </a:lstStyle>
          <a:p>
            <a:pPr algn="l">
              <a:defRPr/>
            </a:pPr>
            <a:endParaRPr lang="fr-FR"/>
          </a:p>
        </p:txBody>
      </p:sp>
      <p:sp>
        <p:nvSpPr>
          <p:cNvPr id="1029" name="Rectangle 5"/>
          <p:cNvSpPr>
            <a:spLocks noGrp="1" noChangeArrowheads="1"/>
          </p:cNvSpPr>
          <p:nvPr>
            <p:ph type="ftr" sz="quarter" idx="3"/>
          </p:nvPr>
        </p:nvSpPr>
        <p:spPr bwMode="auto">
          <a:xfrm>
            <a:off x="62484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latin typeface="Times New Roman" pitchFamily="18" charset="0"/>
              </a:defRPr>
            </a:lvl1pPr>
          </a:lstStyle>
          <a:p>
            <a:pPr>
              <a:defRPr/>
            </a:pPr>
            <a:r>
              <a:rPr lang="fr-FR"/>
              <a:t>JC Lucet, GH Bichat - Cl. Bernard</a:t>
            </a:r>
          </a:p>
        </p:txBody>
      </p:sp>
      <p:sp>
        <p:nvSpPr>
          <p:cNvPr id="1030" name="Rectangle 6"/>
          <p:cNvSpPr>
            <a:spLocks noGrp="1" noChangeArrowheads="1"/>
          </p:cNvSpPr>
          <p:nvPr>
            <p:ph type="sldNum" sz="quarter" idx="4"/>
          </p:nvPr>
        </p:nvSpPr>
        <p:spPr bwMode="auto">
          <a:xfrm>
            <a:off x="6324600" y="6477000"/>
            <a:ext cx="2819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rgbClr val="000000"/>
                </a:solidFill>
                <a:latin typeface="Times New Roman" pitchFamily="18" charset="0"/>
              </a:defRPr>
            </a:lvl1pPr>
          </a:lstStyle>
          <a:p>
            <a:pPr>
              <a:defRPr/>
            </a:pPr>
            <a:fld id="{E6EA5251-B273-4336-A247-8F642146D2CE}" type="slidenum">
              <a:rPr lang="fr-FR"/>
              <a:pPr>
                <a:defRPr/>
              </a:pPr>
              <a:t>‹N°›</a:t>
            </a:fld>
            <a:endParaRPr lang="fr-FR"/>
          </a:p>
        </p:txBody>
      </p:sp>
    </p:spTree>
    <p:extLst>
      <p:ext uri="{BB962C8B-B14F-4D97-AF65-F5344CB8AC3E}">
        <p14:creationId xmlns:p14="http://schemas.microsoft.com/office/powerpoint/2010/main" val="1327934176"/>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 id="2147485361" r:id="rId12"/>
    <p:sldLayoutId id="2147485362" r:id="rId13"/>
    <p:sldLayoutId id="2147485363" r:id="rId14"/>
    <p:sldLayoutId id="2147485364" r:id="rId15"/>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97DDC21-9D8D-44CF-8D83-D245B6A4D1F7}" type="datetime1">
              <a:rPr lang="fr-FR" smtClean="0">
                <a:solidFill>
                  <a:prstClr val="black">
                    <a:tint val="75000"/>
                  </a:prstClr>
                </a:solidFill>
                <a:latin typeface="Calibri"/>
              </a:rPr>
              <a:pPr eaLnBrk="1" fontAlgn="auto" hangingPunct="1">
                <a:spcBef>
                  <a:spcPts val="0"/>
                </a:spcBef>
                <a:spcAft>
                  <a:spcPts val="0"/>
                </a:spcAft>
              </a:pPr>
              <a:t>29/11/2019</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6811ABD-E920-41D2-8843-4370BC909D65}" type="slidenum">
              <a:rPr lang="fr-FR" smtClean="0">
                <a:solidFill>
                  <a:prstClr val="black">
                    <a:tint val="75000"/>
                  </a:prstClr>
                </a:solidFill>
                <a:latin typeface="Calibri"/>
              </a:rPr>
              <a:pPr eaLnBrk="1" fontAlgn="auto" hangingPunct="1">
                <a:spcBef>
                  <a:spcPts val="0"/>
                </a:spcBef>
                <a:spcAft>
                  <a:spcPts val="0"/>
                </a:spcAft>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4013310733"/>
      </p:ext>
    </p:extLst>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 id="214748537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69400" cy="6615113"/>
            <a:chOff x="0" y="0"/>
            <a:chExt cx="5776" cy="4167"/>
          </a:xfrm>
        </p:grpSpPr>
        <p:grpSp>
          <p:nvGrpSpPr>
            <p:cNvPr id="1029" name="Group 7"/>
            <p:cNvGrpSpPr>
              <a:grpSpLocks/>
            </p:cNvGrpSpPr>
            <p:nvPr/>
          </p:nvGrpSpPr>
          <p:grpSpPr bwMode="auto">
            <a:xfrm>
              <a:off x="0" y="0"/>
              <a:ext cx="5768" cy="477"/>
              <a:chOff x="0" y="0"/>
              <a:chExt cx="5768" cy="477"/>
            </a:xfrm>
          </p:grpSpPr>
          <p:sp>
            <p:nvSpPr>
              <p:cNvPr id="1034" name="Freeform 8"/>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35" name="Freeform 9"/>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3" name="Freeform 10"/>
              <p:cNvSpPr>
                <a:spLocks/>
              </p:cNvSpPr>
              <p:nvPr/>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1037" name="Freeform 11"/>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38" name="Freeform 12"/>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39" name="Freeform 13"/>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0" name="Freeform 14"/>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1" name="Freeform 15"/>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2" name="Freeform 16"/>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3" name="Freeform 17"/>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4" name="Freeform 18"/>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5" name="Freeform 19"/>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6" name="Freeform 20"/>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7" name="Freeform 21"/>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8" name="Freeform 22"/>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49" name="Freeform 23"/>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4" name="Freeform 24"/>
              <p:cNvSpPr>
                <a:spLocks/>
              </p:cNvSpPr>
              <p:nvPr/>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1051" name="Freeform 25"/>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52" name="Freeform 26"/>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5" name="Freeform 27"/>
              <p:cNvSpPr>
                <a:spLocks/>
              </p:cNvSpPr>
              <p:nvPr/>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6" name="Freeform 28"/>
              <p:cNvSpPr>
                <a:spLocks/>
              </p:cNvSpPr>
              <p:nvPr/>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a:defRPr/>
                </a:pPr>
                <a:endParaRPr lang="en-US" sz="1800">
                  <a:solidFill>
                    <a:srgbClr val="545472"/>
                  </a:solidFill>
                  <a:latin typeface="Tahoma" pitchFamily="-1" charset="0"/>
                </a:endParaRPr>
              </a:p>
            </p:txBody>
          </p:sp>
          <p:sp>
            <p:nvSpPr>
              <p:cNvPr id="1055" name="Freeform 29"/>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grpSp>
        <p:grpSp>
          <p:nvGrpSpPr>
            <p:cNvPr id="1030" name="Group 30"/>
            <p:cNvGrpSpPr>
              <a:grpSpLocks/>
            </p:cNvGrpSpPr>
            <p:nvPr/>
          </p:nvGrpSpPr>
          <p:grpSpPr bwMode="auto">
            <a:xfrm>
              <a:off x="0" y="4080"/>
              <a:ext cx="5776" cy="87"/>
              <a:chOff x="0" y="4185"/>
              <a:chExt cx="5776" cy="87"/>
            </a:xfrm>
          </p:grpSpPr>
          <p:sp>
            <p:nvSpPr>
              <p:cNvPr id="1031" name="Freeform 31"/>
              <p:cNvSpPr>
                <a:spLocks/>
              </p:cNvSpPr>
              <p:nvPr/>
            </p:nvSpPr>
            <p:spPr bwMode="auto">
              <a:xfrm>
                <a:off x="4041" y="4200"/>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32" name="Freeform 32"/>
              <p:cNvSpPr>
                <a:spLocks/>
              </p:cNvSpPr>
              <p:nvPr/>
            </p:nvSpPr>
            <p:spPr bwMode="auto">
              <a:xfrm>
                <a:off x="1727" y="4191"/>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sp>
            <p:nvSpPr>
              <p:cNvPr id="1033" name="Freeform 33"/>
              <p:cNvSpPr>
                <a:spLocks/>
              </p:cNvSpPr>
              <p:nvPr/>
            </p:nvSpPr>
            <p:spPr bwMode="auto">
              <a:xfrm>
                <a:off x="0" y="4185"/>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fr-FR" sz="1800" smtClean="0">
                  <a:solidFill>
                    <a:srgbClr val="545472"/>
                  </a:solidFill>
                  <a:latin typeface="Tahoma" pitchFamily="34" charset="0"/>
                  <a:ea typeface="ＭＳ Ｐゴシック" pitchFamily="34" charset="-128"/>
                </a:endParaRPr>
              </a:p>
            </p:txBody>
          </p:sp>
        </p:grpSp>
      </p:grpSp>
      <p:sp>
        <p:nvSpPr>
          <p:cNvPr id="2" name="Rectangle 2"/>
          <p:cNvSpPr>
            <a:spLocks noGrp="1" noChangeArrowheads="1"/>
          </p:cNvSpPr>
          <p:nvPr>
            <p:ph type="title"/>
          </p:nvPr>
        </p:nvSpPr>
        <p:spPr bwMode="auto">
          <a:xfrm>
            <a:off x="0" y="762000"/>
            <a:ext cx="9144000" cy="866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Cliquer pour modifier le style du titre du masque</a:t>
            </a:r>
          </a:p>
        </p:txBody>
      </p:sp>
      <p:sp>
        <p:nvSpPr>
          <p:cNvPr id="1028" name="Rectangle 3"/>
          <p:cNvSpPr>
            <a:spLocks noGrp="1" noChangeArrowheads="1"/>
          </p:cNvSpPr>
          <p:nvPr>
            <p:ph type="body" idx="1"/>
          </p:nvPr>
        </p:nvSpPr>
        <p:spPr bwMode="auto">
          <a:xfrm>
            <a:off x="0" y="1844675"/>
            <a:ext cx="9144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Cliquer pour modifier les styles du texte du masque</a:t>
            </a:r>
          </a:p>
          <a:p>
            <a:pPr lvl="1"/>
            <a:r>
              <a:rPr lang="en-US" altLang="fr-FR" smtClean="0"/>
              <a:t>Deuxième niveau</a:t>
            </a:r>
          </a:p>
          <a:p>
            <a:pPr lvl="2"/>
            <a:r>
              <a:rPr lang="en-US" altLang="fr-FR" smtClean="0"/>
              <a:t>Troisième niveau</a:t>
            </a:r>
          </a:p>
          <a:p>
            <a:pPr lvl="3"/>
            <a:r>
              <a:rPr lang="en-US" altLang="fr-FR" smtClean="0"/>
              <a:t>Quatrième niveau</a:t>
            </a:r>
          </a:p>
          <a:p>
            <a:pPr lvl="4"/>
            <a:r>
              <a:rPr lang="en-US" altLang="fr-FR" smtClean="0"/>
              <a:t>Cinquième niveau</a:t>
            </a:r>
          </a:p>
        </p:txBody>
      </p:sp>
    </p:spTree>
    <p:extLst>
      <p:ext uri="{BB962C8B-B14F-4D97-AF65-F5344CB8AC3E}">
        <p14:creationId xmlns:p14="http://schemas.microsoft.com/office/powerpoint/2010/main" val="365303666"/>
      </p:ext>
    </p:extLst>
  </p:cSld>
  <p:clrMap bg1="lt1" tx1="dk1" bg2="lt2" tx2="dk2" accent1="accent1" accent2="accent2" accent3="accent3" accent4="accent4" accent5="accent5" accent6="accent6" hlink="hlink" folHlink="folHlink"/>
  <p:sldLayoutIdLst>
    <p:sldLayoutId id="2147485392" r:id="rId1"/>
    <p:sldLayoutId id="2147485393" r:id="rId2"/>
    <p:sldLayoutId id="2147485394" r:id="rId3"/>
    <p:sldLayoutId id="2147485395" r:id="rId4"/>
    <p:sldLayoutId id="2147485396" r:id="rId5"/>
    <p:sldLayoutId id="2147485397" r:id="rId6"/>
    <p:sldLayoutId id="2147485398" r:id="rId7"/>
    <p:sldLayoutId id="2147485399" r:id="rId8"/>
    <p:sldLayoutId id="2147485400" r:id="rId9"/>
    <p:sldLayoutId id="2147485401" r:id="rId10"/>
    <p:sldLayoutId id="2147485402" r:id="rId11"/>
    <p:sldLayoutId id="2147485403" r:id="rId12"/>
  </p:sldLayoutIdLst>
  <p:txStyles>
    <p:titleStyle>
      <a:lvl1pPr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mj-lt"/>
          <a:ea typeface="ＭＳ Ｐゴシック" charset="0"/>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ＭＳ Ｐゴシック" charset="0"/>
          <a:cs typeface="Tahoma" pitchFamily="-1" charset="0"/>
        </a:defRPr>
      </a:lvl2pPr>
      <a:lvl3pPr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ＭＳ Ｐゴシック" charset="0"/>
          <a:cs typeface="Tahoma" pitchFamily="-1" charset="0"/>
        </a:defRPr>
      </a:lvl3pPr>
      <a:lvl4pPr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ＭＳ Ｐゴシック" charset="0"/>
          <a:cs typeface="Tahoma" pitchFamily="-1" charset="0"/>
        </a:defRPr>
      </a:lvl4pPr>
      <a:lvl5pPr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ＭＳ Ｐゴシック" charset="0"/>
          <a:cs typeface="Tahoma" pitchFamily="-1" charset="0"/>
        </a:defRPr>
      </a:lvl5pPr>
      <a:lvl6pPr marL="457200"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Tahoma" pitchFamily="-1" charset="0"/>
          <a:cs typeface="Tahoma" pitchFamily="-1" charset="0"/>
        </a:defRPr>
      </a:lvl6pPr>
      <a:lvl7pPr marL="914400"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Tahoma" pitchFamily="-1" charset="0"/>
          <a:cs typeface="Tahoma" pitchFamily="-1" charset="0"/>
        </a:defRPr>
      </a:lvl7pPr>
      <a:lvl8pPr marL="1371600"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Tahoma" pitchFamily="-1" charset="0"/>
          <a:cs typeface="Tahoma" pitchFamily="-1" charset="0"/>
        </a:defRPr>
      </a:lvl8pPr>
      <a:lvl9pPr marL="1828800" algn="ctr" rtl="0" eaLnBrk="0" fontAlgn="base" hangingPunct="0">
        <a:spcBef>
          <a:spcPct val="0"/>
        </a:spcBef>
        <a:spcAft>
          <a:spcPct val="0"/>
        </a:spcAft>
        <a:defRPr sz="2800" b="1">
          <a:solidFill>
            <a:schemeClr val="tx2"/>
          </a:solidFill>
          <a:effectLst>
            <a:outerShdw blurRad="38100" dist="38100" dir="2700000" algn="tl">
              <a:srgbClr val="DDDDDD"/>
            </a:outerShdw>
          </a:effectLst>
          <a:latin typeface="Tahoma" pitchFamily="-1" charset="0"/>
          <a:ea typeface="Tahoma" pitchFamily="-1" charset="0"/>
          <a:cs typeface="Tahoma"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93750" indent="-3365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dt" sz="half" idx="2"/>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0490" tIns="55246" rIns="110490" bIns="55246" numCol="1" anchor="ctr" anchorCtr="0" compatLnSpc="1">
            <a:prstTxWarp prst="textNoShape">
              <a:avLst/>
            </a:prstTxWarp>
          </a:bodyPr>
          <a:lstStyle>
            <a:lvl1pPr algn="l" defTabSz="812810">
              <a:defRPr sz="1511"/>
            </a:lvl1pPr>
          </a:lstStyle>
          <a:p>
            <a:pPr>
              <a:defRPr/>
            </a:pPr>
            <a:fld id="{701AD135-6F76-4BDA-8497-A5E7C26788D1}" type="datetime1">
              <a:rPr lang="fr-FR" altLang="fr-FR" smtClean="0">
                <a:solidFill>
                  <a:srgbClr val="000000"/>
                </a:solidFill>
              </a:rPr>
              <a:pPr>
                <a:defRPr/>
              </a:pPr>
              <a:t>29/11/2019</a:t>
            </a:fld>
            <a:endParaRPr lang="fr-FR" altLang="fr-FR">
              <a:solidFill>
                <a:srgbClr val="000000"/>
              </a:solidFill>
            </a:endParaRPr>
          </a:p>
        </p:txBody>
      </p:sp>
      <p:sp>
        <p:nvSpPr>
          <p:cNvPr id="664579" name="Rectangle 3"/>
          <p:cNvSpPr>
            <a:spLocks noGrp="1" noChangeArrowheads="1"/>
          </p:cNvSpPr>
          <p:nvPr>
            <p:ph type="ftr" sz="quarter" idx="3"/>
          </p:nvPr>
        </p:nvSpPr>
        <p:spPr bwMode="auto">
          <a:xfrm>
            <a:off x="3165479"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0490" tIns="55246" rIns="110490" bIns="55246" numCol="1" anchor="ctr" anchorCtr="0" compatLnSpc="1">
            <a:prstTxWarp prst="textNoShape">
              <a:avLst/>
            </a:prstTxWarp>
          </a:bodyPr>
          <a:lstStyle>
            <a:lvl1pPr defTabSz="812810">
              <a:defRPr sz="1511"/>
            </a:lvl1pPr>
          </a:lstStyle>
          <a:p>
            <a:pPr>
              <a:defRPr/>
            </a:pPr>
            <a:r>
              <a:rPr lang="fr-FR" altLang="fr-FR" smtClean="0">
                <a:solidFill>
                  <a:srgbClr val="000000"/>
                </a:solidFill>
              </a:rPr>
              <a:t>JC Lucet, Strasbourg, dec 2014</a:t>
            </a:r>
            <a:endParaRPr lang="fr-FR" altLang="fr-FR">
              <a:solidFill>
                <a:srgbClr val="000000"/>
              </a:solidFill>
            </a:endParaRPr>
          </a:p>
        </p:txBody>
      </p:sp>
      <p:sp>
        <p:nvSpPr>
          <p:cNvPr id="664580" name="Rectangle 4"/>
          <p:cNvSpPr>
            <a:spLocks noGrp="1" noChangeArrowheads="1"/>
          </p:cNvSpPr>
          <p:nvPr>
            <p:ph type="sldNum" sz="quarter" idx="4"/>
          </p:nvPr>
        </p:nvSpPr>
        <p:spPr bwMode="auto">
          <a:xfrm>
            <a:off x="6542088"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0490" tIns="55246" rIns="110490" bIns="55246" numCol="1" anchor="ctr" anchorCtr="0" compatLnSpc="1">
            <a:prstTxWarp prst="textNoShape">
              <a:avLst/>
            </a:prstTxWarp>
          </a:bodyPr>
          <a:lstStyle>
            <a:lvl1pPr algn="r" defTabSz="812810">
              <a:defRPr sz="1511"/>
            </a:lvl1pPr>
          </a:lstStyle>
          <a:p>
            <a:pPr>
              <a:defRPr/>
            </a:pPr>
            <a:fld id="{8C609A22-5C12-478B-B527-DCD15B2FC827}" type="slidenum">
              <a:rPr lang="fr-FR" altLang="fr-FR" smtClean="0">
                <a:solidFill>
                  <a:srgbClr val="000000"/>
                </a:solidFill>
              </a:rPr>
              <a:pPr>
                <a:defRPr/>
              </a:pPr>
              <a:t>‹N°›</a:t>
            </a:fld>
            <a:endParaRPr lang="fr-FR" altLang="fr-FR">
              <a:solidFill>
                <a:srgbClr val="000000"/>
              </a:solidFill>
            </a:endParaRPr>
          </a:p>
        </p:txBody>
      </p:sp>
      <p:sp>
        <p:nvSpPr>
          <p:cNvPr id="664581" name="Rectangle 5"/>
          <p:cNvSpPr>
            <a:spLocks noGrp="1" noChangeArrowheads="1"/>
          </p:cNvSpPr>
          <p:nvPr>
            <p:ph type="body" idx="1"/>
          </p:nvPr>
        </p:nvSpPr>
        <p:spPr bwMode="auto">
          <a:xfrm>
            <a:off x="984250" y="1981200"/>
            <a:ext cx="71755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0490" tIns="55246" rIns="110490" bIns="55246"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64582" name="Rectangle 6"/>
          <p:cNvSpPr>
            <a:spLocks noGrp="1" noChangeArrowheads="1"/>
          </p:cNvSpPr>
          <p:nvPr>
            <p:ph type="title"/>
          </p:nvPr>
        </p:nvSpPr>
        <p:spPr bwMode="auto">
          <a:xfrm>
            <a:off x="984250" y="609600"/>
            <a:ext cx="7175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0490" tIns="55246" rIns="110490" bIns="55246"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3749451324"/>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hf sldNum="0" hdr="0" dt="0"/>
  <p:txStyles>
    <p:titleStyle>
      <a:lvl1pPr algn="ctr" rtl="0" fontAlgn="base">
        <a:lnSpc>
          <a:spcPct val="87000"/>
        </a:lnSpc>
        <a:spcBef>
          <a:spcPct val="0"/>
        </a:spcBef>
        <a:spcAft>
          <a:spcPct val="0"/>
        </a:spcAft>
        <a:defRPr sz="3822" b="1">
          <a:solidFill>
            <a:schemeClr val="tx2"/>
          </a:solidFill>
          <a:latin typeface="+mj-lt"/>
          <a:ea typeface="+mj-ea"/>
          <a:cs typeface="+mj-cs"/>
        </a:defRPr>
      </a:lvl1pPr>
      <a:lvl2pPr algn="ctr" rtl="0" fontAlgn="base">
        <a:lnSpc>
          <a:spcPct val="87000"/>
        </a:lnSpc>
        <a:spcBef>
          <a:spcPct val="0"/>
        </a:spcBef>
        <a:spcAft>
          <a:spcPct val="0"/>
        </a:spcAft>
        <a:defRPr sz="3822" b="1">
          <a:solidFill>
            <a:schemeClr val="tx2"/>
          </a:solidFill>
          <a:latin typeface="Arial" pitchFamily="34" charset="0"/>
        </a:defRPr>
      </a:lvl2pPr>
      <a:lvl3pPr algn="ctr" rtl="0" fontAlgn="base">
        <a:lnSpc>
          <a:spcPct val="87000"/>
        </a:lnSpc>
        <a:spcBef>
          <a:spcPct val="0"/>
        </a:spcBef>
        <a:spcAft>
          <a:spcPct val="0"/>
        </a:spcAft>
        <a:defRPr sz="3822" b="1">
          <a:solidFill>
            <a:schemeClr val="tx2"/>
          </a:solidFill>
          <a:latin typeface="Arial" pitchFamily="34" charset="0"/>
        </a:defRPr>
      </a:lvl3pPr>
      <a:lvl4pPr algn="ctr" rtl="0" fontAlgn="base">
        <a:lnSpc>
          <a:spcPct val="87000"/>
        </a:lnSpc>
        <a:spcBef>
          <a:spcPct val="0"/>
        </a:spcBef>
        <a:spcAft>
          <a:spcPct val="0"/>
        </a:spcAft>
        <a:defRPr sz="3822" b="1">
          <a:solidFill>
            <a:schemeClr val="tx2"/>
          </a:solidFill>
          <a:latin typeface="Arial" pitchFamily="34" charset="0"/>
        </a:defRPr>
      </a:lvl4pPr>
      <a:lvl5pPr algn="ctr" rtl="0" fontAlgn="base">
        <a:lnSpc>
          <a:spcPct val="87000"/>
        </a:lnSpc>
        <a:spcBef>
          <a:spcPct val="0"/>
        </a:spcBef>
        <a:spcAft>
          <a:spcPct val="0"/>
        </a:spcAft>
        <a:defRPr sz="3822" b="1">
          <a:solidFill>
            <a:schemeClr val="tx2"/>
          </a:solidFill>
          <a:latin typeface="Arial" pitchFamily="34" charset="0"/>
        </a:defRPr>
      </a:lvl5pPr>
      <a:lvl6pPr marL="487686" algn="ctr" rtl="0" fontAlgn="base">
        <a:lnSpc>
          <a:spcPct val="87000"/>
        </a:lnSpc>
        <a:spcBef>
          <a:spcPct val="0"/>
        </a:spcBef>
        <a:spcAft>
          <a:spcPct val="0"/>
        </a:spcAft>
        <a:defRPr sz="3822" b="1">
          <a:solidFill>
            <a:schemeClr val="tx2"/>
          </a:solidFill>
          <a:latin typeface="Arial" pitchFamily="34" charset="0"/>
        </a:defRPr>
      </a:lvl6pPr>
      <a:lvl7pPr marL="975372" algn="ctr" rtl="0" fontAlgn="base">
        <a:lnSpc>
          <a:spcPct val="87000"/>
        </a:lnSpc>
        <a:spcBef>
          <a:spcPct val="0"/>
        </a:spcBef>
        <a:spcAft>
          <a:spcPct val="0"/>
        </a:spcAft>
        <a:defRPr sz="3822" b="1">
          <a:solidFill>
            <a:schemeClr val="tx2"/>
          </a:solidFill>
          <a:latin typeface="Arial" pitchFamily="34" charset="0"/>
        </a:defRPr>
      </a:lvl7pPr>
      <a:lvl8pPr marL="1463058" algn="ctr" rtl="0" fontAlgn="base">
        <a:lnSpc>
          <a:spcPct val="87000"/>
        </a:lnSpc>
        <a:spcBef>
          <a:spcPct val="0"/>
        </a:spcBef>
        <a:spcAft>
          <a:spcPct val="0"/>
        </a:spcAft>
        <a:defRPr sz="3822" b="1">
          <a:solidFill>
            <a:schemeClr val="tx2"/>
          </a:solidFill>
          <a:latin typeface="Arial" pitchFamily="34" charset="0"/>
        </a:defRPr>
      </a:lvl8pPr>
      <a:lvl9pPr marL="1950744" algn="ctr" rtl="0" fontAlgn="base">
        <a:lnSpc>
          <a:spcPct val="87000"/>
        </a:lnSpc>
        <a:spcBef>
          <a:spcPct val="0"/>
        </a:spcBef>
        <a:spcAft>
          <a:spcPct val="0"/>
        </a:spcAft>
        <a:defRPr sz="3822" b="1">
          <a:solidFill>
            <a:schemeClr val="tx2"/>
          </a:solidFill>
          <a:latin typeface="Arial" pitchFamily="34" charset="0"/>
        </a:defRPr>
      </a:lvl9pPr>
    </p:titleStyle>
    <p:bodyStyle>
      <a:lvl1pPr marL="186269" indent="-186269" algn="l" rtl="0" fontAlgn="base">
        <a:lnSpc>
          <a:spcPct val="87000"/>
        </a:lnSpc>
        <a:spcBef>
          <a:spcPct val="30000"/>
        </a:spcBef>
        <a:spcAft>
          <a:spcPct val="0"/>
        </a:spcAft>
        <a:buChar char="•"/>
        <a:defRPr sz="2578" b="1">
          <a:solidFill>
            <a:schemeClr val="tx1"/>
          </a:solidFill>
          <a:latin typeface="+mn-lt"/>
          <a:ea typeface="+mn-ea"/>
          <a:cs typeface="+mn-cs"/>
        </a:defRPr>
      </a:lvl1pPr>
      <a:lvl2pPr marL="648556" indent="-270937" algn="l" rtl="0" fontAlgn="base">
        <a:lnSpc>
          <a:spcPct val="87000"/>
        </a:lnSpc>
        <a:spcBef>
          <a:spcPct val="30000"/>
        </a:spcBef>
        <a:spcAft>
          <a:spcPct val="0"/>
        </a:spcAft>
        <a:buChar char="–"/>
        <a:defRPr sz="2133" b="1">
          <a:solidFill>
            <a:schemeClr val="tx1"/>
          </a:solidFill>
          <a:latin typeface="+mn-lt"/>
        </a:defRPr>
      </a:lvl2pPr>
      <a:lvl3pPr marL="1083747" indent="-243843" algn="l" rtl="0" fontAlgn="base">
        <a:lnSpc>
          <a:spcPct val="87000"/>
        </a:lnSpc>
        <a:spcBef>
          <a:spcPct val="30000"/>
        </a:spcBef>
        <a:spcAft>
          <a:spcPct val="0"/>
        </a:spcAft>
        <a:buChar char="»"/>
        <a:defRPr sz="2133" b="1">
          <a:solidFill>
            <a:schemeClr val="tx1"/>
          </a:solidFill>
          <a:latin typeface="+mn-lt"/>
        </a:defRPr>
      </a:lvl3pPr>
      <a:lvl4pPr marL="1457979" indent="-182882" algn="l" rtl="0" fontAlgn="base">
        <a:lnSpc>
          <a:spcPct val="87000"/>
        </a:lnSpc>
        <a:spcBef>
          <a:spcPct val="30000"/>
        </a:spcBef>
        <a:spcAft>
          <a:spcPct val="0"/>
        </a:spcAft>
        <a:buChar char="•"/>
        <a:defRPr b="1">
          <a:solidFill>
            <a:schemeClr val="tx1"/>
          </a:solidFill>
          <a:latin typeface="+mn-lt"/>
        </a:defRPr>
      </a:lvl4pPr>
      <a:lvl5pPr marL="1832210" indent="-182882" algn="l" rtl="0" fontAlgn="base">
        <a:lnSpc>
          <a:spcPct val="87000"/>
        </a:lnSpc>
        <a:spcBef>
          <a:spcPct val="30000"/>
        </a:spcBef>
        <a:spcAft>
          <a:spcPct val="0"/>
        </a:spcAft>
        <a:buChar char="–"/>
        <a:defRPr sz="1511" b="1">
          <a:solidFill>
            <a:schemeClr val="tx1"/>
          </a:solidFill>
          <a:latin typeface="+mn-lt"/>
        </a:defRPr>
      </a:lvl5pPr>
      <a:lvl6pPr marL="2319896" indent="-182882" algn="l" rtl="0" fontAlgn="base">
        <a:lnSpc>
          <a:spcPct val="87000"/>
        </a:lnSpc>
        <a:spcBef>
          <a:spcPct val="30000"/>
        </a:spcBef>
        <a:spcAft>
          <a:spcPct val="0"/>
        </a:spcAft>
        <a:buChar char="–"/>
        <a:defRPr sz="1511" b="1">
          <a:solidFill>
            <a:schemeClr val="tx1"/>
          </a:solidFill>
          <a:latin typeface="+mn-lt"/>
        </a:defRPr>
      </a:lvl6pPr>
      <a:lvl7pPr marL="2807582" indent="-182882" algn="l" rtl="0" fontAlgn="base">
        <a:lnSpc>
          <a:spcPct val="87000"/>
        </a:lnSpc>
        <a:spcBef>
          <a:spcPct val="30000"/>
        </a:spcBef>
        <a:spcAft>
          <a:spcPct val="0"/>
        </a:spcAft>
        <a:buChar char="–"/>
        <a:defRPr sz="1511" b="1">
          <a:solidFill>
            <a:schemeClr val="tx1"/>
          </a:solidFill>
          <a:latin typeface="+mn-lt"/>
        </a:defRPr>
      </a:lvl7pPr>
      <a:lvl8pPr marL="3295268" indent="-182882" algn="l" rtl="0" fontAlgn="base">
        <a:lnSpc>
          <a:spcPct val="87000"/>
        </a:lnSpc>
        <a:spcBef>
          <a:spcPct val="30000"/>
        </a:spcBef>
        <a:spcAft>
          <a:spcPct val="0"/>
        </a:spcAft>
        <a:buChar char="–"/>
        <a:defRPr sz="1511" b="1">
          <a:solidFill>
            <a:schemeClr val="tx1"/>
          </a:solidFill>
          <a:latin typeface="+mn-lt"/>
        </a:defRPr>
      </a:lvl8pPr>
      <a:lvl9pPr marL="3782954" indent="-182882" algn="l" rtl="0" fontAlgn="base">
        <a:lnSpc>
          <a:spcPct val="87000"/>
        </a:lnSpc>
        <a:spcBef>
          <a:spcPct val="30000"/>
        </a:spcBef>
        <a:spcAft>
          <a:spcPct val="0"/>
        </a:spcAft>
        <a:buChar char="–"/>
        <a:defRPr sz="1511" b="1">
          <a:solidFill>
            <a:schemeClr val="tx1"/>
          </a:solidFill>
          <a:latin typeface="+mn-lt"/>
        </a:defRPr>
      </a:lvl9pPr>
    </p:bodyStyle>
    <p:otherStyle>
      <a:defPPr>
        <a:defRPr lang="fr-FR"/>
      </a:defPPr>
      <a:lvl1pPr marL="0" algn="l" defTabSz="975372" rtl="0" eaLnBrk="1" latinLnBrk="0" hangingPunct="1">
        <a:defRPr sz="1956" kern="1200">
          <a:solidFill>
            <a:schemeClr val="tx1"/>
          </a:solidFill>
          <a:latin typeface="+mn-lt"/>
          <a:ea typeface="+mn-ea"/>
          <a:cs typeface="+mn-cs"/>
        </a:defRPr>
      </a:lvl1pPr>
      <a:lvl2pPr marL="487686" algn="l" defTabSz="975372" rtl="0" eaLnBrk="1" latinLnBrk="0" hangingPunct="1">
        <a:defRPr sz="1956" kern="1200">
          <a:solidFill>
            <a:schemeClr val="tx1"/>
          </a:solidFill>
          <a:latin typeface="+mn-lt"/>
          <a:ea typeface="+mn-ea"/>
          <a:cs typeface="+mn-cs"/>
        </a:defRPr>
      </a:lvl2pPr>
      <a:lvl3pPr marL="975372" algn="l" defTabSz="975372" rtl="0" eaLnBrk="1" latinLnBrk="0" hangingPunct="1">
        <a:defRPr sz="1956" kern="1200">
          <a:solidFill>
            <a:schemeClr val="tx1"/>
          </a:solidFill>
          <a:latin typeface="+mn-lt"/>
          <a:ea typeface="+mn-ea"/>
          <a:cs typeface="+mn-cs"/>
        </a:defRPr>
      </a:lvl3pPr>
      <a:lvl4pPr marL="1463058" algn="l" defTabSz="975372" rtl="0" eaLnBrk="1" latinLnBrk="0" hangingPunct="1">
        <a:defRPr sz="1956" kern="1200">
          <a:solidFill>
            <a:schemeClr val="tx1"/>
          </a:solidFill>
          <a:latin typeface="+mn-lt"/>
          <a:ea typeface="+mn-ea"/>
          <a:cs typeface="+mn-cs"/>
        </a:defRPr>
      </a:lvl4pPr>
      <a:lvl5pPr marL="1950744" algn="l" defTabSz="975372" rtl="0" eaLnBrk="1" latinLnBrk="0" hangingPunct="1">
        <a:defRPr sz="1956" kern="1200">
          <a:solidFill>
            <a:schemeClr val="tx1"/>
          </a:solidFill>
          <a:latin typeface="+mn-lt"/>
          <a:ea typeface="+mn-ea"/>
          <a:cs typeface="+mn-cs"/>
        </a:defRPr>
      </a:lvl5pPr>
      <a:lvl6pPr marL="2438430" algn="l" defTabSz="975372" rtl="0" eaLnBrk="1" latinLnBrk="0" hangingPunct="1">
        <a:defRPr sz="1956" kern="1200">
          <a:solidFill>
            <a:schemeClr val="tx1"/>
          </a:solidFill>
          <a:latin typeface="+mn-lt"/>
          <a:ea typeface="+mn-ea"/>
          <a:cs typeface="+mn-cs"/>
        </a:defRPr>
      </a:lvl6pPr>
      <a:lvl7pPr marL="2926117" algn="l" defTabSz="975372" rtl="0" eaLnBrk="1" latinLnBrk="0" hangingPunct="1">
        <a:defRPr sz="1956" kern="1200">
          <a:solidFill>
            <a:schemeClr val="tx1"/>
          </a:solidFill>
          <a:latin typeface="+mn-lt"/>
          <a:ea typeface="+mn-ea"/>
          <a:cs typeface="+mn-cs"/>
        </a:defRPr>
      </a:lvl7pPr>
      <a:lvl8pPr marL="3413803" algn="l" defTabSz="975372" rtl="0" eaLnBrk="1" latinLnBrk="0" hangingPunct="1">
        <a:defRPr sz="1956" kern="1200">
          <a:solidFill>
            <a:schemeClr val="tx1"/>
          </a:solidFill>
          <a:latin typeface="+mn-lt"/>
          <a:ea typeface="+mn-ea"/>
          <a:cs typeface="+mn-cs"/>
        </a:defRPr>
      </a:lvl8pPr>
      <a:lvl9pPr marL="3901489" algn="l" defTabSz="975372" rtl="0" eaLnBrk="1" latinLnBrk="0" hangingPunct="1">
        <a:defRPr sz="195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5942" y="260351"/>
            <a:ext cx="672112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795866" y="1566870"/>
            <a:ext cx="73603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18884" name="Rectangle 4"/>
          <p:cNvSpPr>
            <a:spLocks noGrp="1" noChangeArrowheads="1"/>
          </p:cNvSpPr>
          <p:nvPr>
            <p:ph type="dt" sz="half" idx="2"/>
          </p:nvPr>
        </p:nvSpPr>
        <p:spPr bwMode="auto">
          <a:xfrm>
            <a:off x="347310" y="6381824"/>
            <a:ext cx="153952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4667"/>
                </a:solidFill>
                <a:latin typeface="+mn-lt"/>
              </a:defRPr>
            </a:lvl1pPr>
          </a:lstStyle>
          <a:p>
            <a:pPr algn="l" eaLnBrk="1" hangingPunct="1">
              <a:defRPr/>
            </a:pPr>
            <a:endParaRPr lang="fr-FR" altLang="fr-FR"/>
          </a:p>
        </p:txBody>
      </p:sp>
      <p:sp>
        <p:nvSpPr>
          <p:cNvPr id="1018885" name="Rectangle 5"/>
          <p:cNvSpPr>
            <a:spLocks noGrp="1" noChangeArrowheads="1"/>
          </p:cNvSpPr>
          <p:nvPr>
            <p:ph type="ftr" sz="quarter" idx="3"/>
          </p:nvPr>
        </p:nvSpPr>
        <p:spPr bwMode="auto">
          <a:xfrm>
            <a:off x="2140686" y="6381824"/>
            <a:ext cx="5183011"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4667"/>
                </a:solidFill>
                <a:latin typeface="+mn-lt"/>
              </a:defRPr>
            </a:lvl1pPr>
          </a:lstStyle>
          <a:p>
            <a:pPr eaLnBrk="1" hangingPunct="1">
              <a:defRPr/>
            </a:pPr>
            <a:endParaRPr lang="fr-FR" altLang="fr-FR"/>
          </a:p>
        </p:txBody>
      </p:sp>
      <p:sp>
        <p:nvSpPr>
          <p:cNvPr id="1018886" name="Rectangle 6"/>
          <p:cNvSpPr>
            <a:spLocks noGrp="1" noChangeArrowheads="1"/>
          </p:cNvSpPr>
          <p:nvPr>
            <p:ph type="sldNum" sz="quarter" idx="4"/>
          </p:nvPr>
        </p:nvSpPr>
        <p:spPr bwMode="auto">
          <a:xfrm>
            <a:off x="7629903" y="6381824"/>
            <a:ext cx="89605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4667"/>
                </a:solidFill>
                <a:latin typeface="+mn-lt"/>
              </a:defRPr>
            </a:lvl1pPr>
          </a:lstStyle>
          <a:p>
            <a:pPr eaLnBrk="1" hangingPunct="1">
              <a:defRPr/>
            </a:pPr>
            <a:fld id="{7EB39CF8-545F-4BB6-AFBC-5A34BF9543A2}" type="slidenum">
              <a:rPr lang="fr-FR" altLang="fr-FR"/>
              <a:pPr eaLnBrk="1" hangingPunct="1">
                <a:defRPr/>
              </a:pPr>
              <a:t>‹N°›</a:t>
            </a:fld>
            <a:endParaRPr lang="fr-FR" altLang="fr-FR" dirty="0"/>
          </a:p>
        </p:txBody>
      </p:sp>
      <p:grpSp>
        <p:nvGrpSpPr>
          <p:cNvPr id="1031" name="Group 7"/>
          <p:cNvGrpSpPr>
            <a:grpSpLocks/>
          </p:cNvGrpSpPr>
          <p:nvPr/>
        </p:nvGrpSpPr>
        <p:grpSpPr bwMode="auto">
          <a:xfrm>
            <a:off x="8605480" y="-4763"/>
            <a:ext cx="575733" cy="6862763"/>
            <a:chOff x="6098" y="-3"/>
            <a:chExt cx="408" cy="4323"/>
          </a:xfrm>
        </p:grpSpPr>
        <p:sp>
          <p:nvSpPr>
            <p:cNvPr id="1033" name="Rectangle 8"/>
            <p:cNvSpPr>
              <a:spLocks noChangeArrowheads="1"/>
            </p:cNvSpPr>
            <p:nvPr userDrawn="1"/>
          </p:nvSpPr>
          <p:spPr bwMode="auto">
            <a:xfrm>
              <a:off x="6189" y="-3"/>
              <a:ext cx="317" cy="4320"/>
            </a:xfrm>
            <a:prstGeom prst="rect">
              <a:avLst/>
            </a:prstGeom>
            <a:solidFill>
              <a:srgbClr val="F692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endParaRPr lang="fr-FR" altLang="fr-FR" sz="1800" dirty="0" smtClean="0">
                <a:solidFill>
                  <a:srgbClr val="000000"/>
                </a:solidFill>
              </a:endParaRPr>
            </a:p>
          </p:txBody>
        </p:sp>
        <p:sp>
          <p:nvSpPr>
            <p:cNvPr id="1034" name="Rectangle 9"/>
            <p:cNvSpPr>
              <a:spLocks noChangeArrowheads="1"/>
            </p:cNvSpPr>
            <p:nvPr userDrawn="1"/>
          </p:nvSpPr>
          <p:spPr bwMode="auto">
            <a:xfrm>
              <a:off x="6098" y="0"/>
              <a:ext cx="211"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endParaRPr lang="fr-FR" altLang="fr-FR" sz="1800" dirty="0" smtClean="0">
                <a:solidFill>
                  <a:srgbClr val="000000"/>
                </a:solidFill>
              </a:endParaRPr>
            </a:p>
          </p:txBody>
        </p:sp>
      </p:grpSp>
      <p:pic>
        <p:nvPicPr>
          <p:cNvPr id="1032" name="Picture 10" descr="V2_sf2h_logotype_cmj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2389" y="98581"/>
            <a:ext cx="148872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89150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Lst>
  <p:txStyles>
    <p:titleStyle>
      <a:lvl1pPr algn="ctr" rtl="0" eaLnBrk="0" fontAlgn="base" hangingPunct="0">
        <a:spcBef>
          <a:spcPct val="0"/>
        </a:spcBef>
        <a:spcAft>
          <a:spcPct val="0"/>
        </a:spcAft>
        <a:defRPr sz="3600" b="1">
          <a:solidFill>
            <a:srgbClr val="004667"/>
          </a:solidFill>
          <a:latin typeface="+mj-lt"/>
          <a:ea typeface="+mj-ea"/>
          <a:cs typeface="+mj-cs"/>
        </a:defRPr>
      </a:lvl1pPr>
      <a:lvl2pPr algn="ctr" rtl="0" eaLnBrk="0" fontAlgn="base" hangingPunct="0">
        <a:spcBef>
          <a:spcPct val="0"/>
        </a:spcBef>
        <a:spcAft>
          <a:spcPct val="0"/>
        </a:spcAft>
        <a:defRPr sz="3600" b="1">
          <a:solidFill>
            <a:srgbClr val="004667"/>
          </a:solidFill>
          <a:latin typeface="Calibri" pitchFamily="34" charset="0"/>
        </a:defRPr>
      </a:lvl2pPr>
      <a:lvl3pPr algn="ctr" rtl="0" eaLnBrk="0" fontAlgn="base" hangingPunct="0">
        <a:spcBef>
          <a:spcPct val="0"/>
        </a:spcBef>
        <a:spcAft>
          <a:spcPct val="0"/>
        </a:spcAft>
        <a:defRPr sz="3600" b="1">
          <a:solidFill>
            <a:srgbClr val="004667"/>
          </a:solidFill>
          <a:latin typeface="Calibri" pitchFamily="34" charset="0"/>
        </a:defRPr>
      </a:lvl3pPr>
      <a:lvl4pPr algn="ctr" rtl="0" eaLnBrk="0" fontAlgn="base" hangingPunct="0">
        <a:spcBef>
          <a:spcPct val="0"/>
        </a:spcBef>
        <a:spcAft>
          <a:spcPct val="0"/>
        </a:spcAft>
        <a:defRPr sz="3600" b="1">
          <a:solidFill>
            <a:srgbClr val="004667"/>
          </a:solidFill>
          <a:latin typeface="Calibri" pitchFamily="34" charset="0"/>
        </a:defRPr>
      </a:lvl4pPr>
      <a:lvl5pPr algn="ctr" rtl="0" eaLnBrk="0" fontAlgn="base" hangingPunct="0">
        <a:spcBef>
          <a:spcPct val="0"/>
        </a:spcBef>
        <a:spcAft>
          <a:spcPct val="0"/>
        </a:spcAft>
        <a:defRPr sz="3600" b="1">
          <a:solidFill>
            <a:srgbClr val="004667"/>
          </a:solidFill>
          <a:latin typeface="Calibri" pitchFamily="34" charset="0"/>
        </a:defRPr>
      </a:lvl5pPr>
      <a:lvl6pPr marL="457200" algn="ctr" rtl="0" fontAlgn="base">
        <a:spcBef>
          <a:spcPct val="0"/>
        </a:spcBef>
        <a:spcAft>
          <a:spcPct val="0"/>
        </a:spcAft>
        <a:defRPr sz="3600" b="1">
          <a:solidFill>
            <a:srgbClr val="004667"/>
          </a:solidFill>
          <a:latin typeface="Calibri" pitchFamily="34" charset="0"/>
        </a:defRPr>
      </a:lvl6pPr>
      <a:lvl7pPr marL="914400" algn="ctr" rtl="0" fontAlgn="base">
        <a:spcBef>
          <a:spcPct val="0"/>
        </a:spcBef>
        <a:spcAft>
          <a:spcPct val="0"/>
        </a:spcAft>
        <a:defRPr sz="3600" b="1">
          <a:solidFill>
            <a:srgbClr val="004667"/>
          </a:solidFill>
          <a:latin typeface="Calibri" pitchFamily="34" charset="0"/>
        </a:defRPr>
      </a:lvl7pPr>
      <a:lvl8pPr marL="1371600" algn="ctr" rtl="0" fontAlgn="base">
        <a:spcBef>
          <a:spcPct val="0"/>
        </a:spcBef>
        <a:spcAft>
          <a:spcPct val="0"/>
        </a:spcAft>
        <a:defRPr sz="3600" b="1">
          <a:solidFill>
            <a:srgbClr val="004667"/>
          </a:solidFill>
          <a:latin typeface="Calibri" pitchFamily="34" charset="0"/>
        </a:defRPr>
      </a:lvl8pPr>
      <a:lvl9pPr marL="1828800" algn="ctr" rtl="0" fontAlgn="base">
        <a:spcBef>
          <a:spcPct val="0"/>
        </a:spcBef>
        <a:spcAft>
          <a:spcPct val="0"/>
        </a:spcAft>
        <a:defRPr sz="3600" b="1">
          <a:solidFill>
            <a:srgbClr val="004667"/>
          </a:solidFill>
          <a:latin typeface="Calibri" pitchFamily="34" charset="0"/>
        </a:defRPr>
      </a:lvl9pPr>
    </p:titleStyle>
    <p:bodyStyle>
      <a:lvl1pPr marL="342900" indent="-342900" algn="l" rtl="0" eaLnBrk="0" fontAlgn="base" hangingPunct="0">
        <a:spcBef>
          <a:spcPct val="20000"/>
        </a:spcBef>
        <a:spcAft>
          <a:spcPct val="0"/>
        </a:spcAft>
        <a:buClr>
          <a:srgbClr val="F6921E"/>
        </a:buClr>
        <a:buChar char="•"/>
        <a:defRPr sz="3200">
          <a:solidFill>
            <a:srgbClr val="004667"/>
          </a:solidFill>
          <a:latin typeface="+mn-lt"/>
          <a:ea typeface="+mn-ea"/>
          <a:cs typeface="+mn-cs"/>
        </a:defRPr>
      </a:lvl1pPr>
      <a:lvl2pPr marL="742950" indent="-285750" algn="l" rtl="0" eaLnBrk="0" fontAlgn="base" hangingPunct="0">
        <a:spcBef>
          <a:spcPct val="20000"/>
        </a:spcBef>
        <a:spcAft>
          <a:spcPct val="0"/>
        </a:spcAft>
        <a:buChar char="–"/>
        <a:defRPr sz="2800">
          <a:solidFill>
            <a:srgbClr val="004667"/>
          </a:solidFill>
          <a:latin typeface="+mn-lt"/>
        </a:defRPr>
      </a:lvl2pPr>
      <a:lvl3pPr marL="1143000" indent="-228600" algn="l" rtl="0" eaLnBrk="0" fontAlgn="base" hangingPunct="0">
        <a:spcBef>
          <a:spcPct val="20000"/>
        </a:spcBef>
        <a:spcAft>
          <a:spcPct val="0"/>
        </a:spcAft>
        <a:buClr>
          <a:srgbClr val="A6B51C"/>
        </a:buClr>
        <a:buChar char="•"/>
        <a:defRPr sz="2400">
          <a:solidFill>
            <a:srgbClr val="004667"/>
          </a:solidFill>
          <a:latin typeface="+mn-lt"/>
        </a:defRPr>
      </a:lvl3pPr>
      <a:lvl4pPr marL="1600200" indent="-228600" algn="l" rtl="0" eaLnBrk="0" fontAlgn="base" hangingPunct="0">
        <a:spcBef>
          <a:spcPct val="20000"/>
        </a:spcBef>
        <a:spcAft>
          <a:spcPct val="0"/>
        </a:spcAft>
        <a:buClr>
          <a:srgbClr val="D11C4A"/>
        </a:buClr>
        <a:buFont typeface="Arial" pitchFamily="34" charset="0"/>
        <a:buChar char="–"/>
        <a:defRPr sz="2000">
          <a:solidFill>
            <a:srgbClr val="004667"/>
          </a:solidFill>
          <a:latin typeface="+mn-lt"/>
        </a:defRPr>
      </a:lvl4pPr>
      <a:lvl5pPr marL="2057400" indent="-228600" algn="l" rtl="0" eaLnBrk="0" fontAlgn="base" hangingPunct="0">
        <a:spcBef>
          <a:spcPct val="20000"/>
        </a:spcBef>
        <a:spcAft>
          <a:spcPct val="0"/>
        </a:spcAft>
        <a:buChar char="»"/>
        <a:defRPr sz="2000">
          <a:solidFill>
            <a:srgbClr val="004667"/>
          </a:solidFill>
          <a:latin typeface="+mn-lt"/>
        </a:defRPr>
      </a:lvl5pPr>
      <a:lvl6pPr marL="2514600" indent="-228600" algn="l" rtl="0" fontAlgn="base">
        <a:spcBef>
          <a:spcPct val="20000"/>
        </a:spcBef>
        <a:spcAft>
          <a:spcPct val="0"/>
        </a:spcAft>
        <a:buChar char="»"/>
        <a:defRPr sz="2000">
          <a:solidFill>
            <a:srgbClr val="004667"/>
          </a:solidFill>
          <a:latin typeface="+mn-lt"/>
        </a:defRPr>
      </a:lvl6pPr>
      <a:lvl7pPr marL="2971800" indent="-228600" algn="l" rtl="0" fontAlgn="base">
        <a:spcBef>
          <a:spcPct val="20000"/>
        </a:spcBef>
        <a:spcAft>
          <a:spcPct val="0"/>
        </a:spcAft>
        <a:buChar char="»"/>
        <a:defRPr sz="2000">
          <a:solidFill>
            <a:srgbClr val="004667"/>
          </a:solidFill>
          <a:latin typeface="+mn-lt"/>
        </a:defRPr>
      </a:lvl7pPr>
      <a:lvl8pPr marL="3429000" indent="-228600" algn="l" rtl="0" fontAlgn="base">
        <a:spcBef>
          <a:spcPct val="20000"/>
        </a:spcBef>
        <a:spcAft>
          <a:spcPct val="0"/>
        </a:spcAft>
        <a:buChar char="»"/>
        <a:defRPr sz="2000">
          <a:solidFill>
            <a:srgbClr val="004667"/>
          </a:solidFill>
          <a:latin typeface="+mn-lt"/>
        </a:defRPr>
      </a:lvl8pPr>
      <a:lvl9pPr marL="3886200" indent="-228600" algn="l" rtl="0" fontAlgn="base">
        <a:spcBef>
          <a:spcPct val="20000"/>
        </a:spcBef>
        <a:spcAft>
          <a:spcPct val="0"/>
        </a:spcAft>
        <a:buChar char="»"/>
        <a:defRPr sz="2000">
          <a:solidFill>
            <a:srgbClr val="004667"/>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FE9674C-B482-479A-8E08-68B83F431ADE}" type="datetimeFigureOut">
              <a:rPr lang="fr-FR" smtClean="0">
                <a:solidFill>
                  <a:prstClr val="black">
                    <a:tint val="75000"/>
                  </a:prstClr>
                </a:solidFill>
                <a:latin typeface="Calibri"/>
              </a:rPr>
              <a:pPr eaLnBrk="1" fontAlgn="auto" hangingPunct="1">
                <a:spcBef>
                  <a:spcPts val="0"/>
                </a:spcBef>
                <a:spcAft>
                  <a:spcPts val="0"/>
                </a:spcAft>
              </a:pPr>
              <a:t>29/11/2019</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DE4AFCE-0737-418C-8C95-BC595D9F80A4}" type="slidenum">
              <a:rPr lang="fr-FR" smtClean="0">
                <a:solidFill>
                  <a:prstClr val="black">
                    <a:tint val="75000"/>
                  </a:prstClr>
                </a:solidFill>
                <a:latin typeface="Calibri"/>
              </a:rPr>
              <a:pPr eaLnBrk="1" fontAlgn="auto" hangingPunct="1">
                <a:spcBef>
                  <a:spcPts val="0"/>
                </a:spcBef>
                <a:spcAft>
                  <a:spcPts val="0"/>
                </a:spcAft>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474537238"/>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03306" y="6248400"/>
            <a:ext cx="1900237"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nSpc>
                <a:spcPct val="100000"/>
              </a:lnSpc>
              <a:spcBef>
                <a:spcPct val="0"/>
              </a:spcBef>
              <a:defRPr sz="1400" b="0">
                <a:solidFill>
                  <a:srgbClr val="000000"/>
                </a:solidFill>
                <a:latin typeface="Times New Roman" pitchFamily="18" charset="0"/>
              </a:defRPr>
            </a:lvl1pPr>
          </a:lstStyle>
          <a:p>
            <a:pPr algn="l">
              <a:defRPr/>
            </a:pPr>
            <a:endParaRPr lang="fr-FR" altLang="fr-FR"/>
          </a:p>
        </p:txBody>
      </p:sp>
      <p:sp>
        <p:nvSpPr>
          <p:cNvPr id="1027" name="Rectangle 3"/>
          <p:cNvSpPr>
            <a:spLocks noGrp="1" noChangeArrowheads="1"/>
          </p:cNvSpPr>
          <p:nvPr>
            <p:ph type="ftr" sz="quarter" idx="3"/>
          </p:nvPr>
        </p:nvSpPr>
        <p:spPr bwMode="auto">
          <a:xfrm>
            <a:off x="3163926" y="6248400"/>
            <a:ext cx="2816225"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a:lnSpc>
                <a:spcPct val="100000"/>
              </a:lnSpc>
              <a:spcBef>
                <a:spcPct val="0"/>
              </a:spcBef>
              <a:defRPr sz="1400" b="0">
                <a:solidFill>
                  <a:srgbClr val="000000"/>
                </a:solidFill>
                <a:latin typeface="Times New Roman" pitchFamily="18" charset="0"/>
              </a:defRPr>
            </a:lvl1pPr>
          </a:lstStyle>
          <a:p>
            <a:pPr>
              <a:defRPr/>
            </a:pPr>
            <a:endParaRPr lang="fr-FR" altLang="fr-FR"/>
          </a:p>
        </p:txBody>
      </p:sp>
      <p:sp>
        <p:nvSpPr>
          <p:cNvPr id="1028" name="Rectangle 4"/>
          <p:cNvSpPr>
            <a:spLocks noGrp="1" noChangeArrowheads="1"/>
          </p:cNvSpPr>
          <p:nvPr>
            <p:ph type="sldNum" sz="quarter" idx="4"/>
          </p:nvPr>
        </p:nvSpPr>
        <p:spPr bwMode="auto">
          <a:xfrm>
            <a:off x="6540500" y="6248400"/>
            <a:ext cx="1900238"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lnSpc>
                <a:spcPct val="100000"/>
              </a:lnSpc>
              <a:spcBef>
                <a:spcPct val="0"/>
              </a:spcBef>
              <a:defRPr sz="1400" b="0">
                <a:solidFill>
                  <a:srgbClr val="000000"/>
                </a:solidFill>
                <a:latin typeface="Times New Roman" pitchFamily="18" charset="0"/>
              </a:defRPr>
            </a:lvl1pPr>
          </a:lstStyle>
          <a:p>
            <a:pPr>
              <a:defRPr/>
            </a:pPr>
            <a:fld id="{1ED3D43A-D8CA-41F7-88B8-AEBEA9AEDBFB}" type="slidenum">
              <a:rPr lang="fr-FR" altLang="fr-FR"/>
              <a:pPr>
                <a:defRPr/>
              </a:pPr>
              <a:t>‹N°›</a:t>
            </a:fld>
            <a:endParaRPr lang="fr-FR" altLang="fr-FR"/>
          </a:p>
        </p:txBody>
      </p:sp>
      <p:sp>
        <p:nvSpPr>
          <p:cNvPr id="13317" name="Rectangle 5"/>
          <p:cNvSpPr>
            <a:spLocks noGrp="1" noChangeArrowheads="1"/>
          </p:cNvSpPr>
          <p:nvPr>
            <p:ph type="body" idx="1"/>
          </p:nvPr>
        </p:nvSpPr>
        <p:spPr bwMode="auto">
          <a:xfrm>
            <a:off x="984250" y="19812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3318" name="Rectangle 6"/>
          <p:cNvSpPr>
            <a:spLocks noGrp="1" noChangeArrowheads="1"/>
          </p:cNvSpPr>
          <p:nvPr>
            <p:ph type="title"/>
          </p:nvPr>
        </p:nvSpPr>
        <p:spPr bwMode="auto">
          <a:xfrm>
            <a:off x="984250" y="609600"/>
            <a:ext cx="717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3938665185"/>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Lst>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charset="0"/>
        </a:defRPr>
      </a:lvl2pPr>
      <a:lvl3pPr algn="ctr" rtl="0" eaLnBrk="0" fontAlgn="base" hangingPunct="0">
        <a:lnSpc>
          <a:spcPct val="87000"/>
        </a:lnSpc>
        <a:spcBef>
          <a:spcPct val="0"/>
        </a:spcBef>
        <a:spcAft>
          <a:spcPct val="0"/>
        </a:spcAft>
        <a:defRPr sz="3600" b="1">
          <a:solidFill>
            <a:schemeClr val="tx2"/>
          </a:solidFill>
          <a:latin typeface="Arial" charset="0"/>
        </a:defRPr>
      </a:lvl3pPr>
      <a:lvl4pPr algn="ctr" rtl="0" eaLnBrk="0" fontAlgn="base" hangingPunct="0">
        <a:lnSpc>
          <a:spcPct val="87000"/>
        </a:lnSpc>
        <a:spcBef>
          <a:spcPct val="0"/>
        </a:spcBef>
        <a:spcAft>
          <a:spcPct val="0"/>
        </a:spcAft>
        <a:defRPr sz="3600" b="1">
          <a:solidFill>
            <a:schemeClr val="tx2"/>
          </a:solidFill>
          <a:latin typeface="Arial" charset="0"/>
        </a:defRPr>
      </a:lvl4pPr>
      <a:lvl5pPr algn="ctr" rtl="0" eaLnBrk="0" fontAlgn="base" hangingPunct="0">
        <a:lnSpc>
          <a:spcPct val="87000"/>
        </a:lnSpc>
        <a:spcBef>
          <a:spcPct val="0"/>
        </a:spcBef>
        <a:spcAft>
          <a:spcPct val="0"/>
        </a:spcAft>
        <a:defRPr sz="3600" b="1">
          <a:solidFill>
            <a:schemeClr val="tx2"/>
          </a:solidFill>
          <a:latin typeface="Arial" charset="0"/>
        </a:defRPr>
      </a:lvl5pPr>
      <a:lvl6pPr marL="457200" algn="ctr" rtl="0" eaLnBrk="0" fontAlgn="base" hangingPunct="0">
        <a:lnSpc>
          <a:spcPct val="87000"/>
        </a:lnSpc>
        <a:spcBef>
          <a:spcPct val="0"/>
        </a:spcBef>
        <a:spcAft>
          <a:spcPct val="0"/>
        </a:spcAft>
        <a:defRPr sz="3600" b="1">
          <a:solidFill>
            <a:schemeClr val="tx2"/>
          </a:solidFill>
          <a:latin typeface="Arial" charset="0"/>
        </a:defRPr>
      </a:lvl6pPr>
      <a:lvl7pPr marL="914400" algn="ctr" rtl="0" eaLnBrk="0" fontAlgn="base" hangingPunct="0">
        <a:lnSpc>
          <a:spcPct val="87000"/>
        </a:lnSpc>
        <a:spcBef>
          <a:spcPct val="0"/>
        </a:spcBef>
        <a:spcAft>
          <a:spcPct val="0"/>
        </a:spcAft>
        <a:defRPr sz="3600" b="1">
          <a:solidFill>
            <a:schemeClr val="tx2"/>
          </a:solidFill>
          <a:latin typeface="Arial" charset="0"/>
        </a:defRPr>
      </a:lvl7pPr>
      <a:lvl8pPr marL="1371600" algn="ctr" rtl="0" eaLnBrk="0" fontAlgn="base" hangingPunct="0">
        <a:lnSpc>
          <a:spcPct val="87000"/>
        </a:lnSpc>
        <a:spcBef>
          <a:spcPct val="0"/>
        </a:spcBef>
        <a:spcAft>
          <a:spcPct val="0"/>
        </a:spcAft>
        <a:defRPr sz="3600" b="1">
          <a:solidFill>
            <a:schemeClr val="tx2"/>
          </a:solidFill>
          <a:latin typeface="Arial" charset="0"/>
        </a:defRPr>
      </a:lvl8pPr>
      <a:lvl9pPr marL="1828800" algn="ctr" rtl="0" eaLnBrk="0" fontAlgn="base" hangingPunct="0">
        <a:lnSpc>
          <a:spcPct val="87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sz="2800" b="1">
          <a:solidFill>
            <a:schemeClr val="tx1"/>
          </a:solidFill>
          <a:latin typeface="+mn-lt"/>
        </a:defRPr>
      </a:lvl2pPr>
      <a:lvl3pPr marL="1143000" indent="-228600" algn="l" rtl="0" eaLnBrk="0" fontAlgn="base" hangingPunct="0">
        <a:lnSpc>
          <a:spcPct val="87000"/>
        </a:lnSpc>
        <a:spcBef>
          <a:spcPct val="30000"/>
        </a:spcBef>
        <a:spcAft>
          <a:spcPct val="0"/>
        </a:spcAft>
        <a:buChar char="»"/>
        <a:defRPr sz="2400"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dt" sz="half" idx="2"/>
          </p:nvPr>
        </p:nvSpPr>
        <p:spPr bwMode="auto">
          <a:xfrm>
            <a:off x="703263"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defTabSz="762000">
              <a:defRPr sz="1400"/>
            </a:lvl1pPr>
          </a:lstStyle>
          <a:p>
            <a:fld id="{701AD135-6F76-4BDA-8497-A5E7C26788D1}" type="datetime1">
              <a:rPr lang="fr-FR" altLang="fr-FR" smtClean="0">
                <a:solidFill>
                  <a:srgbClr val="000000"/>
                </a:solidFill>
              </a:rPr>
              <a:pPr/>
              <a:t>29/11/2019</a:t>
            </a:fld>
            <a:endParaRPr lang="fr-FR" altLang="fr-FR">
              <a:solidFill>
                <a:srgbClr val="000000"/>
              </a:solidFill>
            </a:endParaRPr>
          </a:p>
        </p:txBody>
      </p:sp>
      <p:sp>
        <p:nvSpPr>
          <p:cNvPr id="664579" name="Rectangle 3"/>
          <p:cNvSpPr>
            <a:spLocks noGrp="1" noChangeArrowheads="1"/>
          </p:cNvSpPr>
          <p:nvPr>
            <p:ph type="ftr" sz="quarter" idx="3"/>
          </p:nvPr>
        </p:nvSpPr>
        <p:spPr bwMode="auto">
          <a:xfrm>
            <a:off x="3165479" y="6248400"/>
            <a:ext cx="281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lvl1pPr>
          </a:lstStyle>
          <a:p>
            <a:r>
              <a:rPr lang="fr-FR" altLang="fr-FR" smtClean="0">
                <a:solidFill>
                  <a:srgbClr val="000000"/>
                </a:solidFill>
              </a:rPr>
              <a:t>JC Lucet, Strasbourg, dec 2014</a:t>
            </a:r>
            <a:endParaRPr lang="fr-FR" altLang="fr-FR">
              <a:solidFill>
                <a:srgbClr val="000000"/>
              </a:solidFill>
            </a:endParaRPr>
          </a:p>
        </p:txBody>
      </p:sp>
      <p:sp>
        <p:nvSpPr>
          <p:cNvPr id="664580" name="Rectangle 4"/>
          <p:cNvSpPr>
            <a:spLocks noGrp="1" noChangeArrowheads="1"/>
          </p:cNvSpPr>
          <p:nvPr>
            <p:ph type="sldNum" sz="quarter" idx="4"/>
          </p:nvPr>
        </p:nvSpPr>
        <p:spPr bwMode="auto">
          <a:xfrm>
            <a:off x="6542088" y="624840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lvl1pPr>
          </a:lstStyle>
          <a:p>
            <a:fld id="{8C609A22-5C12-478B-B527-DCD15B2FC827}" type="slidenum">
              <a:rPr lang="fr-FR" altLang="fr-FR">
                <a:solidFill>
                  <a:srgbClr val="000000"/>
                </a:solidFill>
              </a:rPr>
              <a:pPr/>
              <a:t>‹N°›</a:t>
            </a:fld>
            <a:endParaRPr lang="fr-FR" altLang="fr-FR">
              <a:solidFill>
                <a:srgbClr val="000000"/>
              </a:solidFill>
            </a:endParaRPr>
          </a:p>
        </p:txBody>
      </p:sp>
      <p:sp>
        <p:nvSpPr>
          <p:cNvPr id="664581" name="Rectangle 5"/>
          <p:cNvSpPr>
            <a:spLocks noGrp="1" noChangeArrowheads="1"/>
          </p:cNvSpPr>
          <p:nvPr>
            <p:ph type="body" idx="1"/>
          </p:nvPr>
        </p:nvSpPr>
        <p:spPr bwMode="auto">
          <a:xfrm>
            <a:off x="984250" y="1981200"/>
            <a:ext cx="71755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64582" name="Rectangle 6"/>
          <p:cNvSpPr>
            <a:spLocks noGrp="1" noChangeArrowheads="1"/>
          </p:cNvSpPr>
          <p:nvPr>
            <p:ph type="title"/>
          </p:nvPr>
        </p:nvSpPr>
        <p:spPr bwMode="auto">
          <a:xfrm>
            <a:off x="984250" y="609600"/>
            <a:ext cx="7175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3869370372"/>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hf sldNum="0" hdr="0" dt="0"/>
  <p:txStyles>
    <p:titleStyle>
      <a:lvl1pPr algn="ctr" rtl="0" fontAlgn="base">
        <a:lnSpc>
          <a:spcPct val="87000"/>
        </a:lnSpc>
        <a:spcBef>
          <a:spcPct val="0"/>
        </a:spcBef>
        <a:spcAft>
          <a:spcPct val="0"/>
        </a:spcAft>
        <a:defRPr sz="3600" b="1">
          <a:solidFill>
            <a:schemeClr val="tx2"/>
          </a:solidFill>
          <a:latin typeface="+mj-lt"/>
          <a:ea typeface="+mj-ea"/>
          <a:cs typeface="+mj-cs"/>
        </a:defRPr>
      </a:lvl1pPr>
      <a:lvl2pPr algn="ctr" rtl="0" fontAlgn="base">
        <a:lnSpc>
          <a:spcPct val="87000"/>
        </a:lnSpc>
        <a:spcBef>
          <a:spcPct val="0"/>
        </a:spcBef>
        <a:spcAft>
          <a:spcPct val="0"/>
        </a:spcAft>
        <a:defRPr sz="3600" b="1">
          <a:solidFill>
            <a:schemeClr val="tx2"/>
          </a:solidFill>
          <a:latin typeface="Arial" pitchFamily="34" charset="0"/>
        </a:defRPr>
      </a:lvl2pPr>
      <a:lvl3pPr algn="ctr" rtl="0" fontAlgn="base">
        <a:lnSpc>
          <a:spcPct val="87000"/>
        </a:lnSpc>
        <a:spcBef>
          <a:spcPct val="0"/>
        </a:spcBef>
        <a:spcAft>
          <a:spcPct val="0"/>
        </a:spcAft>
        <a:defRPr sz="3600" b="1">
          <a:solidFill>
            <a:schemeClr val="tx2"/>
          </a:solidFill>
          <a:latin typeface="Arial" pitchFamily="34" charset="0"/>
        </a:defRPr>
      </a:lvl3pPr>
      <a:lvl4pPr algn="ctr" rtl="0" fontAlgn="base">
        <a:lnSpc>
          <a:spcPct val="87000"/>
        </a:lnSpc>
        <a:spcBef>
          <a:spcPct val="0"/>
        </a:spcBef>
        <a:spcAft>
          <a:spcPct val="0"/>
        </a:spcAft>
        <a:defRPr sz="3600" b="1">
          <a:solidFill>
            <a:schemeClr val="tx2"/>
          </a:solidFill>
          <a:latin typeface="Arial" pitchFamily="34" charset="0"/>
        </a:defRPr>
      </a:lvl4pPr>
      <a:lvl5pPr algn="ctr" rtl="0" fontAlgn="base">
        <a:lnSpc>
          <a:spcPct val="87000"/>
        </a:lnSpc>
        <a:spcBef>
          <a:spcPct val="0"/>
        </a:spcBef>
        <a:spcAft>
          <a:spcPct val="0"/>
        </a:spcAft>
        <a:defRPr sz="3600" b="1">
          <a:solidFill>
            <a:schemeClr val="tx2"/>
          </a:solidFill>
          <a:latin typeface="Arial" pitchFamily="34" charset="0"/>
        </a:defRPr>
      </a:lvl5pPr>
      <a:lvl6pPr marL="457200" algn="ctr" rtl="0" fontAlgn="base">
        <a:lnSpc>
          <a:spcPct val="87000"/>
        </a:lnSpc>
        <a:spcBef>
          <a:spcPct val="0"/>
        </a:spcBef>
        <a:spcAft>
          <a:spcPct val="0"/>
        </a:spcAft>
        <a:defRPr sz="3600" b="1">
          <a:solidFill>
            <a:schemeClr val="tx2"/>
          </a:solidFill>
          <a:latin typeface="Arial" pitchFamily="34" charset="0"/>
        </a:defRPr>
      </a:lvl6pPr>
      <a:lvl7pPr marL="914400" algn="ctr" rtl="0" fontAlgn="base">
        <a:lnSpc>
          <a:spcPct val="87000"/>
        </a:lnSpc>
        <a:spcBef>
          <a:spcPct val="0"/>
        </a:spcBef>
        <a:spcAft>
          <a:spcPct val="0"/>
        </a:spcAft>
        <a:defRPr sz="3600" b="1">
          <a:solidFill>
            <a:schemeClr val="tx2"/>
          </a:solidFill>
          <a:latin typeface="Arial" pitchFamily="34" charset="0"/>
        </a:defRPr>
      </a:lvl7pPr>
      <a:lvl8pPr marL="1371600" algn="ctr" rtl="0" fontAlgn="base">
        <a:lnSpc>
          <a:spcPct val="87000"/>
        </a:lnSpc>
        <a:spcBef>
          <a:spcPct val="0"/>
        </a:spcBef>
        <a:spcAft>
          <a:spcPct val="0"/>
        </a:spcAft>
        <a:defRPr sz="3600" b="1">
          <a:solidFill>
            <a:schemeClr val="tx2"/>
          </a:solidFill>
          <a:latin typeface="Arial" pitchFamily="34" charset="0"/>
        </a:defRPr>
      </a:lvl8pPr>
      <a:lvl9pPr marL="1828800" algn="ctr" rtl="0" fontAlgn="base">
        <a:lnSpc>
          <a:spcPct val="87000"/>
        </a:lnSpc>
        <a:spcBef>
          <a:spcPct val="0"/>
        </a:spcBef>
        <a:spcAft>
          <a:spcPct val="0"/>
        </a:spcAft>
        <a:defRPr sz="3600" b="1">
          <a:solidFill>
            <a:schemeClr val="tx2"/>
          </a:solidFill>
          <a:latin typeface="Arial" pitchFamily="34" charset="0"/>
        </a:defRPr>
      </a:lvl9pPr>
    </p:titleStyle>
    <p:bodyStyle>
      <a:lvl1pPr marL="174625" indent="-174625" algn="l" rtl="0" fontAlgn="base">
        <a:lnSpc>
          <a:spcPct val="87000"/>
        </a:lnSpc>
        <a:spcBef>
          <a:spcPct val="30000"/>
        </a:spcBef>
        <a:spcAft>
          <a:spcPct val="0"/>
        </a:spcAft>
        <a:buChar char="•"/>
        <a:defRPr sz="2400" b="1">
          <a:solidFill>
            <a:schemeClr val="tx1"/>
          </a:solidFill>
          <a:latin typeface="+mn-lt"/>
          <a:ea typeface="+mn-ea"/>
          <a:cs typeface="+mn-cs"/>
        </a:defRPr>
      </a:lvl1pPr>
      <a:lvl2pPr marL="608013" indent="-254000" algn="l" rtl="0" fontAlgn="base">
        <a:lnSpc>
          <a:spcPct val="87000"/>
        </a:lnSpc>
        <a:spcBef>
          <a:spcPct val="30000"/>
        </a:spcBef>
        <a:spcAft>
          <a:spcPct val="0"/>
        </a:spcAft>
        <a:buChar char="–"/>
        <a:defRPr sz="2000" b="1">
          <a:solidFill>
            <a:schemeClr val="tx1"/>
          </a:solidFill>
          <a:latin typeface="+mn-lt"/>
        </a:defRPr>
      </a:lvl2pPr>
      <a:lvl3pPr marL="1016000" indent="-228600" algn="l" rtl="0" fontAlgn="base">
        <a:lnSpc>
          <a:spcPct val="87000"/>
        </a:lnSpc>
        <a:spcBef>
          <a:spcPct val="30000"/>
        </a:spcBef>
        <a:spcAft>
          <a:spcPct val="0"/>
        </a:spcAft>
        <a:buChar char="»"/>
        <a:defRPr sz="2000" b="1">
          <a:solidFill>
            <a:schemeClr val="tx1"/>
          </a:solidFill>
          <a:latin typeface="+mn-lt"/>
        </a:defRPr>
      </a:lvl3pPr>
      <a:lvl4pPr marL="1366838" indent="-171450" algn="l" rtl="0" fontAlgn="base">
        <a:lnSpc>
          <a:spcPct val="87000"/>
        </a:lnSpc>
        <a:spcBef>
          <a:spcPct val="30000"/>
        </a:spcBef>
        <a:spcAft>
          <a:spcPct val="0"/>
        </a:spcAft>
        <a:buChar char="•"/>
        <a:defRPr b="1">
          <a:solidFill>
            <a:schemeClr val="tx1"/>
          </a:solidFill>
          <a:latin typeface="+mn-lt"/>
        </a:defRPr>
      </a:lvl4pPr>
      <a:lvl5pPr marL="1717675" indent="-171450" algn="l" rtl="0" fontAlgn="base">
        <a:lnSpc>
          <a:spcPct val="87000"/>
        </a:lnSpc>
        <a:spcBef>
          <a:spcPct val="30000"/>
        </a:spcBef>
        <a:spcAft>
          <a:spcPct val="0"/>
        </a:spcAft>
        <a:buChar char="–"/>
        <a:defRPr sz="1400" b="1">
          <a:solidFill>
            <a:schemeClr val="tx1"/>
          </a:solidFill>
          <a:latin typeface="+mn-lt"/>
        </a:defRPr>
      </a:lvl5pPr>
      <a:lvl6pPr marL="2174875" indent="-171450" algn="l" rtl="0" fontAlgn="base">
        <a:lnSpc>
          <a:spcPct val="87000"/>
        </a:lnSpc>
        <a:spcBef>
          <a:spcPct val="30000"/>
        </a:spcBef>
        <a:spcAft>
          <a:spcPct val="0"/>
        </a:spcAft>
        <a:buChar char="–"/>
        <a:defRPr sz="1400" b="1">
          <a:solidFill>
            <a:schemeClr val="tx1"/>
          </a:solidFill>
          <a:latin typeface="+mn-lt"/>
        </a:defRPr>
      </a:lvl6pPr>
      <a:lvl7pPr marL="2632075" indent="-171450" algn="l" rtl="0" fontAlgn="base">
        <a:lnSpc>
          <a:spcPct val="87000"/>
        </a:lnSpc>
        <a:spcBef>
          <a:spcPct val="30000"/>
        </a:spcBef>
        <a:spcAft>
          <a:spcPct val="0"/>
        </a:spcAft>
        <a:buChar char="–"/>
        <a:defRPr sz="1400" b="1">
          <a:solidFill>
            <a:schemeClr val="tx1"/>
          </a:solidFill>
          <a:latin typeface="+mn-lt"/>
        </a:defRPr>
      </a:lvl7pPr>
      <a:lvl8pPr marL="3089275" indent="-171450" algn="l" rtl="0" fontAlgn="base">
        <a:lnSpc>
          <a:spcPct val="87000"/>
        </a:lnSpc>
        <a:spcBef>
          <a:spcPct val="30000"/>
        </a:spcBef>
        <a:spcAft>
          <a:spcPct val="0"/>
        </a:spcAft>
        <a:buChar char="–"/>
        <a:defRPr sz="1400" b="1">
          <a:solidFill>
            <a:schemeClr val="tx1"/>
          </a:solidFill>
          <a:latin typeface="+mn-lt"/>
        </a:defRPr>
      </a:lvl8pPr>
      <a:lvl9pPr marL="3546475" indent="-171450" algn="l" rtl="0" fontAlgn="base">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0370" name="Rectangle 2"/>
          <p:cNvSpPr>
            <a:spLocks noGrp="1" noChangeArrowheads="1"/>
          </p:cNvSpPr>
          <p:nvPr>
            <p:ph type="dt" sz="half" idx="2"/>
          </p:nvPr>
        </p:nvSpPr>
        <p:spPr bwMode="auto">
          <a:xfrm>
            <a:off x="703263"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eaLnBrk="0" hangingPunct="0">
              <a:lnSpc>
                <a:spcPct val="100000"/>
              </a:lnSpc>
              <a:spcBef>
                <a:spcPct val="0"/>
              </a:spcBef>
              <a:defRPr sz="1400" b="0">
                <a:solidFill>
                  <a:srgbClr val="000000"/>
                </a:solidFill>
                <a:latin typeface="Times New Roman" pitchFamily="18" charset="0"/>
              </a:defRPr>
            </a:lvl1pPr>
          </a:lstStyle>
          <a:p>
            <a:pPr algn="l">
              <a:defRPr/>
            </a:pPr>
            <a:endParaRPr lang="fr-FR" altLang="fr-FR"/>
          </a:p>
        </p:txBody>
      </p:sp>
      <p:sp>
        <p:nvSpPr>
          <p:cNvPr id="2490371" name="Rectangle 3"/>
          <p:cNvSpPr>
            <a:spLocks noGrp="1" noChangeArrowheads="1"/>
          </p:cNvSpPr>
          <p:nvPr>
            <p:ph type="ftr" sz="quarter" idx="3"/>
          </p:nvPr>
        </p:nvSpPr>
        <p:spPr bwMode="auto">
          <a:xfrm>
            <a:off x="0" y="6400800"/>
            <a:ext cx="28130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eaLnBrk="0" hangingPunct="0">
              <a:lnSpc>
                <a:spcPct val="100000"/>
              </a:lnSpc>
              <a:spcBef>
                <a:spcPct val="0"/>
              </a:spcBef>
              <a:defRPr sz="1400" b="0">
                <a:solidFill>
                  <a:srgbClr val="000000"/>
                </a:solidFill>
                <a:latin typeface="Times New Roman" pitchFamily="18" charset="0"/>
              </a:defRPr>
            </a:lvl1pPr>
          </a:lstStyle>
          <a:p>
            <a:pPr>
              <a:defRPr/>
            </a:pPr>
            <a:r>
              <a:rPr lang="fr-FR" altLang="fr-FR"/>
              <a:t>JC Lucet, SRLF, janvier 2014</a:t>
            </a:r>
          </a:p>
        </p:txBody>
      </p:sp>
      <p:sp>
        <p:nvSpPr>
          <p:cNvPr id="2490372" name="Rectangle 4"/>
          <p:cNvSpPr>
            <a:spLocks noGrp="1" noChangeArrowheads="1"/>
          </p:cNvSpPr>
          <p:nvPr>
            <p:ph type="sldNum" sz="quarter" idx="4"/>
          </p:nvPr>
        </p:nvSpPr>
        <p:spPr bwMode="auto">
          <a:xfrm>
            <a:off x="6542088" y="6248400"/>
            <a:ext cx="18986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eaLnBrk="0" hangingPunct="0">
              <a:lnSpc>
                <a:spcPct val="100000"/>
              </a:lnSpc>
              <a:spcBef>
                <a:spcPct val="0"/>
              </a:spcBef>
              <a:defRPr sz="1400" b="0">
                <a:solidFill>
                  <a:srgbClr val="000000"/>
                </a:solidFill>
                <a:latin typeface="Times New Roman" pitchFamily="18" charset="0"/>
              </a:defRPr>
            </a:lvl1pPr>
          </a:lstStyle>
          <a:p>
            <a:pPr>
              <a:defRPr/>
            </a:pPr>
            <a:fld id="{A49C722A-1F65-41C8-AD46-B7672466DD11}" type="slidenum">
              <a:rPr lang="fr-FR" altLang="fr-FR"/>
              <a:pPr>
                <a:defRPr/>
              </a:pPr>
              <a:t>‹N°›</a:t>
            </a:fld>
            <a:endParaRPr lang="fr-FR" altLang="fr-FR"/>
          </a:p>
        </p:txBody>
      </p:sp>
      <p:sp>
        <p:nvSpPr>
          <p:cNvPr id="8197" name="Rectangle 5"/>
          <p:cNvSpPr>
            <a:spLocks noGrp="1" noChangeArrowheads="1"/>
          </p:cNvSpPr>
          <p:nvPr>
            <p:ph type="body" idx="1"/>
          </p:nvPr>
        </p:nvSpPr>
        <p:spPr bwMode="auto">
          <a:xfrm>
            <a:off x="984250" y="19812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fr-FR" altLang="fr-FR" smtClean="0"/>
              <a:t>Corps du texte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8198" name="Rectangle 6"/>
          <p:cNvSpPr>
            <a:spLocks noGrp="1" noChangeArrowheads="1"/>
          </p:cNvSpPr>
          <p:nvPr>
            <p:ph type="title"/>
          </p:nvPr>
        </p:nvSpPr>
        <p:spPr bwMode="auto">
          <a:xfrm>
            <a:off x="984250" y="609600"/>
            <a:ext cx="717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fr-FR" smtClean="0"/>
              <a:t>Titre de la diapositive</a:t>
            </a:r>
          </a:p>
        </p:txBody>
      </p:sp>
    </p:spTree>
    <p:extLst>
      <p:ext uri="{BB962C8B-B14F-4D97-AF65-F5344CB8AC3E}">
        <p14:creationId xmlns:p14="http://schemas.microsoft.com/office/powerpoint/2010/main" val="27855347"/>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 id="2147484700" r:id="rId12"/>
    <p:sldLayoutId id="2147484701" r:id="rId13"/>
  </p:sldLayoutIdLst>
  <p:transition spd="slow"/>
  <p:txStyles>
    <p:title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pitchFamily="34" charset="0"/>
        </a:defRPr>
      </a:lvl2pPr>
      <a:lvl3pPr algn="ctr" rtl="0" eaLnBrk="0" fontAlgn="base" hangingPunct="0">
        <a:lnSpc>
          <a:spcPct val="87000"/>
        </a:lnSpc>
        <a:spcBef>
          <a:spcPct val="0"/>
        </a:spcBef>
        <a:spcAft>
          <a:spcPct val="0"/>
        </a:spcAft>
        <a:defRPr sz="3600" b="1">
          <a:solidFill>
            <a:schemeClr val="tx2"/>
          </a:solidFill>
          <a:latin typeface="Arial" pitchFamily="34" charset="0"/>
        </a:defRPr>
      </a:lvl3pPr>
      <a:lvl4pPr algn="ctr" rtl="0" eaLnBrk="0" fontAlgn="base" hangingPunct="0">
        <a:lnSpc>
          <a:spcPct val="87000"/>
        </a:lnSpc>
        <a:spcBef>
          <a:spcPct val="0"/>
        </a:spcBef>
        <a:spcAft>
          <a:spcPct val="0"/>
        </a:spcAft>
        <a:defRPr sz="3600" b="1">
          <a:solidFill>
            <a:schemeClr val="tx2"/>
          </a:solidFill>
          <a:latin typeface="Arial" pitchFamily="34" charset="0"/>
        </a:defRPr>
      </a:lvl4pPr>
      <a:lvl5pPr algn="ctr" rtl="0" eaLnBrk="0" fontAlgn="base" hangingPunct="0">
        <a:lnSpc>
          <a:spcPct val="87000"/>
        </a:lnSpc>
        <a:spcBef>
          <a:spcPct val="0"/>
        </a:spcBef>
        <a:spcAft>
          <a:spcPct val="0"/>
        </a:spcAft>
        <a:defRPr sz="3600" b="1">
          <a:solidFill>
            <a:schemeClr val="tx2"/>
          </a:solidFill>
          <a:latin typeface="Arial" pitchFamily="34" charset="0"/>
        </a:defRPr>
      </a:lvl5pPr>
      <a:lvl6pPr marL="457200" algn="ctr" rtl="0" fontAlgn="base">
        <a:lnSpc>
          <a:spcPct val="87000"/>
        </a:lnSpc>
        <a:spcBef>
          <a:spcPct val="0"/>
        </a:spcBef>
        <a:spcAft>
          <a:spcPct val="0"/>
        </a:spcAft>
        <a:defRPr sz="3600" b="1">
          <a:solidFill>
            <a:schemeClr val="tx2"/>
          </a:solidFill>
          <a:latin typeface="Arial" pitchFamily="34" charset="0"/>
        </a:defRPr>
      </a:lvl6pPr>
      <a:lvl7pPr marL="914400" algn="ctr" rtl="0" fontAlgn="base">
        <a:lnSpc>
          <a:spcPct val="87000"/>
        </a:lnSpc>
        <a:spcBef>
          <a:spcPct val="0"/>
        </a:spcBef>
        <a:spcAft>
          <a:spcPct val="0"/>
        </a:spcAft>
        <a:defRPr sz="3600" b="1">
          <a:solidFill>
            <a:schemeClr val="tx2"/>
          </a:solidFill>
          <a:latin typeface="Arial" pitchFamily="34" charset="0"/>
        </a:defRPr>
      </a:lvl7pPr>
      <a:lvl8pPr marL="1371600" algn="ctr" rtl="0" fontAlgn="base">
        <a:lnSpc>
          <a:spcPct val="87000"/>
        </a:lnSpc>
        <a:spcBef>
          <a:spcPct val="0"/>
        </a:spcBef>
        <a:spcAft>
          <a:spcPct val="0"/>
        </a:spcAft>
        <a:defRPr sz="3600" b="1">
          <a:solidFill>
            <a:schemeClr val="tx2"/>
          </a:solidFill>
          <a:latin typeface="Arial" pitchFamily="34" charset="0"/>
        </a:defRPr>
      </a:lvl8pPr>
      <a:lvl9pPr marL="1828800" algn="ctr" rtl="0" fontAlgn="base">
        <a:lnSpc>
          <a:spcPct val="87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87000"/>
        </a:lnSpc>
        <a:spcBef>
          <a:spcPct val="30000"/>
        </a:spcBef>
        <a:spcAft>
          <a:spcPct val="0"/>
        </a:spcAft>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Char char="–"/>
        <a:defRPr b="1">
          <a:solidFill>
            <a:schemeClr val="tx1"/>
          </a:solidFill>
          <a:latin typeface="+mn-lt"/>
        </a:defRPr>
      </a:lvl2pPr>
      <a:lvl3pPr marL="1143000" indent="-228600" algn="l" rtl="0" eaLnBrk="0" fontAlgn="base" hangingPunct="0">
        <a:lnSpc>
          <a:spcPct val="87000"/>
        </a:lnSpc>
        <a:spcBef>
          <a:spcPct val="30000"/>
        </a:spcBef>
        <a:spcAft>
          <a:spcPct val="0"/>
        </a:spcAft>
        <a:buChar char="»"/>
        <a:defRPr b="1">
          <a:solidFill>
            <a:schemeClr val="tx1"/>
          </a:solidFill>
          <a:latin typeface="+mn-lt"/>
        </a:defRPr>
      </a:lvl3pPr>
      <a:lvl4pPr marL="1543050" indent="-171450" algn="l" rtl="0" eaLnBrk="0" fontAlgn="base" hangingPunct="0">
        <a:lnSpc>
          <a:spcPct val="87000"/>
        </a:lnSpc>
        <a:spcBef>
          <a:spcPct val="30000"/>
        </a:spcBef>
        <a:spcAft>
          <a:spcPct val="0"/>
        </a:spcAft>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Char char="–"/>
        <a:defRPr sz="1400" b="1">
          <a:solidFill>
            <a:schemeClr val="tx1"/>
          </a:solidFill>
          <a:latin typeface="+mn-lt"/>
        </a:defRPr>
      </a:lvl5pPr>
      <a:lvl6pPr marL="2457450" indent="-171450" algn="l" rtl="0" fontAlgn="base">
        <a:lnSpc>
          <a:spcPct val="87000"/>
        </a:lnSpc>
        <a:spcBef>
          <a:spcPct val="30000"/>
        </a:spcBef>
        <a:spcAft>
          <a:spcPct val="0"/>
        </a:spcAft>
        <a:buChar char="–"/>
        <a:defRPr sz="1400" b="1">
          <a:solidFill>
            <a:schemeClr val="tx1"/>
          </a:solidFill>
          <a:latin typeface="+mn-lt"/>
        </a:defRPr>
      </a:lvl6pPr>
      <a:lvl7pPr marL="2914650" indent="-171450" algn="l" rtl="0" fontAlgn="base">
        <a:lnSpc>
          <a:spcPct val="87000"/>
        </a:lnSpc>
        <a:spcBef>
          <a:spcPct val="30000"/>
        </a:spcBef>
        <a:spcAft>
          <a:spcPct val="0"/>
        </a:spcAft>
        <a:buChar char="–"/>
        <a:defRPr sz="1400" b="1">
          <a:solidFill>
            <a:schemeClr val="tx1"/>
          </a:solidFill>
          <a:latin typeface="+mn-lt"/>
        </a:defRPr>
      </a:lvl7pPr>
      <a:lvl8pPr marL="3371850" indent="-171450" algn="l" rtl="0" fontAlgn="base">
        <a:lnSpc>
          <a:spcPct val="87000"/>
        </a:lnSpc>
        <a:spcBef>
          <a:spcPct val="30000"/>
        </a:spcBef>
        <a:spcAft>
          <a:spcPct val="0"/>
        </a:spcAft>
        <a:buChar char="–"/>
        <a:defRPr sz="1400" b="1">
          <a:solidFill>
            <a:schemeClr val="tx1"/>
          </a:solidFill>
          <a:latin typeface="+mn-lt"/>
        </a:defRPr>
      </a:lvl8pPr>
      <a:lvl9pPr marL="3829050" indent="-171450" algn="l" rtl="0" fontAlgn="base">
        <a:lnSpc>
          <a:spcPct val="87000"/>
        </a:lnSpc>
        <a:spcBef>
          <a:spcPct val="30000"/>
        </a:spcBef>
        <a:spcAft>
          <a:spcPct val="0"/>
        </a:spcAft>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421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83264D15-DEF4-4B17-9F75-92E0D05FDA74}" type="datetime1">
              <a:rPr lang="fr-FR" altLang="fr-FR" smtClean="0">
                <a:solidFill>
                  <a:srgbClr val="000000"/>
                </a:solidFill>
              </a:rPr>
              <a:pPr/>
              <a:t>29/11/2019</a:t>
            </a:fld>
            <a:endParaRPr lang="fr-FR" altLang="fr-FR" smtClean="0">
              <a:solidFill>
                <a:srgbClr val="000000"/>
              </a:solidFill>
            </a:endParaRPr>
          </a:p>
        </p:txBody>
      </p:sp>
      <p:sp>
        <p:nvSpPr>
          <p:cNvPr id="1029" name="Rectangle 5"/>
          <p:cNvSpPr>
            <a:spLocks noGrp="1" noChangeArrowheads="1"/>
          </p:cNvSpPr>
          <p:nvPr>
            <p:ph type="ftr" sz="quarter" idx="3"/>
          </p:nvPr>
        </p:nvSpPr>
        <p:spPr bwMode="auto">
          <a:xfrm>
            <a:off x="6732588" y="6453242"/>
            <a:ext cx="2411412" cy="260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fr-FR" altLang="fr-FR" smtClean="0">
                <a:solidFill>
                  <a:srgbClr val="000000"/>
                </a:solidFill>
              </a:rPr>
              <a:t>JC Lucet, JJaures 10 nov 2011</a:t>
            </a:r>
          </a:p>
        </p:txBody>
      </p:sp>
      <p:sp>
        <p:nvSpPr>
          <p:cNvPr id="1030" name="Rectangle 6"/>
          <p:cNvSpPr>
            <a:spLocks noGrp="1" noChangeArrowheads="1"/>
          </p:cNvSpPr>
          <p:nvPr>
            <p:ph type="sldNum" sz="quarter" idx="4"/>
          </p:nvPr>
        </p:nvSpPr>
        <p:spPr bwMode="auto">
          <a:xfrm>
            <a:off x="377984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FAA2302-918E-4A93-A519-DFC4BE9B153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05744109"/>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 id="2147484813"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6287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287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fld id="{9602D985-6563-41BD-B375-8A73C75C3707}" type="datetime1">
              <a:rPr lang="fr-FR" altLang="fr-FR" smtClean="0">
                <a:solidFill>
                  <a:srgbClr val="000000"/>
                </a:solidFill>
              </a:rPr>
              <a:pPr/>
              <a:t>29/11/2019</a:t>
            </a:fld>
            <a:endParaRPr lang="fr-FR" altLang="fr-FR" smtClean="0">
              <a:solidFill>
                <a:srgbClr val="000000"/>
              </a:solidFill>
            </a:endParaRPr>
          </a:p>
        </p:txBody>
      </p:sp>
      <p:sp>
        <p:nvSpPr>
          <p:cNvPr id="6287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r-FR" altLang="fr-FR" smtClean="0">
                <a:solidFill>
                  <a:srgbClr val="000000"/>
                </a:solidFill>
              </a:rPr>
              <a:t>JC Lucet, Bicetre, jan 2014</a:t>
            </a:r>
          </a:p>
        </p:txBody>
      </p:sp>
      <p:sp>
        <p:nvSpPr>
          <p:cNvPr id="6287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22510E2-8A7A-449C-A645-C220FF0F3FCA}" type="slidenum">
              <a:rPr lang="fr-FR" altLang="fr-FR" smtClean="0">
                <a:solidFill>
                  <a:srgbClr val="000000"/>
                </a:solidFill>
              </a:rPr>
              <a:pPr/>
              <a:t>‹N°›</a:t>
            </a:fld>
            <a:endParaRPr lang="fr-FR" altLang="fr-FR" smtClean="0">
              <a:solidFill>
                <a:srgbClr val="000000"/>
              </a:solidFill>
            </a:endParaRPr>
          </a:p>
        </p:txBody>
      </p:sp>
    </p:spTree>
    <p:extLst>
      <p:ext uri="{BB962C8B-B14F-4D97-AF65-F5344CB8AC3E}">
        <p14:creationId xmlns:p14="http://schemas.microsoft.com/office/powerpoint/2010/main" val="3934320810"/>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 id="2147484970"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Cliquez pour modifier le style du titre du masque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Cliquez pour modifier les styles du texte du masque</a:t>
            </a:r>
          </a:p>
          <a:p>
            <a:pPr lvl="1"/>
            <a:r>
              <a:rPr lang="en-US" altLang="fr-FR" smtClean="0"/>
              <a:t>Deuxième niveau</a:t>
            </a:r>
          </a:p>
          <a:p>
            <a:pPr lvl="2"/>
            <a:r>
              <a:rPr lang="en-US" altLang="fr-FR" smtClean="0"/>
              <a:t>Troisième niveau</a:t>
            </a:r>
          </a:p>
          <a:p>
            <a:pPr lvl="3"/>
            <a:r>
              <a:rPr lang="en-US" altLang="fr-FR" smtClean="0"/>
              <a:t>Quatrième niveau</a:t>
            </a:r>
          </a:p>
          <a:p>
            <a:pPr lvl="4"/>
            <a:r>
              <a:rPr lang="en-US" altLang="fr-FR" smtClean="0"/>
              <a:t>Cinquième niveau</a:t>
            </a:r>
          </a:p>
        </p:txBody>
      </p:sp>
      <p:sp>
        <p:nvSpPr>
          <p:cNvPr id="168964"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lgn="l" eaLnBrk="1" hangingPunct="1">
              <a:defRPr/>
            </a:pPr>
            <a:endParaRPr lang="en-US">
              <a:solidFill>
                <a:srgbClr val="000000"/>
              </a:solidFill>
            </a:endParaRPr>
          </a:p>
        </p:txBody>
      </p:sp>
      <p:sp>
        <p:nvSpPr>
          <p:cNvPr id="168965"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1" hangingPunct="1">
              <a:defRPr/>
            </a:pPr>
            <a:endParaRPr lang="en-US">
              <a:solidFill>
                <a:srgbClr val="000000"/>
              </a:solidFill>
            </a:endParaRPr>
          </a:p>
        </p:txBody>
      </p:sp>
      <p:sp>
        <p:nvSpPr>
          <p:cNvPr id="168966"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1" hangingPunct="1">
              <a:defRPr/>
            </a:pPr>
            <a:fld id="{BD099BC9-9834-4E78-AE3E-8DDC79FB7918}" type="slidenum">
              <a:rPr lang="en-US">
                <a:solidFill>
                  <a:srgbClr val="000000"/>
                </a:solidFill>
              </a:rPr>
              <a:pPr eaLnBrk="1" hangingPunct="1">
                <a:defRPr/>
              </a:pPr>
              <a:t>‹N°›</a:t>
            </a:fld>
            <a:endParaRPr lang="en-US">
              <a:solidFill>
                <a:srgbClr val="000000"/>
              </a:solidFill>
            </a:endParaRPr>
          </a:p>
        </p:txBody>
      </p:sp>
    </p:spTree>
    <p:extLst>
      <p:ext uri="{BB962C8B-B14F-4D97-AF65-F5344CB8AC3E}">
        <p14:creationId xmlns:p14="http://schemas.microsoft.com/office/powerpoint/2010/main" val="4114589190"/>
      </p:ext>
    </p:extLst>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 id="21474849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1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1.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9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03.xml"/><Relationship Id="rId1" Type="http://schemas.openxmlformats.org/officeDocument/2006/relationships/vmlDrawing" Target="../drawings/vmlDrawing1.vml"/><Relationship Id="rId5" Type="http://schemas.openxmlformats.org/officeDocument/2006/relationships/image" Target="../media/image53.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08.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1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3.xml"/><Relationship Id="rId1" Type="http://schemas.openxmlformats.org/officeDocument/2006/relationships/vmlDrawing" Target="../drawings/vmlDrawing4.vml"/><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1.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4.xml"/><Relationship Id="rId1" Type="http://schemas.openxmlformats.org/officeDocument/2006/relationships/vmlDrawing" Target="../drawings/vmlDrawing6.vml"/><Relationship Id="rId5" Type="http://schemas.openxmlformats.org/officeDocument/2006/relationships/image" Target="../media/image70.emf"/><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7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81.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4.xml"/></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2.xml"/><Relationship Id="rId1" Type="http://schemas.openxmlformats.org/officeDocument/2006/relationships/slideLayout" Target="../slideLayouts/slideLayout241.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emf"/></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11.xml"/></Relationships>
</file>

<file path=ppt/slides/_rels/slide5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3.xml"/><Relationship Id="rId1" Type="http://schemas.openxmlformats.org/officeDocument/2006/relationships/slideLayout" Target="../slideLayouts/slideLayout241.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7.gif"/></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6.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6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6.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13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pied de page 4"/>
          <p:cNvSpPr txBox="1">
            <a:spLocks noGrp="1"/>
          </p:cNvSpPr>
          <p:nvPr/>
        </p:nvSpPr>
        <p:spPr bwMode="auto">
          <a:xfrm>
            <a:off x="5724596" y="6453268"/>
            <a:ext cx="3419475"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endParaRPr lang="fr-FR" altLang="fr-FR" sz="1400"/>
          </a:p>
        </p:txBody>
      </p:sp>
      <p:sp>
        <p:nvSpPr>
          <p:cNvPr id="16387" name="Rectangle 2"/>
          <p:cNvSpPr>
            <a:spLocks noGrp="1" noChangeArrowheads="1"/>
          </p:cNvSpPr>
          <p:nvPr>
            <p:ph type="title"/>
          </p:nvPr>
        </p:nvSpPr>
        <p:spPr>
          <a:xfrm>
            <a:off x="0" y="2132856"/>
            <a:ext cx="9144000" cy="1143000"/>
          </a:xfrm>
        </p:spPr>
        <p:txBody>
          <a:bodyPr/>
          <a:lstStyle/>
          <a:p>
            <a:r>
              <a:rPr lang="fr-FR" sz="3600" dirty="0" smtClean="0">
                <a:latin typeface="ArialNarrow-Bold"/>
              </a:rPr>
              <a:t>Prévention de l’infection sur cathéter, </a:t>
            </a:r>
            <a:br>
              <a:rPr lang="fr-FR" sz="3600" dirty="0" smtClean="0">
                <a:latin typeface="ArialNarrow-Bold"/>
              </a:rPr>
            </a:br>
            <a:r>
              <a:rPr lang="fr-FR" sz="2800" dirty="0">
                <a:latin typeface="ArialNarrow-Bold"/>
              </a:rPr>
              <a:t>(</a:t>
            </a:r>
            <a:r>
              <a:rPr lang="fr-FR" sz="2800" dirty="0" smtClean="0">
                <a:latin typeface="ArialNarrow-Bold"/>
              </a:rPr>
              <a:t>comment faire de l'implémentation sans le savoir ?)</a:t>
            </a:r>
            <a:endParaRPr lang="fr-FR" altLang="fr-FR" dirty="0" smtClean="0">
              <a:latin typeface="Arial" pitchFamily="34" charset="0"/>
            </a:endParaRPr>
          </a:p>
        </p:txBody>
      </p:sp>
      <p:sp>
        <p:nvSpPr>
          <p:cNvPr id="22" name="Rectangle 3"/>
          <p:cNvSpPr>
            <a:spLocks noGrp="1" noChangeArrowheads="1"/>
          </p:cNvSpPr>
          <p:nvPr>
            <p:ph type="body" idx="1"/>
          </p:nvPr>
        </p:nvSpPr>
        <p:spPr>
          <a:xfrm>
            <a:off x="251520" y="4365104"/>
            <a:ext cx="7983538" cy="1440160"/>
          </a:xfrm>
        </p:spPr>
        <p:txBody>
          <a:bodyPr/>
          <a:lstStyle/>
          <a:p>
            <a:pPr>
              <a:lnSpc>
                <a:spcPct val="90000"/>
              </a:lnSpc>
              <a:spcBef>
                <a:spcPts val="0"/>
              </a:spcBef>
              <a:buFontTx/>
              <a:buNone/>
              <a:tabLst>
                <a:tab pos="4949825" algn="ctr"/>
                <a:tab pos="6854825" algn="ctr"/>
              </a:tabLst>
            </a:pPr>
            <a:r>
              <a:rPr lang="fr-FR" altLang="fr-FR" sz="2400" i="1" dirty="0" smtClean="0">
                <a:solidFill>
                  <a:srgbClr val="FF0000"/>
                </a:solidFill>
                <a:latin typeface="Arial" pitchFamily="34" charset="0"/>
                <a:cs typeface="Arial" pitchFamily="34" charset="0"/>
              </a:rPr>
              <a:t>Jean-Christophe Lucet</a:t>
            </a:r>
          </a:p>
          <a:p>
            <a:pPr>
              <a:lnSpc>
                <a:spcPct val="90000"/>
              </a:lnSpc>
              <a:spcBef>
                <a:spcPts val="0"/>
              </a:spcBef>
              <a:buFontTx/>
              <a:buNone/>
              <a:tabLst>
                <a:tab pos="4949825" algn="ctr"/>
                <a:tab pos="6854825" algn="ctr"/>
              </a:tabLst>
            </a:pPr>
            <a:r>
              <a:rPr lang="fr-FR" altLang="fr-FR" sz="2400" i="1" dirty="0" smtClean="0">
                <a:solidFill>
                  <a:srgbClr val="FF0000"/>
                </a:solidFill>
                <a:latin typeface="Arial" pitchFamily="34" charset="0"/>
                <a:cs typeface="Arial" pitchFamily="34" charset="0"/>
              </a:rPr>
              <a:t>UHLIN, GH Bichat - Claude Bernard</a:t>
            </a:r>
          </a:p>
          <a:p>
            <a:pPr>
              <a:lnSpc>
                <a:spcPct val="90000"/>
              </a:lnSpc>
              <a:spcBef>
                <a:spcPts val="0"/>
              </a:spcBef>
              <a:buFontTx/>
              <a:buNone/>
              <a:tabLst>
                <a:tab pos="4949825" algn="ctr"/>
                <a:tab pos="6854825" algn="ctr"/>
              </a:tabLst>
            </a:pPr>
            <a:endParaRPr lang="fr-FR" altLang="fr-FR" sz="2400" i="1" dirty="0" smtClean="0">
              <a:solidFill>
                <a:srgbClr val="FF0000"/>
              </a:solidFill>
              <a:latin typeface="Arial" pitchFamily="34" charset="0"/>
              <a:cs typeface="Arial" pitchFamily="34" charset="0"/>
            </a:endParaRPr>
          </a:p>
          <a:p>
            <a:pPr>
              <a:lnSpc>
                <a:spcPct val="90000"/>
              </a:lnSpc>
              <a:spcBef>
                <a:spcPts val="0"/>
              </a:spcBef>
              <a:buFontTx/>
              <a:buNone/>
              <a:tabLst>
                <a:tab pos="4949825" algn="ctr"/>
                <a:tab pos="6854825" algn="ctr"/>
              </a:tabLst>
            </a:pPr>
            <a:r>
              <a:rPr lang="fr-FR" altLang="fr-FR" sz="2400" i="1" dirty="0" smtClean="0">
                <a:solidFill>
                  <a:srgbClr val="FF0000"/>
                </a:solidFill>
                <a:latin typeface="Arial" pitchFamily="34" charset="0"/>
                <a:cs typeface="Arial" pitchFamily="34" charset="0"/>
              </a:rPr>
              <a:t>Séminaire implémentation, 28-29 nov. 2019</a:t>
            </a:r>
          </a:p>
        </p:txBody>
      </p:sp>
      <p:sp>
        <p:nvSpPr>
          <p:cNvPr id="2" name="Rectangle 2"/>
          <p:cNvSpPr>
            <a:spLocks noChangeArrowheads="1"/>
          </p:cNvSpPr>
          <p:nvPr/>
        </p:nvSpPr>
        <p:spPr bwMode="auto">
          <a:xfrm>
            <a:off x="4479636" y="-200055"/>
            <a:ext cx="1847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4" name="Group 5"/>
          <p:cNvGrpSpPr>
            <a:grpSpLocks/>
          </p:cNvGrpSpPr>
          <p:nvPr/>
        </p:nvGrpSpPr>
        <p:grpSpPr bwMode="auto">
          <a:xfrm>
            <a:off x="1647404" y="89927"/>
            <a:ext cx="1872207" cy="646572"/>
            <a:chOff x="1882" y="0"/>
            <a:chExt cx="2112" cy="901"/>
          </a:xfrm>
        </p:grpSpPr>
        <p:pic>
          <p:nvPicPr>
            <p:cNvPr id="15" name="Picture 6" descr="colombe bleu vert co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 y="119"/>
              <a:ext cx="2112"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APHP Bleu JPG  (Vectoriel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 y="0"/>
              <a:ext cx="110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390494" cy="74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 descr="C:\Users\France\Documents\INSERM\IAME\Lettre_logo\IAME_centre_e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26157"/>
            <a:ext cx="1709738" cy="80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131" y="112559"/>
            <a:ext cx="1734499" cy="5160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179470" y="838200"/>
            <a:ext cx="8669337" cy="685800"/>
          </a:xfrm>
          <a:solidFill>
            <a:srgbClr val="FFFF00"/>
          </a:solidFill>
        </p:spPr>
        <p:txBody>
          <a:bodyPr/>
          <a:lstStyle/>
          <a:p>
            <a:r>
              <a:rPr lang="fr-FR" altLang="fr-FR" sz="3600" smtClean="0">
                <a:latin typeface="Arial" pitchFamily="34" charset="0"/>
              </a:rPr>
              <a:t>Mesures « techniques » de prévention</a:t>
            </a:r>
          </a:p>
        </p:txBody>
      </p:sp>
      <p:sp>
        <p:nvSpPr>
          <p:cNvPr id="487427" name="Rectangle 3"/>
          <p:cNvSpPr>
            <a:spLocks noGrp="1" noChangeArrowheads="1"/>
          </p:cNvSpPr>
          <p:nvPr>
            <p:ph type="body" idx="4294967295"/>
          </p:nvPr>
        </p:nvSpPr>
        <p:spPr>
          <a:xfrm>
            <a:off x="533402" y="1844675"/>
            <a:ext cx="7773988" cy="4114800"/>
          </a:xfrm>
        </p:spPr>
        <p:txBody>
          <a:bodyPr/>
          <a:lstStyle/>
          <a:p>
            <a:pPr>
              <a:lnSpc>
                <a:spcPct val="80000"/>
              </a:lnSpc>
              <a:tabLst>
                <a:tab pos="4949825" algn="ctr"/>
                <a:tab pos="6854825" algn="ctr"/>
              </a:tabLst>
            </a:pPr>
            <a:r>
              <a:rPr lang="fr-FR" altLang="fr-FR" sz="2400" dirty="0" smtClean="0">
                <a:latin typeface="Arial" pitchFamily="34" charset="0"/>
              </a:rPr>
              <a:t>CVC imprégnés d’antiseptiques, d’argent ou d’ATB</a:t>
            </a:r>
          </a:p>
          <a:p>
            <a:pPr>
              <a:lnSpc>
                <a:spcPct val="80000"/>
              </a:lnSpc>
              <a:tabLst>
                <a:tab pos="4949825" algn="ctr"/>
                <a:tab pos="6854825" algn="ctr"/>
              </a:tabLst>
            </a:pPr>
            <a:r>
              <a:rPr lang="fr-FR" altLang="fr-FR" sz="2400" dirty="0" smtClean="0">
                <a:latin typeface="Arial" pitchFamily="34" charset="0"/>
              </a:rPr>
              <a:t>CVC imprégnés d’héparine</a:t>
            </a:r>
          </a:p>
          <a:p>
            <a:pPr>
              <a:lnSpc>
                <a:spcPct val="80000"/>
              </a:lnSpc>
              <a:tabLst>
                <a:tab pos="4949825" algn="ctr"/>
                <a:tab pos="6854825" algn="ctr"/>
              </a:tabLst>
            </a:pPr>
            <a:r>
              <a:rPr lang="fr-FR" altLang="fr-FR" sz="2400" dirty="0" smtClean="0">
                <a:latin typeface="Arial" pitchFamily="34" charset="0"/>
              </a:rPr>
              <a:t>Verrous antibiotiques, </a:t>
            </a:r>
          </a:p>
          <a:p>
            <a:pPr>
              <a:lnSpc>
                <a:spcPct val="80000"/>
              </a:lnSpc>
              <a:tabLst>
                <a:tab pos="4949825" algn="ctr"/>
                <a:tab pos="6854825" algn="ctr"/>
              </a:tabLst>
            </a:pPr>
            <a:r>
              <a:rPr lang="fr-FR" altLang="fr-FR" sz="2400" dirty="0" smtClean="0">
                <a:latin typeface="Arial" pitchFamily="34" charset="0"/>
              </a:rPr>
              <a:t>Verrous éthanol, </a:t>
            </a:r>
            <a:r>
              <a:rPr lang="fr-FR" altLang="fr-FR" sz="2400" dirty="0" err="1" smtClean="0">
                <a:latin typeface="Arial" pitchFamily="34" charset="0"/>
              </a:rPr>
              <a:t>taurolidine</a:t>
            </a:r>
            <a:r>
              <a:rPr lang="fr-FR" altLang="fr-FR" sz="2400" dirty="0" smtClean="0">
                <a:latin typeface="Arial" pitchFamily="34" charset="0"/>
              </a:rPr>
              <a:t>, citrate</a:t>
            </a:r>
          </a:p>
          <a:p>
            <a:pPr>
              <a:lnSpc>
                <a:spcPct val="80000"/>
              </a:lnSpc>
              <a:tabLst>
                <a:tab pos="4949825" algn="ctr"/>
                <a:tab pos="6854825" algn="ctr"/>
              </a:tabLst>
            </a:pPr>
            <a:r>
              <a:rPr lang="fr-FR" altLang="fr-FR" sz="2400" dirty="0" smtClean="0">
                <a:latin typeface="Arial" pitchFamily="34" charset="0"/>
              </a:rPr>
              <a:t>Éponges imprégnées de CHG (</a:t>
            </a:r>
            <a:r>
              <a:rPr lang="fr-FR" altLang="fr-FR" sz="2400" dirty="0" err="1" smtClean="0">
                <a:latin typeface="Arial" pitchFamily="34" charset="0"/>
              </a:rPr>
              <a:t>Biopatch</a:t>
            </a:r>
            <a:r>
              <a:rPr lang="fr-FR" altLang="fr-FR" sz="2400" dirty="0" smtClean="0">
                <a:latin typeface="Arial" pitchFamily="34" charset="0"/>
              </a:rPr>
              <a:t>®)</a:t>
            </a:r>
          </a:p>
          <a:p>
            <a:pPr>
              <a:lnSpc>
                <a:spcPct val="80000"/>
              </a:lnSpc>
              <a:tabLst>
                <a:tab pos="4949825" algn="ctr"/>
                <a:tab pos="6854825" algn="ctr"/>
              </a:tabLst>
            </a:pPr>
            <a:r>
              <a:rPr lang="fr-FR" altLang="fr-FR" sz="2400" dirty="0" smtClean="0">
                <a:latin typeface="Arial" pitchFamily="34" charset="0"/>
              </a:rPr>
              <a:t>Pansements imprégnés de CHG</a:t>
            </a:r>
          </a:p>
          <a:p>
            <a:pPr>
              <a:lnSpc>
                <a:spcPct val="80000"/>
              </a:lnSpc>
              <a:tabLst>
                <a:tab pos="4949825" algn="ctr"/>
                <a:tab pos="6854825" algn="ctr"/>
              </a:tabLst>
            </a:pPr>
            <a:r>
              <a:rPr lang="fr-FR" altLang="fr-FR" sz="2400" dirty="0" smtClean="0">
                <a:latin typeface="Arial" pitchFamily="34" charset="0"/>
              </a:rPr>
              <a:t>Connecteurs d’accès clos</a:t>
            </a:r>
          </a:p>
          <a:p>
            <a:pPr>
              <a:lnSpc>
                <a:spcPct val="80000"/>
              </a:lnSpc>
              <a:tabLst>
                <a:tab pos="4949825" algn="ctr"/>
                <a:tab pos="6854825" algn="ctr"/>
              </a:tabLst>
            </a:pPr>
            <a:r>
              <a:rPr lang="fr-FR" altLang="fr-FR" sz="2400" dirty="0" smtClean="0">
                <a:latin typeface="Arial" pitchFamily="34" charset="0"/>
              </a:rPr>
              <a:t>Héparinisation des lignes</a:t>
            </a:r>
          </a:p>
        </p:txBody>
      </p:sp>
      <p:sp>
        <p:nvSpPr>
          <p:cNvPr id="946180" name="Rectangle 4"/>
          <p:cNvSpPr>
            <a:spLocks noChangeArrowheads="1"/>
          </p:cNvSpPr>
          <p:nvPr/>
        </p:nvSpPr>
        <p:spPr bwMode="auto">
          <a:xfrm>
            <a:off x="2012950" y="5410200"/>
            <a:ext cx="5063246" cy="757130"/>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lgn="l">
              <a:lnSpc>
                <a:spcPct val="80000"/>
              </a:lnSpc>
              <a:spcBef>
                <a:spcPct val="20000"/>
              </a:spcBef>
            </a:pPr>
            <a:r>
              <a:rPr lang="fr-FR" altLang="fr-FR" sz="2400" dirty="0" smtClean="0">
                <a:solidFill>
                  <a:srgbClr val="000000"/>
                </a:solidFill>
                <a:latin typeface="Arial" pitchFamily="34" charset="0"/>
              </a:rPr>
              <a:t>Niveau de preuve variable</a:t>
            </a:r>
          </a:p>
          <a:p>
            <a:pPr algn="l">
              <a:lnSpc>
                <a:spcPct val="80000"/>
              </a:lnSpc>
              <a:spcBef>
                <a:spcPct val="20000"/>
              </a:spcBef>
            </a:pPr>
            <a:r>
              <a:rPr lang="fr-FR" altLang="fr-FR" sz="2400" dirty="0" smtClean="0">
                <a:solidFill>
                  <a:srgbClr val="000000"/>
                </a:solidFill>
                <a:latin typeface="Arial" pitchFamily="34" charset="0"/>
              </a:rPr>
              <a:t>Type de patients /services variables</a:t>
            </a:r>
          </a:p>
        </p:txBody>
      </p:sp>
    </p:spTree>
    <p:extLst>
      <p:ext uri="{BB962C8B-B14F-4D97-AF65-F5344CB8AC3E}">
        <p14:creationId xmlns:p14="http://schemas.microsoft.com/office/powerpoint/2010/main" val="28650748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395310" y="404813"/>
            <a:ext cx="8497887" cy="1143000"/>
          </a:xfrm>
        </p:spPr>
        <p:txBody>
          <a:bodyPr/>
          <a:lstStyle/>
          <a:p>
            <a:pPr eaLnBrk="1" hangingPunct="1"/>
            <a:r>
              <a:rPr lang="fr-FR" altLang="fr-FR" sz="3600" smtClean="0">
                <a:solidFill>
                  <a:schemeClr val="accent2"/>
                </a:solidFill>
                <a:latin typeface="Arial" pitchFamily="34" charset="0"/>
                <a:cs typeface="Arial" pitchFamily="34" charset="0"/>
              </a:rPr>
              <a:t>Prévention des infections sur CVC</a:t>
            </a:r>
          </a:p>
        </p:txBody>
      </p:sp>
      <p:pic>
        <p:nvPicPr>
          <p:cNvPr id="9830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4583" r="25781" b="15517"/>
          <a:stretch>
            <a:fillRect/>
          </a:stretch>
        </p:blipFill>
        <p:spPr>
          <a:xfrm>
            <a:off x="104795" y="3429054"/>
            <a:ext cx="4467225" cy="3155951"/>
          </a:xfrm>
          <a:noFill/>
        </p:spPr>
      </p:pic>
      <p:sp>
        <p:nvSpPr>
          <p:cNvPr id="98308" name="Text Box 4"/>
          <p:cNvSpPr txBox="1">
            <a:spLocks noChangeArrowheads="1"/>
          </p:cNvSpPr>
          <p:nvPr/>
        </p:nvSpPr>
        <p:spPr bwMode="auto">
          <a:xfrm>
            <a:off x="468400" y="1628864"/>
            <a:ext cx="79200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r>
              <a:rPr lang="fr-FR" altLang="fr-FR" sz="2800" b="1" i="1" smtClean="0">
                <a:solidFill>
                  <a:srgbClr val="FF3300"/>
                </a:solidFill>
                <a:latin typeface="Arial" pitchFamily="34" charset="0"/>
              </a:rPr>
              <a:t>Changer le paradigme de l’approche préventive</a:t>
            </a:r>
            <a:r>
              <a:rPr lang="fr-FR" altLang="fr-FR" sz="2800" smtClean="0">
                <a:solidFill>
                  <a:srgbClr val="000000"/>
                </a:solidFill>
                <a:latin typeface="Arial" pitchFamily="34" charset="0"/>
              </a:rPr>
              <a:t> </a:t>
            </a:r>
          </a:p>
          <a:p>
            <a:pPr algn="l">
              <a:spcBef>
                <a:spcPct val="0"/>
              </a:spcBef>
              <a:buFontTx/>
              <a:buNone/>
            </a:pPr>
            <a:r>
              <a:rPr lang="fr-FR" altLang="fr-FR" sz="2400" b="1" smtClean="0">
                <a:solidFill>
                  <a:srgbClr val="006600"/>
                </a:solidFill>
                <a:latin typeface="Arial" pitchFamily="34" charset="0"/>
                <a:cs typeface="Arial" pitchFamily="34" charset="0"/>
              </a:rPr>
              <a:t>Années 2000 </a:t>
            </a:r>
            <a:r>
              <a:rPr lang="fr-FR" altLang="fr-FR" sz="2400" smtClean="0">
                <a:solidFill>
                  <a:srgbClr val="000000"/>
                </a:solidFill>
                <a:latin typeface="Arial" pitchFamily="34" charset="0"/>
                <a:cs typeface="Arial" pitchFamily="34" charset="0"/>
              </a:rPr>
              <a:t>: stratégies comportementales et bundles</a:t>
            </a:r>
          </a:p>
        </p:txBody>
      </p:sp>
      <p:pic>
        <p:nvPicPr>
          <p:cNvPr id="98309" name="Picture 5"/>
          <p:cNvPicPr>
            <a:picLocks noChangeAspect="1" noChangeArrowheads="1"/>
          </p:cNvPicPr>
          <p:nvPr/>
        </p:nvPicPr>
        <p:blipFill>
          <a:blip r:embed="rId3">
            <a:extLst>
              <a:ext uri="{28A0092B-C50C-407E-A947-70E740481C1C}">
                <a14:useLocalDpi xmlns:a14="http://schemas.microsoft.com/office/drawing/2010/main" val="0"/>
              </a:ext>
            </a:extLst>
          </a:blip>
          <a:srcRect l="31543" t="16536" r="30061" b="10634"/>
          <a:stretch>
            <a:fillRect/>
          </a:stretch>
        </p:blipFill>
        <p:spPr bwMode="auto">
          <a:xfrm>
            <a:off x="5292751" y="2852791"/>
            <a:ext cx="281622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511_two"/>
          <p:cNvPicPr>
            <a:picLocks noChangeAspect="1" noChangeArrowheads="1"/>
          </p:cNvPicPr>
          <p:nvPr/>
        </p:nvPicPr>
        <p:blipFill>
          <a:blip r:embed="rId4">
            <a:extLst>
              <a:ext uri="{28A0092B-C50C-407E-A947-70E740481C1C}">
                <a14:useLocalDpi xmlns:a14="http://schemas.microsoft.com/office/drawing/2010/main" val="0"/>
              </a:ext>
            </a:extLst>
          </a:blip>
          <a:srcRect b="10707"/>
          <a:stretch>
            <a:fillRect/>
          </a:stretch>
        </p:blipFill>
        <p:spPr bwMode="auto">
          <a:xfrm>
            <a:off x="2889334" y="2924253"/>
            <a:ext cx="336391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11" name="Group 7"/>
          <p:cNvGrpSpPr>
            <a:grpSpLocks/>
          </p:cNvGrpSpPr>
          <p:nvPr/>
        </p:nvGrpSpPr>
        <p:grpSpPr bwMode="auto">
          <a:xfrm>
            <a:off x="0" y="2997281"/>
            <a:ext cx="5546725" cy="3654425"/>
            <a:chOff x="2160" y="2018"/>
            <a:chExt cx="3494" cy="2302"/>
          </a:xfrm>
        </p:grpSpPr>
        <p:pic>
          <p:nvPicPr>
            <p:cNvPr id="98313" name="Picture 8"/>
            <p:cNvPicPr>
              <a:picLocks noChangeAspect="1" noChangeArrowheads="1"/>
            </p:cNvPicPr>
            <p:nvPr/>
          </p:nvPicPr>
          <p:blipFill>
            <a:blip r:embed="rId5">
              <a:extLst>
                <a:ext uri="{28A0092B-C50C-407E-A947-70E740481C1C}">
                  <a14:useLocalDpi xmlns:a14="http://schemas.microsoft.com/office/drawing/2010/main" val="0"/>
                </a:ext>
              </a:extLst>
            </a:blip>
            <a:srcRect l="36719" t="31250" r="10938" b="15625"/>
            <a:stretch>
              <a:fillRect/>
            </a:stretch>
          </p:blipFill>
          <p:spPr bwMode="auto">
            <a:xfrm>
              <a:off x="2160" y="2018"/>
              <a:ext cx="3024" cy="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98314" name="Picture 9" descr="99026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2688"/>
              <a:ext cx="119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8312" name="Picture 10" descr="225px-Peter_Pronovo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108" y="3357592"/>
            <a:ext cx="26908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45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1573"/>
            <a:ext cx="87630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440239"/>
            <a:ext cx="4953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381000" y="1556792"/>
            <a:ext cx="1886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4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762000" y="1905000"/>
            <a:ext cx="3810000" cy="1817688"/>
          </a:xfrm>
        </p:spPr>
      </p:pic>
      <p:pic>
        <p:nvPicPr>
          <p:cNvPr id="104451" name="Picture 3"/>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5029200" y="3048000"/>
            <a:ext cx="3810000" cy="1219200"/>
          </a:xfrm>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267254"/>
            <a:ext cx="37338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05001"/>
            <a:ext cx="37338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2" y="4343470"/>
            <a:ext cx="36957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Grp="1" noChangeAspect="1" noChangeArrowheads="1"/>
          </p:cNvPicPr>
          <p:nvPr>
            <p:ph type="title"/>
          </p:nvPr>
        </p:nvPicPr>
        <p:blipFill>
          <a:blip r:embed="rId7">
            <a:extLst>
              <a:ext uri="{28A0092B-C50C-407E-A947-70E740481C1C}">
                <a14:useLocalDpi xmlns:a14="http://schemas.microsoft.com/office/drawing/2010/main" val="0"/>
              </a:ext>
            </a:extLst>
          </a:blip>
          <a:srcRect/>
          <a:stretch>
            <a:fillRect/>
          </a:stretch>
        </p:blipFill>
        <p:spPr>
          <a:xfrm>
            <a:off x="838200" y="609600"/>
            <a:ext cx="7772400" cy="914400"/>
          </a:xfrm>
        </p:spPr>
      </p:pic>
      <p:sp>
        <p:nvSpPr>
          <p:cNvPr id="104456" name="Rectangle 8"/>
          <p:cNvSpPr>
            <a:spLocks noChangeArrowheads="1"/>
          </p:cNvSpPr>
          <p:nvPr/>
        </p:nvSpPr>
        <p:spPr bwMode="auto">
          <a:xfrm>
            <a:off x="762000" y="1981200"/>
            <a:ext cx="16764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7" name="Rectangle 9"/>
          <p:cNvSpPr>
            <a:spLocks noChangeArrowheads="1"/>
          </p:cNvSpPr>
          <p:nvPr/>
        </p:nvSpPr>
        <p:spPr bwMode="auto">
          <a:xfrm>
            <a:off x="838200" y="42672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8" name="Rectangle 10"/>
          <p:cNvSpPr>
            <a:spLocks noChangeArrowheads="1"/>
          </p:cNvSpPr>
          <p:nvPr/>
        </p:nvSpPr>
        <p:spPr bwMode="auto">
          <a:xfrm>
            <a:off x="5029200" y="19050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9" name="Rectangle 11"/>
          <p:cNvSpPr>
            <a:spLocks noChangeArrowheads="1"/>
          </p:cNvSpPr>
          <p:nvPr/>
        </p:nvSpPr>
        <p:spPr bwMode="auto">
          <a:xfrm>
            <a:off x="5105400" y="3048000"/>
            <a:ext cx="17526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0" name="Rectangle 12"/>
          <p:cNvSpPr>
            <a:spLocks noChangeArrowheads="1"/>
          </p:cNvSpPr>
          <p:nvPr/>
        </p:nvSpPr>
        <p:spPr bwMode="auto">
          <a:xfrm>
            <a:off x="5105400" y="43434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1" name="Oval 13"/>
          <p:cNvSpPr>
            <a:spLocks noChangeArrowheads="1"/>
          </p:cNvSpPr>
          <p:nvPr/>
        </p:nvSpPr>
        <p:spPr bwMode="auto">
          <a:xfrm>
            <a:off x="5410200" y="2438400"/>
            <a:ext cx="12192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2" name="Oval 14"/>
          <p:cNvSpPr>
            <a:spLocks noChangeArrowheads="1"/>
          </p:cNvSpPr>
          <p:nvPr/>
        </p:nvSpPr>
        <p:spPr bwMode="auto">
          <a:xfrm>
            <a:off x="6781800" y="4267200"/>
            <a:ext cx="1600200" cy="457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3" name="Rectangle 2"/>
          <p:cNvSpPr/>
          <p:nvPr/>
        </p:nvSpPr>
        <p:spPr>
          <a:xfrm>
            <a:off x="4788024" y="1628800"/>
            <a:ext cx="4176464" cy="4464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8556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3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3625" t="10529" r="10682" b="53991"/>
          <a:stretch/>
        </p:blipFill>
        <p:spPr bwMode="auto">
          <a:xfrm>
            <a:off x="611560" y="1052748"/>
            <a:ext cx="3744416" cy="529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961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762000" y="1905000"/>
            <a:ext cx="3810000" cy="1817688"/>
          </a:xfrm>
        </p:spPr>
      </p:pic>
      <p:pic>
        <p:nvPicPr>
          <p:cNvPr id="104451" name="Picture 3"/>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5029200" y="3048000"/>
            <a:ext cx="3810000" cy="1219200"/>
          </a:xfrm>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267254"/>
            <a:ext cx="37338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05001"/>
            <a:ext cx="37338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Grp="1" noChangeAspect="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a:xfrm>
            <a:off x="838200" y="609600"/>
            <a:ext cx="7772400" cy="914400"/>
          </a:xfrm>
        </p:spPr>
      </p:pic>
      <p:sp>
        <p:nvSpPr>
          <p:cNvPr id="104456" name="Rectangle 8"/>
          <p:cNvSpPr>
            <a:spLocks noChangeArrowheads="1"/>
          </p:cNvSpPr>
          <p:nvPr/>
        </p:nvSpPr>
        <p:spPr bwMode="auto">
          <a:xfrm>
            <a:off x="762000" y="1981200"/>
            <a:ext cx="16764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7" name="Rectangle 9"/>
          <p:cNvSpPr>
            <a:spLocks noChangeArrowheads="1"/>
          </p:cNvSpPr>
          <p:nvPr/>
        </p:nvSpPr>
        <p:spPr bwMode="auto">
          <a:xfrm>
            <a:off x="838200" y="42672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8" name="Rectangle 10"/>
          <p:cNvSpPr>
            <a:spLocks noChangeArrowheads="1"/>
          </p:cNvSpPr>
          <p:nvPr/>
        </p:nvSpPr>
        <p:spPr bwMode="auto">
          <a:xfrm>
            <a:off x="5029200" y="19050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9" name="Rectangle 11"/>
          <p:cNvSpPr>
            <a:spLocks noChangeArrowheads="1"/>
          </p:cNvSpPr>
          <p:nvPr/>
        </p:nvSpPr>
        <p:spPr bwMode="auto">
          <a:xfrm>
            <a:off x="5105400" y="3048000"/>
            <a:ext cx="17526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1" name="Oval 13"/>
          <p:cNvSpPr>
            <a:spLocks noChangeArrowheads="1"/>
          </p:cNvSpPr>
          <p:nvPr/>
        </p:nvSpPr>
        <p:spPr bwMode="auto">
          <a:xfrm>
            <a:off x="5410200" y="2438400"/>
            <a:ext cx="12192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Tree>
    <p:extLst>
      <p:ext uri="{BB962C8B-B14F-4D97-AF65-F5344CB8AC3E}">
        <p14:creationId xmlns:p14="http://schemas.microsoft.com/office/powerpoint/2010/main" val="2032093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6"/>
            <a:ext cx="9144000"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682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l="5833" t="45584" r="10001" b="5705"/>
          <a:stretch>
            <a:fillRect/>
          </a:stretch>
        </p:blipFill>
        <p:spPr bwMode="auto">
          <a:xfrm>
            <a:off x="0" y="1106488"/>
            <a:ext cx="91440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r="61987"/>
          <a:stretch>
            <a:fillRect/>
          </a:stretch>
        </p:blipFill>
        <p:spPr bwMode="auto">
          <a:xfrm>
            <a:off x="2133600" y="381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81001"/>
            <a:ext cx="257175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247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1038"/>
            <a:ext cx="71628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Line 3"/>
          <p:cNvSpPr>
            <a:spLocks noChangeShapeType="1"/>
          </p:cNvSpPr>
          <p:nvPr/>
        </p:nvSpPr>
        <p:spPr bwMode="auto">
          <a:xfrm>
            <a:off x="609600" y="5638800"/>
            <a:ext cx="3810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l" eaLnBrk="1" hangingPunct="1"/>
            <a:endParaRPr lang="fr-FR" sz="2400">
              <a:solidFill>
                <a:srgbClr val="000000"/>
              </a:solidFill>
              <a:latin typeface="Arial" charset="0"/>
            </a:endParaRPr>
          </a:p>
        </p:txBody>
      </p:sp>
      <p:sp>
        <p:nvSpPr>
          <p:cNvPr id="107524" name="Oval 4"/>
          <p:cNvSpPr>
            <a:spLocks noChangeArrowheads="1"/>
          </p:cNvSpPr>
          <p:nvPr/>
        </p:nvSpPr>
        <p:spPr bwMode="auto">
          <a:xfrm>
            <a:off x="7162800" y="5486400"/>
            <a:ext cx="7620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fr-FR" altLang="fr-FR" sz="2400" b="1">
              <a:solidFill>
                <a:srgbClr val="000000"/>
              </a:solidFill>
            </a:endParaRPr>
          </a:p>
        </p:txBody>
      </p:sp>
    </p:spTree>
    <p:extLst>
      <p:ext uri="{BB962C8B-B14F-4D97-AF65-F5344CB8AC3E}">
        <p14:creationId xmlns:p14="http://schemas.microsoft.com/office/powerpoint/2010/main" val="3184559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762000" y="1905000"/>
            <a:ext cx="3810000" cy="1817688"/>
          </a:xfrm>
        </p:spPr>
      </p:pic>
      <p:pic>
        <p:nvPicPr>
          <p:cNvPr id="104451" name="Picture 3"/>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5029200" y="3048000"/>
            <a:ext cx="3810000" cy="1219200"/>
          </a:xfrm>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267254"/>
            <a:ext cx="37338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05001"/>
            <a:ext cx="37338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2" y="4343470"/>
            <a:ext cx="36957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Grp="1" noChangeAspect="1" noChangeArrowheads="1"/>
          </p:cNvPicPr>
          <p:nvPr>
            <p:ph type="title"/>
          </p:nvPr>
        </p:nvPicPr>
        <p:blipFill>
          <a:blip r:embed="rId7">
            <a:extLst>
              <a:ext uri="{28A0092B-C50C-407E-A947-70E740481C1C}">
                <a14:useLocalDpi xmlns:a14="http://schemas.microsoft.com/office/drawing/2010/main" val="0"/>
              </a:ext>
            </a:extLst>
          </a:blip>
          <a:srcRect/>
          <a:stretch>
            <a:fillRect/>
          </a:stretch>
        </p:blipFill>
        <p:spPr>
          <a:xfrm>
            <a:off x="838200" y="609600"/>
            <a:ext cx="7772400" cy="914400"/>
          </a:xfrm>
        </p:spPr>
      </p:pic>
      <p:sp>
        <p:nvSpPr>
          <p:cNvPr id="104456" name="Rectangle 8"/>
          <p:cNvSpPr>
            <a:spLocks noChangeArrowheads="1"/>
          </p:cNvSpPr>
          <p:nvPr/>
        </p:nvSpPr>
        <p:spPr bwMode="auto">
          <a:xfrm>
            <a:off x="762000" y="1981200"/>
            <a:ext cx="16764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7" name="Rectangle 9"/>
          <p:cNvSpPr>
            <a:spLocks noChangeArrowheads="1"/>
          </p:cNvSpPr>
          <p:nvPr/>
        </p:nvSpPr>
        <p:spPr bwMode="auto">
          <a:xfrm>
            <a:off x="838200" y="42672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8" name="Rectangle 10"/>
          <p:cNvSpPr>
            <a:spLocks noChangeArrowheads="1"/>
          </p:cNvSpPr>
          <p:nvPr/>
        </p:nvSpPr>
        <p:spPr bwMode="auto">
          <a:xfrm>
            <a:off x="5029200" y="19050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59" name="Rectangle 11"/>
          <p:cNvSpPr>
            <a:spLocks noChangeArrowheads="1"/>
          </p:cNvSpPr>
          <p:nvPr/>
        </p:nvSpPr>
        <p:spPr bwMode="auto">
          <a:xfrm>
            <a:off x="5105400" y="3048000"/>
            <a:ext cx="17526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0" name="Rectangle 12"/>
          <p:cNvSpPr>
            <a:spLocks noChangeArrowheads="1"/>
          </p:cNvSpPr>
          <p:nvPr/>
        </p:nvSpPr>
        <p:spPr bwMode="auto">
          <a:xfrm>
            <a:off x="5105400" y="4343400"/>
            <a:ext cx="17526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1" name="Oval 13"/>
          <p:cNvSpPr>
            <a:spLocks noChangeArrowheads="1"/>
          </p:cNvSpPr>
          <p:nvPr/>
        </p:nvSpPr>
        <p:spPr bwMode="auto">
          <a:xfrm>
            <a:off x="5410200" y="2438400"/>
            <a:ext cx="12192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104462" name="Oval 14"/>
          <p:cNvSpPr>
            <a:spLocks noChangeArrowheads="1"/>
          </p:cNvSpPr>
          <p:nvPr/>
        </p:nvSpPr>
        <p:spPr bwMode="auto">
          <a:xfrm>
            <a:off x="6781800" y="4267200"/>
            <a:ext cx="1600200" cy="457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Tree>
    <p:extLst>
      <p:ext uri="{BB962C8B-B14F-4D97-AF65-F5344CB8AC3E}">
        <p14:creationId xmlns:p14="http://schemas.microsoft.com/office/powerpoint/2010/main" val="3840956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1026"/>
          <p:cNvSpPr>
            <a:spLocks/>
          </p:cNvSpPr>
          <p:nvPr/>
        </p:nvSpPr>
        <p:spPr bwMode="auto">
          <a:xfrm>
            <a:off x="1459089" y="5548325"/>
            <a:ext cx="70556" cy="1587"/>
          </a:xfrm>
          <a:custGeom>
            <a:avLst/>
            <a:gdLst>
              <a:gd name="T0" fmla="*/ 2147483647 w 104"/>
              <a:gd name="T1" fmla="*/ 0 h 1587"/>
              <a:gd name="T2" fmla="*/ 2147483647 w 104"/>
              <a:gd name="T3" fmla="*/ 0 h 1587"/>
              <a:gd name="T4" fmla="*/ 0 w 104"/>
              <a:gd name="T5" fmla="*/ 0 h 1587"/>
              <a:gd name="T6" fmla="*/ 0 60000 65536"/>
              <a:gd name="T7" fmla="*/ 0 60000 65536"/>
              <a:gd name="T8" fmla="*/ 0 60000 65536"/>
              <a:gd name="T9" fmla="*/ 0 w 104"/>
              <a:gd name="T10" fmla="*/ 0 h 1587"/>
              <a:gd name="T11" fmla="*/ 104 w 104"/>
              <a:gd name="T12" fmla="*/ 1587 h 1587"/>
            </a:gdLst>
            <a:ahLst/>
            <a:cxnLst>
              <a:cxn ang="T6">
                <a:pos x="T0" y="T1"/>
              </a:cxn>
              <a:cxn ang="T7">
                <a:pos x="T2" y="T3"/>
              </a:cxn>
              <a:cxn ang="T8">
                <a:pos x="T4" y="T5"/>
              </a:cxn>
            </a:cxnLst>
            <a:rect l="T9" t="T10" r="T11" b="T12"/>
            <a:pathLst>
              <a:path w="104" h="1587">
                <a:moveTo>
                  <a:pt x="104" y="0"/>
                </a:moveTo>
                <a:lnTo>
                  <a:pt x="4" y="0"/>
                </a:lnTo>
                <a:lnTo>
                  <a:pt x="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19" name="Freeform 1027"/>
          <p:cNvSpPr>
            <a:spLocks/>
          </p:cNvSpPr>
          <p:nvPr/>
        </p:nvSpPr>
        <p:spPr bwMode="auto">
          <a:xfrm>
            <a:off x="1529644" y="5548379"/>
            <a:ext cx="1412" cy="79375"/>
          </a:xfrm>
          <a:custGeom>
            <a:avLst/>
            <a:gdLst>
              <a:gd name="T0" fmla="*/ 0 w 1588"/>
              <a:gd name="T1" fmla="*/ 0 h 104"/>
              <a:gd name="T2" fmla="*/ 0 w 1588"/>
              <a:gd name="T3" fmla="*/ 2147483647 h 104"/>
              <a:gd name="T4" fmla="*/ 0 w 1588"/>
              <a:gd name="T5" fmla="*/ 2147483647 h 104"/>
              <a:gd name="T6" fmla="*/ 0 60000 65536"/>
              <a:gd name="T7" fmla="*/ 0 60000 65536"/>
              <a:gd name="T8" fmla="*/ 0 60000 65536"/>
              <a:gd name="T9" fmla="*/ 0 w 1588"/>
              <a:gd name="T10" fmla="*/ 0 h 104"/>
              <a:gd name="T11" fmla="*/ 1588 w 1588"/>
              <a:gd name="T12" fmla="*/ 104 h 104"/>
            </a:gdLst>
            <a:ahLst/>
            <a:cxnLst>
              <a:cxn ang="T6">
                <a:pos x="T0" y="T1"/>
              </a:cxn>
              <a:cxn ang="T7">
                <a:pos x="T2" y="T3"/>
              </a:cxn>
              <a:cxn ang="T8">
                <a:pos x="T4" y="T5"/>
              </a:cxn>
            </a:cxnLst>
            <a:rect l="T9" t="T10" r="T11" b="T12"/>
            <a:pathLst>
              <a:path w="1588"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20" name="Freeform 1028"/>
          <p:cNvSpPr>
            <a:spLocks/>
          </p:cNvSpPr>
          <p:nvPr/>
        </p:nvSpPr>
        <p:spPr bwMode="auto">
          <a:xfrm>
            <a:off x="1529644" y="1671642"/>
            <a:ext cx="1412" cy="3876675"/>
          </a:xfrm>
          <a:custGeom>
            <a:avLst/>
            <a:gdLst>
              <a:gd name="T0" fmla="*/ 0 w 1588"/>
              <a:gd name="T1" fmla="*/ 2147483647 h 5087"/>
              <a:gd name="T2" fmla="*/ 0 w 1588"/>
              <a:gd name="T3" fmla="*/ 2147483647 h 5087"/>
              <a:gd name="T4" fmla="*/ 0 w 1588"/>
              <a:gd name="T5" fmla="*/ 0 h 5087"/>
              <a:gd name="T6" fmla="*/ 0 60000 65536"/>
              <a:gd name="T7" fmla="*/ 0 60000 65536"/>
              <a:gd name="T8" fmla="*/ 0 60000 65536"/>
              <a:gd name="T9" fmla="*/ 0 w 1588"/>
              <a:gd name="T10" fmla="*/ 0 h 5087"/>
              <a:gd name="T11" fmla="*/ 1588 w 1588"/>
              <a:gd name="T12" fmla="*/ 5087 h 5087"/>
            </a:gdLst>
            <a:ahLst/>
            <a:cxnLst>
              <a:cxn ang="T6">
                <a:pos x="T0" y="T1"/>
              </a:cxn>
              <a:cxn ang="T7">
                <a:pos x="T2" y="T3"/>
              </a:cxn>
              <a:cxn ang="T8">
                <a:pos x="T4" y="T5"/>
              </a:cxn>
            </a:cxnLst>
            <a:rect l="T9" t="T10" r="T11" b="T12"/>
            <a:pathLst>
              <a:path w="1588" h="5087">
                <a:moveTo>
                  <a:pt x="0" y="5087"/>
                </a:moveTo>
                <a:lnTo>
                  <a:pt x="0" y="4"/>
                </a:lnTo>
                <a:lnTo>
                  <a:pt x="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21" name="Freeform 1029"/>
          <p:cNvSpPr>
            <a:spLocks/>
          </p:cNvSpPr>
          <p:nvPr/>
        </p:nvSpPr>
        <p:spPr bwMode="auto">
          <a:xfrm flipV="1">
            <a:off x="1529649" y="5505515"/>
            <a:ext cx="6505222" cy="42863"/>
          </a:xfrm>
          <a:custGeom>
            <a:avLst/>
            <a:gdLst>
              <a:gd name="T0" fmla="*/ 0 w 6002"/>
              <a:gd name="T1" fmla="*/ 0 h 42863"/>
              <a:gd name="T2" fmla="*/ 2147483647 w 6002"/>
              <a:gd name="T3" fmla="*/ 0 h 42863"/>
              <a:gd name="T4" fmla="*/ 2147483647 w 6002"/>
              <a:gd name="T5" fmla="*/ 0 h 42863"/>
              <a:gd name="T6" fmla="*/ 0 60000 65536"/>
              <a:gd name="T7" fmla="*/ 0 60000 65536"/>
              <a:gd name="T8" fmla="*/ 0 60000 65536"/>
              <a:gd name="T9" fmla="*/ 0 w 6002"/>
              <a:gd name="T10" fmla="*/ 0 h 42863"/>
              <a:gd name="T11" fmla="*/ 6002 w 6002"/>
              <a:gd name="T12" fmla="*/ 42863 h 42863"/>
            </a:gdLst>
            <a:ahLst/>
            <a:cxnLst>
              <a:cxn ang="T6">
                <a:pos x="T0" y="T1"/>
              </a:cxn>
              <a:cxn ang="T7">
                <a:pos x="T2" y="T3"/>
              </a:cxn>
              <a:cxn ang="T8">
                <a:pos x="T4" y="T5"/>
              </a:cxn>
            </a:cxnLst>
            <a:rect l="T9" t="T10" r="T11" b="T12"/>
            <a:pathLst>
              <a:path w="6002" h="42863">
                <a:moveTo>
                  <a:pt x="0" y="0"/>
                </a:moveTo>
                <a:lnTo>
                  <a:pt x="5998" y="0"/>
                </a:lnTo>
                <a:lnTo>
                  <a:pt x="6002"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22" name="Rectangle 1030"/>
          <p:cNvSpPr>
            <a:spLocks noChangeArrowheads="1"/>
          </p:cNvSpPr>
          <p:nvPr/>
        </p:nvSpPr>
        <p:spPr bwMode="auto">
          <a:xfrm>
            <a:off x="1212145" y="5367402"/>
            <a:ext cx="163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0</a:t>
            </a:r>
            <a:endParaRPr lang="fr-FR" altLang="en-US" sz="2000">
              <a:solidFill>
                <a:srgbClr val="000066"/>
              </a:solidFill>
            </a:endParaRPr>
          </a:p>
        </p:txBody>
      </p:sp>
      <p:sp>
        <p:nvSpPr>
          <p:cNvPr id="9223" name="Rectangle 1031"/>
          <p:cNvSpPr>
            <a:spLocks noChangeArrowheads="1"/>
          </p:cNvSpPr>
          <p:nvPr/>
        </p:nvSpPr>
        <p:spPr bwMode="auto">
          <a:xfrm>
            <a:off x="1416781" y="5676965"/>
            <a:ext cx="4392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0%</a:t>
            </a:r>
            <a:endParaRPr lang="fr-FR" altLang="en-US" sz="2000">
              <a:solidFill>
                <a:srgbClr val="000066"/>
              </a:solidFill>
            </a:endParaRPr>
          </a:p>
        </p:txBody>
      </p:sp>
      <p:sp>
        <p:nvSpPr>
          <p:cNvPr id="9224" name="Rectangle 1033"/>
          <p:cNvSpPr>
            <a:spLocks noChangeArrowheads="1"/>
          </p:cNvSpPr>
          <p:nvPr/>
        </p:nvSpPr>
        <p:spPr bwMode="auto">
          <a:xfrm>
            <a:off x="6220178" y="673154"/>
            <a:ext cx="7056" cy="3111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25" name="Rectangle 1034"/>
          <p:cNvSpPr>
            <a:spLocks noChangeArrowheads="1"/>
          </p:cNvSpPr>
          <p:nvPr/>
        </p:nvSpPr>
        <p:spPr bwMode="auto">
          <a:xfrm>
            <a:off x="1161371" y="1360553"/>
            <a:ext cx="763151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Device-related bloodstream infection per 1000 device-days</a:t>
            </a:r>
            <a:endParaRPr lang="fr-FR" altLang="en-US" sz="2000">
              <a:solidFill>
                <a:srgbClr val="000066"/>
              </a:solidFill>
            </a:endParaRPr>
          </a:p>
        </p:txBody>
      </p:sp>
      <p:sp>
        <p:nvSpPr>
          <p:cNvPr id="9226" name="Rectangle 1035"/>
          <p:cNvSpPr>
            <a:spLocks noChangeArrowheads="1"/>
          </p:cNvSpPr>
          <p:nvPr/>
        </p:nvSpPr>
        <p:spPr bwMode="auto">
          <a:xfrm>
            <a:off x="2092691" y="5991290"/>
            <a:ext cx="68865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Device-related bloodstream infection per 100 devices</a:t>
            </a:r>
            <a:endParaRPr lang="fr-FR" altLang="en-US" sz="2000">
              <a:solidFill>
                <a:srgbClr val="000066"/>
              </a:solidFill>
            </a:endParaRPr>
          </a:p>
        </p:txBody>
      </p:sp>
      <p:sp>
        <p:nvSpPr>
          <p:cNvPr id="9227" name="Freeform 1036"/>
          <p:cNvSpPr>
            <a:spLocks/>
          </p:cNvSpPr>
          <p:nvPr/>
        </p:nvSpPr>
        <p:spPr bwMode="auto">
          <a:xfrm>
            <a:off x="1459089" y="3713172"/>
            <a:ext cx="73378" cy="46037"/>
          </a:xfrm>
          <a:custGeom>
            <a:avLst/>
            <a:gdLst>
              <a:gd name="T0" fmla="*/ 2147483647 w 104"/>
              <a:gd name="T1" fmla="*/ 0 h 46037"/>
              <a:gd name="T2" fmla="*/ 2147483647 w 104"/>
              <a:gd name="T3" fmla="*/ 0 h 46037"/>
              <a:gd name="T4" fmla="*/ 0 w 104"/>
              <a:gd name="T5" fmla="*/ 0 h 46037"/>
              <a:gd name="T6" fmla="*/ 0 60000 65536"/>
              <a:gd name="T7" fmla="*/ 0 60000 65536"/>
              <a:gd name="T8" fmla="*/ 0 60000 65536"/>
              <a:gd name="T9" fmla="*/ 0 w 104"/>
              <a:gd name="T10" fmla="*/ 0 h 46037"/>
              <a:gd name="T11" fmla="*/ 104 w 104"/>
              <a:gd name="T12" fmla="*/ 46037 h 46037"/>
            </a:gdLst>
            <a:ahLst/>
            <a:cxnLst>
              <a:cxn ang="T6">
                <a:pos x="T0" y="T1"/>
              </a:cxn>
              <a:cxn ang="T7">
                <a:pos x="T2" y="T3"/>
              </a:cxn>
              <a:cxn ang="T8">
                <a:pos x="T4" y="T5"/>
              </a:cxn>
            </a:cxnLst>
            <a:rect l="T9" t="T10" r="T11" b="T12"/>
            <a:pathLst>
              <a:path w="104" h="46037">
                <a:moveTo>
                  <a:pt x="104" y="0"/>
                </a:moveTo>
                <a:lnTo>
                  <a:pt x="4" y="0"/>
                </a:lnTo>
                <a:lnTo>
                  <a:pt x="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28" name="Freeform 1037"/>
          <p:cNvSpPr>
            <a:spLocks/>
          </p:cNvSpPr>
          <p:nvPr/>
        </p:nvSpPr>
        <p:spPr bwMode="auto">
          <a:xfrm>
            <a:off x="1459089" y="1979616"/>
            <a:ext cx="73378" cy="46037"/>
          </a:xfrm>
          <a:custGeom>
            <a:avLst/>
            <a:gdLst>
              <a:gd name="T0" fmla="*/ 2147483647 w 104"/>
              <a:gd name="T1" fmla="*/ 0 h 46037"/>
              <a:gd name="T2" fmla="*/ 2147483647 w 104"/>
              <a:gd name="T3" fmla="*/ 0 h 46037"/>
              <a:gd name="T4" fmla="*/ 0 w 104"/>
              <a:gd name="T5" fmla="*/ 0 h 46037"/>
              <a:gd name="T6" fmla="*/ 0 60000 65536"/>
              <a:gd name="T7" fmla="*/ 0 60000 65536"/>
              <a:gd name="T8" fmla="*/ 0 60000 65536"/>
              <a:gd name="T9" fmla="*/ 0 w 104"/>
              <a:gd name="T10" fmla="*/ 0 h 46037"/>
              <a:gd name="T11" fmla="*/ 104 w 104"/>
              <a:gd name="T12" fmla="*/ 46037 h 46037"/>
            </a:gdLst>
            <a:ahLst/>
            <a:cxnLst>
              <a:cxn ang="T6">
                <a:pos x="T0" y="T1"/>
              </a:cxn>
              <a:cxn ang="T7">
                <a:pos x="T2" y="T3"/>
              </a:cxn>
              <a:cxn ang="T8">
                <a:pos x="T4" y="T5"/>
              </a:cxn>
            </a:cxnLst>
            <a:rect l="T9" t="T10" r="T11" b="T12"/>
            <a:pathLst>
              <a:path w="104" h="46037">
                <a:moveTo>
                  <a:pt x="104" y="0"/>
                </a:moveTo>
                <a:lnTo>
                  <a:pt x="4" y="0"/>
                </a:lnTo>
                <a:lnTo>
                  <a:pt x="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29" name="Freeform 1038"/>
          <p:cNvSpPr>
            <a:spLocks/>
          </p:cNvSpPr>
          <p:nvPr/>
        </p:nvSpPr>
        <p:spPr bwMode="auto">
          <a:xfrm>
            <a:off x="2791183" y="5538791"/>
            <a:ext cx="40923" cy="88900"/>
          </a:xfrm>
          <a:custGeom>
            <a:avLst/>
            <a:gdLst>
              <a:gd name="T0" fmla="*/ 0 w 46038"/>
              <a:gd name="T1" fmla="*/ 0 h 104"/>
              <a:gd name="T2" fmla="*/ 0 w 46038"/>
              <a:gd name="T3" fmla="*/ 2147483647 h 104"/>
              <a:gd name="T4" fmla="*/ 0 w 46038"/>
              <a:gd name="T5" fmla="*/ 2147483647 h 104"/>
              <a:gd name="T6" fmla="*/ 0 60000 65536"/>
              <a:gd name="T7" fmla="*/ 0 60000 65536"/>
              <a:gd name="T8" fmla="*/ 0 60000 65536"/>
              <a:gd name="T9" fmla="*/ 0 w 46038"/>
              <a:gd name="T10" fmla="*/ 0 h 104"/>
              <a:gd name="T11" fmla="*/ 46038 w 46038"/>
              <a:gd name="T12" fmla="*/ 104 h 104"/>
            </a:gdLst>
            <a:ahLst/>
            <a:cxnLst>
              <a:cxn ang="T6">
                <a:pos x="T0" y="T1"/>
              </a:cxn>
              <a:cxn ang="T7">
                <a:pos x="T2" y="T3"/>
              </a:cxn>
              <a:cxn ang="T8">
                <a:pos x="T4" y="T5"/>
              </a:cxn>
            </a:cxnLst>
            <a:rect l="T9" t="T10" r="T11" b="T12"/>
            <a:pathLst>
              <a:path w="46038"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30" name="Freeform 1039"/>
          <p:cNvSpPr>
            <a:spLocks/>
          </p:cNvSpPr>
          <p:nvPr/>
        </p:nvSpPr>
        <p:spPr bwMode="auto">
          <a:xfrm>
            <a:off x="4079527" y="5538791"/>
            <a:ext cx="40922" cy="88900"/>
          </a:xfrm>
          <a:custGeom>
            <a:avLst/>
            <a:gdLst>
              <a:gd name="T0" fmla="*/ 0 w 46037"/>
              <a:gd name="T1" fmla="*/ 0 h 104"/>
              <a:gd name="T2" fmla="*/ 0 w 46037"/>
              <a:gd name="T3" fmla="*/ 2147483647 h 104"/>
              <a:gd name="T4" fmla="*/ 0 w 46037"/>
              <a:gd name="T5" fmla="*/ 2147483647 h 104"/>
              <a:gd name="T6" fmla="*/ 0 60000 65536"/>
              <a:gd name="T7" fmla="*/ 0 60000 65536"/>
              <a:gd name="T8" fmla="*/ 0 60000 65536"/>
              <a:gd name="T9" fmla="*/ 0 w 46037"/>
              <a:gd name="T10" fmla="*/ 0 h 104"/>
              <a:gd name="T11" fmla="*/ 46037 w 46037"/>
              <a:gd name="T12" fmla="*/ 104 h 104"/>
            </a:gdLst>
            <a:ahLst/>
            <a:cxnLst>
              <a:cxn ang="T6">
                <a:pos x="T0" y="T1"/>
              </a:cxn>
              <a:cxn ang="T7">
                <a:pos x="T2" y="T3"/>
              </a:cxn>
              <a:cxn ang="T8">
                <a:pos x="T4" y="T5"/>
              </a:cxn>
            </a:cxnLst>
            <a:rect l="T9" t="T10" r="T11" b="T12"/>
            <a:pathLst>
              <a:path w="46037"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31" name="Freeform 1040"/>
          <p:cNvSpPr>
            <a:spLocks/>
          </p:cNvSpPr>
          <p:nvPr/>
        </p:nvSpPr>
        <p:spPr bwMode="auto">
          <a:xfrm>
            <a:off x="5367869" y="5538791"/>
            <a:ext cx="40923" cy="88900"/>
          </a:xfrm>
          <a:custGeom>
            <a:avLst/>
            <a:gdLst>
              <a:gd name="T0" fmla="*/ 0 w 46038"/>
              <a:gd name="T1" fmla="*/ 0 h 104"/>
              <a:gd name="T2" fmla="*/ 0 w 46038"/>
              <a:gd name="T3" fmla="*/ 2147483647 h 104"/>
              <a:gd name="T4" fmla="*/ 0 w 46038"/>
              <a:gd name="T5" fmla="*/ 2147483647 h 104"/>
              <a:gd name="T6" fmla="*/ 0 60000 65536"/>
              <a:gd name="T7" fmla="*/ 0 60000 65536"/>
              <a:gd name="T8" fmla="*/ 0 60000 65536"/>
              <a:gd name="T9" fmla="*/ 0 w 46038"/>
              <a:gd name="T10" fmla="*/ 0 h 104"/>
              <a:gd name="T11" fmla="*/ 46038 w 46038"/>
              <a:gd name="T12" fmla="*/ 104 h 104"/>
            </a:gdLst>
            <a:ahLst/>
            <a:cxnLst>
              <a:cxn ang="T6">
                <a:pos x="T0" y="T1"/>
              </a:cxn>
              <a:cxn ang="T7">
                <a:pos x="T2" y="T3"/>
              </a:cxn>
              <a:cxn ang="T8">
                <a:pos x="T4" y="T5"/>
              </a:cxn>
            </a:cxnLst>
            <a:rect l="T9" t="T10" r="T11" b="T12"/>
            <a:pathLst>
              <a:path w="46038"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32" name="Freeform 1041"/>
          <p:cNvSpPr>
            <a:spLocks/>
          </p:cNvSpPr>
          <p:nvPr/>
        </p:nvSpPr>
        <p:spPr bwMode="auto">
          <a:xfrm>
            <a:off x="6654813" y="5538791"/>
            <a:ext cx="40923" cy="88900"/>
          </a:xfrm>
          <a:custGeom>
            <a:avLst/>
            <a:gdLst>
              <a:gd name="T0" fmla="*/ 0 w 46038"/>
              <a:gd name="T1" fmla="*/ 0 h 104"/>
              <a:gd name="T2" fmla="*/ 0 w 46038"/>
              <a:gd name="T3" fmla="*/ 2147483647 h 104"/>
              <a:gd name="T4" fmla="*/ 0 w 46038"/>
              <a:gd name="T5" fmla="*/ 2147483647 h 104"/>
              <a:gd name="T6" fmla="*/ 0 60000 65536"/>
              <a:gd name="T7" fmla="*/ 0 60000 65536"/>
              <a:gd name="T8" fmla="*/ 0 60000 65536"/>
              <a:gd name="T9" fmla="*/ 0 w 46038"/>
              <a:gd name="T10" fmla="*/ 0 h 104"/>
              <a:gd name="T11" fmla="*/ 46038 w 46038"/>
              <a:gd name="T12" fmla="*/ 104 h 104"/>
            </a:gdLst>
            <a:ahLst/>
            <a:cxnLst>
              <a:cxn ang="T6">
                <a:pos x="T0" y="T1"/>
              </a:cxn>
              <a:cxn ang="T7">
                <a:pos x="T2" y="T3"/>
              </a:cxn>
              <a:cxn ang="T8">
                <a:pos x="T4" y="T5"/>
              </a:cxn>
            </a:cxnLst>
            <a:rect l="T9" t="T10" r="T11" b="T12"/>
            <a:pathLst>
              <a:path w="46038"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33" name="Freeform 1042"/>
          <p:cNvSpPr>
            <a:spLocks/>
          </p:cNvSpPr>
          <p:nvPr/>
        </p:nvSpPr>
        <p:spPr bwMode="auto">
          <a:xfrm>
            <a:off x="7943145" y="5538791"/>
            <a:ext cx="40922" cy="88900"/>
          </a:xfrm>
          <a:custGeom>
            <a:avLst/>
            <a:gdLst>
              <a:gd name="T0" fmla="*/ 0 w 46037"/>
              <a:gd name="T1" fmla="*/ 0 h 104"/>
              <a:gd name="T2" fmla="*/ 0 w 46037"/>
              <a:gd name="T3" fmla="*/ 2147483647 h 104"/>
              <a:gd name="T4" fmla="*/ 0 w 46037"/>
              <a:gd name="T5" fmla="*/ 2147483647 h 104"/>
              <a:gd name="T6" fmla="*/ 0 60000 65536"/>
              <a:gd name="T7" fmla="*/ 0 60000 65536"/>
              <a:gd name="T8" fmla="*/ 0 60000 65536"/>
              <a:gd name="T9" fmla="*/ 0 w 46037"/>
              <a:gd name="T10" fmla="*/ 0 h 104"/>
              <a:gd name="T11" fmla="*/ 46037 w 46037"/>
              <a:gd name="T12" fmla="*/ 104 h 104"/>
            </a:gdLst>
            <a:ahLst/>
            <a:cxnLst>
              <a:cxn ang="T6">
                <a:pos x="T0" y="T1"/>
              </a:cxn>
              <a:cxn ang="T7">
                <a:pos x="T2" y="T3"/>
              </a:cxn>
              <a:cxn ang="T8">
                <a:pos x="T4" y="T5"/>
              </a:cxn>
            </a:cxnLst>
            <a:rect l="T9" t="T10" r="T11" b="T12"/>
            <a:pathLst>
              <a:path w="46037" h="104">
                <a:moveTo>
                  <a:pt x="0" y="0"/>
                </a:moveTo>
                <a:lnTo>
                  <a:pt x="0" y="99"/>
                </a:lnTo>
                <a:lnTo>
                  <a:pt x="0" y="10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a:endParaRPr lang="fr-FR" sz="2400">
              <a:solidFill>
                <a:srgbClr val="000066"/>
              </a:solidFill>
              <a:latin typeface="Verdana" pitchFamily="34" charset="0"/>
              <a:cs typeface="Arial" pitchFamily="34" charset="0"/>
            </a:endParaRPr>
          </a:p>
        </p:txBody>
      </p:sp>
      <p:sp>
        <p:nvSpPr>
          <p:cNvPr id="9234" name="Rectangle 1043"/>
          <p:cNvSpPr>
            <a:spLocks noChangeArrowheads="1"/>
          </p:cNvSpPr>
          <p:nvPr/>
        </p:nvSpPr>
        <p:spPr bwMode="auto">
          <a:xfrm>
            <a:off x="2630334" y="5676965"/>
            <a:ext cx="602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20%</a:t>
            </a:r>
            <a:endParaRPr lang="fr-FR" altLang="en-US" sz="2000">
              <a:solidFill>
                <a:srgbClr val="000066"/>
              </a:solidFill>
            </a:endParaRPr>
          </a:p>
        </p:txBody>
      </p:sp>
      <p:sp>
        <p:nvSpPr>
          <p:cNvPr id="9235" name="Rectangle 1044"/>
          <p:cNvSpPr>
            <a:spLocks noChangeArrowheads="1"/>
          </p:cNvSpPr>
          <p:nvPr/>
        </p:nvSpPr>
        <p:spPr bwMode="auto">
          <a:xfrm>
            <a:off x="3918743" y="5676965"/>
            <a:ext cx="602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40%</a:t>
            </a:r>
            <a:endParaRPr lang="fr-FR" altLang="en-US" sz="2000">
              <a:solidFill>
                <a:srgbClr val="000066"/>
              </a:solidFill>
            </a:endParaRPr>
          </a:p>
        </p:txBody>
      </p:sp>
      <p:sp>
        <p:nvSpPr>
          <p:cNvPr id="9236" name="Rectangle 1045"/>
          <p:cNvSpPr>
            <a:spLocks noChangeArrowheads="1"/>
          </p:cNvSpPr>
          <p:nvPr/>
        </p:nvSpPr>
        <p:spPr bwMode="auto">
          <a:xfrm>
            <a:off x="5205616" y="5676965"/>
            <a:ext cx="602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60%</a:t>
            </a:r>
            <a:endParaRPr lang="fr-FR" altLang="en-US" sz="2000">
              <a:solidFill>
                <a:srgbClr val="000066"/>
              </a:solidFill>
            </a:endParaRPr>
          </a:p>
        </p:txBody>
      </p:sp>
      <p:sp>
        <p:nvSpPr>
          <p:cNvPr id="9237" name="Rectangle 1046"/>
          <p:cNvSpPr>
            <a:spLocks noChangeArrowheads="1"/>
          </p:cNvSpPr>
          <p:nvPr/>
        </p:nvSpPr>
        <p:spPr bwMode="auto">
          <a:xfrm>
            <a:off x="6493938" y="5676965"/>
            <a:ext cx="602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80%</a:t>
            </a:r>
            <a:endParaRPr lang="fr-FR" altLang="en-US" sz="2000">
              <a:solidFill>
                <a:srgbClr val="000066"/>
              </a:solidFill>
            </a:endParaRPr>
          </a:p>
        </p:txBody>
      </p:sp>
      <p:sp>
        <p:nvSpPr>
          <p:cNvPr id="9238" name="Rectangle 1047"/>
          <p:cNvSpPr>
            <a:spLocks noChangeArrowheads="1"/>
          </p:cNvSpPr>
          <p:nvPr/>
        </p:nvSpPr>
        <p:spPr bwMode="auto">
          <a:xfrm>
            <a:off x="7724423" y="5676965"/>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100 %</a:t>
            </a:r>
            <a:endParaRPr lang="fr-FR" altLang="en-US" sz="2000">
              <a:solidFill>
                <a:srgbClr val="000066"/>
              </a:solidFill>
            </a:endParaRPr>
          </a:p>
        </p:txBody>
      </p:sp>
      <p:sp>
        <p:nvSpPr>
          <p:cNvPr id="9239" name="Rectangle 1048"/>
          <p:cNvSpPr>
            <a:spLocks noChangeArrowheads="1"/>
          </p:cNvSpPr>
          <p:nvPr/>
        </p:nvSpPr>
        <p:spPr bwMode="auto">
          <a:xfrm>
            <a:off x="1212145" y="3586222"/>
            <a:ext cx="163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5</a:t>
            </a:r>
            <a:endParaRPr lang="fr-FR" altLang="en-US" sz="2000">
              <a:solidFill>
                <a:srgbClr val="000066"/>
              </a:solidFill>
            </a:endParaRPr>
          </a:p>
        </p:txBody>
      </p:sp>
      <p:sp>
        <p:nvSpPr>
          <p:cNvPr id="9240" name="Rectangle 1049"/>
          <p:cNvSpPr>
            <a:spLocks noChangeArrowheads="1"/>
          </p:cNvSpPr>
          <p:nvPr/>
        </p:nvSpPr>
        <p:spPr bwMode="auto">
          <a:xfrm>
            <a:off x="1135971" y="1852668"/>
            <a:ext cx="327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FR" altLang="en-US" sz="2000">
                <a:solidFill>
                  <a:srgbClr val="000000"/>
                </a:solidFill>
              </a:rPr>
              <a:t>10</a:t>
            </a:r>
            <a:endParaRPr lang="fr-FR" altLang="en-US" sz="2000">
              <a:solidFill>
                <a:srgbClr val="000066"/>
              </a:solidFill>
            </a:endParaRPr>
          </a:p>
        </p:txBody>
      </p:sp>
      <p:grpSp>
        <p:nvGrpSpPr>
          <p:cNvPr id="9241" name="Group 1050"/>
          <p:cNvGrpSpPr>
            <a:grpSpLocks/>
          </p:cNvGrpSpPr>
          <p:nvPr/>
        </p:nvGrpSpPr>
        <p:grpSpPr bwMode="auto">
          <a:xfrm>
            <a:off x="4600228" y="4641903"/>
            <a:ext cx="2277533" cy="565151"/>
            <a:chOff x="3260" y="2924"/>
            <a:chExt cx="1614" cy="356"/>
          </a:xfrm>
        </p:grpSpPr>
        <p:sp>
          <p:nvSpPr>
            <p:cNvPr id="9264" name="Oval 1051"/>
            <p:cNvSpPr>
              <a:spLocks noChangeArrowheads="1"/>
            </p:cNvSpPr>
            <p:nvPr/>
          </p:nvSpPr>
          <p:spPr bwMode="auto">
            <a:xfrm>
              <a:off x="3260" y="3205"/>
              <a:ext cx="72" cy="75"/>
            </a:xfrm>
            <a:prstGeom prst="ellipse">
              <a:avLst/>
            </a:prstGeom>
            <a:solidFill>
              <a:srgbClr val="FF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65" name="Oval 1052"/>
            <p:cNvSpPr>
              <a:spLocks noChangeArrowheads="1"/>
            </p:cNvSpPr>
            <p:nvPr/>
          </p:nvSpPr>
          <p:spPr bwMode="auto">
            <a:xfrm>
              <a:off x="4802" y="2987"/>
              <a:ext cx="72" cy="74"/>
            </a:xfrm>
            <a:prstGeom prst="ellipse">
              <a:avLst/>
            </a:prstGeom>
            <a:solidFill>
              <a:srgbClr val="FF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66" name="Text Box 1053"/>
            <p:cNvSpPr txBox="1">
              <a:spLocks noChangeArrowheads="1"/>
            </p:cNvSpPr>
            <p:nvPr/>
          </p:nvSpPr>
          <p:spPr bwMode="auto">
            <a:xfrm>
              <a:off x="3388" y="2924"/>
              <a:ext cx="14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FF0033"/>
                  </a:solidFill>
                </a:rPr>
                <a:t>TPN long-term</a:t>
              </a:r>
              <a:endParaRPr lang="fr-FR" altLang="en-US" sz="2000">
                <a:solidFill>
                  <a:srgbClr val="FF0033"/>
                </a:solidFill>
              </a:endParaRPr>
            </a:p>
          </p:txBody>
        </p:sp>
      </p:grpSp>
      <p:grpSp>
        <p:nvGrpSpPr>
          <p:cNvPr id="9242" name="Group 1054"/>
          <p:cNvGrpSpPr>
            <a:grpSpLocks/>
          </p:cNvGrpSpPr>
          <p:nvPr/>
        </p:nvGrpSpPr>
        <p:grpSpPr bwMode="auto">
          <a:xfrm>
            <a:off x="3258256" y="4106929"/>
            <a:ext cx="3917246" cy="663575"/>
            <a:chOff x="2309" y="2587"/>
            <a:chExt cx="2776" cy="418"/>
          </a:xfrm>
        </p:grpSpPr>
        <p:sp>
          <p:nvSpPr>
            <p:cNvPr id="9262" name="Oval 1055"/>
            <p:cNvSpPr>
              <a:spLocks noChangeArrowheads="1"/>
            </p:cNvSpPr>
            <p:nvPr/>
          </p:nvSpPr>
          <p:spPr bwMode="auto">
            <a:xfrm>
              <a:off x="2309" y="2931"/>
              <a:ext cx="73" cy="7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63" name="Text Box 1056"/>
            <p:cNvSpPr txBox="1">
              <a:spLocks noChangeArrowheads="1"/>
            </p:cNvSpPr>
            <p:nvPr/>
          </p:nvSpPr>
          <p:spPr bwMode="auto">
            <a:xfrm>
              <a:off x="2351" y="2587"/>
              <a:ext cx="273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800080"/>
                  </a:solidFill>
                </a:rPr>
                <a:t>Left ventricular assist device</a:t>
              </a:r>
              <a:endParaRPr lang="fr-FR" altLang="en-US" sz="2000">
                <a:solidFill>
                  <a:srgbClr val="800080"/>
                </a:solidFill>
              </a:endParaRPr>
            </a:p>
          </p:txBody>
        </p:sp>
      </p:grpSp>
      <p:grpSp>
        <p:nvGrpSpPr>
          <p:cNvPr id="9243" name="Group 1057"/>
          <p:cNvGrpSpPr>
            <a:grpSpLocks/>
          </p:cNvGrpSpPr>
          <p:nvPr/>
        </p:nvGrpSpPr>
        <p:grpSpPr bwMode="auto">
          <a:xfrm>
            <a:off x="2094101" y="3411537"/>
            <a:ext cx="3534833" cy="577851"/>
            <a:chOff x="1484" y="2149"/>
            <a:chExt cx="2505" cy="364"/>
          </a:xfrm>
        </p:grpSpPr>
        <p:sp>
          <p:nvSpPr>
            <p:cNvPr id="9260" name="Oval 1058"/>
            <p:cNvSpPr>
              <a:spLocks noChangeArrowheads="1"/>
            </p:cNvSpPr>
            <p:nvPr/>
          </p:nvSpPr>
          <p:spPr bwMode="auto">
            <a:xfrm>
              <a:off x="1484" y="2439"/>
              <a:ext cx="72" cy="74"/>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61" name="Text Box 1059"/>
            <p:cNvSpPr txBox="1">
              <a:spLocks noChangeArrowheads="1"/>
            </p:cNvSpPr>
            <p:nvPr/>
          </p:nvSpPr>
          <p:spPr bwMode="auto">
            <a:xfrm>
              <a:off x="1531" y="2149"/>
              <a:ext cx="24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FF9933"/>
                  </a:solidFill>
                </a:rPr>
                <a:t>Intra-aortic ballon pumps</a:t>
              </a:r>
              <a:endParaRPr lang="fr-FR" altLang="en-US" sz="2000">
                <a:solidFill>
                  <a:srgbClr val="FF9933"/>
                </a:solidFill>
              </a:endParaRPr>
            </a:p>
          </p:txBody>
        </p:sp>
      </p:grpSp>
      <p:grpSp>
        <p:nvGrpSpPr>
          <p:cNvPr id="9244" name="Group 1060"/>
          <p:cNvGrpSpPr>
            <a:grpSpLocks/>
          </p:cNvGrpSpPr>
          <p:nvPr/>
        </p:nvGrpSpPr>
        <p:grpSpPr bwMode="auto">
          <a:xfrm>
            <a:off x="2054579" y="2225893"/>
            <a:ext cx="2619022" cy="450851"/>
            <a:chOff x="1456" y="1402"/>
            <a:chExt cx="1856" cy="284"/>
          </a:xfrm>
        </p:grpSpPr>
        <p:sp>
          <p:nvSpPr>
            <p:cNvPr id="9258" name="Oval 1061"/>
            <p:cNvSpPr>
              <a:spLocks noChangeArrowheads="1"/>
            </p:cNvSpPr>
            <p:nvPr/>
          </p:nvSpPr>
          <p:spPr bwMode="auto">
            <a:xfrm>
              <a:off x="1456" y="1612"/>
              <a:ext cx="72" cy="7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9" name="Text Box 1062"/>
            <p:cNvSpPr txBox="1">
              <a:spLocks noChangeArrowheads="1"/>
            </p:cNvSpPr>
            <p:nvPr/>
          </p:nvSpPr>
          <p:spPr bwMode="auto">
            <a:xfrm>
              <a:off x="1574" y="1402"/>
              <a:ext cx="17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000000"/>
                  </a:solidFill>
                </a:rPr>
                <a:t>Dialysis catheters</a:t>
              </a:r>
              <a:endParaRPr lang="fr-FR" altLang="en-US" sz="2000">
                <a:solidFill>
                  <a:srgbClr val="000000"/>
                </a:solidFill>
              </a:endParaRPr>
            </a:p>
          </p:txBody>
        </p:sp>
      </p:grpSp>
      <p:grpSp>
        <p:nvGrpSpPr>
          <p:cNvPr id="9245" name="Group 1063"/>
          <p:cNvGrpSpPr>
            <a:grpSpLocks/>
          </p:cNvGrpSpPr>
          <p:nvPr/>
        </p:nvGrpSpPr>
        <p:grpSpPr bwMode="auto">
          <a:xfrm>
            <a:off x="1834446" y="4300869"/>
            <a:ext cx="962378" cy="400051"/>
            <a:chOff x="1300" y="2709"/>
            <a:chExt cx="682" cy="252"/>
          </a:xfrm>
        </p:grpSpPr>
        <p:sp>
          <p:nvSpPr>
            <p:cNvPr id="9255" name="Oval 1064"/>
            <p:cNvSpPr>
              <a:spLocks noChangeArrowheads="1"/>
            </p:cNvSpPr>
            <p:nvPr/>
          </p:nvSpPr>
          <p:spPr bwMode="auto">
            <a:xfrm>
              <a:off x="1346" y="2883"/>
              <a:ext cx="72" cy="74"/>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6" name="Oval 1065"/>
            <p:cNvSpPr>
              <a:spLocks noChangeArrowheads="1"/>
            </p:cNvSpPr>
            <p:nvPr/>
          </p:nvSpPr>
          <p:spPr bwMode="auto">
            <a:xfrm>
              <a:off x="1300" y="2768"/>
              <a:ext cx="72"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7" name="Text Box 1066"/>
            <p:cNvSpPr txBox="1">
              <a:spLocks noChangeArrowheads="1"/>
            </p:cNvSpPr>
            <p:nvPr/>
          </p:nvSpPr>
          <p:spPr bwMode="auto">
            <a:xfrm>
              <a:off x="1473" y="2709"/>
              <a:ext cx="5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008000"/>
                  </a:solidFill>
                </a:rPr>
                <a:t>CVC</a:t>
              </a:r>
              <a:endParaRPr lang="fr-FR" altLang="en-US" sz="2000">
                <a:solidFill>
                  <a:srgbClr val="008000"/>
                </a:solidFill>
              </a:endParaRPr>
            </a:p>
          </p:txBody>
        </p:sp>
      </p:grpSp>
      <p:grpSp>
        <p:nvGrpSpPr>
          <p:cNvPr id="9246" name="Group 1067"/>
          <p:cNvGrpSpPr>
            <a:grpSpLocks/>
          </p:cNvGrpSpPr>
          <p:nvPr/>
        </p:nvGrpSpPr>
        <p:grpSpPr bwMode="auto">
          <a:xfrm>
            <a:off x="1627012" y="4827917"/>
            <a:ext cx="2582334" cy="400051"/>
            <a:chOff x="1153" y="3041"/>
            <a:chExt cx="1830" cy="252"/>
          </a:xfrm>
        </p:grpSpPr>
        <p:sp>
          <p:nvSpPr>
            <p:cNvPr id="9253" name="Oval 1068"/>
            <p:cNvSpPr>
              <a:spLocks noChangeArrowheads="1"/>
            </p:cNvSpPr>
            <p:nvPr/>
          </p:nvSpPr>
          <p:spPr bwMode="auto">
            <a:xfrm>
              <a:off x="1153" y="3138"/>
              <a:ext cx="75" cy="7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4" name="Text Box 1069"/>
            <p:cNvSpPr txBox="1">
              <a:spLocks noChangeArrowheads="1"/>
            </p:cNvSpPr>
            <p:nvPr/>
          </p:nvSpPr>
          <p:spPr bwMode="auto">
            <a:xfrm>
              <a:off x="1273" y="3041"/>
              <a:ext cx="17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0000FF"/>
                  </a:solidFill>
                </a:rPr>
                <a:t>Arterial catheters</a:t>
              </a:r>
              <a:endParaRPr lang="fr-FR" altLang="en-US" sz="2000">
                <a:solidFill>
                  <a:srgbClr val="0000FF"/>
                </a:solidFill>
              </a:endParaRPr>
            </a:p>
          </p:txBody>
        </p:sp>
      </p:grpSp>
      <p:grpSp>
        <p:nvGrpSpPr>
          <p:cNvPr id="9247" name="Group 1070"/>
          <p:cNvGrpSpPr>
            <a:grpSpLocks/>
          </p:cNvGrpSpPr>
          <p:nvPr/>
        </p:nvGrpSpPr>
        <p:grpSpPr bwMode="auto">
          <a:xfrm>
            <a:off x="1584678" y="5145417"/>
            <a:ext cx="1727200" cy="400051"/>
            <a:chOff x="1123" y="3241"/>
            <a:chExt cx="1224" cy="252"/>
          </a:xfrm>
        </p:grpSpPr>
        <p:sp>
          <p:nvSpPr>
            <p:cNvPr id="9250" name="Oval 1071"/>
            <p:cNvSpPr>
              <a:spLocks noChangeArrowheads="1"/>
            </p:cNvSpPr>
            <p:nvPr/>
          </p:nvSpPr>
          <p:spPr bwMode="auto">
            <a:xfrm>
              <a:off x="1123" y="3380"/>
              <a:ext cx="72" cy="75"/>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1" name="Oval 1072"/>
            <p:cNvSpPr>
              <a:spLocks noChangeArrowheads="1"/>
            </p:cNvSpPr>
            <p:nvPr/>
          </p:nvSpPr>
          <p:spPr bwMode="auto">
            <a:xfrm>
              <a:off x="1214" y="3412"/>
              <a:ext cx="72" cy="75"/>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sp>
          <p:nvSpPr>
            <p:cNvPr id="9252" name="Text Box 1073"/>
            <p:cNvSpPr txBox="1">
              <a:spLocks noChangeArrowheads="1"/>
            </p:cNvSpPr>
            <p:nvPr/>
          </p:nvSpPr>
          <p:spPr bwMode="auto">
            <a:xfrm>
              <a:off x="1307" y="3241"/>
              <a:ext cx="10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2000">
                  <a:solidFill>
                    <a:srgbClr val="0099CC"/>
                  </a:solidFill>
                </a:rPr>
                <a:t>Peripheral</a:t>
              </a:r>
              <a:endParaRPr lang="fr-FR" altLang="en-US" sz="2000">
                <a:solidFill>
                  <a:srgbClr val="0099CC"/>
                </a:solidFill>
              </a:endParaRPr>
            </a:p>
          </p:txBody>
        </p:sp>
      </p:grpSp>
      <p:sp>
        <p:nvSpPr>
          <p:cNvPr id="9248" name="Text Box 1075"/>
          <p:cNvSpPr txBox="1">
            <a:spLocks noChangeArrowheads="1"/>
          </p:cNvSpPr>
          <p:nvPr/>
        </p:nvSpPr>
        <p:spPr bwMode="auto">
          <a:xfrm>
            <a:off x="4837290" y="6458016"/>
            <a:ext cx="472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1400" i="1">
                <a:solidFill>
                  <a:srgbClr val="000000"/>
                </a:solidFill>
              </a:rPr>
              <a:t>Maki DG, et al. Mayo Clin Proc. 2006;81:1159-71.</a:t>
            </a:r>
            <a:endParaRPr lang="fr-FR" altLang="en-US" sz="1400" i="1">
              <a:solidFill>
                <a:srgbClr val="000000"/>
              </a:solidFill>
            </a:endParaRPr>
          </a:p>
        </p:txBody>
      </p:sp>
      <p:sp>
        <p:nvSpPr>
          <p:cNvPr id="9249" name="Rectangle 1076"/>
          <p:cNvSpPr>
            <a:spLocks noChangeArrowheads="1"/>
          </p:cNvSpPr>
          <p:nvPr/>
        </p:nvSpPr>
        <p:spPr bwMode="auto">
          <a:xfrm>
            <a:off x="1233950" y="231799"/>
            <a:ext cx="6490559"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3600" dirty="0" smtClean="0"/>
              <a:t>Infections liées au cathéter</a:t>
            </a:r>
            <a:endParaRPr lang="fr-FR" altLang="en-US" sz="3600" dirty="0"/>
          </a:p>
        </p:txBody>
      </p:sp>
    </p:spTree>
    <p:extLst>
      <p:ext uri="{BB962C8B-B14F-4D97-AF65-F5344CB8AC3E}">
        <p14:creationId xmlns:p14="http://schemas.microsoft.com/office/powerpoint/2010/main" val="36504099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2447940" y="188913"/>
            <a:ext cx="6696075" cy="609600"/>
          </a:xfrm>
        </p:spPr>
        <p:txBody>
          <a:bodyPr/>
          <a:lstStyle/>
          <a:p>
            <a:pPr eaLnBrk="1" hangingPunct="1"/>
            <a:r>
              <a:rPr lang="fr-FR" altLang="fr-FR" sz="4000" dirty="0" smtClean="0">
                <a:solidFill>
                  <a:schemeClr val="accent6">
                    <a:lumMod val="50000"/>
                  </a:schemeClr>
                </a:solidFill>
                <a:latin typeface="Arial" panose="020B0604020202020204" pitchFamily="34" charset="0"/>
                <a:cs typeface="Arial" panose="020B0604020202020204" pitchFamily="34" charset="0"/>
              </a:rPr>
              <a:t>5 intervention successives	</a:t>
            </a:r>
            <a:endParaRPr lang="fr-FR" altLang="fr-FR" sz="2000" dirty="0" smtClean="0">
              <a:solidFill>
                <a:schemeClr val="accent6">
                  <a:lumMod val="50000"/>
                </a:schemeClr>
              </a:solidFill>
              <a:latin typeface="Arial" panose="020B0604020202020204" pitchFamily="34" charset="0"/>
              <a:cs typeface="Arial" panose="020B0604020202020204" pitchFamily="34" charset="0"/>
            </a:endParaRPr>
          </a:p>
        </p:txBody>
      </p:sp>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l="3000" t="12000" r="34500" b="28667"/>
          <a:stretch>
            <a:fillRect/>
          </a:stretch>
        </p:blipFill>
        <p:spPr bwMode="auto">
          <a:xfrm>
            <a:off x="35" y="2576579"/>
            <a:ext cx="6011863"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8548" name="Line 4"/>
          <p:cNvSpPr>
            <a:spLocks noChangeShapeType="1"/>
          </p:cNvSpPr>
          <p:nvPr/>
        </p:nvSpPr>
        <p:spPr bwMode="auto">
          <a:xfrm flipH="1">
            <a:off x="5940425" y="4797425"/>
            <a:ext cx="304800" cy="8382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algn="l" eaLnBrk="1" hangingPunct="1"/>
            <a:endParaRPr lang="fr-FR" sz="2400">
              <a:solidFill>
                <a:srgbClr val="000000"/>
              </a:solidFill>
              <a:latin typeface="Arial" charset="0"/>
            </a:endParaRPr>
          </a:p>
        </p:txBody>
      </p:sp>
      <p:sp>
        <p:nvSpPr>
          <p:cNvPr id="108549" name="Text Box 6"/>
          <p:cNvSpPr txBox="1">
            <a:spLocks noChangeArrowheads="1"/>
          </p:cNvSpPr>
          <p:nvPr/>
        </p:nvSpPr>
        <p:spPr bwMode="auto">
          <a:xfrm>
            <a:off x="179388" y="836621"/>
            <a:ext cx="7345362" cy="1631216"/>
          </a:xfrm>
          <a:prstGeom prst="rect">
            <a:avLst/>
          </a:prstGeom>
          <a:solidFill>
            <a:srgbClr val="CC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AutoNum type="arabicPeriod"/>
            </a:pPr>
            <a:r>
              <a:rPr lang="fr-FR" altLang="fr-FR" sz="2000" dirty="0">
                <a:solidFill>
                  <a:srgbClr val="FFFFFF"/>
                </a:solidFill>
                <a:latin typeface="Arial" charset="0"/>
              </a:rPr>
              <a:t>Formation du personnel (opérateurs)</a:t>
            </a:r>
          </a:p>
          <a:p>
            <a:pPr algn="l">
              <a:spcBef>
                <a:spcPct val="0"/>
              </a:spcBef>
              <a:buFontTx/>
              <a:buAutoNum type="arabicPeriod"/>
            </a:pPr>
            <a:r>
              <a:rPr lang="fr-FR" altLang="fr-FR" sz="2000" dirty="0">
                <a:solidFill>
                  <a:srgbClr val="FFFFFF"/>
                </a:solidFill>
                <a:latin typeface="Arial" charset="0"/>
              </a:rPr>
              <a:t>Chariot de pose du CVC</a:t>
            </a:r>
          </a:p>
          <a:p>
            <a:pPr algn="l">
              <a:spcBef>
                <a:spcPct val="0"/>
              </a:spcBef>
              <a:buFontTx/>
              <a:buAutoNum type="arabicPeriod"/>
            </a:pPr>
            <a:r>
              <a:rPr lang="fr-FR" altLang="fr-FR" sz="2000" dirty="0">
                <a:solidFill>
                  <a:srgbClr val="FFFFFF"/>
                </a:solidFill>
                <a:latin typeface="Arial" charset="0"/>
              </a:rPr>
              <a:t>Chaque jour : ablation possible du CVC ?</a:t>
            </a:r>
          </a:p>
          <a:p>
            <a:pPr algn="l">
              <a:spcBef>
                <a:spcPct val="0"/>
              </a:spcBef>
              <a:buFontTx/>
              <a:buAutoNum type="arabicPeriod"/>
            </a:pPr>
            <a:r>
              <a:rPr lang="fr-FR" altLang="fr-FR" sz="2000" dirty="0">
                <a:solidFill>
                  <a:srgbClr val="FFFFFF"/>
                </a:solidFill>
                <a:latin typeface="Arial" charset="0"/>
              </a:rPr>
              <a:t>Check-list pour la pose</a:t>
            </a:r>
          </a:p>
          <a:p>
            <a:pPr algn="l">
              <a:spcBef>
                <a:spcPct val="0"/>
              </a:spcBef>
              <a:buFontTx/>
              <a:buAutoNum type="arabicPeriod"/>
            </a:pPr>
            <a:r>
              <a:rPr lang="fr-FR" altLang="fr-FR" sz="2000" dirty="0">
                <a:solidFill>
                  <a:srgbClr val="FFFFFF"/>
                </a:solidFill>
                <a:latin typeface="Arial" charset="0"/>
              </a:rPr>
              <a:t>Autoriser l’infirmier à stopper la procédure si non respectée</a:t>
            </a:r>
          </a:p>
        </p:txBody>
      </p:sp>
      <p:sp>
        <p:nvSpPr>
          <p:cNvPr id="108550" name="Rectangle 7"/>
          <p:cNvSpPr>
            <a:spLocks noChangeArrowheads="1"/>
          </p:cNvSpPr>
          <p:nvPr/>
        </p:nvSpPr>
        <p:spPr bwMode="auto">
          <a:xfrm>
            <a:off x="5867412" y="6308727"/>
            <a:ext cx="3147015" cy="3693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r>
              <a:rPr lang="fr-FR" altLang="fr-FR" sz="1800" i="1">
                <a:solidFill>
                  <a:srgbClr val="000000"/>
                </a:solidFill>
                <a:latin typeface="Arial" charset="0"/>
              </a:rPr>
              <a:t>Berenholtz et al – CCM 2004</a:t>
            </a:r>
          </a:p>
        </p:txBody>
      </p:sp>
      <p:sp>
        <p:nvSpPr>
          <p:cNvPr id="108551" name="Line 8"/>
          <p:cNvSpPr>
            <a:spLocks noChangeShapeType="1"/>
          </p:cNvSpPr>
          <p:nvPr/>
        </p:nvSpPr>
        <p:spPr bwMode="auto">
          <a:xfrm flipV="1">
            <a:off x="4419600" y="4800600"/>
            <a:ext cx="1524000" cy="228600"/>
          </a:xfrm>
          <a:prstGeom prst="line">
            <a:avLst/>
          </a:prstGeom>
          <a:noFill/>
          <a:ln w="12700">
            <a:solidFill>
              <a:schemeClr val="folHlink"/>
            </a:solidFill>
            <a:round/>
            <a:headEnd type="triangle" w="med" len="med"/>
            <a:tailEnd/>
          </a:ln>
          <a:extLst>
            <a:ext uri="{909E8E84-426E-40DD-AFC4-6F175D3DCCD1}">
              <a14:hiddenFill xmlns:a14="http://schemas.microsoft.com/office/drawing/2010/main">
                <a:noFill/>
              </a14:hiddenFill>
            </a:ext>
          </a:extLst>
        </p:spPr>
        <p:txBody>
          <a:bodyPr/>
          <a:lstStyle/>
          <a:p>
            <a:pPr algn="l" eaLnBrk="1" hangingPunct="1"/>
            <a:endParaRPr lang="fr-FR" sz="2400">
              <a:solidFill>
                <a:srgbClr val="000000"/>
              </a:solidFill>
              <a:latin typeface="Arial" charset="0"/>
            </a:endParaRPr>
          </a:p>
        </p:txBody>
      </p:sp>
      <p:sp>
        <p:nvSpPr>
          <p:cNvPr id="249864" name="Rectangle 8"/>
          <p:cNvSpPr>
            <a:spLocks noChangeArrowheads="1"/>
          </p:cNvSpPr>
          <p:nvPr/>
        </p:nvSpPr>
        <p:spPr bwMode="auto">
          <a:xfrm>
            <a:off x="5726138" y="2708370"/>
            <a:ext cx="3417887" cy="1015663"/>
          </a:xfrm>
          <a:prstGeom prst="rect">
            <a:avLst/>
          </a:prstGeom>
          <a:solidFill>
            <a:srgbClr val="CCFFFF"/>
          </a:solidFill>
          <a:ln w="28575">
            <a:solidFill>
              <a:schemeClr val="tx2"/>
            </a:solidFill>
            <a:miter lim="800000"/>
            <a:headEnd/>
            <a:tailEnd/>
          </a:ln>
          <a:effectLst>
            <a:prstShdw prst="shdw17" dist="17961" dir="2700000">
              <a:schemeClr val="tx2">
                <a:gamma/>
                <a:shade val="60000"/>
                <a:invGamma/>
              </a:schemeClr>
            </a:prstShdw>
          </a:effectLst>
        </p:spPr>
        <p:txBody>
          <a:bodyPr>
            <a:spAutoFit/>
          </a:bodyPr>
          <a:lstStyle/>
          <a:p>
            <a:pPr algn="l">
              <a:defRPr/>
            </a:pPr>
            <a:r>
              <a:rPr lang="fr-FR">
                <a:solidFill>
                  <a:srgbClr val="000000"/>
                </a:solidFill>
                <a:latin typeface="Arial" charset="0"/>
              </a:rPr>
              <a:t>Bactériémie sur CVC durant les 16 mois suivants : 0.5 / 1000 jours CVC</a:t>
            </a:r>
          </a:p>
        </p:txBody>
      </p:sp>
      <p:sp>
        <p:nvSpPr>
          <p:cNvPr id="108553" name="Text Box 9"/>
          <p:cNvSpPr txBox="1">
            <a:spLocks noChangeArrowheads="1"/>
          </p:cNvSpPr>
          <p:nvPr/>
        </p:nvSpPr>
        <p:spPr bwMode="auto">
          <a:xfrm>
            <a:off x="6018582" y="4359276"/>
            <a:ext cx="712054" cy="400110"/>
          </a:xfrm>
          <a:prstGeom prst="rect">
            <a:avLst/>
          </a:prstGeom>
          <a:solidFill>
            <a:srgbClr val="FFFFCC"/>
          </a:solidFill>
          <a:ln w="38100">
            <a:solidFill>
              <a:srgbClr val="FF6600"/>
            </a:solidFill>
            <a:miter lim="800000"/>
            <a:headEnd/>
            <a:tailEnd/>
          </a:ln>
          <a:effectLst>
            <a:prstShdw prst="shdw17" dist="17961" dir="2700000">
              <a:srgbClr val="993D00"/>
            </a:prstShdw>
          </a:effec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fr-FR" sz="2000">
                <a:solidFill>
                  <a:srgbClr val="000000"/>
                </a:solidFill>
                <a:latin typeface="Arial" charset="0"/>
              </a:rPr>
              <a:t>Zéro</a:t>
            </a:r>
          </a:p>
        </p:txBody>
      </p:sp>
    </p:spTree>
    <p:extLst>
      <p:ext uri="{BB962C8B-B14F-4D97-AF65-F5344CB8AC3E}">
        <p14:creationId xmlns:p14="http://schemas.microsoft.com/office/powerpoint/2010/main" val="3727562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1219200"/>
            <a:ext cx="7772400" cy="1143000"/>
          </a:xfrm>
        </p:spPr>
        <p:txBody>
          <a:bodyPr/>
          <a:lstStyle/>
          <a:p>
            <a:pPr eaLnBrk="1" hangingPunct="1"/>
            <a:r>
              <a:rPr lang="fr-FR" altLang="fr-FR" sz="3600" smtClean="0">
                <a:solidFill>
                  <a:schemeClr val="accent2"/>
                </a:solidFill>
                <a:latin typeface="Arial" charset="0"/>
              </a:rPr>
              <a:t>Estimated savings</a:t>
            </a:r>
          </a:p>
        </p:txBody>
      </p:sp>
      <p:sp>
        <p:nvSpPr>
          <p:cNvPr id="109571" name="Rectangle 3"/>
          <p:cNvSpPr>
            <a:spLocks noGrp="1" noChangeArrowheads="1"/>
          </p:cNvSpPr>
          <p:nvPr>
            <p:ph type="body" idx="1"/>
          </p:nvPr>
        </p:nvSpPr>
        <p:spPr>
          <a:xfrm>
            <a:off x="685800" y="2743200"/>
            <a:ext cx="7772400" cy="3048000"/>
          </a:xfrm>
        </p:spPr>
        <p:txBody>
          <a:bodyPr/>
          <a:lstStyle/>
          <a:p>
            <a:pPr eaLnBrk="1" hangingPunct="1">
              <a:lnSpc>
                <a:spcPct val="80000"/>
              </a:lnSpc>
            </a:pPr>
            <a:r>
              <a:rPr lang="fr-FR" altLang="fr-FR" dirty="0" smtClean="0">
                <a:latin typeface="Arial" charset="0"/>
              </a:rPr>
              <a:t>43 ILC</a:t>
            </a:r>
          </a:p>
          <a:p>
            <a:pPr eaLnBrk="1" hangingPunct="1">
              <a:lnSpc>
                <a:spcPct val="80000"/>
              </a:lnSpc>
            </a:pPr>
            <a:r>
              <a:rPr lang="fr-FR" altLang="fr-FR" dirty="0" smtClean="0">
                <a:latin typeface="Arial" charset="0"/>
              </a:rPr>
              <a:t>8 (0-15) décès</a:t>
            </a:r>
          </a:p>
          <a:p>
            <a:pPr eaLnBrk="1" hangingPunct="1">
              <a:lnSpc>
                <a:spcPct val="80000"/>
              </a:lnSpc>
            </a:pPr>
            <a:r>
              <a:rPr lang="fr-FR" altLang="fr-FR" dirty="0" smtClean="0">
                <a:latin typeface="Arial" charset="0"/>
              </a:rPr>
              <a:t>1,9 (1,4-2,4) millions $ / an</a:t>
            </a:r>
          </a:p>
          <a:p>
            <a:pPr eaLnBrk="1" hangingPunct="1">
              <a:lnSpc>
                <a:spcPct val="80000"/>
              </a:lnSpc>
              <a:buFontTx/>
              <a:buNone/>
            </a:pPr>
            <a:endParaRPr lang="fr-FR" altLang="fr-FR" dirty="0">
              <a:latin typeface="Arial" charset="0"/>
            </a:endParaRPr>
          </a:p>
          <a:p>
            <a:pPr marL="0" indent="0" eaLnBrk="1" hangingPunct="1">
              <a:lnSpc>
                <a:spcPct val="80000"/>
              </a:lnSpc>
              <a:buFontTx/>
              <a:buNone/>
            </a:pPr>
            <a:r>
              <a:rPr lang="fr-FR" altLang="fr-FR" sz="2400" dirty="0" smtClean="0">
                <a:solidFill>
                  <a:schemeClr val="accent2"/>
                </a:solidFill>
                <a:latin typeface="Arial" charset="0"/>
              </a:rPr>
              <a:t>(au cours des 16 mois post-étude : 0,54 ILC/1000 JK dont aucune infection pendant une période de 9 mois)</a:t>
            </a:r>
          </a:p>
        </p:txBody>
      </p:sp>
    </p:spTree>
    <p:extLst>
      <p:ext uri="{BB962C8B-B14F-4D97-AF65-F5344CB8AC3E}">
        <p14:creationId xmlns:p14="http://schemas.microsoft.com/office/powerpoint/2010/main" val="1854533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47664" y="679472"/>
            <a:ext cx="5657850" cy="638175"/>
          </a:xfrm>
        </p:spPr>
        <p:txBody>
          <a:bodyPr/>
          <a:lstStyle/>
          <a:p>
            <a:pPr algn="ctr"/>
            <a:r>
              <a:rPr lang="en-GB" altLang="fr-FR" sz="4000" dirty="0" smtClean="0">
                <a:solidFill>
                  <a:srgbClr val="002060"/>
                </a:solidFill>
                <a:latin typeface="Calibri" panose="020F0502020204030204" pitchFamily="34" charset="0"/>
              </a:rPr>
              <a:t>Bundle to prevent CLABSI</a:t>
            </a:r>
            <a:endParaRPr lang="en-GB" altLang="fr-FR" sz="4000" dirty="0">
              <a:solidFill>
                <a:srgbClr val="002060"/>
              </a:solidFill>
              <a:latin typeface="Calibri" panose="020F0502020204030204" pitchFamily="34" charset="0"/>
            </a:endParaRPr>
          </a:p>
        </p:txBody>
      </p:sp>
      <p:sp>
        <p:nvSpPr>
          <p:cNvPr id="2" name="Espace réservé du contenu 1"/>
          <p:cNvSpPr>
            <a:spLocks noGrp="1"/>
          </p:cNvSpPr>
          <p:nvPr>
            <p:ph idx="1"/>
          </p:nvPr>
        </p:nvSpPr>
        <p:spPr>
          <a:xfrm>
            <a:off x="838200" y="1700811"/>
            <a:ext cx="7543800" cy="4457700"/>
          </a:xfrm>
        </p:spPr>
        <p:txBody>
          <a:bodyPr/>
          <a:lstStyle/>
          <a:p>
            <a:pPr marL="0" indent="0">
              <a:lnSpc>
                <a:spcPct val="150000"/>
              </a:lnSpc>
            </a:pPr>
            <a:r>
              <a:rPr lang="en-US" sz="2800" dirty="0">
                <a:solidFill>
                  <a:schemeClr val="bg1">
                    <a:lumMod val="75000"/>
                  </a:schemeClr>
                </a:solidFill>
                <a:latin typeface="Calibri" panose="020F0502020204030204" pitchFamily="34" charset="0"/>
              </a:rPr>
              <a:t/>
            </a:r>
            <a:br>
              <a:rPr lang="en-US" sz="2800" dirty="0">
                <a:solidFill>
                  <a:schemeClr val="bg1">
                    <a:lumMod val="75000"/>
                  </a:schemeClr>
                </a:solidFill>
                <a:latin typeface="Calibri" panose="020F0502020204030204" pitchFamily="34" charset="0"/>
              </a:rPr>
            </a:br>
            <a:endParaRPr lang="en-US" sz="2400" dirty="0">
              <a:solidFill>
                <a:schemeClr val="bg1">
                  <a:lumMod val="75000"/>
                </a:schemeClr>
              </a:solidFill>
              <a:latin typeface="Calibri" panose="020F0502020204030204" pitchFamily="34" charset="0"/>
            </a:endParaRPr>
          </a:p>
        </p:txBody>
      </p:sp>
      <p:sp>
        <p:nvSpPr>
          <p:cNvPr id="4" name="ZoneTexte 3"/>
          <p:cNvSpPr txBox="1"/>
          <p:nvPr/>
        </p:nvSpPr>
        <p:spPr>
          <a:xfrm>
            <a:off x="7067076" y="6442891"/>
            <a:ext cx="1890210" cy="369332"/>
          </a:xfrm>
          <a:prstGeom prst="rect">
            <a:avLst/>
          </a:prstGeom>
          <a:noFill/>
        </p:spPr>
        <p:txBody>
          <a:bodyPr wrap="square" rtlCol="0">
            <a:spAutoFit/>
          </a:bodyPr>
          <a:lstStyle/>
          <a:p>
            <a:pPr marL="363538" indent="-363538" eaLnBrk="1" fontAlgn="auto" hangingPunct="1">
              <a:spcBef>
                <a:spcPts val="0"/>
              </a:spcBef>
              <a:spcAft>
                <a:spcPts val="0"/>
              </a:spcAft>
            </a:pPr>
            <a:r>
              <a:rPr lang="fr-FR" sz="1800" i="1" dirty="0" err="1" smtClean="0">
                <a:solidFill>
                  <a:srgbClr val="FFFFFF">
                    <a:lumMod val="50000"/>
                  </a:srgbClr>
                </a:solidFill>
                <a:latin typeface="Arial"/>
              </a:rPr>
              <a:t>Ista</a:t>
            </a:r>
            <a:r>
              <a:rPr lang="fr-FR" sz="1800" i="1" dirty="0" smtClean="0">
                <a:solidFill>
                  <a:srgbClr val="FFFFFF">
                    <a:lumMod val="50000"/>
                  </a:srgbClr>
                </a:solidFill>
                <a:latin typeface="Arial"/>
              </a:rPr>
              <a:t> LID 2016</a:t>
            </a:r>
          </a:p>
        </p:txBody>
      </p:sp>
      <p:sp>
        <p:nvSpPr>
          <p:cNvPr id="8" name="Espace réservé du contenu 1"/>
          <p:cNvSpPr txBox="1">
            <a:spLocks/>
          </p:cNvSpPr>
          <p:nvPr/>
        </p:nvSpPr>
        <p:spPr bwMode="auto">
          <a:xfrm>
            <a:off x="838200" y="1556794"/>
            <a:ext cx="805428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a:lstStyle>
          <a:p>
            <a:pPr>
              <a:buFont typeface="Arial" panose="020B0604020202020204" pitchFamily="34" charset="0"/>
              <a:buChar char="•"/>
            </a:pPr>
            <a:r>
              <a:rPr lang="en-US" sz="2800" kern="0" dirty="0" smtClean="0">
                <a:solidFill>
                  <a:srgbClr val="002060"/>
                </a:solidFill>
                <a:latin typeface="Calibri" panose="020F0502020204030204" pitchFamily="34" charset="0"/>
              </a:rPr>
              <a:t>Effectiveness of central-line bundles (insertion/maintenance) to prevent CLABSI</a:t>
            </a:r>
            <a:r>
              <a:rPr lang="en-US" sz="2800" kern="0" dirty="0">
                <a:solidFill>
                  <a:srgbClr val="002060"/>
                </a:solidFill>
                <a:latin typeface="Calibri" panose="020F0502020204030204" pitchFamily="34" charset="0"/>
              </a:rPr>
              <a:t>: </a:t>
            </a:r>
            <a:r>
              <a:rPr lang="en-US" sz="2800" kern="0" dirty="0" smtClean="0">
                <a:solidFill>
                  <a:srgbClr val="002060"/>
                </a:solidFill>
                <a:latin typeface="Calibri" panose="020F0502020204030204" pitchFamily="34" charset="0"/>
              </a:rPr>
              <a:t>meta-analysis of </a:t>
            </a:r>
            <a:r>
              <a:rPr lang="en-US" sz="2800" kern="0" dirty="0">
                <a:solidFill>
                  <a:srgbClr val="002060"/>
                </a:solidFill>
                <a:latin typeface="Calibri" panose="020F0502020204030204" pitchFamily="34" charset="0"/>
              </a:rPr>
              <a:t>79 </a:t>
            </a:r>
            <a:r>
              <a:rPr lang="en-US" sz="2800" kern="0" dirty="0" smtClean="0">
                <a:solidFill>
                  <a:srgbClr val="002060"/>
                </a:solidFill>
                <a:latin typeface="Calibri" panose="020F0502020204030204" pitchFamily="34" charset="0"/>
              </a:rPr>
              <a:t>studies totalizing </a:t>
            </a:r>
            <a:r>
              <a:rPr lang="en-US" sz="2800" kern="0" dirty="0">
                <a:solidFill>
                  <a:srgbClr val="002060"/>
                </a:solidFill>
                <a:latin typeface="Calibri" panose="020F0502020204030204" pitchFamily="34" charset="0"/>
              </a:rPr>
              <a:t>2370 ICUs</a:t>
            </a:r>
          </a:p>
          <a:p>
            <a:pPr>
              <a:buFont typeface="Arial" panose="020B0604020202020204" pitchFamily="34" charset="0"/>
              <a:buChar char="•"/>
            </a:pPr>
            <a:endParaRPr lang="en-US" sz="2800" kern="0" dirty="0" smtClean="0">
              <a:solidFill>
                <a:srgbClr val="002060"/>
              </a:solidFill>
              <a:latin typeface="Calibri" panose="020F0502020204030204" pitchFamily="34" charset="0"/>
            </a:endParaRPr>
          </a:p>
        </p:txBody>
      </p:sp>
      <p:pic>
        <p:nvPicPr>
          <p:cNvPr id="5" name="Image 4"/>
          <p:cNvPicPr>
            <a:picLocks noChangeAspect="1"/>
          </p:cNvPicPr>
          <p:nvPr/>
        </p:nvPicPr>
        <p:blipFill>
          <a:blip r:embed="rId3"/>
          <a:stretch>
            <a:fillRect/>
          </a:stretch>
        </p:blipFill>
        <p:spPr>
          <a:xfrm>
            <a:off x="7622224" y="174627"/>
            <a:ext cx="1285875" cy="1143000"/>
          </a:xfrm>
          <a:prstGeom prst="rect">
            <a:avLst/>
          </a:prstGeom>
        </p:spPr>
      </p:pic>
      <p:sp>
        <p:nvSpPr>
          <p:cNvPr id="11" name="ZoneTexte 10"/>
          <p:cNvSpPr txBox="1"/>
          <p:nvPr/>
        </p:nvSpPr>
        <p:spPr>
          <a:xfrm>
            <a:off x="288310" y="2843714"/>
            <a:ext cx="953598" cy="646331"/>
          </a:xfrm>
          <a:prstGeom prst="rect">
            <a:avLst/>
          </a:prstGeom>
          <a:solidFill>
            <a:srgbClr val="002060"/>
          </a:solidFill>
        </p:spPr>
        <p:txBody>
          <a:bodyPr wrap="square" rtlCol="0">
            <a:spAutoFit/>
          </a:bodyPr>
          <a:lstStyle/>
          <a:p>
            <a:pPr marL="363538" indent="-363538" eaLnBrk="1" fontAlgn="auto" hangingPunct="1">
              <a:spcBef>
                <a:spcPts val="0"/>
              </a:spcBef>
              <a:spcAft>
                <a:spcPts val="0"/>
              </a:spcAft>
            </a:pPr>
            <a:r>
              <a:rPr lang="fr-FR" sz="1800" dirty="0" err="1" smtClean="0">
                <a:solidFill>
                  <a:srgbClr val="FFFFFF"/>
                </a:solidFill>
                <a:latin typeface="Arial"/>
              </a:rPr>
              <a:t>Overall</a:t>
            </a:r>
            <a:endParaRPr lang="fr-FR" sz="1800" dirty="0" smtClean="0">
              <a:solidFill>
                <a:srgbClr val="FFFFFF"/>
              </a:solidFill>
              <a:latin typeface="Arial"/>
            </a:endParaRPr>
          </a:p>
          <a:p>
            <a:pPr marL="363538" indent="-363538" eaLnBrk="1" fontAlgn="auto" hangingPunct="1">
              <a:spcBef>
                <a:spcPts val="0"/>
              </a:spcBef>
              <a:spcAft>
                <a:spcPts val="0"/>
              </a:spcAft>
            </a:pPr>
            <a:r>
              <a:rPr lang="fr-FR" sz="1800" dirty="0" smtClean="0">
                <a:solidFill>
                  <a:srgbClr val="FFFFFF"/>
                </a:solidFill>
                <a:latin typeface="Arial"/>
              </a:rPr>
              <a:t>N=79</a:t>
            </a:r>
          </a:p>
        </p:txBody>
      </p:sp>
      <p:sp>
        <p:nvSpPr>
          <p:cNvPr id="27" name="ZoneTexte 26"/>
          <p:cNvSpPr txBox="1"/>
          <p:nvPr/>
        </p:nvSpPr>
        <p:spPr>
          <a:xfrm>
            <a:off x="270030" y="3785698"/>
            <a:ext cx="953598" cy="646331"/>
          </a:xfrm>
          <a:prstGeom prst="rect">
            <a:avLst/>
          </a:prstGeom>
          <a:solidFill>
            <a:srgbClr val="002060"/>
          </a:solidFill>
        </p:spPr>
        <p:txBody>
          <a:bodyPr wrap="square" rtlCol="0">
            <a:spAutoFit/>
          </a:bodyPr>
          <a:lstStyle/>
          <a:p>
            <a:pPr marL="363538" indent="-363538" eaLnBrk="1" fontAlgn="auto" hangingPunct="1">
              <a:spcBef>
                <a:spcPts val="0"/>
              </a:spcBef>
              <a:spcAft>
                <a:spcPts val="0"/>
              </a:spcAft>
            </a:pPr>
            <a:r>
              <a:rPr lang="fr-FR" sz="1800" dirty="0" err="1" smtClean="0">
                <a:solidFill>
                  <a:srgbClr val="FFFFFF"/>
                </a:solidFill>
                <a:latin typeface="Arial"/>
              </a:rPr>
              <a:t>Adults</a:t>
            </a:r>
            <a:endParaRPr lang="fr-FR" sz="1800" dirty="0" smtClean="0">
              <a:solidFill>
                <a:srgbClr val="FFFFFF"/>
              </a:solidFill>
              <a:latin typeface="Arial"/>
            </a:endParaRPr>
          </a:p>
          <a:p>
            <a:pPr marL="363538" indent="-363538" eaLnBrk="1" fontAlgn="auto" hangingPunct="1">
              <a:spcBef>
                <a:spcPts val="0"/>
              </a:spcBef>
              <a:spcAft>
                <a:spcPts val="0"/>
              </a:spcAft>
            </a:pPr>
            <a:r>
              <a:rPr lang="fr-FR" sz="1800" dirty="0" smtClean="0">
                <a:solidFill>
                  <a:srgbClr val="FFFFFF"/>
                </a:solidFill>
                <a:latin typeface="Arial"/>
              </a:rPr>
              <a:t>N=53</a:t>
            </a:r>
          </a:p>
        </p:txBody>
      </p:sp>
      <p:pic>
        <p:nvPicPr>
          <p:cNvPr id="30" name="Image 29"/>
          <p:cNvPicPr>
            <a:picLocks noChangeAspect="1"/>
          </p:cNvPicPr>
          <p:nvPr/>
        </p:nvPicPr>
        <p:blipFill>
          <a:blip r:embed="rId4"/>
          <a:stretch>
            <a:fillRect/>
          </a:stretch>
        </p:blipFill>
        <p:spPr>
          <a:xfrm>
            <a:off x="1275597" y="2728056"/>
            <a:ext cx="3350419" cy="619125"/>
          </a:xfrm>
          <a:prstGeom prst="rect">
            <a:avLst/>
          </a:prstGeom>
          <a:ln>
            <a:solidFill>
              <a:srgbClr val="002060"/>
            </a:solidFill>
          </a:ln>
        </p:spPr>
      </p:pic>
      <p:pic>
        <p:nvPicPr>
          <p:cNvPr id="31" name="Image 30"/>
          <p:cNvPicPr>
            <a:picLocks noChangeAspect="1"/>
          </p:cNvPicPr>
          <p:nvPr/>
        </p:nvPicPr>
        <p:blipFill>
          <a:blip r:embed="rId5"/>
          <a:stretch>
            <a:fillRect/>
          </a:stretch>
        </p:blipFill>
        <p:spPr>
          <a:xfrm>
            <a:off x="1296212" y="3736047"/>
            <a:ext cx="3329839" cy="522801"/>
          </a:xfrm>
          <a:prstGeom prst="rect">
            <a:avLst/>
          </a:prstGeom>
          <a:ln>
            <a:solidFill>
              <a:srgbClr val="002060"/>
            </a:solidFill>
          </a:ln>
        </p:spPr>
      </p:pic>
      <p:pic>
        <p:nvPicPr>
          <p:cNvPr id="32" name="Image 31"/>
          <p:cNvPicPr>
            <a:picLocks noChangeAspect="1"/>
          </p:cNvPicPr>
          <p:nvPr/>
        </p:nvPicPr>
        <p:blipFill>
          <a:blip r:embed="rId6"/>
          <a:stretch>
            <a:fillRect/>
          </a:stretch>
        </p:blipFill>
        <p:spPr>
          <a:xfrm>
            <a:off x="1321305" y="4647703"/>
            <a:ext cx="3304737" cy="538728"/>
          </a:xfrm>
          <a:prstGeom prst="rect">
            <a:avLst/>
          </a:prstGeom>
          <a:ln>
            <a:solidFill>
              <a:srgbClr val="002060"/>
            </a:solidFill>
          </a:ln>
        </p:spPr>
      </p:pic>
      <p:sp>
        <p:nvSpPr>
          <p:cNvPr id="34" name="ZoneTexte 33"/>
          <p:cNvSpPr txBox="1"/>
          <p:nvPr/>
        </p:nvSpPr>
        <p:spPr>
          <a:xfrm>
            <a:off x="270030" y="4726893"/>
            <a:ext cx="953598" cy="646331"/>
          </a:xfrm>
          <a:prstGeom prst="rect">
            <a:avLst/>
          </a:prstGeom>
          <a:solidFill>
            <a:srgbClr val="002060"/>
          </a:solidFill>
        </p:spPr>
        <p:txBody>
          <a:bodyPr wrap="square" rtlCol="0">
            <a:spAutoFit/>
          </a:bodyPr>
          <a:lstStyle/>
          <a:p>
            <a:pPr marL="363538" indent="-363538" eaLnBrk="1" fontAlgn="auto" hangingPunct="1">
              <a:spcBef>
                <a:spcPts val="0"/>
              </a:spcBef>
              <a:spcAft>
                <a:spcPts val="0"/>
              </a:spcAft>
            </a:pPr>
            <a:r>
              <a:rPr lang="fr-FR" sz="1800" dirty="0" smtClean="0">
                <a:solidFill>
                  <a:srgbClr val="FFFFFF"/>
                </a:solidFill>
                <a:latin typeface="Arial"/>
              </a:rPr>
              <a:t>PICU</a:t>
            </a:r>
          </a:p>
          <a:p>
            <a:pPr marL="363538" indent="-363538" eaLnBrk="1" fontAlgn="auto" hangingPunct="1">
              <a:spcBef>
                <a:spcPts val="0"/>
              </a:spcBef>
              <a:spcAft>
                <a:spcPts val="0"/>
              </a:spcAft>
            </a:pPr>
            <a:r>
              <a:rPr lang="fr-FR" sz="1800" dirty="0" smtClean="0">
                <a:solidFill>
                  <a:srgbClr val="FFFFFF"/>
                </a:solidFill>
                <a:latin typeface="Arial"/>
              </a:rPr>
              <a:t>N=14</a:t>
            </a:r>
          </a:p>
        </p:txBody>
      </p:sp>
      <p:pic>
        <p:nvPicPr>
          <p:cNvPr id="33" name="Image 32"/>
          <p:cNvPicPr>
            <a:picLocks noChangeAspect="1"/>
          </p:cNvPicPr>
          <p:nvPr/>
        </p:nvPicPr>
        <p:blipFill>
          <a:blip r:embed="rId7"/>
          <a:stretch>
            <a:fillRect/>
          </a:stretch>
        </p:blipFill>
        <p:spPr>
          <a:xfrm>
            <a:off x="1296212" y="5547584"/>
            <a:ext cx="3329839" cy="541832"/>
          </a:xfrm>
          <a:prstGeom prst="rect">
            <a:avLst/>
          </a:prstGeom>
          <a:ln>
            <a:solidFill>
              <a:srgbClr val="002060"/>
            </a:solidFill>
          </a:ln>
        </p:spPr>
      </p:pic>
      <p:sp>
        <p:nvSpPr>
          <p:cNvPr id="36" name="ZoneTexte 35"/>
          <p:cNvSpPr txBox="1"/>
          <p:nvPr/>
        </p:nvSpPr>
        <p:spPr>
          <a:xfrm>
            <a:off x="270030" y="5631830"/>
            <a:ext cx="953598" cy="646331"/>
          </a:xfrm>
          <a:prstGeom prst="rect">
            <a:avLst/>
          </a:prstGeom>
          <a:solidFill>
            <a:srgbClr val="002060"/>
          </a:solidFill>
        </p:spPr>
        <p:txBody>
          <a:bodyPr wrap="square" rtlCol="0">
            <a:spAutoFit/>
          </a:bodyPr>
          <a:lstStyle/>
          <a:p>
            <a:pPr marL="363538" indent="-363538" eaLnBrk="1" fontAlgn="auto" hangingPunct="1">
              <a:spcBef>
                <a:spcPts val="0"/>
              </a:spcBef>
              <a:spcAft>
                <a:spcPts val="0"/>
              </a:spcAft>
            </a:pPr>
            <a:r>
              <a:rPr lang="fr-FR" sz="1800" dirty="0" smtClean="0">
                <a:solidFill>
                  <a:srgbClr val="FFFFFF"/>
                </a:solidFill>
                <a:latin typeface="Arial"/>
              </a:rPr>
              <a:t>NICU</a:t>
            </a:r>
          </a:p>
          <a:p>
            <a:pPr marL="363538" indent="-363538" eaLnBrk="1" fontAlgn="auto" hangingPunct="1">
              <a:spcBef>
                <a:spcPts val="0"/>
              </a:spcBef>
              <a:spcAft>
                <a:spcPts val="0"/>
              </a:spcAft>
            </a:pPr>
            <a:r>
              <a:rPr lang="fr-FR" sz="1800" dirty="0" smtClean="0">
                <a:solidFill>
                  <a:srgbClr val="FFFFFF"/>
                </a:solidFill>
                <a:latin typeface="Arial"/>
              </a:rPr>
              <a:t>N=14</a:t>
            </a:r>
          </a:p>
        </p:txBody>
      </p:sp>
      <p:cxnSp>
        <p:nvCxnSpPr>
          <p:cNvPr id="39" name="Connecteur droit avec flèche 38"/>
          <p:cNvCxnSpPr/>
          <p:nvPr/>
        </p:nvCxnSpPr>
        <p:spPr bwMode="auto">
          <a:xfrm flipH="1">
            <a:off x="2077252" y="6266427"/>
            <a:ext cx="766556" cy="9348"/>
          </a:xfrm>
          <a:prstGeom prst="straightConnector1">
            <a:avLst/>
          </a:prstGeom>
          <a:solidFill>
            <a:schemeClr val="accent1"/>
          </a:solidFill>
          <a:ln w="38100" cap="flat" cmpd="sng" algn="ctr">
            <a:solidFill>
              <a:srgbClr val="002060"/>
            </a:solidFill>
            <a:prstDash val="solid"/>
            <a:round/>
            <a:headEnd type="none" w="med" len="med"/>
            <a:tailEnd type="triangle"/>
          </a:ln>
          <a:effectLst/>
        </p:spPr>
      </p:cxnSp>
      <p:cxnSp>
        <p:nvCxnSpPr>
          <p:cNvPr id="41" name="Connecteur droit avec flèche 40"/>
          <p:cNvCxnSpPr/>
          <p:nvPr/>
        </p:nvCxnSpPr>
        <p:spPr bwMode="auto">
          <a:xfrm flipV="1">
            <a:off x="3275858" y="6275773"/>
            <a:ext cx="756084" cy="427"/>
          </a:xfrm>
          <a:prstGeom prst="straightConnector1">
            <a:avLst/>
          </a:prstGeom>
          <a:solidFill>
            <a:schemeClr val="accent1"/>
          </a:solidFill>
          <a:ln w="38100" cap="flat" cmpd="sng" algn="ctr">
            <a:solidFill>
              <a:srgbClr val="002060"/>
            </a:solidFill>
            <a:prstDash val="solid"/>
            <a:round/>
            <a:headEnd type="none" w="med" len="med"/>
            <a:tailEnd type="triangle"/>
          </a:ln>
          <a:effectLst/>
        </p:spPr>
      </p:cxnSp>
      <p:sp>
        <p:nvSpPr>
          <p:cNvPr id="43" name="Rectangle 42"/>
          <p:cNvSpPr/>
          <p:nvPr/>
        </p:nvSpPr>
        <p:spPr>
          <a:xfrm>
            <a:off x="1310696" y="6429990"/>
            <a:ext cx="2313454" cy="338554"/>
          </a:xfrm>
          <a:prstGeom prst="rect">
            <a:avLst/>
          </a:prstGeom>
        </p:spPr>
        <p:txBody>
          <a:bodyPr wrap="none">
            <a:spAutoFit/>
          </a:bodyPr>
          <a:lstStyle/>
          <a:p>
            <a:pPr algn="l" eaLnBrk="1" fontAlgn="auto" hangingPunct="1">
              <a:spcBef>
                <a:spcPts val="0"/>
              </a:spcBef>
              <a:spcAft>
                <a:spcPts val="0"/>
              </a:spcAft>
            </a:pPr>
            <a:r>
              <a:rPr lang="fr-FR" sz="1600" b="1" dirty="0" err="1">
                <a:solidFill>
                  <a:srgbClr val="002060"/>
                </a:solidFill>
                <a:latin typeface="Shaker2Lancet-Regular"/>
              </a:rPr>
              <a:t>Favours</a:t>
            </a:r>
            <a:r>
              <a:rPr lang="fr-FR" sz="1600" b="1" dirty="0">
                <a:solidFill>
                  <a:srgbClr val="002060"/>
                </a:solidFill>
                <a:latin typeface="Shaker2Lancet-Regular"/>
              </a:rPr>
              <a:t> CVC bundles</a:t>
            </a:r>
            <a:endParaRPr lang="fr-FR" sz="4400" b="1" dirty="0">
              <a:solidFill>
                <a:srgbClr val="002060"/>
              </a:solidFill>
              <a:latin typeface="Arial"/>
            </a:endParaRPr>
          </a:p>
        </p:txBody>
      </p:sp>
      <p:sp>
        <p:nvSpPr>
          <p:cNvPr id="44" name="Rectangle 43"/>
          <p:cNvSpPr/>
          <p:nvPr/>
        </p:nvSpPr>
        <p:spPr>
          <a:xfrm>
            <a:off x="3162910" y="6402814"/>
            <a:ext cx="1734770" cy="338554"/>
          </a:xfrm>
          <a:prstGeom prst="rect">
            <a:avLst/>
          </a:prstGeom>
        </p:spPr>
        <p:txBody>
          <a:bodyPr wrap="none">
            <a:spAutoFit/>
          </a:bodyPr>
          <a:lstStyle/>
          <a:p>
            <a:pPr algn="l" eaLnBrk="1" fontAlgn="auto" hangingPunct="1">
              <a:spcBef>
                <a:spcPts val="0"/>
              </a:spcBef>
              <a:spcAft>
                <a:spcPts val="0"/>
              </a:spcAft>
            </a:pPr>
            <a:r>
              <a:rPr lang="fr-FR" sz="1600" b="1" dirty="0" err="1">
                <a:solidFill>
                  <a:srgbClr val="002060"/>
                </a:solidFill>
                <a:latin typeface="Shaker2Lancet-Regular"/>
              </a:rPr>
              <a:t>Favours</a:t>
            </a:r>
            <a:r>
              <a:rPr lang="fr-FR" sz="1600" b="1" dirty="0">
                <a:solidFill>
                  <a:srgbClr val="002060"/>
                </a:solidFill>
                <a:latin typeface="Shaker2Lancet-Regular"/>
              </a:rPr>
              <a:t> control</a:t>
            </a:r>
            <a:endParaRPr lang="fr-FR" sz="4400" b="1" dirty="0">
              <a:solidFill>
                <a:srgbClr val="002060"/>
              </a:solidFill>
              <a:latin typeface="Arial"/>
            </a:endParaRPr>
          </a:p>
        </p:txBody>
      </p:sp>
      <p:sp>
        <p:nvSpPr>
          <p:cNvPr id="50" name="Rectangle 49"/>
          <p:cNvSpPr/>
          <p:nvPr/>
        </p:nvSpPr>
        <p:spPr>
          <a:xfrm>
            <a:off x="1321272" y="4246584"/>
            <a:ext cx="3345788" cy="369332"/>
          </a:xfrm>
          <a:prstGeom prst="rect">
            <a:avLst/>
          </a:prstGeom>
          <a:solidFill>
            <a:srgbClr val="FF0000"/>
          </a:solidFill>
        </p:spPr>
        <p:txBody>
          <a:bodyPr wrap="none">
            <a:spAutoFit/>
          </a:bodyPr>
          <a:lstStyle/>
          <a:p>
            <a:pPr eaLnBrk="1" fontAlgn="auto" hangingPunct="1">
              <a:spcBef>
                <a:spcPts val="0"/>
              </a:spcBef>
              <a:spcAft>
                <a:spcPts val="0"/>
              </a:spcAft>
            </a:pPr>
            <a:r>
              <a:rPr lang="it-IT" sz="1800" dirty="0" smtClean="0">
                <a:solidFill>
                  <a:srgbClr val="FFFFFF"/>
                </a:solidFill>
                <a:latin typeface="Arial"/>
              </a:rPr>
              <a:t>IRR 0.44</a:t>
            </a:r>
            <a:r>
              <a:rPr lang="it-IT" sz="1800" dirty="0">
                <a:solidFill>
                  <a:srgbClr val="FFFFFF"/>
                </a:solidFill>
                <a:latin typeface="Arial"/>
              </a:rPr>
              <a:t>, </a:t>
            </a:r>
            <a:r>
              <a:rPr lang="it-IT" sz="1800" dirty="0" smtClean="0">
                <a:solidFill>
                  <a:srgbClr val="FFFFFF"/>
                </a:solidFill>
                <a:latin typeface="Arial"/>
              </a:rPr>
              <a:t>0.39–0.50</a:t>
            </a:r>
            <a:r>
              <a:rPr lang="it-IT" sz="1800" dirty="0">
                <a:solidFill>
                  <a:srgbClr val="FFFFFF"/>
                </a:solidFill>
                <a:latin typeface="Arial"/>
              </a:rPr>
              <a:t>, </a:t>
            </a:r>
            <a:r>
              <a:rPr lang="it-IT" sz="1800" dirty="0" smtClean="0">
                <a:solidFill>
                  <a:srgbClr val="FFFFFF"/>
                </a:solidFill>
                <a:latin typeface="Arial"/>
              </a:rPr>
              <a:t>p&lt;0.0001</a:t>
            </a:r>
            <a:endParaRPr lang="fr-FR" sz="1800" dirty="0">
              <a:solidFill>
                <a:srgbClr val="FFFFFF"/>
              </a:solidFill>
              <a:latin typeface="Arial"/>
            </a:endParaRPr>
          </a:p>
        </p:txBody>
      </p:sp>
      <p:sp>
        <p:nvSpPr>
          <p:cNvPr id="51" name="Rectangle 50"/>
          <p:cNvSpPr/>
          <p:nvPr/>
        </p:nvSpPr>
        <p:spPr>
          <a:xfrm>
            <a:off x="4941419" y="2925005"/>
            <a:ext cx="4121731" cy="3477875"/>
          </a:xfrm>
          <a:prstGeom prst="rect">
            <a:avLst/>
          </a:prstGeom>
          <a:solidFill>
            <a:srgbClr val="00B050"/>
          </a:solidFill>
        </p:spPr>
        <p:txBody>
          <a:bodyPr wrap="square">
            <a:spAutoFit/>
          </a:bodyPr>
          <a:lstStyle/>
          <a:p>
            <a:pPr algn="l" eaLnBrk="1" fontAlgn="auto" hangingPunct="1">
              <a:spcBef>
                <a:spcPts val="0"/>
              </a:spcBef>
              <a:spcAft>
                <a:spcPts val="0"/>
              </a:spcAft>
            </a:pPr>
            <a:r>
              <a:rPr lang="fr-FR" u="sng" dirty="0">
                <a:solidFill>
                  <a:srgbClr val="FFFFFF"/>
                </a:solidFill>
                <a:latin typeface="Arial"/>
              </a:rPr>
              <a:t>I</a:t>
            </a:r>
            <a:r>
              <a:rPr lang="fr-FR" u="sng" dirty="0" smtClean="0">
                <a:solidFill>
                  <a:srgbClr val="FFFFFF"/>
                </a:solidFill>
                <a:latin typeface="Arial"/>
              </a:rPr>
              <a:t>nsertion bundle</a:t>
            </a:r>
          </a:p>
          <a:p>
            <a:pPr marL="342900" indent="-342900" algn="l" eaLnBrk="1" fontAlgn="auto" hangingPunct="1">
              <a:spcBef>
                <a:spcPts val="0"/>
              </a:spcBef>
              <a:spcAft>
                <a:spcPts val="0"/>
              </a:spcAft>
              <a:buFont typeface="Arial" panose="020B0604020202020204" pitchFamily="34" charset="0"/>
              <a:buChar char="•"/>
            </a:pPr>
            <a:r>
              <a:rPr lang="fr-FR" dirty="0" smtClean="0">
                <a:solidFill>
                  <a:schemeClr val="accent6">
                    <a:lumMod val="50000"/>
                  </a:schemeClr>
                </a:solidFill>
                <a:latin typeface="Arial"/>
              </a:rPr>
              <a:t>support </a:t>
            </a:r>
            <a:r>
              <a:rPr lang="fr-FR" dirty="0">
                <a:solidFill>
                  <a:schemeClr val="accent6">
                    <a:lumMod val="50000"/>
                  </a:schemeClr>
                </a:solidFill>
                <a:latin typeface="Arial"/>
              </a:rPr>
              <a:t>of opinion </a:t>
            </a:r>
            <a:r>
              <a:rPr lang="fr-FR" dirty="0" smtClean="0">
                <a:solidFill>
                  <a:schemeClr val="accent6">
                    <a:lumMod val="50000"/>
                  </a:schemeClr>
                </a:solidFill>
                <a:latin typeface="Arial"/>
              </a:rPr>
              <a:t>leaders</a:t>
            </a:r>
          </a:p>
          <a:p>
            <a:pPr marL="342900" indent="-342900" algn="l" eaLnBrk="1" fontAlgn="auto" hangingPunct="1">
              <a:spcBef>
                <a:spcPts val="0"/>
              </a:spcBef>
              <a:spcAft>
                <a:spcPts val="0"/>
              </a:spcAft>
              <a:buFont typeface="Arial" panose="020B0604020202020204" pitchFamily="34" charset="0"/>
              <a:buChar char="•"/>
            </a:pPr>
            <a:r>
              <a:rPr lang="fr-FR" dirty="0">
                <a:solidFill>
                  <a:srgbClr val="FFFFFF"/>
                </a:solidFill>
                <a:latin typeface="Arial"/>
              </a:rPr>
              <a:t>addition of hand </a:t>
            </a:r>
            <a:r>
              <a:rPr lang="fr-FR" dirty="0" err="1" smtClean="0">
                <a:solidFill>
                  <a:srgbClr val="FFFFFF"/>
                </a:solidFill>
                <a:latin typeface="Arial"/>
              </a:rPr>
              <a:t>hygiene</a:t>
            </a:r>
            <a:endParaRPr lang="fr-FR" dirty="0" smtClean="0">
              <a:solidFill>
                <a:srgbClr val="FFFFFF"/>
              </a:solidFill>
              <a:latin typeface="Arial"/>
            </a:endParaRPr>
          </a:p>
          <a:p>
            <a:pPr marL="342900" indent="-342900" algn="l" eaLnBrk="1" fontAlgn="auto" hangingPunct="1">
              <a:spcBef>
                <a:spcPts val="0"/>
              </a:spcBef>
              <a:spcAft>
                <a:spcPts val="0"/>
              </a:spcAft>
              <a:buFont typeface="Arial" panose="020B0604020202020204" pitchFamily="34" charset="0"/>
              <a:buChar char="•"/>
            </a:pPr>
            <a:r>
              <a:rPr lang="fr-FR" dirty="0" err="1">
                <a:solidFill>
                  <a:srgbClr val="FFFFFF"/>
                </a:solidFill>
                <a:latin typeface="Arial"/>
              </a:rPr>
              <a:t>having</a:t>
            </a:r>
            <a:r>
              <a:rPr lang="fr-FR" dirty="0">
                <a:solidFill>
                  <a:srgbClr val="FFFFFF"/>
                </a:solidFill>
                <a:latin typeface="Arial"/>
              </a:rPr>
              <a:t> </a:t>
            </a:r>
            <a:r>
              <a:rPr lang="fr-FR" dirty="0" smtClean="0">
                <a:solidFill>
                  <a:srgbClr val="FFFFFF"/>
                </a:solidFill>
                <a:latin typeface="Arial"/>
              </a:rPr>
              <a:t>a central </a:t>
            </a:r>
            <a:r>
              <a:rPr lang="fr-FR" dirty="0" err="1">
                <a:solidFill>
                  <a:srgbClr val="FFFFFF"/>
                </a:solidFill>
                <a:latin typeface="Arial"/>
              </a:rPr>
              <a:t>venous</a:t>
            </a:r>
            <a:r>
              <a:rPr lang="fr-FR" dirty="0">
                <a:solidFill>
                  <a:srgbClr val="FFFFFF"/>
                </a:solidFill>
                <a:latin typeface="Arial"/>
              </a:rPr>
              <a:t> </a:t>
            </a:r>
            <a:r>
              <a:rPr lang="fr-FR" dirty="0" err="1">
                <a:solidFill>
                  <a:srgbClr val="FFFFFF"/>
                </a:solidFill>
                <a:latin typeface="Arial"/>
              </a:rPr>
              <a:t>catheter</a:t>
            </a:r>
            <a:r>
              <a:rPr lang="fr-FR" dirty="0">
                <a:solidFill>
                  <a:srgbClr val="FFFFFF"/>
                </a:solidFill>
                <a:latin typeface="Arial"/>
              </a:rPr>
              <a:t> </a:t>
            </a:r>
            <a:r>
              <a:rPr lang="fr-FR" dirty="0" smtClean="0">
                <a:solidFill>
                  <a:srgbClr val="FFFFFF"/>
                </a:solidFill>
                <a:latin typeface="Arial"/>
              </a:rPr>
              <a:t>kit</a:t>
            </a:r>
          </a:p>
          <a:p>
            <a:pPr marL="342900" indent="-342900" algn="l" eaLnBrk="1" fontAlgn="auto" hangingPunct="1">
              <a:spcBef>
                <a:spcPts val="0"/>
              </a:spcBef>
              <a:spcAft>
                <a:spcPts val="0"/>
              </a:spcAft>
              <a:buFont typeface="Arial" panose="020B0604020202020204" pitchFamily="34" charset="0"/>
              <a:buChar char="•"/>
            </a:pPr>
            <a:r>
              <a:rPr lang="fr-FR" dirty="0" err="1">
                <a:solidFill>
                  <a:srgbClr val="FFFFFF"/>
                </a:solidFill>
                <a:latin typeface="Arial"/>
              </a:rPr>
              <a:t>proper</a:t>
            </a:r>
            <a:r>
              <a:rPr lang="fr-FR" dirty="0">
                <a:solidFill>
                  <a:srgbClr val="FFFFFF"/>
                </a:solidFill>
                <a:latin typeface="Arial"/>
              </a:rPr>
              <a:t> </a:t>
            </a:r>
            <a:r>
              <a:rPr lang="fr-FR" dirty="0" err="1" smtClean="0">
                <a:solidFill>
                  <a:srgbClr val="FFFFFF"/>
                </a:solidFill>
                <a:latin typeface="Arial"/>
              </a:rPr>
              <a:t>selection</a:t>
            </a:r>
            <a:r>
              <a:rPr lang="fr-FR" dirty="0" smtClean="0">
                <a:solidFill>
                  <a:srgbClr val="FFFFFF"/>
                </a:solidFill>
                <a:latin typeface="Arial"/>
              </a:rPr>
              <a:t> of </a:t>
            </a:r>
            <a:r>
              <a:rPr lang="fr-FR" dirty="0">
                <a:solidFill>
                  <a:srgbClr val="FFFFFF"/>
                </a:solidFill>
                <a:latin typeface="Arial"/>
              </a:rPr>
              <a:t>insertion </a:t>
            </a:r>
            <a:r>
              <a:rPr lang="fr-FR" dirty="0" err="1" smtClean="0">
                <a:solidFill>
                  <a:srgbClr val="FFFFFF"/>
                </a:solidFill>
                <a:latin typeface="Arial"/>
              </a:rPr>
              <a:t>vein</a:t>
            </a:r>
            <a:r>
              <a:rPr lang="fr-FR" dirty="0" smtClean="0">
                <a:solidFill>
                  <a:srgbClr val="FFFFFF"/>
                </a:solidFill>
                <a:latin typeface="Arial"/>
              </a:rPr>
              <a:t> in PICU</a:t>
            </a:r>
          </a:p>
          <a:p>
            <a:pPr algn="l" eaLnBrk="1" fontAlgn="auto" hangingPunct="1">
              <a:spcBef>
                <a:spcPts val="0"/>
              </a:spcBef>
              <a:spcAft>
                <a:spcPts val="0"/>
              </a:spcAft>
            </a:pPr>
            <a:r>
              <a:rPr lang="fr-FR" u="sng" dirty="0">
                <a:solidFill>
                  <a:srgbClr val="FFFFFF"/>
                </a:solidFill>
                <a:latin typeface="Arial"/>
              </a:rPr>
              <a:t>M</a:t>
            </a:r>
            <a:r>
              <a:rPr lang="fr-FR" u="sng" dirty="0" smtClean="0">
                <a:solidFill>
                  <a:srgbClr val="FFFFFF"/>
                </a:solidFill>
                <a:latin typeface="Arial"/>
              </a:rPr>
              <a:t>aintenance bundle</a:t>
            </a:r>
          </a:p>
          <a:p>
            <a:pPr marL="342900" indent="-342900" algn="l" eaLnBrk="1" fontAlgn="auto" hangingPunct="1">
              <a:spcBef>
                <a:spcPts val="0"/>
              </a:spcBef>
              <a:spcAft>
                <a:spcPts val="0"/>
              </a:spcAft>
              <a:buFont typeface="Arial" panose="020B0604020202020204" pitchFamily="34" charset="0"/>
              <a:buChar char="•"/>
            </a:pPr>
            <a:r>
              <a:rPr lang="fr-FR" dirty="0" smtClean="0">
                <a:solidFill>
                  <a:srgbClr val="FFFFFF"/>
                </a:solidFill>
                <a:latin typeface="Arial"/>
              </a:rPr>
              <a:t>Hand </a:t>
            </a:r>
            <a:r>
              <a:rPr lang="fr-FR" dirty="0" err="1" smtClean="0">
                <a:solidFill>
                  <a:srgbClr val="FFFFFF"/>
                </a:solidFill>
                <a:latin typeface="Arial"/>
              </a:rPr>
              <a:t>hygiene</a:t>
            </a:r>
            <a:endParaRPr lang="fr-FR" dirty="0" smtClean="0">
              <a:solidFill>
                <a:srgbClr val="FFFFFF"/>
              </a:solidFill>
              <a:latin typeface="Arial"/>
            </a:endParaRPr>
          </a:p>
          <a:p>
            <a:pPr marL="342900" indent="-342900" algn="l" eaLnBrk="1" fontAlgn="auto" hangingPunct="1">
              <a:spcBef>
                <a:spcPts val="0"/>
              </a:spcBef>
              <a:spcAft>
                <a:spcPts val="0"/>
              </a:spcAft>
              <a:buFont typeface="Arial" panose="020B0604020202020204" pitchFamily="34" charset="0"/>
              <a:buChar char="•"/>
            </a:pPr>
            <a:r>
              <a:rPr lang="en-US" dirty="0" err="1" smtClean="0">
                <a:solidFill>
                  <a:srgbClr val="FFFFFF"/>
                </a:solidFill>
                <a:latin typeface="Arial"/>
              </a:rPr>
              <a:t>Minimising</a:t>
            </a:r>
            <a:r>
              <a:rPr lang="en-US" dirty="0" smtClean="0">
                <a:solidFill>
                  <a:srgbClr val="FFFFFF"/>
                </a:solidFill>
                <a:latin typeface="Arial"/>
              </a:rPr>
              <a:t> of central-line access </a:t>
            </a:r>
            <a:r>
              <a:rPr lang="en-US" dirty="0">
                <a:solidFill>
                  <a:srgbClr val="FFFFFF"/>
                </a:solidFill>
                <a:latin typeface="Arial"/>
              </a:rPr>
              <a:t>in the NICU</a:t>
            </a:r>
            <a:endParaRPr lang="fr-FR" dirty="0">
              <a:solidFill>
                <a:srgbClr val="FFFFFF"/>
              </a:solidFill>
              <a:latin typeface="Arial"/>
            </a:endParaRPr>
          </a:p>
        </p:txBody>
      </p:sp>
    </p:spTree>
    <p:extLst>
      <p:ext uri="{BB962C8B-B14F-4D97-AF65-F5344CB8AC3E}">
        <p14:creationId xmlns:p14="http://schemas.microsoft.com/office/powerpoint/2010/main" val="2990844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683568" y="260648"/>
            <a:ext cx="7772400" cy="1143000"/>
          </a:xfrm>
          <a:noFill/>
        </p:spPr>
        <p:txBody>
          <a:bodyPr/>
          <a:lstStyle/>
          <a:p>
            <a:r>
              <a:rPr lang="en-US" altLang="fr-FR" dirty="0" smtClean="0">
                <a:solidFill>
                  <a:srgbClr val="0000CC"/>
                </a:solidFill>
              </a:rPr>
              <a:t>Impact of Implementation?</a:t>
            </a:r>
            <a:endParaRPr lang="fr-FR" altLang="fr-FR" dirty="0" smtClean="0">
              <a:solidFill>
                <a:srgbClr val="0000CC"/>
              </a:solidFill>
            </a:endParaRPr>
          </a:p>
        </p:txBody>
      </p:sp>
      <p:graphicFrame>
        <p:nvGraphicFramePr>
          <p:cNvPr id="823338" name="Group 42"/>
          <p:cNvGraphicFramePr>
            <a:graphicFrameLocks noGrp="1"/>
          </p:cNvGraphicFramePr>
          <p:nvPr>
            <p:ph sz="half" idx="2"/>
            <p:extLst>
              <p:ext uri="{D42A27DB-BD31-4B8C-83A1-F6EECF244321}">
                <p14:modId xmlns:p14="http://schemas.microsoft.com/office/powerpoint/2010/main" val="3783484667"/>
              </p:ext>
            </p:extLst>
          </p:nvPr>
        </p:nvGraphicFramePr>
        <p:xfrm>
          <a:off x="251520" y="2132856"/>
          <a:ext cx="8712188" cy="3910121"/>
        </p:xfrm>
        <a:graphic>
          <a:graphicData uri="http://schemas.openxmlformats.org/drawingml/2006/table">
            <a:tbl>
              <a:tblPr/>
              <a:tblGrid>
                <a:gridCol w="4317801">
                  <a:extLst>
                    <a:ext uri="{9D8B030D-6E8A-4147-A177-3AD203B41FA5}">
                      <a16:colId xmlns="" xmlns:a16="http://schemas.microsoft.com/office/drawing/2014/main" val="20001"/>
                    </a:ext>
                  </a:extLst>
                </a:gridCol>
                <a:gridCol w="4394387">
                  <a:extLst>
                    <a:ext uri="{9D8B030D-6E8A-4147-A177-3AD203B41FA5}">
                      <a16:colId xmlns="" xmlns:a16="http://schemas.microsoft.com/office/drawing/2014/main" val="20002"/>
                    </a:ext>
                  </a:extLst>
                </a:gridCol>
              </a:tblGrid>
              <a:tr h="432048">
                <a:tc>
                  <a:txBody>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fr-FR" altLang="fr-FR" sz="2000" i="0" dirty="0" err="1" smtClean="0"/>
                        <a:t>Huskins</a:t>
                      </a:r>
                      <a:r>
                        <a:rPr lang="fr-FR" altLang="fr-FR" sz="2000" i="0" dirty="0" smtClean="0"/>
                        <a:t> WC et al, NEJM 2011</a:t>
                      </a:r>
                    </a:p>
                  </a:txBody>
                  <a:tcPr marT="45727" marB="4572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p>
                      <a:pPr marL="742950" marR="0" lvl="1" indent="-285750" algn="l" defTabSz="914400" rtl="0" eaLnBrk="0" fontAlgn="base" latinLnBrk="0" hangingPunct="0">
                        <a:lnSpc>
                          <a:spcPct val="100000"/>
                        </a:lnSpc>
                        <a:spcBef>
                          <a:spcPts val="0"/>
                        </a:spcBef>
                        <a:spcAft>
                          <a:spcPct val="0"/>
                        </a:spcAft>
                        <a:buClrTx/>
                        <a:buSzTx/>
                        <a:buFontTx/>
                        <a:buNone/>
                        <a:tabLst/>
                        <a:defRPr/>
                      </a:pPr>
                      <a:r>
                        <a:rPr kumimoji="0" lang="fr-FR" altLang="fr-FR" sz="2000" b="0" i="0" u="none" strike="noStrike" kern="0" cap="none" spc="0" normalizeH="0" baseline="0" noProof="0" dirty="0" smtClean="0">
                          <a:ln>
                            <a:noFill/>
                          </a:ln>
                          <a:solidFill>
                            <a:srgbClr val="000000"/>
                          </a:solidFill>
                          <a:effectLst/>
                          <a:uLnTx/>
                          <a:uFillTx/>
                          <a:latin typeface="+mn-lt"/>
                        </a:rPr>
                        <a:t>Jain R et al, NEJM 2011</a:t>
                      </a:r>
                    </a:p>
                  </a:txBody>
                  <a:tcPr marT="45727" marB="4572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0"/>
                  </a:ext>
                </a:extLst>
              </a:tr>
              <a:tr h="3478073">
                <a:tc>
                  <a:txBody>
                    <a:bodyPr/>
                    <a:lstStyle/>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2000" b="0" i="0" u="none" strike="noStrike" cap="none" normalizeH="0" baseline="0" dirty="0" smtClean="0">
                          <a:ln>
                            <a:noFill/>
                          </a:ln>
                          <a:solidFill>
                            <a:schemeClr val="tx1"/>
                          </a:solidFill>
                          <a:effectLst/>
                          <a:latin typeface="Arial" charset="0"/>
                        </a:rPr>
                        <a:t>Cluster R T</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2000" b="0" i="0" u="none" strike="noStrike" cap="none" normalizeH="0" baseline="0" dirty="0" smtClean="0">
                          <a:ln>
                            <a:noFill/>
                          </a:ln>
                          <a:solidFill>
                            <a:schemeClr val="tx1"/>
                          </a:solidFill>
                          <a:effectLst/>
                          <a:latin typeface="Arial" charset="0"/>
                        </a:rPr>
                        <a:t>10 vs 8 ICUs, </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2000" b="0" i="0" u="none" strike="noStrike" cap="none" normalizeH="0" baseline="0" dirty="0" smtClean="0">
                          <a:ln>
                            <a:noFill/>
                          </a:ln>
                          <a:solidFill>
                            <a:schemeClr val="tx1"/>
                          </a:solidFill>
                          <a:effectLst/>
                          <a:latin typeface="Arial" charset="0"/>
                        </a:rPr>
                        <a:t>VRE and MRSA</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2000" b="0" i="0" u="none" strike="noStrike" cap="none" normalizeH="0" baseline="0" dirty="0" smtClean="0">
                          <a:ln>
                            <a:noFill/>
                          </a:ln>
                          <a:solidFill>
                            <a:schemeClr val="tx1"/>
                          </a:solidFill>
                          <a:effectLst/>
                          <a:latin typeface="Arial" charset="0"/>
                        </a:rPr>
                        <a:t>Measures:</a:t>
                      </a:r>
                    </a:p>
                    <a:p>
                      <a:pPr marL="285750" marR="0" lvl="0" indent="-285750" algn="l" defTabSz="914400" rtl="0" eaLnBrk="0" fontAlgn="base" latinLnBrk="0" hangingPunct="0">
                        <a:lnSpc>
                          <a:spcPct val="100000"/>
                        </a:lnSpc>
                        <a:spcBef>
                          <a:spcPts val="0"/>
                        </a:spcBef>
                        <a:spcAft>
                          <a:spcPct val="0"/>
                        </a:spcAft>
                        <a:buClrTx/>
                        <a:buSzTx/>
                        <a:buFontTx/>
                        <a:buChar char="-"/>
                        <a:tabLst/>
                        <a:defRPr/>
                      </a:pPr>
                      <a:r>
                        <a:rPr kumimoji="0" lang="en-US" sz="2000" b="0" i="0" u="none" strike="noStrike" cap="none" normalizeH="0" baseline="0" dirty="0" smtClean="0">
                          <a:ln>
                            <a:noFill/>
                          </a:ln>
                          <a:solidFill>
                            <a:schemeClr val="tx1"/>
                          </a:solidFill>
                          <a:effectLst/>
                          <a:latin typeface="Arial" charset="0"/>
                        </a:rPr>
                        <a:t>Universal gloving at admission</a:t>
                      </a:r>
                    </a:p>
                    <a:p>
                      <a:pPr marL="285750" marR="0" lvl="0" indent="-285750" algn="l" defTabSz="914400" rtl="0" eaLnBrk="0" fontAlgn="base" latinLnBrk="0" hangingPunct="0">
                        <a:lnSpc>
                          <a:spcPct val="100000"/>
                        </a:lnSpc>
                        <a:spcBef>
                          <a:spcPts val="0"/>
                        </a:spcBef>
                        <a:spcAft>
                          <a:spcPct val="0"/>
                        </a:spcAft>
                        <a:buClrTx/>
                        <a:buSzTx/>
                        <a:buFontTx/>
                        <a:buChar char="-"/>
                        <a:tabLst/>
                        <a:defRPr/>
                      </a:pPr>
                      <a:r>
                        <a:rPr kumimoji="0" lang="en-US" sz="2000" b="1" i="0" u="none" strike="noStrike" cap="none" normalizeH="0" baseline="0" dirty="0" smtClean="0">
                          <a:ln>
                            <a:noFill/>
                          </a:ln>
                          <a:solidFill>
                            <a:srgbClr val="006600"/>
                          </a:solidFill>
                          <a:effectLst/>
                          <a:latin typeface="Arial" charset="0"/>
                        </a:rPr>
                        <a:t>Screening</a:t>
                      </a:r>
                      <a:r>
                        <a:rPr kumimoji="0" lang="en-US" sz="2000" b="0" i="0" u="none" strike="noStrike" cap="none" normalizeH="0" baseline="0" dirty="0" smtClean="0">
                          <a:ln>
                            <a:noFill/>
                          </a:ln>
                          <a:solidFill>
                            <a:schemeClr val="tx1"/>
                          </a:solidFill>
                          <a:effectLst/>
                          <a:latin typeface="Arial" charset="0"/>
                        </a:rPr>
                        <a:t>  at admission, then once weekly</a:t>
                      </a:r>
                    </a:p>
                    <a:p>
                      <a:pPr marL="285750" marR="0" lvl="0" indent="-285750" algn="l" defTabSz="914400" rtl="0" eaLnBrk="0" fontAlgn="base" latinLnBrk="0" hangingPunct="0">
                        <a:lnSpc>
                          <a:spcPct val="100000"/>
                        </a:lnSpc>
                        <a:spcBef>
                          <a:spcPts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charset="0"/>
                        </a:rPr>
                        <a:t>Universal gloving at admission</a:t>
                      </a:r>
                    </a:p>
                    <a:p>
                      <a:pPr marL="285750" marR="0" lvl="0" indent="-285750" algn="l" defTabSz="914400" rtl="0" eaLnBrk="0" fontAlgn="base" latinLnBrk="0" hangingPunct="0">
                        <a:lnSpc>
                          <a:spcPct val="100000"/>
                        </a:lnSpc>
                        <a:spcBef>
                          <a:spcPts val="0"/>
                        </a:spcBef>
                        <a:spcAft>
                          <a:spcPct val="0"/>
                        </a:spcAft>
                        <a:buClrTx/>
                        <a:buSzTx/>
                        <a:buFontTx/>
                        <a:buChar char="-"/>
                        <a:tabLst/>
                      </a:pPr>
                      <a:r>
                        <a:rPr kumimoji="0" lang="en-US" sz="2000" b="1" i="0" u="none" strike="noStrike" cap="none" normalizeH="0" baseline="0" dirty="0" smtClean="0">
                          <a:ln>
                            <a:noFill/>
                          </a:ln>
                          <a:solidFill>
                            <a:srgbClr val="006600"/>
                          </a:solidFill>
                          <a:effectLst/>
                          <a:latin typeface="Arial" charset="0"/>
                        </a:rPr>
                        <a:t>CP for colonized and infected</a:t>
                      </a:r>
                      <a:r>
                        <a:rPr kumimoji="0" lang="en-US" sz="2000" b="0" i="0" u="none" strike="noStrike" cap="none" normalizeH="0" baseline="0" dirty="0" smtClean="0">
                          <a:ln>
                            <a:noFill/>
                          </a:ln>
                          <a:solidFill>
                            <a:srgbClr val="006600"/>
                          </a:solidFill>
                          <a:effectLst/>
                          <a:latin typeface="Arial" charset="0"/>
                        </a:rPr>
                        <a:t> </a:t>
                      </a:r>
                    </a:p>
                    <a:p>
                      <a:pPr marL="285750" marR="0" lvl="0" indent="-285750" algn="l" defTabSz="914400" rtl="0" eaLnBrk="0" fontAlgn="base" latinLnBrk="0" hangingPunct="0">
                        <a:lnSpc>
                          <a:spcPct val="100000"/>
                        </a:lnSpc>
                        <a:spcBef>
                          <a:spcPts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charset="0"/>
                        </a:rPr>
                        <a:t>No </a:t>
                      </a:r>
                      <a:r>
                        <a:rPr kumimoji="0" lang="en-US" sz="2000" b="0" i="0" u="none" strike="noStrike" cap="none" normalizeH="0" baseline="0" dirty="0" err="1" smtClean="0">
                          <a:ln>
                            <a:noFill/>
                          </a:ln>
                          <a:solidFill>
                            <a:schemeClr val="tx1"/>
                          </a:solidFill>
                          <a:effectLst/>
                          <a:latin typeface="Arial" charset="0"/>
                        </a:rPr>
                        <a:t>decolonisation</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fr-FR" sz="2000" b="0" i="0" u="none" strike="noStrike" kern="0" cap="none" spc="0" normalizeH="0" baseline="0" noProof="0" dirty="0" smtClean="0">
                          <a:ln>
                            <a:noFill/>
                          </a:ln>
                          <a:solidFill>
                            <a:schemeClr val="tx1"/>
                          </a:solidFill>
                          <a:effectLst/>
                          <a:uLnTx/>
                          <a:uFillTx/>
                          <a:latin typeface="+mn-lt"/>
                          <a:ea typeface="+mn-ea"/>
                          <a:cs typeface="+mn-cs"/>
                        </a:rPr>
                        <a:t>Quasi-experimental study</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fr-FR" sz="2000" b="0" i="0" u="none" strike="noStrike" kern="0" cap="none" spc="0" normalizeH="0" baseline="0" noProof="0" dirty="0" smtClean="0">
                          <a:ln>
                            <a:noFill/>
                          </a:ln>
                          <a:solidFill>
                            <a:schemeClr val="tx1"/>
                          </a:solidFill>
                          <a:effectLst/>
                          <a:uLnTx/>
                          <a:uFillTx/>
                          <a:latin typeface="+mn-lt"/>
                          <a:ea typeface="+mn-ea"/>
                          <a:cs typeface="+mn-cs"/>
                        </a:rPr>
                        <a:t>VA Hospitals, 150 hospitals </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fr-FR" sz="2000" b="0" i="0" u="none" strike="noStrike" kern="0" cap="none" spc="0" normalizeH="0" baseline="0" noProof="0" dirty="0" smtClean="0">
                          <a:ln>
                            <a:noFill/>
                          </a:ln>
                          <a:solidFill>
                            <a:schemeClr val="tx1"/>
                          </a:solidFill>
                          <a:effectLst/>
                          <a:uLnTx/>
                          <a:uFillTx/>
                          <a:latin typeface="+mn-lt"/>
                          <a:ea typeface="+mn-ea"/>
                          <a:cs typeface="+mn-cs"/>
                        </a:rPr>
                        <a:t>ICU, then non ICU</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fr-FR" sz="2000" b="0" i="0" u="none" strike="noStrike" kern="0" cap="none" spc="0" normalizeH="0" baseline="0" noProof="0" dirty="0" smtClean="0">
                          <a:ln>
                            <a:noFill/>
                          </a:ln>
                          <a:solidFill>
                            <a:schemeClr val="tx1"/>
                          </a:solidFill>
                          <a:effectLst/>
                          <a:uLnTx/>
                          <a:uFillTx/>
                          <a:latin typeface="+mn-lt"/>
                          <a:ea typeface="+mn-ea"/>
                          <a:cs typeface="+mn-cs"/>
                        </a:rPr>
                        <a:t>MRSA </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fr-FR" sz="2000" b="0" i="0" u="none" strike="noStrike" kern="0" cap="none" spc="0" normalizeH="0" baseline="0" noProof="0" dirty="0" smtClean="0">
                          <a:ln>
                            <a:noFill/>
                          </a:ln>
                          <a:solidFill>
                            <a:schemeClr val="tx1"/>
                          </a:solidFill>
                          <a:effectLst/>
                          <a:uLnTx/>
                          <a:uFillTx/>
                          <a:latin typeface="+mn-lt"/>
                          <a:ea typeface="+mn-ea"/>
                          <a:cs typeface="+mn-cs"/>
                        </a:rPr>
                        <a:t>Measures:</a:t>
                      </a:r>
                    </a:p>
                    <a:p>
                      <a:pPr marL="355600" marR="0" lvl="1" indent="-266700" algn="l" defTabSz="914400" rtl="0" eaLnBrk="0" fontAlgn="base" latinLnBrk="0" hangingPunct="0">
                        <a:lnSpc>
                          <a:spcPct val="100000"/>
                        </a:lnSpc>
                        <a:spcBef>
                          <a:spcPts val="0"/>
                        </a:spcBef>
                        <a:spcAft>
                          <a:spcPct val="0"/>
                        </a:spcAft>
                        <a:buClrTx/>
                        <a:buSzTx/>
                        <a:buFontTx/>
                        <a:buChar char="–"/>
                        <a:tabLst/>
                        <a:defRPr/>
                      </a:pPr>
                      <a:r>
                        <a:rPr kumimoji="0" lang="en-US" altLang="fr-FR" sz="2000" b="1" i="0" u="none" strike="noStrike" kern="0" cap="none" spc="0" normalizeH="0" baseline="0" noProof="0" dirty="0" smtClean="0">
                          <a:ln>
                            <a:noFill/>
                          </a:ln>
                          <a:solidFill>
                            <a:srgbClr val="006600"/>
                          </a:solidFill>
                          <a:effectLst/>
                          <a:uLnTx/>
                          <a:uFillTx/>
                          <a:latin typeface="+mn-lt"/>
                        </a:rPr>
                        <a:t>Screening </a:t>
                      </a:r>
                      <a:r>
                        <a:rPr kumimoji="0" lang="en-US" altLang="fr-FR" sz="2000" b="0" i="0" u="none" strike="noStrike" kern="0" cap="none" spc="0" normalizeH="0" baseline="0" noProof="0" dirty="0" smtClean="0">
                          <a:ln>
                            <a:noFill/>
                          </a:ln>
                          <a:solidFill>
                            <a:srgbClr val="000000"/>
                          </a:solidFill>
                          <a:effectLst/>
                          <a:uLnTx/>
                          <a:uFillTx/>
                          <a:latin typeface="+mn-lt"/>
                        </a:rPr>
                        <a:t>at admission, at transfer and at discharge</a:t>
                      </a:r>
                    </a:p>
                    <a:p>
                      <a:pPr marL="355600" marR="0" lvl="1" indent="-266700" algn="l" defTabSz="914400" rtl="0" eaLnBrk="0" fontAlgn="base" latinLnBrk="0" hangingPunct="0">
                        <a:lnSpc>
                          <a:spcPct val="100000"/>
                        </a:lnSpc>
                        <a:spcBef>
                          <a:spcPts val="0"/>
                        </a:spcBef>
                        <a:spcAft>
                          <a:spcPct val="0"/>
                        </a:spcAft>
                        <a:buClrTx/>
                        <a:buSzTx/>
                        <a:buFontTx/>
                        <a:buChar char="–"/>
                        <a:tabLst/>
                        <a:defRPr/>
                      </a:pPr>
                      <a:r>
                        <a:rPr kumimoji="0" lang="en-US" altLang="fr-FR" sz="2000" b="0" i="0" u="none" strike="noStrike" kern="0" cap="none" spc="0" normalizeH="0" baseline="0" noProof="0" dirty="0" smtClean="0">
                          <a:ln>
                            <a:noFill/>
                          </a:ln>
                          <a:solidFill>
                            <a:srgbClr val="000000"/>
                          </a:solidFill>
                          <a:effectLst/>
                          <a:uLnTx/>
                          <a:uFillTx/>
                          <a:latin typeface="+mn-lt"/>
                        </a:rPr>
                        <a:t>Hand hygiene, </a:t>
                      </a:r>
                    </a:p>
                    <a:p>
                      <a:pPr marL="355600" marR="0" lvl="1" indent="-266700" algn="l" defTabSz="914400" rtl="0" eaLnBrk="0" fontAlgn="base" latinLnBrk="0" hangingPunct="0">
                        <a:lnSpc>
                          <a:spcPct val="100000"/>
                        </a:lnSpc>
                        <a:spcBef>
                          <a:spcPts val="0"/>
                        </a:spcBef>
                        <a:spcAft>
                          <a:spcPct val="0"/>
                        </a:spcAft>
                        <a:buClrTx/>
                        <a:buSzTx/>
                        <a:buFontTx/>
                        <a:buChar char="–"/>
                        <a:tabLst/>
                        <a:defRPr/>
                      </a:pPr>
                      <a:r>
                        <a:rPr kumimoji="0" lang="en-US" altLang="fr-FR" sz="2000" b="1" i="0" u="none" strike="noStrike" kern="0" cap="none" spc="0" normalizeH="0" baseline="0" noProof="0" dirty="0" smtClean="0">
                          <a:ln>
                            <a:noFill/>
                          </a:ln>
                          <a:solidFill>
                            <a:srgbClr val="006600"/>
                          </a:solidFill>
                          <a:effectLst/>
                          <a:uLnTx/>
                          <a:uFillTx/>
                          <a:latin typeface="+mn-lt"/>
                        </a:rPr>
                        <a:t>CP for col/</a:t>
                      </a:r>
                      <a:r>
                        <a:rPr kumimoji="0" lang="en-US" altLang="fr-FR" sz="2000" b="1" i="0" u="none" strike="noStrike" kern="0" cap="none" spc="0" normalizeH="0" baseline="0" noProof="0" dirty="0" err="1" smtClean="0">
                          <a:ln>
                            <a:noFill/>
                          </a:ln>
                          <a:solidFill>
                            <a:srgbClr val="006600"/>
                          </a:solidFill>
                          <a:effectLst/>
                          <a:uLnTx/>
                          <a:uFillTx/>
                          <a:latin typeface="+mn-lt"/>
                        </a:rPr>
                        <a:t>inf</a:t>
                      </a:r>
                      <a:r>
                        <a:rPr kumimoji="0" lang="en-US" altLang="fr-FR" sz="2000" b="1" i="0" u="none" strike="noStrike" kern="0" cap="none" spc="0" normalizeH="0" baseline="0" noProof="0" dirty="0" smtClean="0">
                          <a:ln>
                            <a:noFill/>
                          </a:ln>
                          <a:solidFill>
                            <a:srgbClr val="006600"/>
                          </a:solidFill>
                          <a:effectLst/>
                          <a:uLnTx/>
                          <a:uFillTx/>
                          <a:latin typeface="+mn-lt"/>
                        </a:rPr>
                        <a:t> patients</a:t>
                      </a:r>
                    </a:p>
                    <a:p>
                      <a:pPr marL="355600" marR="0" lvl="1" indent="-266700" algn="l" defTabSz="914400" rtl="0" eaLnBrk="0" fontAlgn="base" latinLnBrk="0" hangingPunct="0">
                        <a:lnSpc>
                          <a:spcPct val="100000"/>
                        </a:lnSpc>
                        <a:spcBef>
                          <a:spcPts val="0"/>
                        </a:spcBef>
                        <a:spcAft>
                          <a:spcPct val="0"/>
                        </a:spcAft>
                        <a:buClrTx/>
                        <a:buSzTx/>
                        <a:buFontTx/>
                        <a:buChar char="–"/>
                        <a:tabLst/>
                        <a:defRPr/>
                      </a:pPr>
                      <a:r>
                        <a:rPr kumimoji="0" lang="en-US" altLang="fr-FR" sz="2000" b="0" i="0" u="none" strike="noStrike" kern="0" cap="none" spc="0" normalizeH="0" baseline="0" noProof="0" dirty="0" smtClean="0">
                          <a:ln>
                            <a:noFill/>
                          </a:ln>
                          <a:solidFill>
                            <a:srgbClr val="000000"/>
                          </a:solidFill>
                          <a:effectLst/>
                          <a:uLnTx/>
                          <a:uFillTx/>
                          <a:latin typeface="+mn-lt"/>
                        </a:rPr>
                        <a:t>No </a:t>
                      </a:r>
                      <a:r>
                        <a:rPr kumimoji="0" lang="en-US" altLang="fr-FR" sz="2000" b="0" i="0" u="none" strike="noStrike" kern="0" cap="none" spc="0" normalizeH="0" baseline="0" noProof="0" dirty="0" err="1" smtClean="0">
                          <a:ln>
                            <a:noFill/>
                          </a:ln>
                          <a:solidFill>
                            <a:srgbClr val="000000"/>
                          </a:solidFill>
                          <a:effectLst/>
                          <a:uLnTx/>
                          <a:uFillTx/>
                          <a:latin typeface="+mn-lt"/>
                        </a:rPr>
                        <a:t>decolonisation</a:t>
                      </a:r>
                      <a:endParaRPr kumimoji="0" lang="en-US" altLang="fr-FR" sz="2000" b="0" i="0" u="none" strike="noStrike" kern="0" cap="none" spc="0" normalizeH="0" baseline="0" noProof="0" dirty="0" smtClean="0">
                        <a:ln>
                          <a:noFill/>
                        </a:ln>
                        <a:solidFill>
                          <a:srgbClr val="000000"/>
                        </a:solidFill>
                        <a:effectLst/>
                        <a:uLnTx/>
                        <a:uFillTx/>
                        <a:latin typeface="+mn-lt"/>
                      </a:endParaRPr>
                    </a:p>
                  </a:txBody>
                  <a:tcPr marT="45727" marB="4572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2" name="Rectangle 1"/>
          <p:cNvSpPr/>
          <p:nvPr/>
        </p:nvSpPr>
        <p:spPr>
          <a:xfrm>
            <a:off x="297422" y="1604812"/>
            <a:ext cx="3676006" cy="413639"/>
          </a:xfrm>
          <a:prstGeom prst="rect">
            <a:avLst/>
          </a:prstGeom>
        </p:spPr>
        <p:txBody>
          <a:bodyPr wrap="none">
            <a:spAutoFit/>
          </a:bodyPr>
          <a:lstStyle/>
          <a:p>
            <a:pPr marL="190500" indent="-190500" algn="l">
              <a:lnSpc>
                <a:spcPct val="87000"/>
              </a:lnSpc>
              <a:spcBef>
                <a:spcPct val="30000"/>
              </a:spcBef>
              <a:tabLst>
                <a:tab pos="381000" algn="l"/>
                <a:tab pos="2006600" algn="l"/>
                <a:tab pos="4949825" algn="l"/>
              </a:tabLst>
              <a:defRPr/>
            </a:pPr>
            <a:r>
              <a:rPr lang="en-US" altLang="fr-FR" sz="2400" i="1" kern="0" dirty="0" smtClean="0">
                <a:solidFill>
                  <a:srgbClr val="FF0000"/>
                </a:solidFill>
                <a:latin typeface="Arial"/>
              </a:rPr>
              <a:t>Two contradictory studies</a:t>
            </a:r>
            <a:endParaRPr lang="en-US" altLang="fr-FR" sz="2400" i="1" kern="0" dirty="0">
              <a:solidFill>
                <a:srgbClr val="FF0000"/>
              </a:solidFill>
              <a:latin typeface="Arial"/>
            </a:endParaRPr>
          </a:p>
        </p:txBody>
      </p:sp>
    </p:spTree>
    <p:extLst>
      <p:ext uri="{BB962C8B-B14F-4D97-AF65-F5344CB8AC3E}">
        <p14:creationId xmlns:p14="http://schemas.microsoft.com/office/powerpoint/2010/main" val="1092493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23850" y="404932"/>
            <a:ext cx="8496300" cy="1368425"/>
          </a:xfrm>
          <a:noFill/>
        </p:spPr>
        <p:txBody>
          <a:bodyPr/>
          <a:lstStyle/>
          <a:p>
            <a:r>
              <a:rPr lang="en-US" altLang="fr-FR" dirty="0" smtClean="0">
                <a:solidFill>
                  <a:srgbClr val="0000CC"/>
                </a:solidFill>
              </a:rPr>
              <a:t>Two Contradictory Studies (1)</a:t>
            </a:r>
            <a:endParaRPr lang="fr-FR" altLang="fr-FR" dirty="0" smtClean="0">
              <a:solidFill>
                <a:srgbClr val="0000CC"/>
              </a:solidFill>
            </a:endParaRPr>
          </a:p>
        </p:txBody>
      </p:sp>
      <p:sp>
        <p:nvSpPr>
          <p:cNvPr id="324611" name="Rectangle 3"/>
          <p:cNvSpPr>
            <a:spLocks noGrp="1" noChangeArrowheads="1"/>
          </p:cNvSpPr>
          <p:nvPr>
            <p:ph type="body" idx="1"/>
          </p:nvPr>
        </p:nvSpPr>
        <p:spPr>
          <a:xfrm>
            <a:off x="323850" y="1719344"/>
            <a:ext cx="8058150" cy="4114800"/>
          </a:xfrm>
        </p:spPr>
        <p:txBody>
          <a:bodyPr/>
          <a:lstStyle/>
          <a:p>
            <a:pPr>
              <a:spcBef>
                <a:spcPct val="25000"/>
              </a:spcBef>
              <a:buFontTx/>
              <a:buNone/>
            </a:pPr>
            <a:r>
              <a:rPr lang="fr-FR" altLang="fr-FR" i="1" dirty="0" smtClean="0">
                <a:solidFill>
                  <a:srgbClr val="FF0000"/>
                </a:solidFill>
              </a:rPr>
              <a:t>MRSA colonisations 			MRSA Infections</a:t>
            </a:r>
          </a:p>
          <a:p>
            <a:pPr>
              <a:spcBef>
                <a:spcPct val="25000"/>
              </a:spcBef>
              <a:buFontTx/>
              <a:buNone/>
            </a:pPr>
            <a:endParaRPr lang="fr-FR" altLang="fr-FR" i="1" dirty="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solidFill>
                <a:srgbClr val="FF0000"/>
              </a:solidFill>
            </a:endParaRPr>
          </a:p>
          <a:p>
            <a:pPr>
              <a:spcBef>
                <a:spcPct val="25000"/>
              </a:spcBef>
              <a:buFontTx/>
              <a:buNone/>
            </a:pPr>
            <a:endParaRPr lang="fr-FR" altLang="fr-FR" i="1" dirty="0" smtClean="0"/>
          </a:p>
          <a:p>
            <a:pPr lvl="1">
              <a:spcBef>
                <a:spcPct val="25000"/>
              </a:spcBef>
              <a:buFontTx/>
              <a:buNone/>
            </a:pPr>
            <a:r>
              <a:rPr lang="fr-FR" altLang="fr-FR" i="1" dirty="0" smtClean="0"/>
              <a:t>						Jain R et al, NEJM 2011</a:t>
            </a:r>
          </a:p>
        </p:txBody>
      </p:sp>
      <p:grpSp>
        <p:nvGrpSpPr>
          <p:cNvPr id="2" name="Groupe 1"/>
          <p:cNvGrpSpPr/>
          <p:nvPr/>
        </p:nvGrpSpPr>
        <p:grpSpPr>
          <a:xfrm>
            <a:off x="4138273" y="2607408"/>
            <a:ext cx="4645501" cy="3118348"/>
            <a:chOff x="4177452" y="1884939"/>
            <a:chExt cx="4645501" cy="2338761"/>
          </a:xfrm>
        </p:grpSpPr>
        <p:pic>
          <p:nvPicPr>
            <p:cNvPr id="324612" name="Picture 4"/>
            <p:cNvPicPr>
              <a:picLocks noChangeAspect="1" noChangeArrowheads="1"/>
            </p:cNvPicPr>
            <p:nvPr/>
          </p:nvPicPr>
          <p:blipFill>
            <a:blip r:embed="rId3">
              <a:extLst>
                <a:ext uri="{28A0092B-C50C-407E-A947-70E740481C1C}">
                  <a14:useLocalDpi xmlns:a14="http://schemas.microsoft.com/office/drawing/2010/main" val="0"/>
                </a:ext>
              </a:extLst>
            </a:blip>
            <a:srcRect l="7474" t="20476" r="8060" b="18262"/>
            <a:stretch>
              <a:fillRect/>
            </a:stretch>
          </p:blipFill>
          <p:spPr bwMode="auto">
            <a:xfrm>
              <a:off x="4177452" y="1951831"/>
              <a:ext cx="4642698" cy="20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324613" name="Text Box 5"/>
            <p:cNvSpPr txBox="1">
              <a:spLocks noChangeArrowheads="1"/>
            </p:cNvSpPr>
            <p:nvPr/>
          </p:nvSpPr>
          <p:spPr bwMode="auto">
            <a:xfrm>
              <a:off x="6300192" y="1884939"/>
              <a:ext cx="2242922" cy="27699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fr-FR" sz="1800" dirty="0">
                  <a:solidFill>
                    <a:srgbClr val="FFFFFF"/>
                  </a:solidFill>
                </a:rPr>
                <a:t>ICU: -62%, P&lt;0.001</a:t>
              </a:r>
            </a:p>
          </p:txBody>
        </p:sp>
        <p:sp>
          <p:nvSpPr>
            <p:cNvPr id="324614" name="Text Box 6"/>
            <p:cNvSpPr txBox="1">
              <a:spLocks noChangeArrowheads="1"/>
            </p:cNvSpPr>
            <p:nvPr/>
          </p:nvSpPr>
          <p:spPr bwMode="auto">
            <a:xfrm>
              <a:off x="6092718" y="3946701"/>
              <a:ext cx="2730235" cy="27699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fr-FR" sz="1800" dirty="0" smtClean="0">
                  <a:solidFill>
                    <a:srgbClr val="FFFFFF"/>
                  </a:solidFill>
                </a:rPr>
                <a:t>Non ICU: -45</a:t>
              </a:r>
              <a:r>
                <a:rPr lang="fr-FR" altLang="fr-FR" sz="1800" dirty="0">
                  <a:solidFill>
                    <a:srgbClr val="FFFFFF"/>
                  </a:solidFill>
                </a:rPr>
                <a:t>%, P&lt;0.001</a:t>
              </a:r>
            </a:p>
          </p:txBody>
        </p:sp>
      </p:grpSp>
      <p:graphicFrame>
        <p:nvGraphicFramePr>
          <p:cNvPr id="7" name="Object 5"/>
          <p:cNvGraphicFramePr>
            <a:graphicFrameLocks noChangeAspect="1"/>
          </p:cNvGraphicFramePr>
          <p:nvPr>
            <p:extLst>
              <p:ext uri="{D42A27DB-BD31-4B8C-83A1-F6EECF244321}">
                <p14:modId xmlns:p14="http://schemas.microsoft.com/office/powerpoint/2010/main" val="1685300015"/>
              </p:ext>
            </p:extLst>
          </p:nvPr>
        </p:nvGraphicFramePr>
        <p:xfrm>
          <a:off x="19239" y="2757931"/>
          <a:ext cx="3753218" cy="2504340"/>
        </p:xfrm>
        <a:graphic>
          <a:graphicData uri="http://schemas.openxmlformats.org/presentationml/2006/ole">
            <mc:AlternateContent xmlns:mc="http://schemas.openxmlformats.org/markup-compatibility/2006">
              <mc:Choice xmlns:v="urn:schemas-microsoft-com:vml" Requires="v">
                <p:oleObj spid="_x0000_s1214486" name="Graphique" r:id="rId4" imgW="6096000" imgH="4067085" progId="MSGraph.Chart.8">
                  <p:embed followColorScheme="full"/>
                </p:oleObj>
              </mc:Choice>
              <mc:Fallback>
                <p:oleObj name="Graphique" r:id="rId4" imgW="6096000" imgH="4067085" progId="MSGraph.Chart.8">
                  <p:embed followColorScheme="full"/>
                  <p:pic>
                    <p:nvPicPr>
                      <p:cNvPr id="0" name=""/>
                      <p:cNvPicPr>
                        <a:picLocks noChangeAspect="1" noChangeArrowheads="1"/>
                      </p:cNvPicPr>
                      <p:nvPr/>
                    </p:nvPicPr>
                    <p:blipFill>
                      <a:blip r:embed="rId5"/>
                      <a:srcRect/>
                      <a:stretch>
                        <a:fillRect/>
                      </a:stretch>
                    </p:blipFill>
                    <p:spPr bwMode="auto">
                      <a:xfrm>
                        <a:off x="19239" y="2757931"/>
                        <a:ext cx="3753218" cy="2504340"/>
                      </a:xfrm>
                      <a:prstGeom prst="rect">
                        <a:avLst/>
                      </a:prstGeom>
                      <a:noFill/>
                      <a:ln>
                        <a:noFill/>
                      </a:ln>
                      <a:effectLst/>
                      <a:extLst/>
                    </p:spPr>
                  </p:pic>
                </p:oleObj>
              </mc:Fallback>
            </mc:AlternateContent>
          </a:graphicData>
        </a:graphic>
      </p:graphicFrame>
      <p:sp>
        <p:nvSpPr>
          <p:cNvPr id="8" name="Text Box 8"/>
          <p:cNvSpPr txBox="1">
            <a:spLocks noChangeArrowheads="1"/>
          </p:cNvSpPr>
          <p:nvPr/>
        </p:nvSpPr>
        <p:spPr bwMode="auto">
          <a:xfrm>
            <a:off x="284884" y="2513252"/>
            <a:ext cx="1871702" cy="36933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fr-FR" sz="1800" dirty="0">
                <a:solidFill>
                  <a:srgbClr val="FFFFFF"/>
                </a:solidFill>
              </a:rPr>
              <a:t>-17%, P&lt;0.001</a:t>
            </a:r>
          </a:p>
        </p:txBody>
      </p:sp>
      <p:sp>
        <p:nvSpPr>
          <p:cNvPr id="9" name="Text Box 9"/>
          <p:cNvSpPr txBox="1">
            <a:spLocks noChangeArrowheads="1"/>
          </p:cNvSpPr>
          <p:nvPr/>
        </p:nvSpPr>
        <p:spPr bwMode="auto">
          <a:xfrm>
            <a:off x="1895848" y="5256517"/>
            <a:ext cx="1871834" cy="36933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fr-FR" sz="1800" dirty="0">
                <a:solidFill>
                  <a:srgbClr val="FFFFFF"/>
                </a:solidFill>
              </a:rPr>
              <a:t>-21%, P&lt;0.001</a:t>
            </a:r>
          </a:p>
        </p:txBody>
      </p:sp>
    </p:spTree>
    <p:extLst>
      <p:ext uri="{BB962C8B-B14F-4D97-AF65-F5344CB8AC3E}">
        <p14:creationId xmlns:p14="http://schemas.microsoft.com/office/powerpoint/2010/main" val="2673134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4"/>
          <p:cNvSpPr>
            <a:spLocks noGrp="1" noChangeArrowheads="1"/>
          </p:cNvSpPr>
          <p:nvPr>
            <p:ph type="title" idx="4294967295"/>
          </p:nvPr>
        </p:nvSpPr>
        <p:spPr>
          <a:xfrm>
            <a:off x="984250" y="549275"/>
            <a:ext cx="7175500" cy="1079500"/>
          </a:xfrm>
          <a:noFill/>
        </p:spPr>
        <p:txBody>
          <a:bodyPr/>
          <a:lstStyle/>
          <a:p>
            <a:r>
              <a:rPr lang="en-US" altLang="fr-FR" dirty="0" smtClean="0">
                <a:solidFill>
                  <a:srgbClr val="0000CC"/>
                </a:solidFill>
              </a:rPr>
              <a:t>Two Contradictory Studies (2)</a:t>
            </a:r>
            <a:endParaRPr lang="fr-FR" altLang="fr-FR" dirty="0" smtClean="0">
              <a:solidFill>
                <a:srgbClr val="0000CC"/>
              </a:solidFill>
            </a:endParaRPr>
          </a:p>
        </p:txBody>
      </p:sp>
      <p:sp>
        <p:nvSpPr>
          <p:cNvPr id="329731" name="Text Box 6"/>
          <p:cNvSpPr txBox="1">
            <a:spLocks noChangeArrowheads="1"/>
          </p:cNvSpPr>
          <p:nvPr/>
        </p:nvSpPr>
        <p:spPr bwMode="auto">
          <a:xfrm>
            <a:off x="5364163" y="6491288"/>
            <a:ext cx="3529012" cy="36933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fr-FR" altLang="fr-FR" sz="1800" i="1">
                <a:solidFill>
                  <a:srgbClr val="000000"/>
                </a:solidFill>
              </a:rPr>
              <a:t>Huskins WC et al, NEJM 2011</a:t>
            </a:r>
          </a:p>
        </p:txBody>
      </p:sp>
      <p:graphicFrame>
        <p:nvGraphicFramePr>
          <p:cNvPr id="329732" name="Object 4"/>
          <p:cNvGraphicFramePr>
            <a:graphicFrameLocks noChangeAspect="1"/>
          </p:cNvGraphicFramePr>
          <p:nvPr/>
        </p:nvGraphicFramePr>
        <p:xfrm>
          <a:off x="539750" y="2420940"/>
          <a:ext cx="8064500" cy="4098925"/>
        </p:xfrm>
        <a:graphic>
          <a:graphicData uri="http://schemas.openxmlformats.org/presentationml/2006/ole">
            <mc:AlternateContent xmlns:mc="http://schemas.openxmlformats.org/markup-compatibility/2006">
              <mc:Choice xmlns:v="urn:schemas-microsoft-com:vml" Requires="v">
                <p:oleObj spid="_x0000_s1215510" name="Graphique" r:id="rId3" imgW="9144000" imgH="4648290" progId="MSGraph.Chart.8">
                  <p:embed followColorScheme="full"/>
                </p:oleObj>
              </mc:Choice>
              <mc:Fallback>
                <p:oleObj name="Graphique" r:id="rId3" imgW="9144000" imgH="4648290" progId="MSGraph.Chart.8">
                  <p:embed followColorScheme="full"/>
                  <p:pic>
                    <p:nvPicPr>
                      <p:cNvPr id="0" name=""/>
                      <p:cNvPicPr>
                        <a:picLocks noChangeAspect="1" noChangeArrowheads="1"/>
                      </p:cNvPicPr>
                      <p:nvPr/>
                    </p:nvPicPr>
                    <p:blipFill>
                      <a:blip r:embed="rId4"/>
                      <a:srcRect/>
                      <a:stretch>
                        <a:fillRect/>
                      </a:stretch>
                    </p:blipFill>
                    <p:spPr bwMode="auto">
                      <a:xfrm>
                        <a:off x="539750" y="2420940"/>
                        <a:ext cx="8064500" cy="409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9733" name="Text Box 7"/>
          <p:cNvSpPr txBox="1">
            <a:spLocks noChangeArrowheads="1"/>
          </p:cNvSpPr>
          <p:nvPr/>
        </p:nvSpPr>
        <p:spPr bwMode="auto">
          <a:xfrm>
            <a:off x="900113" y="1773263"/>
            <a:ext cx="6981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4625" indent="-174625"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n-US" altLang="fr-FR" i="1">
                <a:solidFill>
                  <a:srgbClr val="FC0128"/>
                </a:solidFill>
              </a:rPr>
              <a:t>Prevalence at admission (%), incidence (/1000 d.)</a:t>
            </a:r>
          </a:p>
        </p:txBody>
      </p:sp>
    </p:spTree>
    <p:extLst>
      <p:ext uri="{BB962C8B-B14F-4D97-AF65-F5344CB8AC3E}">
        <p14:creationId xmlns:p14="http://schemas.microsoft.com/office/powerpoint/2010/main" val="1936364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7"/>
          <p:cNvSpPr txBox="1">
            <a:spLocks noChangeArrowheads="1"/>
          </p:cNvSpPr>
          <p:nvPr/>
        </p:nvSpPr>
        <p:spPr bwMode="auto">
          <a:xfrm>
            <a:off x="827123" y="1773263"/>
            <a:ext cx="5373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4625" indent="-174625" algn="l">
              <a:spcBef>
                <a:spcPct val="20000"/>
              </a:spcBef>
              <a:buChar char="•"/>
              <a:defRPr sz="2400">
                <a:solidFill>
                  <a:schemeClr val="tx1"/>
                </a:solidFill>
                <a:latin typeface="Arial" pitchFamily="34" charset="0"/>
              </a:defRPr>
            </a:lvl1pPr>
            <a:lvl2pPr marL="742950" indent="-285750" algn="l">
              <a:spcBef>
                <a:spcPct val="20000"/>
              </a:spcBef>
              <a:buChar char="–"/>
              <a:defRPr>
                <a:solidFill>
                  <a:schemeClr val="tx1"/>
                </a:solidFill>
                <a:latin typeface="Arial" pitchFamily="34" charset="0"/>
              </a:defRPr>
            </a:lvl2pPr>
            <a:lvl3pPr marL="1143000" indent="-228600" algn="l">
              <a:spcBef>
                <a:spcPct val="20000"/>
              </a:spcBef>
              <a:buChar char="•"/>
              <a:defRPr sz="1400">
                <a:solidFill>
                  <a:schemeClr val="tx1"/>
                </a:solidFill>
                <a:latin typeface="Arial" pitchFamily="34"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fr-FR" dirty="0" smtClean="0">
                <a:solidFill>
                  <a:srgbClr val="FF0000"/>
                </a:solidFill>
              </a:rPr>
              <a:t>Methodological issues in both studies </a:t>
            </a:r>
            <a:endParaRPr lang="en-US" altLang="fr-FR" sz="1800" dirty="0">
              <a:solidFill>
                <a:srgbClr val="FF0000"/>
              </a:solidFill>
            </a:endParaRPr>
          </a:p>
        </p:txBody>
      </p:sp>
      <p:sp>
        <p:nvSpPr>
          <p:cNvPr id="13314" name="Rectangle 2"/>
          <p:cNvSpPr>
            <a:spLocks noGrp="1" noChangeArrowheads="1"/>
          </p:cNvSpPr>
          <p:nvPr>
            <p:ph type="title"/>
          </p:nvPr>
        </p:nvSpPr>
        <p:spPr>
          <a:xfrm>
            <a:off x="1871754" y="260351"/>
            <a:ext cx="5381625" cy="1143000"/>
          </a:xfrm>
          <a:noFill/>
        </p:spPr>
        <p:txBody>
          <a:bodyPr/>
          <a:lstStyle/>
          <a:p>
            <a:r>
              <a:rPr lang="fr-FR" altLang="fr-FR" sz="3200" dirty="0" smtClean="0"/>
              <a:t>Beyond </a:t>
            </a:r>
            <a:r>
              <a:rPr lang="fr-FR" altLang="fr-FR" sz="3200" dirty="0" err="1" smtClean="0"/>
              <a:t>Technical</a:t>
            </a:r>
            <a:r>
              <a:rPr lang="fr-FR" altLang="fr-FR" sz="3200" dirty="0" smtClean="0"/>
              <a:t> </a:t>
            </a:r>
            <a:r>
              <a:rPr lang="fr-FR" altLang="fr-FR" sz="3200" dirty="0" err="1" smtClean="0"/>
              <a:t>Measures</a:t>
            </a:r>
            <a:r>
              <a:rPr lang="fr-FR" altLang="fr-FR" sz="3200" dirty="0" smtClean="0"/>
              <a:t> </a:t>
            </a:r>
          </a:p>
        </p:txBody>
      </p:sp>
      <p:grpSp>
        <p:nvGrpSpPr>
          <p:cNvPr id="2" name="Group 4"/>
          <p:cNvGrpSpPr>
            <a:grpSpLocks/>
          </p:cNvGrpSpPr>
          <p:nvPr/>
        </p:nvGrpSpPr>
        <p:grpSpPr bwMode="auto">
          <a:xfrm>
            <a:off x="944050" y="2642938"/>
            <a:ext cx="5564502" cy="2305855"/>
            <a:chOff x="623" y="1344"/>
            <a:chExt cx="3957" cy="1054"/>
          </a:xfrm>
        </p:grpSpPr>
        <p:grpSp>
          <p:nvGrpSpPr>
            <p:cNvPr id="13335" name="Group 5"/>
            <p:cNvGrpSpPr>
              <a:grpSpLocks/>
            </p:cNvGrpSpPr>
            <p:nvPr/>
          </p:nvGrpSpPr>
          <p:grpSpPr bwMode="auto">
            <a:xfrm>
              <a:off x="930" y="1344"/>
              <a:ext cx="3650" cy="660"/>
              <a:chOff x="1338" y="1480"/>
              <a:chExt cx="3650" cy="660"/>
            </a:xfrm>
          </p:grpSpPr>
          <p:pic>
            <p:nvPicPr>
              <p:cNvPr id="13337" name="Picture 6"/>
              <p:cNvPicPr>
                <a:picLocks noChangeAspect="1" noChangeArrowheads="1"/>
              </p:cNvPicPr>
              <p:nvPr/>
            </p:nvPicPr>
            <p:blipFill>
              <a:blip r:embed="rId2">
                <a:extLst>
                  <a:ext uri="{28A0092B-C50C-407E-A947-70E740481C1C}">
                    <a14:useLocalDpi xmlns:a14="http://schemas.microsoft.com/office/drawing/2010/main" val="0"/>
                  </a:ext>
                </a:extLst>
              </a:blip>
              <a:srcRect l="18320" t="37451" r="32669" b="51482"/>
              <a:stretch>
                <a:fillRect/>
              </a:stretch>
            </p:blipFill>
            <p:spPr bwMode="auto">
              <a:xfrm>
                <a:off x="1338" y="1480"/>
                <a:ext cx="3650" cy="660"/>
              </a:xfrm>
              <a:prstGeom prst="rect">
                <a:avLst/>
              </a:prstGeom>
              <a:noFill/>
              <a:ln w="9525">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3338" name="Rectangle 7"/>
              <p:cNvSpPr>
                <a:spLocks noChangeArrowheads="1"/>
              </p:cNvSpPr>
              <p:nvPr/>
            </p:nvSpPr>
            <p:spPr bwMode="auto">
              <a:xfrm>
                <a:off x="1338" y="1525"/>
                <a:ext cx="2449"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spcBef>
                    <a:spcPct val="0"/>
                  </a:spcBef>
                  <a:buFontTx/>
                  <a:buNone/>
                </a:pPr>
                <a:endParaRPr lang="en-US" altLang="fr-FR" sz="1350">
                  <a:solidFill>
                    <a:srgbClr val="000000"/>
                  </a:solidFill>
                </a:endParaRPr>
              </a:p>
            </p:txBody>
          </p:sp>
        </p:grpSp>
        <p:sp>
          <p:nvSpPr>
            <p:cNvPr id="13336" name="Text Box 8"/>
            <p:cNvSpPr txBox="1">
              <a:spLocks noChangeArrowheads="1"/>
            </p:cNvSpPr>
            <p:nvPr/>
          </p:nvSpPr>
          <p:spPr bwMode="auto">
            <a:xfrm>
              <a:off x="623" y="2024"/>
              <a:ext cx="2285" cy="374"/>
            </a:xfrm>
            <a:prstGeom prst="rect">
              <a:avLst/>
            </a:prstGeom>
            <a:solidFill>
              <a:srgbClr val="800080"/>
            </a:solidFill>
            <a:ln w="9525">
              <a:solidFill>
                <a:schemeClr val="accent2"/>
              </a:solidFill>
              <a:miter lim="800000"/>
              <a:headEnd type="none" w="sm" len="sm"/>
              <a:tailEnd type="none" w="sm" len="sm"/>
            </a:ln>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lnSpc>
                  <a:spcPct val="87000"/>
                </a:lnSpc>
                <a:spcBef>
                  <a:spcPct val="30000"/>
                </a:spcBef>
                <a:buFontTx/>
                <a:buNone/>
              </a:pPr>
              <a:r>
                <a:rPr lang="en-US" altLang="fr-FR" sz="1800" b="1" dirty="0">
                  <a:solidFill>
                    <a:srgbClr val="FFFFFF"/>
                  </a:solidFill>
                </a:rPr>
                <a:t>No feedback of compliance </a:t>
              </a:r>
              <a:r>
                <a:rPr lang="en-US" altLang="fr-FR" sz="1800" b="1" dirty="0" smtClean="0">
                  <a:solidFill>
                    <a:srgbClr val="FFFFFF"/>
                  </a:solidFill>
                </a:rPr>
                <a:t> with hand hygiene</a:t>
              </a:r>
              <a:endParaRPr lang="en-US" altLang="fr-FR" sz="1800" b="1" dirty="0">
                <a:solidFill>
                  <a:srgbClr val="FFFFFF"/>
                </a:solidFill>
              </a:endParaRPr>
            </a:p>
            <a:p>
              <a:pPr algn="l" defTabSz="685800">
                <a:lnSpc>
                  <a:spcPct val="87000"/>
                </a:lnSpc>
                <a:spcBef>
                  <a:spcPct val="30000"/>
                </a:spcBef>
                <a:buFontTx/>
                <a:buNone/>
              </a:pPr>
              <a:r>
                <a:rPr lang="en-US" altLang="fr-FR" sz="1350" i="1" dirty="0">
                  <a:solidFill>
                    <a:srgbClr val="FFFFFF"/>
                  </a:solidFill>
                </a:rPr>
                <a:t>(Huskins WC et al, NEJM 2011)</a:t>
              </a:r>
            </a:p>
          </p:txBody>
        </p:sp>
      </p:grpSp>
      <p:grpSp>
        <p:nvGrpSpPr>
          <p:cNvPr id="4" name="Group 28"/>
          <p:cNvGrpSpPr>
            <a:grpSpLocks/>
          </p:cNvGrpSpPr>
          <p:nvPr/>
        </p:nvGrpSpPr>
        <p:grpSpPr bwMode="auto">
          <a:xfrm>
            <a:off x="1975247" y="1628837"/>
            <a:ext cx="5862638" cy="5026025"/>
            <a:chOff x="699" y="1026"/>
            <a:chExt cx="4924" cy="3166"/>
          </a:xfrm>
        </p:grpSpPr>
        <p:grpSp>
          <p:nvGrpSpPr>
            <p:cNvPr id="13317" name="Group 27"/>
            <p:cNvGrpSpPr>
              <a:grpSpLocks/>
            </p:cNvGrpSpPr>
            <p:nvPr/>
          </p:nvGrpSpPr>
          <p:grpSpPr bwMode="auto">
            <a:xfrm>
              <a:off x="699" y="1026"/>
              <a:ext cx="4924" cy="3166"/>
              <a:chOff x="699" y="1026"/>
              <a:chExt cx="4924" cy="3166"/>
            </a:xfrm>
          </p:grpSpPr>
          <p:sp>
            <p:nvSpPr>
              <p:cNvPr id="13323" name="Text Box 3"/>
              <p:cNvSpPr txBox="1">
                <a:spLocks noChangeArrowheads="1"/>
              </p:cNvSpPr>
              <p:nvPr/>
            </p:nvSpPr>
            <p:spPr bwMode="auto">
              <a:xfrm>
                <a:off x="3651" y="4020"/>
                <a:ext cx="171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lnSpc>
                    <a:spcPct val="87000"/>
                  </a:lnSpc>
                  <a:spcBef>
                    <a:spcPct val="30000"/>
                  </a:spcBef>
                  <a:buFontTx/>
                  <a:buNone/>
                </a:pPr>
                <a:r>
                  <a:rPr lang="fr-FR" altLang="fr-FR" sz="1350" i="1">
                    <a:solidFill>
                      <a:srgbClr val="000000"/>
                    </a:solidFill>
                  </a:rPr>
                  <a:t>Jain R et al, NEJM 2011</a:t>
                </a:r>
              </a:p>
            </p:txBody>
          </p:sp>
          <p:grpSp>
            <p:nvGrpSpPr>
              <p:cNvPr id="13324" name="Group 9"/>
              <p:cNvGrpSpPr>
                <a:grpSpLocks/>
              </p:cNvGrpSpPr>
              <p:nvPr/>
            </p:nvGrpSpPr>
            <p:grpSpPr bwMode="auto">
              <a:xfrm>
                <a:off x="699" y="1026"/>
                <a:ext cx="4924" cy="2947"/>
                <a:chOff x="745" y="981"/>
                <a:chExt cx="4924" cy="2947"/>
              </a:xfrm>
            </p:grpSpPr>
            <p:grpSp>
              <p:nvGrpSpPr>
                <p:cNvPr id="13325" name="Group 10"/>
                <p:cNvGrpSpPr>
                  <a:grpSpLocks/>
                </p:cNvGrpSpPr>
                <p:nvPr/>
              </p:nvGrpSpPr>
              <p:grpSpPr bwMode="auto">
                <a:xfrm>
                  <a:off x="2653" y="981"/>
                  <a:ext cx="3016" cy="1225"/>
                  <a:chOff x="2744" y="1026"/>
                  <a:chExt cx="3016" cy="1225"/>
                </a:xfrm>
              </p:grpSpPr>
              <p:pic>
                <p:nvPicPr>
                  <p:cNvPr id="13332" name="Picture 11"/>
                  <p:cNvPicPr>
                    <a:picLocks noChangeAspect="1" noChangeArrowheads="1"/>
                  </p:cNvPicPr>
                  <p:nvPr/>
                </p:nvPicPr>
                <p:blipFill>
                  <a:blip r:embed="rId3">
                    <a:extLst>
                      <a:ext uri="{28A0092B-C50C-407E-A947-70E740481C1C}">
                        <a14:useLocalDpi xmlns:a14="http://schemas.microsoft.com/office/drawing/2010/main" val="0"/>
                      </a:ext>
                    </a:extLst>
                  </a:blip>
                  <a:srcRect l="34648" t="37451" r="15157" b="37451"/>
                  <a:stretch>
                    <a:fillRect/>
                  </a:stretch>
                </p:blipFill>
                <p:spPr bwMode="auto">
                  <a:xfrm>
                    <a:off x="2744" y="1026"/>
                    <a:ext cx="3016" cy="1225"/>
                  </a:xfrm>
                  <a:prstGeom prst="rect">
                    <a:avLst/>
                  </a:prstGeom>
                  <a:noFill/>
                  <a:ln w="9525">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3333" name="Rectangle 12"/>
                  <p:cNvSpPr>
                    <a:spLocks noChangeArrowheads="1"/>
                  </p:cNvSpPr>
                  <p:nvPr/>
                </p:nvSpPr>
                <p:spPr bwMode="auto">
                  <a:xfrm>
                    <a:off x="2789" y="1026"/>
                    <a:ext cx="1769"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spcBef>
                        <a:spcPct val="0"/>
                      </a:spcBef>
                      <a:buFontTx/>
                      <a:buNone/>
                    </a:pPr>
                    <a:endParaRPr lang="en-US" altLang="fr-FR" sz="1350">
                      <a:solidFill>
                        <a:srgbClr val="000000"/>
                      </a:solidFill>
                    </a:endParaRPr>
                  </a:p>
                </p:txBody>
              </p:sp>
              <p:sp>
                <p:nvSpPr>
                  <p:cNvPr id="13334" name="Rectangle 13"/>
                  <p:cNvSpPr>
                    <a:spLocks noChangeArrowheads="1"/>
                  </p:cNvSpPr>
                  <p:nvPr/>
                </p:nvSpPr>
                <p:spPr bwMode="auto">
                  <a:xfrm>
                    <a:off x="3515" y="2069"/>
                    <a:ext cx="2245"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spcBef>
                        <a:spcPct val="0"/>
                      </a:spcBef>
                      <a:buFontTx/>
                      <a:buNone/>
                    </a:pPr>
                    <a:endParaRPr lang="en-US" altLang="fr-FR" sz="1350">
                      <a:solidFill>
                        <a:srgbClr val="000000"/>
                      </a:solidFill>
                    </a:endParaRPr>
                  </a:p>
                </p:txBody>
              </p:sp>
            </p:grpSp>
            <p:sp>
              <p:nvSpPr>
                <p:cNvPr id="13326" name="Text Box 14"/>
                <p:cNvSpPr txBox="1">
                  <a:spLocks noChangeArrowheads="1"/>
                </p:cNvSpPr>
                <p:nvPr/>
              </p:nvSpPr>
              <p:spPr bwMode="auto">
                <a:xfrm>
                  <a:off x="745" y="1460"/>
                  <a:ext cx="1954" cy="41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lnSpc>
                      <a:spcPct val="87000"/>
                    </a:lnSpc>
                    <a:spcBef>
                      <a:spcPct val="30000"/>
                    </a:spcBef>
                    <a:buFontTx/>
                    <a:buNone/>
                  </a:pPr>
                  <a:r>
                    <a:rPr lang="en-US" altLang="fr-FR" sz="1800" dirty="0" smtClean="0">
                      <a:solidFill>
                        <a:srgbClr val="000000"/>
                      </a:solidFill>
                    </a:rPr>
                    <a:t>dedicated personnel </a:t>
                  </a:r>
                  <a:endParaRPr lang="en-US" altLang="fr-FR" sz="1800" dirty="0">
                    <a:solidFill>
                      <a:srgbClr val="000000"/>
                    </a:solidFill>
                  </a:endParaRPr>
                </a:p>
                <a:p>
                  <a:pPr algn="l" defTabSz="685800">
                    <a:lnSpc>
                      <a:spcPct val="87000"/>
                    </a:lnSpc>
                    <a:spcBef>
                      <a:spcPct val="30000"/>
                    </a:spcBef>
                    <a:buFontTx/>
                    <a:buNone/>
                  </a:pPr>
                  <a:r>
                    <a:rPr lang="en-US" altLang="fr-FR" sz="1800" dirty="0">
                      <a:solidFill>
                        <a:srgbClr val="000000"/>
                      </a:solidFill>
                    </a:rPr>
                    <a:t>and </a:t>
                  </a:r>
                  <a:r>
                    <a:rPr lang="en-US" altLang="fr-FR" sz="1800" dirty="0" smtClean="0">
                      <a:solidFill>
                        <a:srgbClr val="000000"/>
                      </a:solidFill>
                    </a:rPr>
                    <a:t>resources</a:t>
                  </a:r>
                  <a:endParaRPr lang="en-US" altLang="fr-FR" sz="1800" dirty="0">
                    <a:solidFill>
                      <a:srgbClr val="000000"/>
                    </a:solidFill>
                  </a:endParaRPr>
                </a:p>
              </p:txBody>
            </p:sp>
            <p:sp>
              <p:nvSpPr>
                <p:cNvPr id="13327" name="Text Box 15"/>
                <p:cNvSpPr txBox="1">
                  <a:spLocks noChangeArrowheads="1"/>
                </p:cNvSpPr>
                <p:nvPr/>
              </p:nvSpPr>
              <p:spPr bwMode="auto">
                <a:xfrm>
                  <a:off x="930" y="2886"/>
                  <a:ext cx="1678" cy="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lnSpc>
                      <a:spcPct val="87000"/>
                    </a:lnSpc>
                    <a:spcBef>
                      <a:spcPct val="30000"/>
                    </a:spcBef>
                    <a:buFontTx/>
                    <a:buNone/>
                  </a:pPr>
                  <a:r>
                    <a:rPr lang="en-US" altLang="fr-FR" sz="1800" dirty="0">
                      <a:solidFill>
                        <a:srgbClr val="000000"/>
                      </a:solidFill>
                    </a:rPr>
                    <a:t>A multifaceted strategy with behavioral approach</a:t>
                  </a:r>
                </a:p>
              </p:txBody>
            </p:sp>
            <p:grpSp>
              <p:nvGrpSpPr>
                <p:cNvPr id="13328" name="Group 16"/>
                <p:cNvGrpSpPr>
                  <a:grpSpLocks/>
                </p:cNvGrpSpPr>
                <p:nvPr/>
              </p:nvGrpSpPr>
              <p:grpSpPr bwMode="auto">
                <a:xfrm>
                  <a:off x="2653" y="2341"/>
                  <a:ext cx="2994" cy="1587"/>
                  <a:chOff x="2766" y="2523"/>
                  <a:chExt cx="2994" cy="1587"/>
                </a:xfrm>
              </p:grpSpPr>
              <p:pic>
                <p:nvPicPr>
                  <p:cNvPr id="13329" name="Picture 17"/>
                  <p:cNvPicPr>
                    <a:picLocks noChangeAspect="1" noChangeArrowheads="1"/>
                  </p:cNvPicPr>
                  <p:nvPr/>
                </p:nvPicPr>
                <p:blipFill>
                  <a:blip r:embed="rId4">
                    <a:extLst>
                      <a:ext uri="{28A0092B-C50C-407E-A947-70E740481C1C}">
                        <a14:useLocalDpi xmlns:a14="http://schemas.microsoft.com/office/drawing/2010/main" val="0"/>
                      </a:ext>
                    </a:extLst>
                  </a:blip>
                  <a:srcRect l="35234" t="23421" r="15742" b="44092"/>
                  <a:stretch>
                    <a:fillRect/>
                  </a:stretch>
                </p:blipFill>
                <p:spPr bwMode="auto">
                  <a:xfrm>
                    <a:off x="2766" y="2523"/>
                    <a:ext cx="2994" cy="1587"/>
                  </a:xfrm>
                  <a:prstGeom prst="rect">
                    <a:avLst/>
                  </a:prstGeom>
                  <a:noFill/>
                  <a:ln w="9525">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3330" name="Rectangle 18"/>
                  <p:cNvSpPr>
                    <a:spLocks noChangeArrowheads="1"/>
                  </p:cNvSpPr>
                  <p:nvPr/>
                </p:nvSpPr>
                <p:spPr bwMode="auto">
                  <a:xfrm>
                    <a:off x="2835" y="2523"/>
                    <a:ext cx="861"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spcBef>
                        <a:spcPct val="0"/>
                      </a:spcBef>
                      <a:buFontTx/>
                      <a:buNone/>
                    </a:pPr>
                    <a:endParaRPr lang="en-US" altLang="fr-FR" sz="1350">
                      <a:solidFill>
                        <a:srgbClr val="000000"/>
                      </a:solidFill>
                    </a:endParaRPr>
                  </a:p>
                </p:txBody>
              </p:sp>
              <p:sp>
                <p:nvSpPr>
                  <p:cNvPr id="13331" name="Rectangle 19"/>
                  <p:cNvSpPr>
                    <a:spLocks noChangeArrowheads="1"/>
                  </p:cNvSpPr>
                  <p:nvPr/>
                </p:nvSpPr>
                <p:spPr bwMode="auto">
                  <a:xfrm>
                    <a:off x="3424" y="3884"/>
                    <a:ext cx="2336" cy="2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defTabSz="685800">
                      <a:spcBef>
                        <a:spcPct val="0"/>
                      </a:spcBef>
                      <a:buFontTx/>
                      <a:buNone/>
                    </a:pPr>
                    <a:endParaRPr lang="en-US" altLang="fr-FR" sz="1350">
                      <a:solidFill>
                        <a:srgbClr val="000000"/>
                      </a:solidFill>
                    </a:endParaRPr>
                  </a:p>
                </p:txBody>
              </p:sp>
            </p:grpSp>
          </p:grpSp>
        </p:grpSp>
        <p:sp>
          <p:nvSpPr>
            <p:cNvPr id="13318" name="Line 20"/>
            <p:cNvSpPr>
              <a:spLocks noChangeShapeType="1"/>
            </p:cNvSpPr>
            <p:nvPr/>
          </p:nvSpPr>
          <p:spPr bwMode="auto">
            <a:xfrm>
              <a:off x="4785" y="2568"/>
              <a:ext cx="772"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algn="l" defTabSz="685800"/>
              <a:endParaRPr lang="fr-FR" sz="1350">
                <a:solidFill>
                  <a:srgbClr val="000000"/>
                </a:solidFill>
                <a:latin typeface="Arial" panose="020B0604020202020204" pitchFamily="34" charset="0"/>
              </a:endParaRPr>
            </a:p>
          </p:txBody>
        </p:sp>
        <p:sp>
          <p:nvSpPr>
            <p:cNvPr id="13319" name="Line 21"/>
            <p:cNvSpPr>
              <a:spLocks noChangeShapeType="1"/>
            </p:cNvSpPr>
            <p:nvPr/>
          </p:nvSpPr>
          <p:spPr bwMode="auto">
            <a:xfrm>
              <a:off x="2653" y="2886"/>
              <a:ext cx="952"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algn="l" defTabSz="685800"/>
              <a:endParaRPr lang="fr-FR" sz="1350">
                <a:solidFill>
                  <a:srgbClr val="000000"/>
                </a:solidFill>
                <a:latin typeface="Arial" panose="020B0604020202020204" pitchFamily="34" charset="0"/>
              </a:endParaRPr>
            </a:p>
          </p:txBody>
        </p:sp>
        <p:sp>
          <p:nvSpPr>
            <p:cNvPr id="13320" name="Line 22"/>
            <p:cNvSpPr>
              <a:spLocks noChangeShapeType="1"/>
            </p:cNvSpPr>
            <p:nvPr/>
          </p:nvSpPr>
          <p:spPr bwMode="auto">
            <a:xfrm>
              <a:off x="2653" y="2704"/>
              <a:ext cx="499"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algn="l" defTabSz="685800"/>
              <a:endParaRPr lang="fr-FR" sz="1350">
                <a:solidFill>
                  <a:srgbClr val="000000"/>
                </a:solidFill>
                <a:latin typeface="Arial" panose="020B0604020202020204" pitchFamily="34" charset="0"/>
              </a:endParaRPr>
            </a:p>
          </p:txBody>
        </p:sp>
        <p:sp>
          <p:nvSpPr>
            <p:cNvPr id="13321" name="Line 23"/>
            <p:cNvSpPr>
              <a:spLocks noChangeShapeType="1"/>
            </p:cNvSpPr>
            <p:nvPr/>
          </p:nvSpPr>
          <p:spPr bwMode="auto">
            <a:xfrm>
              <a:off x="3923" y="2886"/>
              <a:ext cx="1043"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algn="l" defTabSz="685800"/>
              <a:endParaRPr lang="fr-FR" sz="1350">
                <a:solidFill>
                  <a:srgbClr val="000000"/>
                </a:solidFill>
                <a:latin typeface="Arial" panose="020B0604020202020204" pitchFamily="34" charset="0"/>
              </a:endParaRPr>
            </a:p>
          </p:txBody>
        </p:sp>
        <p:sp>
          <p:nvSpPr>
            <p:cNvPr id="13322" name="Line 26"/>
            <p:cNvSpPr>
              <a:spLocks noChangeShapeType="1"/>
            </p:cNvSpPr>
            <p:nvPr/>
          </p:nvSpPr>
          <p:spPr bwMode="auto">
            <a:xfrm>
              <a:off x="2925" y="1389"/>
              <a:ext cx="771"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pPr algn="l" defTabSz="685800"/>
              <a:endParaRPr lang="fr-FR" sz="1350">
                <a:solidFill>
                  <a:srgbClr val="000000"/>
                </a:solidFill>
                <a:latin typeface="Arial" panose="020B0604020202020204" pitchFamily="34" charset="0"/>
              </a:endParaRPr>
            </a:p>
          </p:txBody>
        </p:sp>
      </p:grpSp>
    </p:spTree>
    <p:extLst>
      <p:ext uri="{BB962C8B-B14F-4D97-AF65-F5344CB8AC3E}">
        <p14:creationId xmlns:p14="http://schemas.microsoft.com/office/powerpoint/2010/main" val="493699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1298" name="Titre 1"/>
          <p:cNvSpPr>
            <a:spLocks noGrp="1"/>
          </p:cNvSpPr>
          <p:nvPr>
            <p:ph type="title"/>
          </p:nvPr>
        </p:nvSpPr>
        <p:spPr>
          <a:xfrm>
            <a:off x="611188" y="20638"/>
            <a:ext cx="8134350" cy="1143000"/>
          </a:xfrm>
        </p:spPr>
        <p:txBody>
          <a:bodyPr/>
          <a:lstStyle/>
          <a:p>
            <a:r>
              <a:rPr lang="fr-FR" altLang="fr-FR" smtClean="0">
                <a:solidFill>
                  <a:srgbClr val="002060"/>
                </a:solidFill>
              </a:rPr>
              <a:t>Controlling MDR-GNB: </a:t>
            </a:r>
            <a:br>
              <a:rPr lang="fr-FR" altLang="fr-FR" smtClean="0">
                <a:solidFill>
                  <a:srgbClr val="002060"/>
                </a:solidFill>
              </a:rPr>
            </a:br>
            <a:r>
              <a:rPr lang="fr-FR" altLang="fr-FR" smtClean="0">
                <a:solidFill>
                  <a:srgbClr val="002060"/>
                </a:solidFill>
              </a:rPr>
              <a:t>Back to VA Hospitals</a:t>
            </a:r>
          </a:p>
        </p:txBody>
      </p:sp>
      <p:pic>
        <p:nvPicPr>
          <p:cNvPr id="311299" name="Picture 2"/>
          <p:cNvPicPr>
            <a:picLocks noChangeAspect="1" noChangeArrowheads="1"/>
          </p:cNvPicPr>
          <p:nvPr/>
        </p:nvPicPr>
        <p:blipFill>
          <a:blip r:embed="rId2">
            <a:extLst>
              <a:ext uri="{28A0092B-C50C-407E-A947-70E740481C1C}">
                <a14:useLocalDpi xmlns:a14="http://schemas.microsoft.com/office/drawing/2010/main" val="0"/>
              </a:ext>
            </a:extLst>
          </a:blip>
          <a:srcRect l="10246" t="16394" r="22562" b="9045"/>
          <a:stretch>
            <a:fillRect/>
          </a:stretch>
        </p:blipFill>
        <p:spPr bwMode="auto">
          <a:xfrm>
            <a:off x="827088" y="1808163"/>
            <a:ext cx="6832600" cy="473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1300" name="ZoneTexte 1"/>
          <p:cNvSpPr txBox="1">
            <a:spLocks noChangeArrowheads="1"/>
          </p:cNvSpPr>
          <p:nvPr/>
        </p:nvSpPr>
        <p:spPr bwMode="auto">
          <a:xfrm>
            <a:off x="5295900" y="6378575"/>
            <a:ext cx="369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r>
              <a:rPr lang="fr-FR" altLang="fr-FR" sz="1800" i="1">
                <a:solidFill>
                  <a:srgbClr val="000000"/>
                </a:solidFill>
              </a:rPr>
              <a:t>Goto M et al, Clin Infect Dis 2016</a:t>
            </a:r>
          </a:p>
        </p:txBody>
      </p:sp>
      <p:sp>
        <p:nvSpPr>
          <p:cNvPr id="2" name="Rectangle 1"/>
          <p:cNvSpPr/>
          <p:nvPr/>
        </p:nvSpPr>
        <p:spPr>
          <a:xfrm>
            <a:off x="323850" y="1401763"/>
            <a:ext cx="7488238" cy="406400"/>
          </a:xfrm>
          <a:prstGeom prst="rect">
            <a:avLst/>
          </a:prstGeom>
        </p:spPr>
        <p:txBody>
          <a:bodyPr>
            <a:spAutoFit/>
          </a:bodyPr>
          <a:lstStyle/>
          <a:p>
            <a:pPr marL="285750" indent="-285750" algn="l" eaLnBrk="1" hangingPunct="1">
              <a:lnSpc>
                <a:spcPct val="85000"/>
              </a:lnSpc>
              <a:spcBef>
                <a:spcPct val="25000"/>
              </a:spcBef>
              <a:tabLst>
                <a:tab pos="4310063" algn="ctr"/>
                <a:tab pos="5472113" algn="ctr"/>
                <a:tab pos="6821488" algn="ctr"/>
              </a:tabLst>
              <a:defRPr/>
            </a:pPr>
            <a:r>
              <a:rPr lang="fr-FR" altLang="fr-FR" sz="2400" i="1" kern="0" dirty="0">
                <a:solidFill>
                  <a:srgbClr val="FF0000"/>
                </a:solidFill>
                <a:latin typeface="Arial"/>
              </a:rPr>
              <a:t>Bactériémies à BGN (</a:t>
            </a:r>
            <a:r>
              <a:rPr lang="fr-FR" altLang="fr-FR" sz="2400" i="1" kern="0" dirty="0" err="1">
                <a:solidFill>
                  <a:srgbClr val="FF0000"/>
                </a:solidFill>
                <a:latin typeface="Arial"/>
              </a:rPr>
              <a:t>Kp</a:t>
            </a:r>
            <a:r>
              <a:rPr lang="fr-FR" altLang="fr-FR" sz="2400" i="1" kern="0" dirty="0">
                <a:solidFill>
                  <a:srgbClr val="FF0000"/>
                </a:solidFill>
                <a:latin typeface="Arial"/>
              </a:rPr>
              <a:t> + E. coli + P. aeruginosa)</a:t>
            </a:r>
          </a:p>
        </p:txBody>
      </p:sp>
    </p:spTree>
    <p:extLst>
      <p:ext uri="{BB962C8B-B14F-4D97-AF65-F5344CB8AC3E}">
        <p14:creationId xmlns:p14="http://schemas.microsoft.com/office/powerpoint/2010/main" val="236815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Rectangle 5"/>
          <p:cNvSpPr>
            <a:spLocks noChangeArrowheads="1"/>
          </p:cNvSpPr>
          <p:nvPr/>
        </p:nvSpPr>
        <p:spPr bwMode="auto">
          <a:xfrm>
            <a:off x="1187481" y="2205039"/>
            <a:ext cx="4391025" cy="2360646"/>
          </a:xfrm>
          <a:prstGeom prst="rect">
            <a:avLst/>
          </a:prstGeom>
          <a:solidFill>
            <a:srgbClr val="CCFFFF"/>
          </a:solidFill>
          <a:ln w="9525">
            <a:solidFill>
              <a:schemeClr val="folHlink"/>
            </a:solidFill>
            <a:miter lim="800000"/>
            <a:headEnd type="none" w="sm" len="sm"/>
            <a:tailEnd type="none" w="sm" len="sm"/>
          </a:ln>
          <a:effectLst/>
        </p:spPr>
        <p:txBody>
          <a:bodyPr>
            <a:spAutoFit/>
          </a:bodyPr>
          <a:lstStyle/>
          <a:p>
            <a:pPr marL="174625" indent="-174625" algn="l">
              <a:lnSpc>
                <a:spcPct val="85000"/>
              </a:lnSpc>
              <a:spcBef>
                <a:spcPct val="25000"/>
              </a:spcBef>
            </a:pPr>
            <a:r>
              <a:rPr lang="en-US" sz="2400">
                <a:solidFill>
                  <a:srgbClr val="000000"/>
                </a:solidFill>
                <a:latin typeface="Arial" pitchFamily="34" charset="0"/>
              </a:rPr>
              <a:t>Leadership, teamwork and:</a:t>
            </a:r>
          </a:p>
          <a:p>
            <a:pPr marL="174625" indent="-174625" algn="l">
              <a:lnSpc>
                <a:spcPct val="85000"/>
              </a:lnSpc>
              <a:spcBef>
                <a:spcPct val="25000"/>
              </a:spcBef>
              <a:buFontTx/>
              <a:buChar char="•"/>
            </a:pPr>
            <a:r>
              <a:rPr lang="en-US">
                <a:solidFill>
                  <a:srgbClr val="000000"/>
                </a:solidFill>
                <a:latin typeface="Arial" pitchFamily="34" charset="0"/>
              </a:rPr>
              <a:t>Surgical handwashing</a:t>
            </a:r>
          </a:p>
          <a:p>
            <a:pPr marL="174625" indent="-174625" algn="l">
              <a:lnSpc>
                <a:spcPct val="85000"/>
              </a:lnSpc>
              <a:spcBef>
                <a:spcPct val="25000"/>
              </a:spcBef>
              <a:buFontTx/>
              <a:buChar char="•"/>
            </a:pPr>
            <a:r>
              <a:rPr lang="en-US">
                <a:solidFill>
                  <a:srgbClr val="000000"/>
                </a:solidFill>
                <a:latin typeface="Arial" pitchFamily="34" charset="0"/>
              </a:rPr>
              <a:t>Maximal aseptic precautions at insertion</a:t>
            </a:r>
          </a:p>
          <a:p>
            <a:pPr marL="174625" indent="-174625" algn="l">
              <a:lnSpc>
                <a:spcPct val="85000"/>
              </a:lnSpc>
              <a:spcBef>
                <a:spcPct val="25000"/>
              </a:spcBef>
              <a:buFontTx/>
              <a:buChar char="•"/>
            </a:pPr>
            <a:r>
              <a:rPr lang="en-US">
                <a:solidFill>
                  <a:srgbClr val="000000"/>
                </a:solidFill>
                <a:latin typeface="Arial" pitchFamily="34" charset="0"/>
              </a:rPr>
              <a:t>CHG 2%</a:t>
            </a:r>
          </a:p>
          <a:p>
            <a:pPr marL="174625" indent="-174625" algn="l">
              <a:lnSpc>
                <a:spcPct val="85000"/>
              </a:lnSpc>
              <a:spcBef>
                <a:spcPct val="25000"/>
              </a:spcBef>
              <a:buFontTx/>
              <a:buChar char="•"/>
            </a:pPr>
            <a:r>
              <a:rPr lang="en-US">
                <a:solidFill>
                  <a:srgbClr val="000000"/>
                </a:solidFill>
                <a:latin typeface="Arial" pitchFamily="34" charset="0"/>
              </a:rPr>
              <a:t>Prefer subclavian insertion site</a:t>
            </a:r>
          </a:p>
          <a:p>
            <a:pPr marL="174625" indent="-174625" algn="l">
              <a:lnSpc>
                <a:spcPct val="85000"/>
              </a:lnSpc>
              <a:spcBef>
                <a:spcPct val="25000"/>
              </a:spcBef>
              <a:buFontTx/>
              <a:buChar char="•"/>
            </a:pPr>
            <a:r>
              <a:rPr lang="en-US">
                <a:solidFill>
                  <a:srgbClr val="000000"/>
                </a:solidFill>
                <a:latin typeface="Arial" pitchFamily="34" charset="0"/>
              </a:rPr>
              <a:t>Removal of useless CVCs</a:t>
            </a:r>
          </a:p>
        </p:txBody>
      </p:sp>
      <p:sp>
        <p:nvSpPr>
          <p:cNvPr id="292867" name="Rectangle 3"/>
          <p:cNvSpPr>
            <a:spLocks noChangeArrowheads="1"/>
          </p:cNvSpPr>
          <p:nvPr/>
        </p:nvSpPr>
        <p:spPr bwMode="auto">
          <a:xfrm>
            <a:off x="5899193" y="6357957"/>
            <a:ext cx="3266663" cy="313932"/>
          </a:xfrm>
          <a:prstGeom prst="rect">
            <a:avLst/>
          </a:prstGeom>
          <a:solidFill>
            <a:srgbClr val="FFCCFF"/>
          </a:solidFill>
          <a:ln w="12700">
            <a:noFill/>
            <a:miter lim="800000"/>
            <a:headEnd/>
            <a:tailEnd/>
          </a:ln>
          <a:effectLst/>
        </p:spPr>
        <p:txBody>
          <a:bodyPr wrap="none">
            <a:spAutoFit/>
          </a:bodyPr>
          <a:lstStyle/>
          <a:p>
            <a:pPr algn="l">
              <a:lnSpc>
                <a:spcPct val="80000"/>
              </a:lnSpc>
              <a:spcBef>
                <a:spcPct val="50000"/>
              </a:spcBef>
              <a:buClr>
                <a:srgbClr val="F35B1B"/>
              </a:buClr>
            </a:pPr>
            <a:r>
              <a:rPr lang="fr-FR" sz="1800" i="1">
                <a:solidFill>
                  <a:srgbClr val="000000"/>
                </a:solidFill>
                <a:latin typeface="Arial" pitchFamily="34" charset="0"/>
              </a:rPr>
              <a:t>Pronovost P et al, NEJM 2007</a:t>
            </a:r>
          </a:p>
        </p:txBody>
      </p:sp>
      <p:sp>
        <p:nvSpPr>
          <p:cNvPr id="292868" name="Text Box 4"/>
          <p:cNvSpPr txBox="1">
            <a:spLocks noChangeArrowheads="1"/>
          </p:cNvSpPr>
          <p:nvPr/>
        </p:nvSpPr>
        <p:spPr bwMode="auto">
          <a:xfrm>
            <a:off x="1023938" y="1541520"/>
            <a:ext cx="4326826" cy="413639"/>
          </a:xfrm>
          <a:prstGeom prst="rect">
            <a:avLst/>
          </a:prstGeom>
          <a:noFill/>
          <a:ln w="9525">
            <a:noFill/>
            <a:miter lim="800000"/>
            <a:headEnd type="none" w="sm" len="sm"/>
            <a:tailEnd type="none" w="sm" len="sm"/>
          </a:ln>
          <a:effectLst/>
        </p:spPr>
        <p:txBody>
          <a:bodyPr wrap="none">
            <a:spAutoFit/>
          </a:bodyPr>
          <a:lstStyle/>
          <a:p>
            <a:pPr algn="l">
              <a:lnSpc>
                <a:spcPct val="87000"/>
              </a:lnSpc>
              <a:spcBef>
                <a:spcPct val="30000"/>
              </a:spcBef>
            </a:pPr>
            <a:r>
              <a:rPr lang="fr-FR" sz="2400" i="1">
                <a:solidFill>
                  <a:srgbClr val="FF0000"/>
                </a:solidFill>
                <a:latin typeface="Arial" pitchFamily="34" charset="0"/>
              </a:rPr>
              <a:t>103 ICUs, </a:t>
            </a:r>
            <a:r>
              <a:rPr lang="en-US" sz="2400" i="1">
                <a:solidFill>
                  <a:srgbClr val="FF0000"/>
                </a:solidFill>
                <a:latin typeface="Arial" pitchFamily="34" charset="0"/>
              </a:rPr>
              <a:t>375 757 CVC-days</a:t>
            </a:r>
            <a:r>
              <a:rPr lang="fr-FR" sz="2400" i="1">
                <a:solidFill>
                  <a:srgbClr val="FF3300"/>
                </a:solidFill>
                <a:latin typeface="Arial" pitchFamily="34" charset="0"/>
              </a:rPr>
              <a:t> </a:t>
            </a:r>
          </a:p>
        </p:txBody>
      </p:sp>
      <p:grpSp>
        <p:nvGrpSpPr>
          <p:cNvPr id="2" name="Groupe 1"/>
          <p:cNvGrpSpPr/>
          <p:nvPr/>
        </p:nvGrpSpPr>
        <p:grpSpPr>
          <a:xfrm>
            <a:off x="323528" y="2211456"/>
            <a:ext cx="8649588" cy="4710112"/>
            <a:chOff x="251520" y="3817766"/>
            <a:chExt cx="8649588" cy="4710112"/>
          </a:xfrm>
        </p:grpSpPr>
        <p:graphicFrame>
          <p:nvGraphicFramePr>
            <p:cNvPr id="292870" name="Object 6"/>
            <p:cNvGraphicFramePr>
              <a:graphicFrameLocks noChangeAspect="1"/>
            </p:cNvGraphicFramePr>
            <p:nvPr>
              <p:extLst>
                <p:ext uri="{D42A27DB-BD31-4B8C-83A1-F6EECF244321}">
                  <p14:modId xmlns:p14="http://schemas.microsoft.com/office/powerpoint/2010/main" val="3516986420"/>
                </p:ext>
              </p:extLst>
            </p:nvPr>
          </p:nvGraphicFramePr>
          <p:xfrm>
            <a:off x="251520" y="3817766"/>
            <a:ext cx="8261350" cy="4710112"/>
          </p:xfrm>
          <a:graphic>
            <a:graphicData uri="http://schemas.openxmlformats.org/presentationml/2006/ole">
              <mc:AlternateContent xmlns:mc="http://schemas.openxmlformats.org/markup-compatibility/2006">
                <mc:Choice xmlns:v="urn:schemas-microsoft-com:vml" Requires="v">
                  <p:oleObj spid="_x0000_s1201280" name="Graphique" r:id="rId3" imgW="8010445" imgH="4562462" progId="MSGraph.Chart.8">
                    <p:embed followColorScheme="full"/>
                  </p:oleObj>
                </mc:Choice>
                <mc:Fallback>
                  <p:oleObj name="Graphique" r:id="rId3" imgW="8010445" imgH="4562462"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17766"/>
                          <a:ext cx="8261350" cy="471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871" name="Text Box 7"/>
            <p:cNvSpPr txBox="1">
              <a:spLocks noChangeArrowheads="1"/>
            </p:cNvSpPr>
            <p:nvPr/>
          </p:nvSpPr>
          <p:spPr bwMode="auto">
            <a:xfrm>
              <a:off x="5651500" y="4365625"/>
              <a:ext cx="3249608" cy="461665"/>
            </a:xfrm>
            <a:prstGeom prst="rect">
              <a:avLst/>
            </a:prstGeom>
            <a:solidFill>
              <a:srgbClr val="FFCCCC"/>
            </a:solidFill>
            <a:ln w="12700">
              <a:solidFill>
                <a:srgbClr val="FFCCCC"/>
              </a:solidFill>
              <a:miter lim="800000"/>
              <a:headEnd/>
              <a:tailEnd/>
            </a:ln>
            <a:effectLst/>
          </p:spPr>
          <p:txBody>
            <a:bodyPr wrap="none">
              <a:spAutoFit/>
            </a:bodyPr>
            <a:lstStyle/>
            <a:p>
              <a:pPr algn="l"/>
              <a:r>
                <a:rPr lang="fr-FR" sz="2400" dirty="0" err="1">
                  <a:solidFill>
                    <a:srgbClr val="000000"/>
                  </a:solidFill>
                  <a:latin typeface="Arial Unicode MS" pitchFamily="34" charset="-128"/>
                </a:rPr>
                <a:t>Risk</a:t>
              </a:r>
              <a:r>
                <a:rPr lang="fr-FR" sz="2400" dirty="0">
                  <a:solidFill>
                    <a:srgbClr val="000000"/>
                  </a:solidFill>
                  <a:latin typeface="Arial Unicode MS" pitchFamily="34" charset="-128"/>
                </a:rPr>
                <a:t> </a:t>
              </a:r>
              <a:r>
                <a:rPr lang="fr-FR" sz="2400" dirty="0" err="1">
                  <a:solidFill>
                    <a:srgbClr val="000000"/>
                  </a:solidFill>
                  <a:latin typeface="Arial Unicode MS" pitchFamily="34" charset="-128"/>
                </a:rPr>
                <a:t>reduction</a:t>
              </a:r>
              <a:r>
                <a:rPr lang="fr-FR" sz="2400" dirty="0">
                  <a:solidFill>
                    <a:srgbClr val="000000"/>
                  </a:solidFill>
                  <a:latin typeface="Arial Unicode MS" pitchFamily="34" charset="-128"/>
                </a:rPr>
                <a:t> by 66%</a:t>
              </a:r>
            </a:p>
          </p:txBody>
        </p:sp>
      </p:grpSp>
      <p:sp>
        <p:nvSpPr>
          <p:cNvPr id="9"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fr-FR" sz="4000" kern="0" dirty="0" err="1" smtClean="0">
                <a:latin typeface="Arial" pitchFamily="34" charset="0"/>
              </a:rPr>
              <a:t>Keystone</a:t>
            </a:r>
            <a:r>
              <a:rPr lang="fr-FR" sz="4000" kern="0" dirty="0" smtClean="0">
                <a:latin typeface="Arial" pitchFamily="34" charset="0"/>
              </a:rPr>
              <a:t> </a:t>
            </a:r>
            <a:r>
              <a:rPr lang="fr-FR" sz="4000" kern="0" dirty="0" err="1" smtClean="0">
                <a:latin typeface="Arial" pitchFamily="34" charset="0"/>
              </a:rPr>
              <a:t>project</a:t>
            </a:r>
            <a:endParaRPr lang="fr-FR" sz="4000" kern="0" dirty="0" smtClean="0">
              <a:latin typeface="Arial" pitchFamily="34" charset="0"/>
            </a:endParaRPr>
          </a:p>
        </p:txBody>
      </p:sp>
    </p:spTree>
    <p:extLst>
      <p:ext uri="{BB962C8B-B14F-4D97-AF65-F5344CB8AC3E}">
        <p14:creationId xmlns:p14="http://schemas.microsoft.com/office/powerpoint/2010/main" val="46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11188" y="609600"/>
            <a:ext cx="8064500" cy="803275"/>
          </a:xfrm>
          <a:solidFill>
            <a:schemeClr val="bg1"/>
          </a:solidFill>
        </p:spPr>
        <p:txBody>
          <a:bodyPr/>
          <a:lstStyle/>
          <a:p>
            <a:pPr eaLnBrk="1" hangingPunct="1"/>
            <a:r>
              <a:rPr lang="fr-FR" altLang="fr-FR" sz="3600" smtClean="0">
                <a:solidFill>
                  <a:schemeClr val="accent2"/>
                </a:solidFill>
                <a:latin typeface="Arial" pitchFamily="34" charset="0"/>
              </a:rPr>
              <a:t>… Et les taux bas persistent</a:t>
            </a:r>
          </a:p>
        </p:txBody>
      </p:sp>
      <p:graphicFrame>
        <p:nvGraphicFramePr>
          <p:cNvPr id="111619" name="Object 3"/>
          <p:cNvGraphicFramePr>
            <a:graphicFrameLocks noChangeAspect="1"/>
          </p:cNvGraphicFramePr>
          <p:nvPr/>
        </p:nvGraphicFramePr>
        <p:xfrm>
          <a:off x="250825" y="1341439"/>
          <a:ext cx="8261350" cy="4710112"/>
        </p:xfrm>
        <a:graphic>
          <a:graphicData uri="http://schemas.openxmlformats.org/presentationml/2006/ole">
            <mc:AlternateContent xmlns:mc="http://schemas.openxmlformats.org/markup-compatibility/2006">
              <mc:Choice xmlns:v="urn:schemas-microsoft-com:vml" Requires="v">
                <p:oleObj spid="_x0000_s1210457" name="Graphique" r:id="rId3" imgW="8010457" imgH="4562565" progId="MSGraph.Chart.8">
                  <p:embed followColorScheme="full"/>
                </p:oleObj>
              </mc:Choice>
              <mc:Fallback>
                <p:oleObj name="Graphique" r:id="rId3" imgW="8010457" imgH="4562565" progId="MSGraph.Chart.8">
                  <p:embed followColorScheme="full"/>
                  <p:pic>
                    <p:nvPicPr>
                      <p:cNvPr id="111619" name="Object 3"/>
                      <p:cNvPicPr>
                        <a:picLocks noChangeAspect="1" noChangeArrowheads="1"/>
                      </p:cNvPicPr>
                      <p:nvPr/>
                    </p:nvPicPr>
                    <p:blipFill>
                      <a:blip r:embed="rId4"/>
                      <a:srcRect/>
                      <a:stretch>
                        <a:fillRect/>
                      </a:stretch>
                    </p:blipFill>
                    <p:spPr bwMode="auto">
                      <a:xfrm>
                        <a:off x="250825" y="1341439"/>
                        <a:ext cx="8261350" cy="471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0" name="Rectangle 4"/>
          <p:cNvSpPr>
            <a:spLocks noChangeArrowheads="1"/>
          </p:cNvSpPr>
          <p:nvPr/>
        </p:nvSpPr>
        <p:spPr bwMode="auto">
          <a:xfrm>
            <a:off x="5508640" y="6237288"/>
            <a:ext cx="3164071"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80000"/>
              </a:lnSpc>
              <a:spcBef>
                <a:spcPct val="50000"/>
              </a:spcBef>
              <a:spcAft>
                <a:spcPct val="0"/>
              </a:spcAft>
              <a:buClr>
                <a:srgbClr val="F35B1B"/>
              </a:buClr>
              <a:buSzTx/>
              <a:buFontTx/>
              <a:buNone/>
              <a:tabLst/>
              <a:defRPr/>
            </a:pPr>
            <a:r>
              <a:rPr kumimoji="0" lang="fr-FR" altLang="fr-FR" sz="1800" b="0" i="1" u="none" strike="noStrike" kern="1200" cap="none" spc="0" normalizeH="0" baseline="0" noProof="0" smtClean="0">
                <a:ln>
                  <a:noFill/>
                </a:ln>
                <a:solidFill>
                  <a:srgbClr val="000000"/>
                </a:solidFill>
                <a:effectLst/>
                <a:uLnTx/>
                <a:uFillTx/>
                <a:latin typeface="Arial" pitchFamily="34" charset="0"/>
                <a:ea typeface="+mn-ea"/>
                <a:cs typeface="+mn-cs"/>
              </a:rPr>
              <a:t>Pronovost P et al, BMJ 2010 </a:t>
            </a:r>
          </a:p>
        </p:txBody>
      </p:sp>
      <p:sp>
        <p:nvSpPr>
          <p:cNvPr id="111621" name="Text Box 5"/>
          <p:cNvSpPr txBox="1">
            <a:spLocks noChangeArrowheads="1"/>
          </p:cNvSpPr>
          <p:nvPr/>
        </p:nvSpPr>
        <p:spPr bwMode="auto">
          <a:xfrm>
            <a:off x="4775613" y="2492454"/>
            <a:ext cx="3659976" cy="830997"/>
          </a:xfrm>
          <a:prstGeom prst="rect">
            <a:avLst/>
          </a:prstGeom>
          <a:solidFill>
            <a:srgbClr val="CC0000"/>
          </a:solidFill>
          <a:ln w="9525">
            <a:solidFill>
              <a:srgbClr val="CC0000"/>
            </a:solidFill>
            <a:miter lim="800000"/>
            <a:headEnd/>
            <a:tailEnd/>
          </a:ln>
          <a:effectLst>
            <a:prstShdw prst="shdw17" dist="17961" dir="2700000">
              <a:srgbClr val="7A0000"/>
            </a:prstShdw>
          </a:effec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2400" b="0" i="0" u="none" strike="noStrike" kern="1200" cap="none" spc="0" normalizeH="0" baseline="0" noProof="0" smtClean="0">
                <a:ln>
                  <a:noFill/>
                </a:ln>
                <a:solidFill>
                  <a:srgbClr val="FFFFFF"/>
                </a:solidFill>
                <a:effectLst/>
                <a:uLnTx/>
                <a:uFillTx/>
                <a:latin typeface="Arial" pitchFamily="34" charset="0"/>
                <a:ea typeface="+mn-ea"/>
                <a:cs typeface="+mn-cs"/>
              </a:rPr>
              <a:t>Moyenne : 1.1/1000 jours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2400" b="0" i="0" u="none" strike="noStrike" kern="1200" cap="none" spc="0" normalizeH="0" baseline="0" noProof="0" smtClean="0">
                <a:ln>
                  <a:noFill/>
                </a:ln>
                <a:solidFill>
                  <a:srgbClr val="FFFFFF"/>
                </a:solidFill>
                <a:effectLst/>
                <a:uLnTx/>
                <a:uFillTx/>
                <a:latin typeface="Arial" pitchFamily="34" charset="0"/>
                <a:ea typeface="+mn-ea"/>
                <a:cs typeface="+mn-cs"/>
              </a:rPr>
              <a:t>75ème P : 1.2/1000 jours</a:t>
            </a:r>
          </a:p>
        </p:txBody>
      </p:sp>
    </p:spTree>
    <p:extLst>
      <p:ext uri="{BB962C8B-B14F-4D97-AF65-F5344CB8AC3E}">
        <p14:creationId xmlns:p14="http://schemas.microsoft.com/office/powerpoint/2010/main" val="2175415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78722861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Rectangle 5"/>
          <p:cNvSpPr>
            <a:spLocks noChangeArrowheads="1"/>
          </p:cNvSpPr>
          <p:nvPr/>
        </p:nvSpPr>
        <p:spPr bwMode="auto">
          <a:xfrm>
            <a:off x="1187481" y="2205039"/>
            <a:ext cx="4391025" cy="2360646"/>
          </a:xfrm>
          <a:prstGeom prst="rect">
            <a:avLst/>
          </a:prstGeom>
          <a:solidFill>
            <a:srgbClr val="CCFFFF"/>
          </a:solidFill>
          <a:ln w="9525">
            <a:solidFill>
              <a:schemeClr val="folHlink"/>
            </a:solidFill>
            <a:miter lim="800000"/>
            <a:headEnd type="none" w="sm" len="sm"/>
            <a:tailEnd type="none" w="sm" len="sm"/>
          </a:ln>
          <a:effectLst/>
        </p:spPr>
        <p:txBody>
          <a:bodyPr>
            <a:spAutoFit/>
          </a:bodyPr>
          <a:lstStyle/>
          <a:p>
            <a:pPr marL="174625" indent="-174625" algn="l">
              <a:lnSpc>
                <a:spcPct val="85000"/>
              </a:lnSpc>
              <a:spcBef>
                <a:spcPct val="25000"/>
              </a:spcBef>
            </a:pPr>
            <a:r>
              <a:rPr lang="en-US" sz="2400">
                <a:solidFill>
                  <a:srgbClr val="000000"/>
                </a:solidFill>
                <a:latin typeface="Arial" pitchFamily="34" charset="0"/>
              </a:rPr>
              <a:t>Leadership, teamwork and:</a:t>
            </a:r>
          </a:p>
          <a:p>
            <a:pPr marL="174625" indent="-174625" algn="l">
              <a:lnSpc>
                <a:spcPct val="85000"/>
              </a:lnSpc>
              <a:spcBef>
                <a:spcPct val="25000"/>
              </a:spcBef>
              <a:buFontTx/>
              <a:buChar char="•"/>
            </a:pPr>
            <a:r>
              <a:rPr lang="en-US">
                <a:solidFill>
                  <a:srgbClr val="000000"/>
                </a:solidFill>
                <a:latin typeface="Arial" pitchFamily="34" charset="0"/>
              </a:rPr>
              <a:t>Surgical handwashing</a:t>
            </a:r>
          </a:p>
          <a:p>
            <a:pPr marL="174625" indent="-174625" algn="l">
              <a:lnSpc>
                <a:spcPct val="85000"/>
              </a:lnSpc>
              <a:spcBef>
                <a:spcPct val="25000"/>
              </a:spcBef>
              <a:buFontTx/>
              <a:buChar char="•"/>
            </a:pPr>
            <a:r>
              <a:rPr lang="en-US">
                <a:solidFill>
                  <a:srgbClr val="000000"/>
                </a:solidFill>
                <a:latin typeface="Arial" pitchFamily="34" charset="0"/>
              </a:rPr>
              <a:t>Maximal aseptic precautions at insertion</a:t>
            </a:r>
          </a:p>
          <a:p>
            <a:pPr marL="174625" indent="-174625" algn="l">
              <a:lnSpc>
                <a:spcPct val="85000"/>
              </a:lnSpc>
              <a:spcBef>
                <a:spcPct val="25000"/>
              </a:spcBef>
              <a:buFontTx/>
              <a:buChar char="•"/>
            </a:pPr>
            <a:r>
              <a:rPr lang="en-US">
                <a:solidFill>
                  <a:srgbClr val="000000"/>
                </a:solidFill>
                <a:latin typeface="Arial" pitchFamily="34" charset="0"/>
              </a:rPr>
              <a:t>CHG 2%</a:t>
            </a:r>
          </a:p>
          <a:p>
            <a:pPr marL="174625" indent="-174625" algn="l">
              <a:lnSpc>
                <a:spcPct val="85000"/>
              </a:lnSpc>
              <a:spcBef>
                <a:spcPct val="25000"/>
              </a:spcBef>
              <a:buFontTx/>
              <a:buChar char="•"/>
            </a:pPr>
            <a:r>
              <a:rPr lang="en-US">
                <a:solidFill>
                  <a:srgbClr val="000000"/>
                </a:solidFill>
                <a:latin typeface="Arial" pitchFamily="34" charset="0"/>
              </a:rPr>
              <a:t>Prefer subclavian insertion site</a:t>
            </a:r>
          </a:p>
          <a:p>
            <a:pPr marL="174625" indent="-174625" algn="l">
              <a:lnSpc>
                <a:spcPct val="85000"/>
              </a:lnSpc>
              <a:spcBef>
                <a:spcPct val="25000"/>
              </a:spcBef>
              <a:buFontTx/>
              <a:buChar char="•"/>
            </a:pPr>
            <a:r>
              <a:rPr lang="en-US">
                <a:solidFill>
                  <a:srgbClr val="000000"/>
                </a:solidFill>
                <a:latin typeface="Arial" pitchFamily="34" charset="0"/>
              </a:rPr>
              <a:t>Removal of useless CVCs</a:t>
            </a:r>
          </a:p>
        </p:txBody>
      </p:sp>
      <p:sp>
        <p:nvSpPr>
          <p:cNvPr id="292866" name="Rectangle 2"/>
          <p:cNvSpPr>
            <a:spLocks noGrp="1" noChangeArrowheads="1"/>
          </p:cNvSpPr>
          <p:nvPr>
            <p:ph type="title"/>
          </p:nvPr>
        </p:nvSpPr>
        <p:spPr>
          <a:xfrm>
            <a:off x="323898" y="609628"/>
            <a:ext cx="8640763" cy="731839"/>
          </a:xfrm>
          <a:solidFill>
            <a:schemeClr val="bg1"/>
          </a:solidFill>
        </p:spPr>
        <p:txBody>
          <a:bodyPr/>
          <a:lstStyle/>
          <a:p>
            <a:r>
              <a:rPr lang="fr-FR" sz="4000" dirty="0" err="1" smtClean="0">
                <a:latin typeface="Arial" pitchFamily="34" charset="0"/>
              </a:rPr>
              <a:t>Keystone</a:t>
            </a:r>
            <a:r>
              <a:rPr lang="fr-FR" sz="4000" dirty="0" smtClean="0">
                <a:latin typeface="Arial" pitchFamily="34" charset="0"/>
              </a:rPr>
              <a:t> </a:t>
            </a:r>
            <a:r>
              <a:rPr lang="fr-FR" sz="4000" dirty="0" err="1" smtClean="0">
                <a:latin typeface="Arial" pitchFamily="34" charset="0"/>
              </a:rPr>
              <a:t>project</a:t>
            </a:r>
            <a:endParaRPr lang="fr-FR" sz="4000" dirty="0" smtClean="0">
              <a:latin typeface="Arial" pitchFamily="34" charset="0"/>
            </a:endParaRPr>
          </a:p>
        </p:txBody>
      </p:sp>
      <p:sp>
        <p:nvSpPr>
          <p:cNvPr id="292867" name="Rectangle 3"/>
          <p:cNvSpPr>
            <a:spLocks noChangeArrowheads="1"/>
          </p:cNvSpPr>
          <p:nvPr/>
        </p:nvSpPr>
        <p:spPr bwMode="auto">
          <a:xfrm>
            <a:off x="5899193" y="6357957"/>
            <a:ext cx="3266663" cy="313932"/>
          </a:xfrm>
          <a:prstGeom prst="rect">
            <a:avLst/>
          </a:prstGeom>
          <a:solidFill>
            <a:srgbClr val="FFCCFF"/>
          </a:solidFill>
          <a:ln w="12700">
            <a:noFill/>
            <a:miter lim="800000"/>
            <a:headEnd/>
            <a:tailEnd/>
          </a:ln>
          <a:effectLst/>
        </p:spPr>
        <p:txBody>
          <a:bodyPr wrap="none">
            <a:spAutoFit/>
          </a:bodyPr>
          <a:lstStyle/>
          <a:p>
            <a:pPr algn="l">
              <a:lnSpc>
                <a:spcPct val="80000"/>
              </a:lnSpc>
              <a:spcBef>
                <a:spcPct val="50000"/>
              </a:spcBef>
              <a:buClr>
                <a:srgbClr val="F35B1B"/>
              </a:buClr>
            </a:pPr>
            <a:r>
              <a:rPr lang="fr-FR" sz="1800" i="1">
                <a:solidFill>
                  <a:srgbClr val="000000"/>
                </a:solidFill>
                <a:latin typeface="Arial" pitchFamily="34" charset="0"/>
              </a:rPr>
              <a:t>Pronovost P et al, NEJM 2007</a:t>
            </a:r>
          </a:p>
        </p:txBody>
      </p:sp>
      <p:sp>
        <p:nvSpPr>
          <p:cNvPr id="292868" name="Text Box 4"/>
          <p:cNvSpPr txBox="1">
            <a:spLocks noChangeArrowheads="1"/>
          </p:cNvSpPr>
          <p:nvPr/>
        </p:nvSpPr>
        <p:spPr bwMode="auto">
          <a:xfrm>
            <a:off x="1023938" y="1541520"/>
            <a:ext cx="4326826" cy="413639"/>
          </a:xfrm>
          <a:prstGeom prst="rect">
            <a:avLst/>
          </a:prstGeom>
          <a:noFill/>
          <a:ln w="9525">
            <a:noFill/>
            <a:miter lim="800000"/>
            <a:headEnd type="none" w="sm" len="sm"/>
            <a:tailEnd type="none" w="sm" len="sm"/>
          </a:ln>
          <a:effectLst/>
        </p:spPr>
        <p:txBody>
          <a:bodyPr wrap="none">
            <a:spAutoFit/>
          </a:bodyPr>
          <a:lstStyle/>
          <a:p>
            <a:pPr algn="l">
              <a:lnSpc>
                <a:spcPct val="87000"/>
              </a:lnSpc>
              <a:spcBef>
                <a:spcPct val="30000"/>
              </a:spcBef>
            </a:pPr>
            <a:r>
              <a:rPr lang="fr-FR" sz="2400" i="1">
                <a:solidFill>
                  <a:srgbClr val="FF0000"/>
                </a:solidFill>
                <a:latin typeface="Arial" pitchFamily="34" charset="0"/>
              </a:rPr>
              <a:t>103 ICUs, </a:t>
            </a:r>
            <a:r>
              <a:rPr lang="en-US" sz="2400" i="1">
                <a:solidFill>
                  <a:srgbClr val="FF0000"/>
                </a:solidFill>
                <a:latin typeface="Arial" pitchFamily="34" charset="0"/>
              </a:rPr>
              <a:t>375 757 CVC-days</a:t>
            </a:r>
            <a:r>
              <a:rPr lang="fr-FR" sz="2400" i="1">
                <a:solidFill>
                  <a:srgbClr val="FF3300"/>
                </a:solidFill>
                <a:latin typeface="Arial" pitchFamily="34" charset="0"/>
              </a:rPr>
              <a:t> </a:t>
            </a:r>
          </a:p>
        </p:txBody>
      </p:sp>
      <p:grpSp>
        <p:nvGrpSpPr>
          <p:cNvPr id="2" name="Groupe 1"/>
          <p:cNvGrpSpPr/>
          <p:nvPr/>
        </p:nvGrpSpPr>
        <p:grpSpPr>
          <a:xfrm>
            <a:off x="323971" y="2230579"/>
            <a:ext cx="8649588" cy="4710112"/>
            <a:chOff x="251520" y="3817766"/>
            <a:chExt cx="8649588" cy="4710112"/>
          </a:xfrm>
        </p:grpSpPr>
        <p:graphicFrame>
          <p:nvGraphicFramePr>
            <p:cNvPr id="292870" name="Object 6"/>
            <p:cNvGraphicFramePr>
              <a:graphicFrameLocks noChangeAspect="1"/>
            </p:cNvGraphicFramePr>
            <p:nvPr>
              <p:extLst>
                <p:ext uri="{D42A27DB-BD31-4B8C-83A1-F6EECF244321}">
                  <p14:modId xmlns:p14="http://schemas.microsoft.com/office/powerpoint/2010/main" val="1647499598"/>
                </p:ext>
              </p:extLst>
            </p:nvPr>
          </p:nvGraphicFramePr>
          <p:xfrm>
            <a:off x="251520" y="3817766"/>
            <a:ext cx="8261350" cy="4710112"/>
          </p:xfrm>
          <a:graphic>
            <a:graphicData uri="http://schemas.openxmlformats.org/presentationml/2006/ole">
              <mc:AlternateContent xmlns:mc="http://schemas.openxmlformats.org/markup-compatibility/2006">
                <mc:Choice xmlns:v="urn:schemas-microsoft-com:vml" Requires="v">
                  <p:oleObj spid="_x0000_s1207406" name="Graphique" r:id="rId3" imgW="8010445" imgH="4562462" progId="MSGraph.Chart.8">
                    <p:embed followColorScheme="full"/>
                  </p:oleObj>
                </mc:Choice>
                <mc:Fallback>
                  <p:oleObj name="Graphique" r:id="rId3" imgW="8010445" imgH="4562462"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17766"/>
                          <a:ext cx="8261350" cy="471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871" name="Text Box 7"/>
            <p:cNvSpPr txBox="1">
              <a:spLocks noChangeArrowheads="1"/>
            </p:cNvSpPr>
            <p:nvPr/>
          </p:nvSpPr>
          <p:spPr bwMode="auto">
            <a:xfrm>
              <a:off x="5651500" y="4365625"/>
              <a:ext cx="3249608" cy="461665"/>
            </a:xfrm>
            <a:prstGeom prst="rect">
              <a:avLst/>
            </a:prstGeom>
            <a:solidFill>
              <a:srgbClr val="FFCCCC"/>
            </a:solidFill>
            <a:ln w="12700">
              <a:solidFill>
                <a:srgbClr val="FFCCCC"/>
              </a:solidFill>
              <a:miter lim="800000"/>
              <a:headEnd/>
              <a:tailEnd/>
            </a:ln>
            <a:effectLst/>
          </p:spPr>
          <p:txBody>
            <a:bodyPr wrap="none">
              <a:spAutoFit/>
            </a:bodyPr>
            <a:lstStyle/>
            <a:p>
              <a:pPr algn="l"/>
              <a:r>
                <a:rPr lang="fr-FR" sz="2400" dirty="0" err="1">
                  <a:solidFill>
                    <a:srgbClr val="000000"/>
                  </a:solidFill>
                  <a:latin typeface="Arial Unicode MS" pitchFamily="34" charset="-128"/>
                </a:rPr>
                <a:t>Risk</a:t>
              </a:r>
              <a:r>
                <a:rPr lang="fr-FR" sz="2400" dirty="0">
                  <a:solidFill>
                    <a:srgbClr val="000000"/>
                  </a:solidFill>
                  <a:latin typeface="Arial Unicode MS" pitchFamily="34" charset="-128"/>
                </a:rPr>
                <a:t> </a:t>
              </a:r>
              <a:r>
                <a:rPr lang="fr-FR" sz="2400" dirty="0" err="1">
                  <a:solidFill>
                    <a:srgbClr val="000000"/>
                  </a:solidFill>
                  <a:latin typeface="Arial Unicode MS" pitchFamily="34" charset="-128"/>
                </a:rPr>
                <a:t>reduction</a:t>
              </a:r>
              <a:r>
                <a:rPr lang="fr-FR" sz="2400" dirty="0">
                  <a:solidFill>
                    <a:srgbClr val="000000"/>
                  </a:solidFill>
                  <a:latin typeface="Arial Unicode MS" pitchFamily="34" charset="-128"/>
                </a:rPr>
                <a:t> by 66%</a:t>
              </a:r>
            </a:p>
          </p:txBody>
        </p:sp>
      </p:grpSp>
      <p:sp>
        <p:nvSpPr>
          <p:cNvPr id="9" name="Rectangle 5"/>
          <p:cNvSpPr>
            <a:spLocks noChangeArrowheads="1"/>
          </p:cNvSpPr>
          <p:nvPr/>
        </p:nvSpPr>
        <p:spPr bwMode="auto">
          <a:xfrm>
            <a:off x="1187481" y="2205039"/>
            <a:ext cx="4391025" cy="2360646"/>
          </a:xfrm>
          <a:prstGeom prst="rect">
            <a:avLst/>
          </a:prstGeom>
          <a:solidFill>
            <a:srgbClr val="CCFFFF"/>
          </a:solidFill>
          <a:ln w="9525">
            <a:solidFill>
              <a:schemeClr val="folHlink"/>
            </a:solidFill>
            <a:miter lim="800000"/>
            <a:headEnd type="none" w="sm" len="sm"/>
            <a:tailEnd type="none" w="sm" len="sm"/>
          </a:ln>
          <a:effectLst/>
        </p:spPr>
        <p:txBody>
          <a:bodyPr>
            <a:spAutoFit/>
          </a:bodyPr>
          <a:lstStyle/>
          <a:p>
            <a:pPr marL="174625" indent="-174625" algn="l">
              <a:lnSpc>
                <a:spcPct val="85000"/>
              </a:lnSpc>
              <a:spcBef>
                <a:spcPct val="25000"/>
              </a:spcBef>
            </a:pPr>
            <a:r>
              <a:rPr lang="en-US" sz="2400" b="1" dirty="0">
                <a:solidFill>
                  <a:srgbClr val="FF0000"/>
                </a:solidFill>
                <a:latin typeface="Arial" pitchFamily="34" charset="0"/>
              </a:rPr>
              <a:t>Leadership, teamwork </a:t>
            </a:r>
            <a:r>
              <a:rPr lang="en-US" sz="2400" dirty="0">
                <a:solidFill>
                  <a:srgbClr val="000000"/>
                </a:solidFill>
                <a:latin typeface="Arial" pitchFamily="34" charset="0"/>
              </a:rPr>
              <a:t>and:</a:t>
            </a:r>
          </a:p>
          <a:p>
            <a:pPr marL="174625" indent="-174625" algn="l">
              <a:lnSpc>
                <a:spcPct val="85000"/>
              </a:lnSpc>
              <a:spcBef>
                <a:spcPct val="25000"/>
              </a:spcBef>
              <a:buFontTx/>
              <a:buChar char="•"/>
            </a:pPr>
            <a:r>
              <a:rPr lang="en-US" dirty="0">
                <a:solidFill>
                  <a:srgbClr val="000000"/>
                </a:solidFill>
                <a:latin typeface="Arial" pitchFamily="34" charset="0"/>
              </a:rPr>
              <a:t>Surgical handwashing</a:t>
            </a:r>
          </a:p>
          <a:p>
            <a:pPr marL="174625" indent="-174625" algn="l">
              <a:lnSpc>
                <a:spcPct val="85000"/>
              </a:lnSpc>
              <a:spcBef>
                <a:spcPct val="25000"/>
              </a:spcBef>
              <a:buFontTx/>
              <a:buChar char="•"/>
            </a:pPr>
            <a:r>
              <a:rPr lang="en-US" dirty="0">
                <a:solidFill>
                  <a:srgbClr val="000000"/>
                </a:solidFill>
                <a:latin typeface="Arial" pitchFamily="34" charset="0"/>
              </a:rPr>
              <a:t>Maximal aseptic precautions at insertion</a:t>
            </a:r>
          </a:p>
          <a:p>
            <a:pPr marL="174625" indent="-174625" algn="l">
              <a:lnSpc>
                <a:spcPct val="85000"/>
              </a:lnSpc>
              <a:spcBef>
                <a:spcPct val="25000"/>
              </a:spcBef>
              <a:buFontTx/>
              <a:buChar char="•"/>
            </a:pPr>
            <a:r>
              <a:rPr lang="en-US" dirty="0">
                <a:solidFill>
                  <a:srgbClr val="000000"/>
                </a:solidFill>
                <a:latin typeface="Arial" pitchFamily="34" charset="0"/>
              </a:rPr>
              <a:t>CHG 2%</a:t>
            </a:r>
          </a:p>
          <a:p>
            <a:pPr marL="174625" indent="-174625" algn="l">
              <a:lnSpc>
                <a:spcPct val="85000"/>
              </a:lnSpc>
              <a:spcBef>
                <a:spcPct val="25000"/>
              </a:spcBef>
              <a:buFontTx/>
              <a:buChar char="•"/>
            </a:pPr>
            <a:r>
              <a:rPr lang="en-US" dirty="0">
                <a:solidFill>
                  <a:srgbClr val="000000"/>
                </a:solidFill>
                <a:latin typeface="Arial" pitchFamily="34" charset="0"/>
              </a:rPr>
              <a:t>Prefer subclavian insertion site</a:t>
            </a:r>
          </a:p>
          <a:p>
            <a:pPr marL="174625" indent="-174625" algn="l">
              <a:lnSpc>
                <a:spcPct val="85000"/>
              </a:lnSpc>
              <a:spcBef>
                <a:spcPct val="25000"/>
              </a:spcBef>
              <a:buFontTx/>
              <a:buChar char="•"/>
            </a:pPr>
            <a:r>
              <a:rPr lang="en-US" dirty="0">
                <a:solidFill>
                  <a:srgbClr val="000000"/>
                </a:solidFill>
                <a:latin typeface="Arial" pitchFamily="34" charset="0"/>
              </a:rPr>
              <a:t>Removal of useless CVCs</a:t>
            </a:r>
          </a:p>
        </p:txBody>
      </p:sp>
    </p:spTree>
    <p:extLst>
      <p:ext uri="{BB962C8B-B14F-4D97-AF65-F5344CB8AC3E}">
        <p14:creationId xmlns:p14="http://schemas.microsoft.com/office/powerpoint/2010/main" val="406271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Rectangle 3"/>
          <p:cNvSpPr>
            <a:spLocks noGrp="1" noChangeArrowheads="1"/>
          </p:cNvSpPr>
          <p:nvPr>
            <p:ph type="body" idx="4294967295"/>
          </p:nvPr>
        </p:nvSpPr>
        <p:spPr>
          <a:xfrm>
            <a:off x="539750" y="1844675"/>
            <a:ext cx="7983538" cy="4114800"/>
          </a:xfrm>
        </p:spPr>
        <p:txBody>
          <a:bodyPr/>
          <a:lstStyle/>
          <a:p>
            <a:pPr>
              <a:lnSpc>
                <a:spcPct val="80000"/>
              </a:lnSpc>
              <a:buFontTx/>
              <a:buNone/>
              <a:tabLst>
                <a:tab pos="4949825" algn="r"/>
                <a:tab pos="6089650" algn="r"/>
                <a:tab pos="7331075" algn="r"/>
              </a:tabLst>
            </a:pPr>
            <a:r>
              <a:rPr lang="fr-FR" altLang="fr-FR" sz="2400" i="1" dirty="0" smtClean="0">
                <a:solidFill>
                  <a:srgbClr val="FF3300"/>
                </a:solidFill>
                <a:latin typeface="Arial" pitchFamily="34" charset="0"/>
              </a:rPr>
              <a:t>Théorie post-hoc</a:t>
            </a:r>
          </a:p>
          <a:p>
            <a:pPr>
              <a:lnSpc>
                <a:spcPct val="80000"/>
              </a:lnSpc>
              <a:tabLst>
                <a:tab pos="4949825" algn="r"/>
                <a:tab pos="6089650" algn="r"/>
                <a:tab pos="7331075" algn="r"/>
              </a:tabLst>
            </a:pPr>
            <a:r>
              <a:rPr lang="fr-FR" altLang="fr-FR" sz="2400" dirty="0" smtClean="0">
                <a:latin typeface="Arial" pitchFamily="34" charset="0"/>
              </a:rPr>
              <a:t>Causes du succès :</a:t>
            </a:r>
          </a:p>
          <a:p>
            <a:pPr lvl="1">
              <a:lnSpc>
                <a:spcPct val="80000"/>
              </a:lnSpc>
              <a:tabLst>
                <a:tab pos="4949825" algn="r"/>
                <a:tab pos="6089650" algn="r"/>
                <a:tab pos="7331075" algn="r"/>
              </a:tabLst>
            </a:pPr>
            <a:r>
              <a:rPr lang="fr-FR" altLang="fr-FR" sz="2000" dirty="0" smtClean="0">
                <a:latin typeface="Arial" pitchFamily="34" charset="0"/>
              </a:rPr>
              <a:t>Mise en réseau, liens entre réanimation, réunions, partage d’informations</a:t>
            </a:r>
          </a:p>
          <a:p>
            <a:pPr marL="457200" lvl="1" indent="0">
              <a:lnSpc>
                <a:spcPct val="80000"/>
              </a:lnSpc>
              <a:buNone/>
              <a:tabLst>
                <a:tab pos="4949825" algn="r"/>
                <a:tab pos="6089650" algn="r"/>
                <a:tab pos="7331075" algn="r"/>
              </a:tabLst>
            </a:pPr>
            <a:r>
              <a:rPr lang="fr-FR" altLang="fr-FR" sz="2000" dirty="0" smtClean="0">
                <a:latin typeface="Arial" pitchFamily="34" charset="0"/>
                <a:sym typeface="Wingdings" panose="05000000000000000000" pitchFamily="2" charset="2"/>
              </a:rPr>
              <a:t> </a:t>
            </a:r>
            <a:r>
              <a:rPr lang="fr-FR" altLang="fr-FR" sz="2000" dirty="0" smtClean="0">
                <a:latin typeface="Arial" pitchFamily="34" charset="0"/>
              </a:rPr>
              <a:t>Mais aussi mise en compétition</a:t>
            </a:r>
          </a:p>
          <a:p>
            <a:pPr lvl="1">
              <a:lnSpc>
                <a:spcPct val="80000"/>
              </a:lnSpc>
              <a:tabLst>
                <a:tab pos="4949825" algn="r"/>
                <a:tab pos="6089650" algn="r"/>
                <a:tab pos="7331075" algn="r"/>
              </a:tabLst>
            </a:pPr>
            <a:r>
              <a:rPr lang="fr-FR" altLang="fr-FR" sz="2000" dirty="0" smtClean="0">
                <a:latin typeface="Arial" pitchFamily="34" charset="0"/>
              </a:rPr>
              <a:t>Faire apparaitre les taux d’infection de cathéter comme un problème inacceptable, soluble avec des mesures de fond  </a:t>
            </a:r>
          </a:p>
          <a:p>
            <a:pPr lvl="1">
              <a:lnSpc>
                <a:spcPct val="80000"/>
              </a:lnSpc>
              <a:tabLst>
                <a:tab pos="4949825" algn="r"/>
                <a:tab pos="6089650" algn="r"/>
                <a:tab pos="7331075" algn="r"/>
              </a:tabLst>
            </a:pPr>
            <a:r>
              <a:rPr lang="fr-FR" altLang="fr-FR" sz="2000" dirty="0" smtClean="0">
                <a:latin typeface="Arial" pitchFamily="34" charset="0"/>
              </a:rPr>
              <a:t>Interventions multiples, qui créent une culture de la performance</a:t>
            </a:r>
          </a:p>
          <a:p>
            <a:pPr lvl="1">
              <a:lnSpc>
                <a:spcPct val="80000"/>
              </a:lnSpc>
              <a:tabLst>
                <a:tab pos="4949825" algn="r"/>
                <a:tab pos="6089650" algn="r"/>
                <a:tab pos="7331075" algn="r"/>
              </a:tabLst>
            </a:pPr>
            <a:r>
              <a:rPr lang="fr-FR" altLang="fr-FR" sz="2000" dirty="0" smtClean="0">
                <a:latin typeface="Arial" pitchFamily="34" charset="0"/>
              </a:rPr>
              <a:t>Incitations positives (persuasion, méthodes douces), mais aussi « menaçantes » pour les moins efficaces </a:t>
            </a:r>
          </a:p>
          <a:p>
            <a:pPr lvl="1">
              <a:lnSpc>
                <a:spcPct val="80000"/>
              </a:lnSpc>
              <a:tabLst>
                <a:tab pos="4949825" algn="r"/>
                <a:tab pos="6089650" algn="r"/>
                <a:tab pos="7331075" algn="r"/>
              </a:tabLst>
            </a:pPr>
            <a:r>
              <a:rPr lang="fr-FR" altLang="fr-FR" sz="2000" dirty="0">
                <a:latin typeface="Arial" pitchFamily="34" charset="0"/>
              </a:rPr>
              <a:t>E</a:t>
            </a:r>
            <a:r>
              <a:rPr lang="fr-FR" altLang="fr-FR" sz="2000" dirty="0" smtClean="0">
                <a:latin typeface="Arial" pitchFamily="34" charset="0"/>
              </a:rPr>
              <a:t>ngagements financiers des hôpitaux</a:t>
            </a:r>
          </a:p>
          <a:p>
            <a:pPr lvl="1">
              <a:lnSpc>
                <a:spcPct val="80000"/>
              </a:lnSpc>
              <a:tabLst>
                <a:tab pos="4949825" algn="r"/>
                <a:tab pos="6089650" algn="r"/>
                <a:tab pos="7331075" algn="r"/>
              </a:tabLst>
            </a:pPr>
            <a:r>
              <a:rPr lang="fr-FR" altLang="fr-FR" sz="2000" dirty="0">
                <a:latin typeface="Arial" pitchFamily="34" charset="0"/>
              </a:rPr>
              <a:t>U</a:t>
            </a:r>
            <a:r>
              <a:rPr lang="fr-FR" altLang="fr-FR" sz="2000" dirty="0" smtClean="0">
                <a:latin typeface="Arial" pitchFamily="34" charset="0"/>
              </a:rPr>
              <a:t>tilisation des taux d’infections, de bonne qualité, comme outil de management et de contrôle</a:t>
            </a:r>
          </a:p>
          <a:p>
            <a:pPr marL="457200" lvl="1" indent="0">
              <a:lnSpc>
                <a:spcPct val="80000"/>
              </a:lnSpc>
              <a:buNone/>
              <a:tabLst>
                <a:tab pos="4949825" algn="r"/>
                <a:tab pos="6089650" algn="r"/>
                <a:tab pos="7331075" algn="r"/>
              </a:tabLst>
            </a:pPr>
            <a:r>
              <a:rPr lang="fr-FR" altLang="fr-FR" sz="2000" dirty="0" smtClean="0">
                <a:latin typeface="Arial" pitchFamily="34" charset="0"/>
              </a:rPr>
              <a:t>	</a:t>
            </a:r>
          </a:p>
        </p:txBody>
      </p:sp>
      <p:sp>
        <p:nvSpPr>
          <p:cNvPr id="8"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fr-FR" sz="4000" kern="0" dirty="0" err="1" smtClean="0">
                <a:latin typeface="Arial" pitchFamily="34" charset="0"/>
              </a:rPr>
              <a:t>Keystone</a:t>
            </a:r>
            <a:r>
              <a:rPr lang="fr-FR" sz="4000" kern="0" dirty="0" smtClean="0">
                <a:latin typeface="Arial" pitchFamily="34" charset="0"/>
              </a:rPr>
              <a:t> </a:t>
            </a:r>
            <a:r>
              <a:rPr lang="fr-FR" sz="4000" kern="0" dirty="0" err="1" smtClean="0">
                <a:latin typeface="Arial" pitchFamily="34" charset="0"/>
              </a:rPr>
              <a:t>project</a:t>
            </a:r>
            <a:endParaRPr lang="fr-FR" sz="4000" kern="0" dirty="0" smtClean="0">
              <a:latin typeface="Arial" pitchFamily="34" charset="0"/>
            </a:endParaRPr>
          </a:p>
        </p:txBody>
      </p:sp>
      <p:sp>
        <p:nvSpPr>
          <p:cNvPr id="9" name="Rectangle 4"/>
          <p:cNvSpPr>
            <a:spLocks noChangeArrowheads="1"/>
          </p:cNvSpPr>
          <p:nvPr/>
        </p:nvSpPr>
        <p:spPr bwMode="auto">
          <a:xfrm>
            <a:off x="4795422" y="6544068"/>
            <a:ext cx="4373826"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pPr>
            <a:r>
              <a:rPr lang="fr-FR" altLang="fr-FR" sz="1800" i="1" dirty="0" smtClean="0">
                <a:solidFill>
                  <a:srgbClr val="000000"/>
                </a:solidFill>
                <a:latin typeface="Arial" pitchFamily="34" charset="0"/>
              </a:rPr>
              <a:t>Dixon-Woods M et al, </a:t>
            </a:r>
            <a:r>
              <a:rPr lang="fr-FR" altLang="fr-FR" sz="1800" i="1" dirty="0" err="1" smtClean="0">
                <a:solidFill>
                  <a:srgbClr val="000000"/>
                </a:solidFill>
                <a:latin typeface="Arial" pitchFamily="34" charset="0"/>
              </a:rPr>
              <a:t>Milbank</a:t>
            </a:r>
            <a:r>
              <a:rPr lang="fr-FR" altLang="fr-FR" sz="1800" i="1" dirty="0" smtClean="0">
                <a:solidFill>
                  <a:srgbClr val="000000"/>
                </a:solidFill>
                <a:latin typeface="Arial" pitchFamily="34" charset="0"/>
              </a:rPr>
              <a:t> Quat 2011</a:t>
            </a:r>
          </a:p>
        </p:txBody>
      </p:sp>
    </p:spTree>
    <p:extLst>
      <p:ext uri="{BB962C8B-B14F-4D97-AF65-F5344CB8AC3E}">
        <p14:creationId xmlns:p14="http://schemas.microsoft.com/office/powerpoint/2010/main" val="411115280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90" t="24190" r="34524" b="15810"/>
          <a:stretch/>
        </p:blipFill>
        <p:spPr bwMode="auto">
          <a:xfrm>
            <a:off x="3792140" y="3212976"/>
            <a:ext cx="5351860" cy="369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Projet « </a:t>
            </a:r>
            <a:r>
              <a:rPr kumimoji="0" lang="fr-FR" sz="4000" b="0" i="0" u="none" strike="noStrike" kern="0" cap="none" spc="0" normalizeH="0" baseline="0" noProof="0" dirty="0" err="1" smtClean="0">
                <a:ln>
                  <a:noFill/>
                </a:ln>
                <a:solidFill>
                  <a:srgbClr val="0000CC"/>
                </a:solidFill>
                <a:effectLst/>
                <a:uLnTx/>
                <a:uFillTx/>
                <a:latin typeface="Arial" pitchFamily="34" charset="0"/>
                <a:ea typeface="+mj-ea"/>
                <a:cs typeface="+mj-cs"/>
              </a:rPr>
              <a:t>Matching</a:t>
            </a: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 Michigan »</a:t>
            </a:r>
          </a:p>
        </p:txBody>
      </p:sp>
      <p:sp>
        <p:nvSpPr>
          <p:cNvPr id="5" name="Rectangle 3"/>
          <p:cNvSpPr txBox="1">
            <a:spLocks noChangeArrowheads="1"/>
          </p:cNvSpPr>
          <p:nvPr/>
        </p:nvSpPr>
        <p:spPr bwMode="auto">
          <a:xfrm>
            <a:off x="679439" y="1493867"/>
            <a:ext cx="742104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buFontTx/>
              <a:buNone/>
              <a:tabLst>
                <a:tab pos="4949825" algn="r"/>
                <a:tab pos="6089650" algn="r"/>
                <a:tab pos="7331075" algn="r"/>
              </a:tabLst>
            </a:pPr>
            <a:r>
              <a:rPr lang="fr-FR" altLang="fr-FR" sz="2400" i="1" kern="0" dirty="0" smtClean="0">
                <a:solidFill>
                  <a:srgbClr val="FF3300"/>
                </a:solidFill>
                <a:latin typeface="Arial" pitchFamily="34" charset="0"/>
              </a:rPr>
              <a:t>NHS aux UK, National Patient </a:t>
            </a:r>
            <a:r>
              <a:rPr lang="fr-FR" altLang="fr-FR" sz="2400" i="1" kern="0" dirty="0" err="1" smtClean="0">
                <a:solidFill>
                  <a:srgbClr val="FF3300"/>
                </a:solidFill>
                <a:latin typeface="Arial" pitchFamily="34" charset="0"/>
              </a:rPr>
              <a:t>Safety</a:t>
            </a:r>
            <a:r>
              <a:rPr lang="fr-FR" altLang="fr-FR" sz="2400" i="1" kern="0" dirty="0" smtClean="0">
                <a:solidFill>
                  <a:srgbClr val="FF3300"/>
                </a:solidFill>
                <a:latin typeface="Arial" pitchFamily="34" charset="0"/>
              </a:rPr>
              <a:t> Agency</a:t>
            </a:r>
          </a:p>
          <a:p>
            <a:pPr>
              <a:lnSpc>
                <a:spcPct val="80000"/>
              </a:lnSpc>
              <a:tabLst>
                <a:tab pos="4949825" algn="r"/>
                <a:tab pos="6089650" algn="r"/>
                <a:tab pos="7331075" algn="r"/>
              </a:tabLst>
            </a:pPr>
            <a:r>
              <a:rPr lang="fr-FR" altLang="fr-FR" sz="2400" kern="0" dirty="0" smtClean="0">
                <a:latin typeface="Arial" pitchFamily="34" charset="0"/>
              </a:rPr>
              <a:t>Etude prospective séquentielle (</a:t>
            </a:r>
            <a:r>
              <a:rPr lang="fr-FR" altLang="fr-FR" sz="2400" kern="0" dirty="0" err="1" smtClean="0">
                <a:latin typeface="Arial" pitchFamily="34" charset="0"/>
              </a:rPr>
              <a:t>stepped-wedge</a:t>
            </a:r>
            <a:r>
              <a:rPr lang="fr-FR" altLang="fr-FR" sz="2400" kern="0" dirty="0" smtClean="0">
                <a:latin typeface="Arial" pitchFamily="34" charset="0"/>
              </a:rPr>
              <a:t>, 4 groupes), 2 ans (2009-2011)</a:t>
            </a:r>
          </a:p>
          <a:p>
            <a:pPr>
              <a:lnSpc>
                <a:spcPct val="80000"/>
              </a:lnSpc>
              <a:tabLst>
                <a:tab pos="4949825" algn="r"/>
                <a:tab pos="6089650" algn="r"/>
                <a:tab pos="7331075" algn="r"/>
              </a:tabLst>
            </a:pPr>
            <a:r>
              <a:rPr lang="fr-FR" altLang="fr-FR" sz="2400" kern="0" dirty="0" smtClean="0">
                <a:latin typeface="Arial" pitchFamily="34" charset="0"/>
              </a:rPr>
              <a:t>223 réanimation en Angleterre</a:t>
            </a:r>
          </a:p>
          <a:p>
            <a:pPr>
              <a:lnSpc>
                <a:spcPct val="80000"/>
              </a:lnSpc>
              <a:tabLst>
                <a:tab pos="4949825" algn="r"/>
                <a:tab pos="6089650" algn="r"/>
                <a:tab pos="7331075" algn="r"/>
              </a:tabLst>
            </a:pPr>
            <a:r>
              <a:rPr lang="fr-FR" altLang="fr-FR" sz="2400" kern="0" dirty="0" smtClean="0">
                <a:latin typeface="Arial" pitchFamily="34" charset="0"/>
              </a:rPr>
              <a:t>Réplique du projet </a:t>
            </a:r>
            <a:r>
              <a:rPr lang="fr-FR" altLang="fr-FR" sz="2400" kern="0" dirty="0" err="1" smtClean="0">
                <a:latin typeface="Arial" pitchFamily="34" charset="0"/>
              </a:rPr>
              <a:t>Keystone</a:t>
            </a:r>
            <a:endParaRPr lang="fr-FR" altLang="fr-FR" sz="2400" kern="0" dirty="0" smtClean="0">
              <a:latin typeface="Arial" pitchFamily="34" charset="0"/>
            </a:endParaRPr>
          </a:p>
        </p:txBody>
      </p:sp>
      <p:pic>
        <p:nvPicPr>
          <p:cNvPr id="7" name="Image 6"/>
          <p:cNvPicPr>
            <a:picLocks noChangeAspect="1"/>
          </p:cNvPicPr>
          <p:nvPr/>
        </p:nvPicPr>
        <p:blipFill>
          <a:blip r:embed="rId3"/>
          <a:stretch>
            <a:fillRect/>
          </a:stretch>
        </p:blipFill>
        <p:spPr>
          <a:xfrm>
            <a:off x="179535" y="4941168"/>
            <a:ext cx="3112163" cy="1224136"/>
          </a:xfrm>
          <a:prstGeom prst="rect">
            <a:avLst/>
          </a:prstGeom>
        </p:spPr>
      </p:pic>
      <p:sp>
        <p:nvSpPr>
          <p:cNvPr id="8" name="Rectangle 4"/>
          <p:cNvSpPr>
            <a:spLocks noChangeArrowheads="1"/>
          </p:cNvSpPr>
          <p:nvPr/>
        </p:nvSpPr>
        <p:spPr bwMode="auto">
          <a:xfrm>
            <a:off x="28922" y="6544068"/>
            <a:ext cx="3454792"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80000"/>
              </a:lnSpc>
              <a:spcBef>
                <a:spcPct val="50000"/>
              </a:spcBef>
              <a:spcAft>
                <a:spcPct val="0"/>
              </a:spcAft>
              <a:buClr>
                <a:srgbClr val="F35B1B"/>
              </a:buClr>
              <a:buSzTx/>
              <a:buFontTx/>
              <a:buNone/>
              <a:tabLst/>
              <a:defRPr/>
            </a:pPr>
            <a:r>
              <a:rPr lang="fr-FR" altLang="fr-FR" sz="1800" i="1" dirty="0">
                <a:solidFill>
                  <a:srgbClr val="000000"/>
                </a:solidFill>
                <a:latin typeface="Arial" pitchFamily="34" charset="0"/>
              </a:rPr>
              <a:t>B</a:t>
            </a:r>
            <a:r>
              <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rPr>
              <a:t>ion</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J et al, BMJ </a:t>
            </a:r>
            <a:r>
              <a:rPr kumimoji="0" lang="fr-FR" altLang="fr-FR" sz="1800" b="0" i="1" u="none" strike="noStrike" kern="1200" cap="none" spc="0" normalizeH="0" noProof="0" dirty="0" err="1" smtClean="0">
                <a:ln>
                  <a:noFill/>
                </a:ln>
                <a:solidFill>
                  <a:srgbClr val="000000"/>
                </a:solidFill>
                <a:effectLst/>
                <a:uLnTx/>
                <a:uFillTx/>
                <a:latin typeface="Arial" pitchFamily="34" charset="0"/>
                <a:ea typeface="+mn-ea"/>
                <a:cs typeface="+mn-cs"/>
              </a:rPr>
              <a:t>Qual</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a:t>
            </a:r>
            <a:r>
              <a:rPr lang="fr-FR" altLang="fr-FR" sz="1800" i="1" dirty="0" err="1">
                <a:solidFill>
                  <a:srgbClr val="000000"/>
                </a:solidFill>
                <a:latin typeface="Arial" pitchFamily="34" charset="0"/>
              </a:rPr>
              <a:t>S</a:t>
            </a:r>
            <a:r>
              <a:rPr kumimoji="0" lang="fr-FR" altLang="fr-FR" sz="1800" b="0" i="1" u="none" strike="noStrike" kern="1200" cap="none" spc="0" normalizeH="0" noProof="0" dirty="0" err="1" smtClean="0">
                <a:ln>
                  <a:noFill/>
                </a:ln>
                <a:solidFill>
                  <a:srgbClr val="000000"/>
                </a:solidFill>
                <a:effectLst/>
                <a:uLnTx/>
                <a:uFillTx/>
                <a:latin typeface="Arial" pitchFamily="34" charset="0"/>
                <a:ea typeface="+mn-ea"/>
                <a:cs typeface="+mn-cs"/>
              </a:rPr>
              <a:t>af</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2013</a:t>
            </a:r>
            <a:endPar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45373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Projet « </a:t>
            </a:r>
            <a:r>
              <a:rPr kumimoji="0" lang="fr-FR" sz="4000" b="0" i="0" u="none" strike="noStrike" kern="0" cap="none" spc="0" normalizeH="0" baseline="0" noProof="0" dirty="0" err="1" smtClean="0">
                <a:ln>
                  <a:noFill/>
                </a:ln>
                <a:solidFill>
                  <a:srgbClr val="0000CC"/>
                </a:solidFill>
                <a:effectLst/>
                <a:uLnTx/>
                <a:uFillTx/>
                <a:latin typeface="Arial" pitchFamily="34" charset="0"/>
                <a:ea typeface="+mj-ea"/>
                <a:cs typeface="+mj-cs"/>
              </a:rPr>
              <a:t>Matching</a:t>
            </a: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 Michigan »</a:t>
            </a:r>
          </a:p>
        </p:txBody>
      </p:sp>
      <p:sp>
        <p:nvSpPr>
          <p:cNvPr id="9" name="Rectangle 4"/>
          <p:cNvSpPr>
            <a:spLocks noChangeArrowheads="1"/>
          </p:cNvSpPr>
          <p:nvPr/>
        </p:nvSpPr>
        <p:spPr bwMode="auto">
          <a:xfrm>
            <a:off x="5662246" y="6544068"/>
            <a:ext cx="3454792"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80000"/>
              </a:lnSpc>
              <a:spcBef>
                <a:spcPct val="50000"/>
              </a:spcBef>
              <a:spcAft>
                <a:spcPct val="0"/>
              </a:spcAft>
              <a:buClr>
                <a:srgbClr val="F35B1B"/>
              </a:buClr>
              <a:buSzTx/>
              <a:buFontTx/>
              <a:buNone/>
              <a:tabLst/>
              <a:defRPr/>
            </a:pPr>
            <a:r>
              <a:rPr lang="fr-FR" altLang="fr-FR" sz="1800" i="1" dirty="0">
                <a:solidFill>
                  <a:srgbClr val="000000"/>
                </a:solidFill>
                <a:latin typeface="Arial" pitchFamily="34" charset="0"/>
              </a:rPr>
              <a:t>B</a:t>
            </a:r>
            <a:r>
              <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rPr>
              <a:t>ion</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J et al, BMJ </a:t>
            </a:r>
            <a:r>
              <a:rPr kumimoji="0" lang="fr-FR" altLang="fr-FR" sz="1800" b="0" i="1" u="none" strike="noStrike" kern="1200" cap="none" spc="0" normalizeH="0" noProof="0" dirty="0" err="1" smtClean="0">
                <a:ln>
                  <a:noFill/>
                </a:ln>
                <a:solidFill>
                  <a:srgbClr val="000000"/>
                </a:solidFill>
                <a:effectLst/>
                <a:uLnTx/>
                <a:uFillTx/>
                <a:latin typeface="Arial" pitchFamily="34" charset="0"/>
                <a:ea typeface="+mn-ea"/>
                <a:cs typeface="+mn-cs"/>
              </a:rPr>
              <a:t>Qual</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a:t>
            </a:r>
            <a:r>
              <a:rPr lang="fr-FR" altLang="fr-FR" sz="1800" i="1" dirty="0" err="1">
                <a:solidFill>
                  <a:srgbClr val="000000"/>
                </a:solidFill>
                <a:latin typeface="Arial" pitchFamily="34" charset="0"/>
              </a:rPr>
              <a:t>S</a:t>
            </a:r>
            <a:r>
              <a:rPr kumimoji="0" lang="fr-FR" altLang="fr-FR" sz="1800" b="0" i="1" u="none" strike="noStrike" kern="1200" cap="none" spc="0" normalizeH="0" noProof="0" dirty="0" err="1" smtClean="0">
                <a:ln>
                  <a:noFill/>
                </a:ln>
                <a:solidFill>
                  <a:srgbClr val="000000"/>
                </a:solidFill>
                <a:effectLst/>
                <a:uLnTx/>
                <a:uFillTx/>
                <a:latin typeface="Arial" pitchFamily="34" charset="0"/>
                <a:ea typeface="+mn-ea"/>
                <a:cs typeface="+mn-cs"/>
              </a:rPr>
              <a:t>af</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2013</a:t>
            </a:r>
            <a:endPar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pic>
        <p:nvPicPr>
          <p:cNvPr id="3" name="Image 2"/>
          <p:cNvPicPr>
            <a:picLocks noChangeAspect="1"/>
          </p:cNvPicPr>
          <p:nvPr/>
        </p:nvPicPr>
        <p:blipFill>
          <a:blip r:embed="rId2"/>
          <a:stretch>
            <a:fillRect/>
          </a:stretch>
        </p:blipFill>
        <p:spPr>
          <a:xfrm>
            <a:off x="4245484" y="2333107"/>
            <a:ext cx="4898545" cy="3126401"/>
          </a:xfrm>
          <a:prstGeom prst="rect">
            <a:avLst/>
          </a:prstGeom>
        </p:spPr>
      </p:pic>
      <p:sp>
        <p:nvSpPr>
          <p:cNvPr id="4" name="ZoneTexte 3"/>
          <p:cNvSpPr txBox="1"/>
          <p:nvPr/>
        </p:nvSpPr>
        <p:spPr>
          <a:xfrm>
            <a:off x="33255" y="2474134"/>
            <a:ext cx="4178704" cy="2985433"/>
          </a:xfrm>
          <a:prstGeom prst="rect">
            <a:avLst/>
          </a:prstGeom>
          <a:solidFill>
            <a:schemeClr val="accent5"/>
          </a:solidFill>
        </p:spPr>
        <p:txBody>
          <a:bodyPr wrap="square" rtlCol="0">
            <a:spAutoFit/>
          </a:bodyPr>
          <a:lstStyle/>
          <a:p>
            <a:pPr algn="l"/>
            <a:r>
              <a:rPr lang="fr-FR" sz="2400" dirty="0" smtClean="0">
                <a:latin typeface="Arial" panose="020B0604020202020204" pitchFamily="34" charset="0"/>
                <a:cs typeface="Arial" panose="020B0604020202020204" pitchFamily="34" charset="0"/>
              </a:rPr>
              <a:t>Réduction des taux d’ILC, mais :</a:t>
            </a:r>
          </a:p>
          <a:p>
            <a:pPr marL="342900" indent="-342900" algn="l">
              <a:buFontTx/>
              <a:buChar char="-"/>
            </a:pPr>
            <a:r>
              <a:rPr lang="fr-FR" dirty="0" smtClean="0">
                <a:latin typeface="Arial" panose="020B0604020202020204" pitchFamily="34" charset="0"/>
                <a:cs typeface="Arial" panose="020B0604020202020204" pitchFamily="34" charset="0"/>
              </a:rPr>
              <a:t>Tendance séculaire à la diminution</a:t>
            </a:r>
          </a:p>
          <a:p>
            <a:pPr marL="342900" indent="-342900" algn="l">
              <a:buFontTx/>
              <a:buChar char="-"/>
            </a:pPr>
            <a:r>
              <a:rPr lang="fr-FR" dirty="0" smtClean="0">
                <a:latin typeface="Arial" panose="020B0604020202020204" pitchFamily="34" charset="0"/>
                <a:cs typeface="Arial" panose="020B0604020202020204" pitchFamily="34" charset="0"/>
              </a:rPr>
              <a:t>Réduction dans les réa sans intervention</a:t>
            </a:r>
          </a:p>
          <a:p>
            <a:pPr marL="342900" indent="-342900" algn="l">
              <a:buFontTx/>
              <a:buChar char="-"/>
            </a:pPr>
            <a:r>
              <a:rPr lang="fr-FR" dirty="0" smtClean="0">
                <a:latin typeface="Arial" panose="020B0604020202020204" pitchFamily="34" charset="0"/>
                <a:cs typeface="Arial" panose="020B0604020202020204" pitchFamily="34" charset="0"/>
              </a:rPr>
              <a:t>Réduction obtenue avant entrée dans l’étude</a:t>
            </a:r>
          </a:p>
          <a:p>
            <a:pPr algn="l"/>
            <a:r>
              <a:rPr lang="fr-FR" dirty="0" smtClean="0">
                <a:latin typeface="Arial" panose="020B0604020202020204" pitchFamily="34" charset="0"/>
                <a:cs typeface="Arial" panose="020B0604020202020204" pitchFamily="34" charset="0"/>
                <a:sym typeface="Wingdings" panose="05000000000000000000" pitchFamily="2" charset="2"/>
              </a:rPr>
              <a:t>	 programme non efficace</a:t>
            </a:r>
            <a:endParaRPr lang="fr-F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45462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 </a:t>
            </a:r>
            <a:r>
              <a:rPr lang="fr-FR" sz="4000" kern="0" dirty="0" err="1" smtClean="0">
                <a:solidFill>
                  <a:srgbClr val="0000CC"/>
                </a:solidFill>
                <a:latin typeface="Arial" pitchFamily="34" charset="0"/>
              </a:rPr>
              <a:t>Matching</a:t>
            </a:r>
            <a:r>
              <a:rPr lang="fr-FR" sz="4000" kern="0" dirty="0" smtClean="0">
                <a:solidFill>
                  <a:srgbClr val="0000CC"/>
                </a:solidFill>
                <a:latin typeface="Arial" pitchFamily="34" charset="0"/>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0005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p:txBody>
      </p:sp>
      <p:sp>
        <p:nvSpPr>
          <p:cNvPr id="8" name="Rectangle 4"/>
          <p:cNvSpPr>
            <a:spLocks noChangeArrowheads="1"/>
          </p:cNvSpPr>
          <p:nvPr/>
        </p:nvSpPr>
        <p:spPr bwMode="auto">
          <a:xfrm>
            <a:off x="4612040" y="6537577"/>
            <a:ext cx="4493538" cy="313932"/>
          </a:xfrm>
          <a:prstGeom prst="rect">
            <a:avLst/>
          </a:prstGeom>
          <a:solidFill>
            <a:schemeClr val="tx2">
              <a:lumMod val="20000"/>
              <a:lumOff val="80000"/>
            </a:schemeClr>
          </a:solidFill>
          <a:ln>
            <a:noFill/>
          </a:ln>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Dixon-W</a:t>
            </a:r>
            <a:r>
              <a:rPr lang="fr-FR" altLang="fr-FR" sz="1800" i="1" dirty="0" err="1" smtClean="0">
                <a:solidFill>
                  <a:srgbClr val="000000"/>
                </a:solidFill>
                <a:latin typeface="Arial" pitchFamily="34" charset="0"/>
              </a:rPr>
              <a:t>oods</a:t>
            </a:r>
            <a:r>
              <a:rPr lang="fr-FR" altLang="fr-FR" sz="1800" i="1" dirty="0" smtClean="0">
                <a:solidFill>
                  <a:srgbClr val="000000"/>
                </a:solidFill>
                <a:latin typeface="Arial" pitchFamily="34" charset="0"/>
              </a:rPr>
              <a:t> M, </a:t>
            </a:r>
            <a:r>
              <a:rPr lang="fr-FR" altLang="fr-FR" sz="1800" i="1" dirty="0" err="1" smtClean="0">
                <a:solidFill>
                  <a:srgbClr val="000000"/>
                </a:solidFill>
                <a:latin typeface="Arial" pitchFamily="34" charset="0"/>
              </a:rPr>
              <a:t>Implement</a:t>
            </a:r>
            <a:r>
              <a:rPr lang="fr-FR" altLang="fr-FR" sz="1800" i="1" dirty="0" smtClean="0">
                <a:solidFill>
                  <a:srgbClr val="000000"/>
                </a:solidFill>
                <a:latin typeface="Arial" pitchFamily="34" charset="0"/>
              </a:rPr>
              <a:t> Science 2013</a:t>
            </a:r>
          </a:p>
        </p:txBody>
      </p:sp>
      <p:graphicFrame>
        <p:nvGraphicFramePr>
          <p:cNvPr id="2" name="Tableau 1"/>
          <p:cNvGraphicFramePr>
            <a:graphicFrameLocks noGrp="1"/>
          </p:cNvGraphicFramePr>
          <p:nvPr>
            <p:extLst>
              <p:ext uri="{D42A27DB-BD31-4B8C-83A1-F6EECF244321}">
                <p14:modId xmlns:p14="http://schemas.microsoft.com/office/powerpoint/2010/main" val="3563941987"/>
              </p:ext>
            </p:extLst>
          </p:nvPr>
        </p:nvGraphicFramePr>
        <p:xfrm>
          <a:off x="395536" y="1643745"/>
          <a:ext cx="8271570" cy="1214171"/>
        </p:xfrm>
        <a:graphic>
          <a:graphicData uri="http://schemas.openxmlformats.org/drawingml/2006/table">
            <a:tbl>
              <a:tblPr firstRow="1" bandRow="1">
                <a:tableStyleId>{93296810-A885-4BE3-A3E7-6D5BEEA58F35}</a:tableStyleId>
              </a:tblPr>
              <a:tblGrid>
                <a:gridCol w="4135785"/>
                <a:gridCol w="4135785"/>
              </a:tblGrid>
              <a:tr h="396240">
                <a:tc>
                  <a:txBody>
                    <a:bodyPr/>
                    <a:lstStyle/>
                    <a:p>
                      <a:pPr algn="ctr"/>
                      <a:r>
                        <a:rPr lang="fr-FR" sz="2000" dirty="0" err="1" smtClean="0">
                          <a:latin typeface="Arial" panose="020B0604020202020204" pitchFamily="34" charset="0"/>
                          <a:cs typeface="Arial" panose="020B0604020202020204" pitchFamily="34" charset="0"/>
                        </a:rPr>
                        <a:t>Keystone</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project</a:t>
                      </a:r>
                      <a:endParaRPr lang="fr-FR" sz="20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fr-FR" sz="2000" dirty="0" err="1" smtClean="0">
                          <a:latin typeface="Arial" panose="020B0604020202020204" pitchFamily="34" charset="0"/>
                          <a:cs typeface="Arial" panose="020B0604020202020204" pitchFamily="34" charset="0"/>
                        </a:rPr>
                        <a:t>Matching</a:t>
                      </a:r>
                      <a:r>
                        <a:rPr lang="fr-FR" sz="2000" baseline="0" dirty="0" smtClean="0">
                          <a:latin typeface="Arial" panose="020B0604020202020204" pitchFamily="34" charset="0"/>
                          <a:cs typeface="Arial" panose="020B0604020202020204" pitchFamily="34" charset="0"/>
                        </a:rPr>
                        <a:t> Michigan</a:t>
                      </a:r>
                      <a:endParaRPr lang="fr-FR" sz="2000" dirty="0">
                        <a:solidFill>
                          <a:schemeClr val="tx1"/>
                        </a:solidFill>
                        <a:latin typeface="Arial" panose="020B0604020202020204" pitchFamily="34" charset="0"/>
                        <a:cs typeface="Arial" panose="020B0604020202020204" pitchFamily="34" charset="0"/>
                      </a:endParaRPr>
                    </a:p>
                  </a:txBody>
                  <a:tcPr/>
                </a:tc>
              </a:tr>
              <a:tr h="421691">
                <a:tc>
                  <a:txBody>
                    <a:bodyPr/>
                    <a:lstStyle/>
                    <a:p>
                      <a:r>
                        <a:rPr lang="fr-FR" sz="2000" dirty="0" smtClean="0">
                          <a:latin typeface="Arial" panose="020B0604020202020204" pitchFamily="34" charset="0"/>
                          <a:cs typeface="Arial" panose="020B0604020202020204" pitchFamily="34" charset="0"/>
                        </a:rPr>
                        <a:t>Mêmes mesures techniques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Mêmes mesures techniques</a:t>
                      </a:r>
                      <a:endPar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solidFill>
                      <a:schemeClr val="accent5"/>
                    </a:solidFill>
                  </a:tcPr>
                </a:tc>
              </a:tr>
              <a:tr h="396240">
                <a:tc>
                  <a:txBody>
                    <a:bodyPr/>
                    <a:lstStyle/>
                    <a:p>
                      <a:r>
                        <a:rPr lang="fr-FR" sz="2000" dirty="0" smtClean="0">
                          <a:latin typeface="Arial" panose="020B0604020202020204" pitchFamily="34" charset="0"/>
                          <a:cs typeface="Arial" panose="020B0604020202020204" pitchFamily="34" charset="0"/>
                        </a:rPr>
                        <a:t>Base interactive, comparaisons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Base interactive, comparaisons</a:t>
                      </a:r>
                    </a:p>
                  </a:txBody>
                  <a:tcPr>
                    <a:solidFill>
                      <a:schemeClr val="accent5"/>
                    </a:solidFill>
                  </a:tcPr>
                </a:tc>
              </a:tr>
            </a:tbl>
          </a:graphicData>
        </a:graphic>
      </p:graphicFrame>
    </p:spTree>
    <p:extLst>
      <p:ext uri="{BB962C8B-B14F-4D97-AF65-F5344CB8AC3E}">
        <p14:creationId xmlns:p14="http://schemas.microsoft.com/office/powerpoint/2010/main" val="490214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 </a:t>
            </a:r>
            <a:r>
              <a:rPr lang="fr-FR" sz="4000" kern="0" dirty="0" err="1" smtClean="0">
                <a:solidFill>
                  <a:srgbClr val="0000CC"/>
                </a:solidFill>
                <a:latin typeface="Arial" pitchFamily="34" charset="0"/>
              </a:rPr>
              <a:t>Matching</a:t>
            </a:r>
            <a:r>
              <a:rPr lang="fr-FR" sz="4000" kern="0" dirty="0" smtClean="0">
                <a:solidFill>
                  <a:srgbClr val="0000CC"/>
                </a:solidFill>
                <a:latin typeface="Arial" pitchFamily="34" charset="0"/>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0005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p:txBody>
      </p:sp>
      <p:sp>
        <p:nvSpPr>
          <p:cNvPr id="8" name="Rectangle 4"/>
          <p:cNvSpPr>
            <a:spLocks noChangeArrowheads="1"/>
          </p:cNvSpPr>
          <p:nvPr/>
        </p:nvSpPr>
        <p:spPr bwMode="auto">
          <a:xfrm>
            <a:off x="4612040" y="6537577"/>
            <a:ext cx="4493538" cy="313932"/>
          </a:xfrm>
          <a:prstGeom prst="rect">
            <a:avLst/>
          </a:prstGeom>
          <a:solidFill>
            <a:schemeClr val="tx2">
              <a:lumMod val="20000"/>
              <a:lumOff val="80000"/>
            </a:schemeClr>
          </a:solidFill>
          <a:ln>
            <a:noFill/>
          </a:ln>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Dixon-W</a:t>
            </a:r>
            <a:r>
              <a:rPr lang="fr-FR" altLang="fr-FR" sz="1800" i="1" dirty="0" err="1" smtClean="0">
                <a:solidFill>
                  <a:srgbClr val="000000"/>
                </a:solidFill>
                <a:latin typeface="Arial" pitchFamily="34" charset="0"/>
              </a:rPr>
              <a:t>oods</a:t>
            </a:r>
            <a:r>
              <a:rPr lang="fr-FR" altLang="fr-FR" sz="1800" i="1" dirty="0" smtClean="0">
                <a:solidFill>
                  <a:srgbClr val="000000"/>
                </a:solidFill>
                <a:latin typeface="Arial" pitchFamily="34" charset="0"/>
              </a:rPr>
              <a:t> M, </a:t>
            </a:r>
            <a:r>
              <a:rPr lang="fr-FR" altLang="fr-FR" sz="1800" i="1" dirty="0" err="1" smtClean="0">
                <a:solidFill>
                  <a:srgbClr val="000000"/>
                </a:solidFill>
                <a:latin typeface="Arial" pitchFamily="34" charset="0"/>
              </a:rPr>
              <a:t>Implement</a:t>
            </a:r>
            <a:r>
              <a:rPr lang="fr-FR" altLang="fr-FR" sz="1800" i="1" dirty="0" smtClean="0">
                <a:solidFill>
                  <a:srgbClr val="000000"/>
                </a:solidFill>
                <a:latin typeface="Arial" pitchFamily="34" charset="0"/>
              </a:rPr>
              <a:t> Science 2013</a:t>
            </a:r>
          </a:p>
        </p:txBody>
      </p:sp>
      <p:graphicFrame>
        <p:nvGraphicFramePr>
          <p:cNvPr id="2" name="Tableau 1"/>
          <p:cNvGraphicFramePr>
            <a:graphicFrameLocks noGrp="1"/>
          </p:cNvGraphicFramePr>
          <p:nvPr>
            <p:extLst>
              <p:ext uri="{D42A27DB-BD31-4B8C-83A1-F6EECF244321}">
                <p14:modId xmlns:p14="http://schemas.microsoft.com/office/powerpoint/2010/main" val="868293518"/>
              </p:ext>
            </p:extLst>
          </p:nvPr>
        </p:nvGraphicFramePr>
        <p:xfrm>
          <a:off x="395536" y="1643733"/>
          <a:ext cx="8271570" cy="4719371"/>
        </p:xfrm>
        <a:graphic>
          <a:graphicData uri="http://schemas.openxmlformats.org/drawingml/2006/table">
            <a:tbl>
              <a:tblPr firstRow="1" bandRow="1">
                <a:tableStyleId>{93296810-A885-4BE3-A3E7-6D5BEEA58F35}</a:tableStyleId>
              </a:tblPr>
              <a:tblGrid>
                <a:gridCol w="4135785"/>
                <a:gridCol w="4135785"/>
              </a:tblGrid>
              <a:tr h="396240">
                <a:tc>
                  <a:txBody>
                    <a:bodyPr/>
                    <a:lstStyle/>
                    <a:p>
                      <a:pPr algn="ctr"/>
                      <a:r>
                        <a:rPr lang="fr-FR" sz="2000" dirty="0" err="1" smtClean="0">
                          <a:latin typeface="Arial" panose="020B0604020202020204" pitchFamily="34" charset="0"/>
                          <a:cs typeface="Arial" panose="020B0604020202020204" pitchFamily="34" charset="0"/>
                        </a:rPr>
                        <a:t>Keystone</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project</a:t>
                      </a:r>
                      <a:endParaRPr lang="fr-FR" sz="20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fr-FR" sz="2000" dirty="0" err="1" smtClean="0">
                          <a:latin typeface="Arial" panose="020B0604020202020204" pitchFamily="34" charset="0"/>
                          <a:cs typeface="Arial" panose="020B0604020202020204" pitchFamily="34" charset="0"/>
                        </a:rPr>
                        <a:t>Matching</a:t>
                      </a:r>
                      <a:r>
                        <a:rPr lang="fr-FR" sz="2000" baseline="0" dirty="0" smtClean="0">
                          <a:latin typeface="Arial" panose="020B0604020202020204" pitchFamily="34" charset="0"/>
                          <a:cs typeface="Arial" panose="020B0604020202020204" pitchFamily="34" charset="0"/>
                        </a:rPr>
                        <a:t> Michigan</a:t>
                      </a:r>
                      <a:endParaRPr lang="fr-FR" sz="2000" dirty="0">
                        <a:solidFill>
                          <a:schemeClr val="tx1"/>
                        </a:solidFill>
                        <a:latin typeface="Arial" panose="020B0604020202020204" pitchFamily="34" charset="0"/>
                        <a:cs typeface="Arial" panose="020B0604020202020204" pitchFamily="34" charset="0"/>
                      </a:endParaRPr>
                    </a:p>
                  </a:txBody>
                  <a:tcPr/>
                </a:tc>
              </a:tr>
              <a:tr h="421691">
                <a:tc>
                  <a:txBody>
                    <a:bodyPr/>
                    <a:lstStyle/>
                    <a:p>
                      <a:r>
                        <a:rPr lang="fr-FR" sz="2000" dirty="0" smtClean="0">
                          <a:latin typeface="Arial" panose="020B0604020202020204" pitchFamily="34" charset="0"/>
                          <a:cs typeface="Arial" panose="020B0604020202020204" pitchFamily="34" charset="0"/>
                        </a:rPr>
                        <a:t>Mêmes mesures techniques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Mêmes mesures techniques</a:t>
                      </a:r>
                      <a:endPar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solidFill>
                      <a:schemeClr val="accent5"/>
                    </a:solidFill>
                  </a:tcPr>
                </a:tc>
              </a:tr>
              <a:tr h="396240">
                <a:tc>
                  <a:txBody>
                    <a:bodyPr/>
                    <a:lstStyle/>
                    <a:p>
                      <a:r>
                        <a:rPr lang="fr-FR" sz="2000" dirty="0" smtClean="0">
                          <a:latin typeface="Arial" panose="020B0604020202020204" pitchFamily="34" charset="0"/>
                          <a:cs typeface="Arial" panose="020B0604020202020204" pitchFamily="34" charset="0"/>
                        </a:rPr>
                        <a:t>Base interactive, comparaisons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Base interactive, comparaisons</a:t>
                      </a:r>
                    </a:p>
                  </a:txBody>
                  <a:tcPr>
                    <a:solidFill>
                      <a:schemeClr val="accent5"/>
                    </a:solidFill>
                  </a:tcPr>
                </a:tc>
              </a:tr>
              <a:tr h="396240">
                <a:tc>
                  <a:txBody>
                    <a:bodyPr/>
                    <a:lstStyle/>
                    <a:p>
                      <a:r>
                        <a:rPr lang="fr-FR" sz="2000" dirty="0" smtClean="0">
                          <a:latin typeface="Arial" panose="020B0604020202020204" pitchFamily="34" charset="0"/>
                          <a:cs typeface="Arial" panose="020B0604020202020204" pitchFamily="34" charset="0"/>
                        </a:rPr>
                        <a:t>Une cohorte</a:t>
                      </a:r>
                      <a:endParaRPr lang="fr-FR" sz="2000" dirty="0">
                        <a:latin typeface="Arial" panose="020B0604020202020204" pitchFamily="34" charset="0"/>
                        <a:cs typeface="Arial" panose="020B0604020202020204" pitchFamily="34" charset="0"/>
                      </a:endParaRPr>
                    </a:p>
                  </a:txBody>
                  <a:tcPr/>
                </a:tc>
                <a:tc>
                  <a:txBody>
                    <a:bodyPr/>
                    <a:lstStyle/>
                    <a:p>
                      <a:endParaRPr lang="fr-FR" sz="1900" dirty="0"/>
                    </a:p>
                  </a:txBody>
                  <a:tcPr/>
                </a:tc>
              </a:tr>
              <a:tr h="1005840">
                <a:tc>
                  <a:txBody>
                    <a:bodyPr/>
                    <a:lstStyle/>
                    <a:p>
                      <a:r>
                        <a:rPr lang="fr-FR" sz="2000" dirty="0" smtClean="0">
                          <a:latin typeface="Arial" panose="020B0604020202020204" pitchFamily="34" charset="0"/>
                          <a:cs typeface="Arial" panose="020B0604020202020204" pitchFamily="34" charset="0"/>
                        </a:rPr>
                        <a:t>Séminaire de lancement</a:t>
                      </a:r>
                      <a:r>
                        <a:rPr lang="fr-FR" sz="2000" baseline="0" dirty="0" smtClean="0">
                          <a:latin typeface="Arial" panose="020B0604020202020204" pitchFamily="34" charset="0"/>
                          <a:cs typeface="Arial" panose="020B0604020202020204" pitchFamily="34" charset="0"/>
                        </a:rPr>
                        <a:t>, puis /6 mois</a:t>
                      </a:r>
                    </a:p>
                    <a:p>
                      <a:r>
                        <a:rPr lang="fr-FR" sz="2000" baseline="0" dirty="0" smtClean="0">
                          <a:latin typeface="Arial" panose="020B0604020202020204" pitchFamily="34" charset="0"/>
                          <a:cs typeface="Arial" panose="020B0604020202020204" pitchFamily="34" charset="0"/>
                        </a:rPr>
                        <a:t>Téléconférences régulières</a:t>
                      </a:r>
                      <a:endParaRPr lang="fr-FR" sz="2000" dirty="0">
                        <a:latin typeface="Arial" panose="020B0604020202020204" pitchFamily="34" charset="0"/>
                        <a:cs typeface="Arial" panose="020B0604020202020204" pitchFamily="34" charset="0"/>
                      </a:endParaRPr>
                    </a:p>
                  </a:txBody>
                  <a:tcPr/>
                </a:tc>
                <a:tc>
                  <a:txBody>
                    <a:bodyPr/>
                    <a:lstStyle/>
                    <a:p>
                      <a:endParaRPr lang="fr-FR" sz="1900"/>
                    </a:p>
                  </a:txBody>
                  <a:tcPr/>
                </a:tc>
              </a:tr>
              <a:tr h="701040">
                <a:tc>
                  <a:txBody>
                    <a:bodyPr/>
                    <a:lstStyle/>
                    <a:p>
                      <a:r>
                        <a:rPr lang="fr-FR" sz="2000" dirty="0" smtClean="0">
                          <a:latin typeface="Arial" panose="020B0604020202020204" pitchFamily="34" charset="0"/>
                          <a:cs typeface="Arial" panose="020B0604020202020204" pitchFamily="34" charset="0"/>
                        </a:rPr>
                        <a:t>5-6 mois de mise en place (surveillance, MEP du programme) </a:t>
                      </a:r>
                      <a:endParaRPr lang="fr-FR" sz="2000" dirty="0">
                        <a:latin typeface="Arial" panose="020B0604020202020204" pitchFamily="34" charset="0"/>
                        <a:cs typeface="Arial" panose="020B0604020202020204" pitchFamily="34" charset="0"/>
                      </a:endParaRPr>
                    </a:p>
                  </a:txBody>
                  <a:tcPr/>
                </a:tc>
                <a:tc>
                  <a:txBody>
                    <a:bodyPr/>
                    <a:lstStyle/>
                    <a:p>
                      <a:endParaRPr lang="fr-FR" sz="1900"/>
                    </a:p>
                  </a:txBody>
                  <a:tcPr/>
                </a:tc>
              </a:tr>
              <a:tr h="701040">
                <a:tc>
                  <a:txBody>
                    <a:bodyPr/>
                    <a:lstStyle/>
                    <a:p>
                      <a:r>
                        <a:rPr lang="fr-FR" sz="2000" dirty="0" smtClean="0">
                          <a:latin typeface="Arial" panose="020B0604020202020204" pitchFamily="34" charset="0"/>
                          <a:cs typeface="Arial" panose="020B0604020202020204" pitchFamily="34" charset="0"/>
                        </a:rPr>
                        <a:t>Surveillance assurée</a:t>
                      </a:r>
                      <a:r>
                        <a:rPr lang="fr-FR" sz="2000" baseline="0" dirty="0" smtClean="0">
                          <a:latin typeface="Arial" panose="020B0604020202020204" pitchFamily="34" charset="0"/>
                          <a:cs typeface="Arial" panose="020B0604020202020204" pitchFamily="34" charset="0"/>
                        </a:rPr>
                        <a:t> - </a:t>
                      </a:r>
                      <a:r>
                        <a:rPr lang="fr-FR" sz="2000" dirty="0" smtClean="0">
                          <a:latin typeface="Arial" panose="020B0604020202020204" pitchFamily="34" charset="0"/>
                          <a:cs typeface="Arial" panose="020B0604020202020204" pitchFamily="34" charset="0"/>
                        </a:rPr>
                        <a:t>restituée par EOH </a:t>
                      </a:r>
                      <a:endParaRPr lang="fr-FR" sz="2000" dirty="0">
                        <a:latin typeface="Arial" panose="020B0604020202020204" pitchFamily="34" charset="0"/>
                        <a:cs typeface="Arial" panose="020B0604020202020204" pitchFamily="34" charset="0"/>
                      </a:endParaRPr>
                    </a:p>
                  </a:txBody>
                  <a:tcPr/>
                </a:tc>
                <a:tc>
                  <a:txBody>
                    <a:bodyPr/>
                    <a:lstStyle/>
                    <a:p>
                      <a:endParaRPr lang="fr-FR" sz="1900"/>
                    </a:p>
                  </a:txBody>
                  <a:tcPr/>
                </a:tc>
              </a:tr>
              <a:tr h="701040">
                <a:tc>
                  <a:txBody>
                    <a:bodyPr/>
                    <a:lstStyle/>
                    <a:p>
                      <a:r>
                        <a:rPr lang="fr-FR" sz="2000" dirty="0" smtClean="0">
                          <a:latin typeface="Arial" panose="020B0604020202020204" pitchFamily="34" charset="0"/>
                          <a:cs typeface="Arial" panose="020B0604020202020204" pitchFamily="34" charset="0"/>
                        </a:rPr>
                        <a:t>Pilotée par un leader extérieur prestigieux</a:t>
                      </a:r>
                      <a:endParaRPr lang="fr-FR" sz="2000" dirty="0">
                        <a:latin typeface="Arial" panose="020B0604020202020204" pitchFamily="34" charset="0"/>
                        <a:cs typeface="Arial" panose="020B0604020202020204" pitchFamily="34" charset="0"/>
                      </a:endParaRPr>
                    </a:p>
                  </a:txBody>
                  <a:tcPr/>
                </a:tc>
                <a:tc>
                  <a:txBody>
                    <a:bodyPr/>
                    <a:lstStyle/>
                    <a:p>
                      <a:endParaRPr lang="fr-FR" sz="1900" dirty="0"/>
                    </a:p>
                  </a:txBody>
                  <a:tcPr/>
                </a:tc>
              </a:tr>
            </a:tbl>
          </a:graphicData>
        </a:graphic>
      </p:graphicFrame>
    </p:spTree>
    <p:extLst>
      <p:ext uri="{BB962C8B-B14F-4D97-AF65-F5344CB8AC3E}">
        <p14:creationId xmlns:p14="http://schemas.microsoft.com/office/powerpoint/2010/main" val="4137146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 </a:t>
            </a:r>
            <a:r>
              <a:rPr lang="fr-FR" sz="4000" kern="0" dirty="0" err="1" smtClean="0">
                <a:solidFill>
                  <a:srgbClr val="0000CC"/>
                </a:solidFill>
                <a:latin typeface="Arial" pitchFamily="34" charset="0"/>
              </a:rPr>
              <a:t>Matching</a:t>
            </a:r>
            <a:r>
              <a:rPr lang="fr-FR" sz="4000" kern="0" dirty="0" smtClean="0">
                <a:solidFill>
                  <a:srgbClr val="0000CC"/>
                </a:solidFill>
                <a:latin typeface="Arial" pitchFamily="34" charset="0"/>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0005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p:txBody>
      </p:sp>
      <p:sp>
        <p:nvSpPr>
          <p:cNvPr id="8" name="Rectangle 4"/>
          <p:cNvSpPr>
            <a:spLocks noChangeArrowheads="1"/>
          </p:cNvSpPr>
          <p:nvPr/>
        </p:nvSpPr>
        <p:spPr bwMode="auto">
          <a:xfrm>
            <a:off x="4612040" y="6537577"/>
            <a:ext cx="4493538" cy="313932"/>
          </a:xfrm>
          <a:prstGeom prst="rect">
            <a:avLst/>
          </a:prstGeom>
          <a:solidFill>
            <a:schemeClr val="tx2">
              <a:lumMod val="20000"/>
              <a:lumOff val="80000"/>
            </a:schemeClr>
          </a:solidFill>
          <a:ln>
            <a:noFill/>
          </a:ln>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Dixon-W</a:t>
            </a:r>
            <a:r>
              <a:rPr lang="fr-FR" altLang="fr-FR" sz="1800" i="1" dirty="0" err="1" smtClean="0">
                <a:solidFill>
                  <a:srgbClr val="000000"/>
                </a:solidFill>
                <a:latin typeface="Arial" pitchFamily="34" charset="0"/>
              </a:rPr>
              <a:t>oods</a:t>
            </a:r>
            <a:r>
              <a:rPr lang="fr-FR" altLang="fr-FR" sz="1800" i="1" dirty="0" smtClean="0">
                <a:solidFill>
                  <a:srgbClr val="000000"/>
                </a:solidFill>
                <a:latin typeface="Arial" pitchFamily="34" charset="0"/>
              </a:rPr>
              <a:t> M, </a:t>
            </a:r>
            <a:r>
              <a:rPr lang="fr-FR" altLang="fr-FR" sz="1800" i="1" dirty="0" err="1" smtClean="0">
                <a:solidFill>
                  <a:srgbClr val="000000"/>
                </a:solidFill>
                <a:latin typeface="Arial" pitchFamily="34" charset="0"/>
              </a:rPr>
              <a:t>Implement</a:t>
            </a:r>
            <a:r>
              <a:rPr lang="fr-FR" altLang="fr-FR" sz="1800" i="1" dirty="0" smtClean="0">
                <a:solidFill>
                  <a:srgbClr val="000000"/>
                </a:solidFill>
                <a:latin typeface="Arial" pitchFamily="34" charset="0"/>
              </a:rPr>
              <a:t> Science 2013</a:t>
            </a:r>
          </a:p>
        </p:txBody>
      </p:sp>
      <p:graphicFrame>
        <p:nvGraphicFramePr>
          <p:cNvPr id="2" name="Tableau 1"/>
          <p:cNvGraphicFramePr>
            <a:graphicFrameLocks noGrp="1"/>
          </p:cNvGraphicFramePr>
          <p:nvPr>
            <p:extLst>
              <p:ext uri="{D42A27DB-BD31-4B8C-83A1-F6EECF244321}">
                <p14:modId xmlns:p14="http://schemas.microsoft.com/office/powerpoint/2010/main" val="2152615764"/>
              </p:ext>
            </p:extLst>
          </p:nvPr>
        </p:nvGraphicFramePr>
        <p:xfrm>
          <a:off x="395536" y="1643733"/>
          <a:ext cx="8271570" cy="4719371"/>
        </p:xfrm>
        <a:graphic>
          <a:graphicData uri="http://schemas.openxmlformats.org/drawingml/2006/table">
            <a:tbl>
              <a:tblPr firstRow="1" bandRow="1">
                <a:tableStyleId>{93296810-A885-4BE3-A3E7-6D5BEEA58F35}</a:tableStyleId>
              </a:tblPr>
              <a:tblGrid>
                <a:gridCol w="4135785"/>
                <a:gridCol w="4135785"/>
              </a:tblGrid>
              <a:tr h="396240">
                <a:tc>
                  <a:txBody>
                    <a:bodyPr/>
                    <a:lstStyle/>
                    <a:p>
                      <a:pPr algn="ctr"/>
                      <a:r>
                        <a:rPr lang="fr-FR" sz="2000" dirty="0" err="1" smtClean="0">
                          <a:latin typeface="Arial" panose="020B0604020202020204" pitchFamily="34" charset="0"/>
                          <a:cs typeface="Arial" panose="020B0604020202020204" pitchFamily="34" charset="0"/>
                        </a:rPr>
                        <a:t>Keystone</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project</a:t>
                      </a:r>
                      <a:endParaRPr lang="fr-FR" sz="20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fr-FR" sz="2000" dirty="0" err="1" smtClean="0">
                          <a:latin typeface="Arial" panose="020B0604020202020204" pitchFamily="34" charset="0"/>
                          <a:cs typeface="Arial" panose="020B0604020202020204" pitchFamily="34" charset="0"/>
                        </a:rPr>
                        <a:t>Matching</a:t>
                      </a:r>
                      <a:r>
                        <a:rPr lang="fr-FR" sz="2000" baseline="0" dirty="0" smtClean="0">
                          <a:latin typeface="Arial" panose="020B0604020202020204" pitchFamily="34" charset="0"/>
                          <a:cs typeface="Arial" panose="020B0604020202020204" pitchFamily="34" charset="0"/>
                        </a:rPr>
                        <a:t> Michigan</a:t>
                      </a:r>
                      <a:endParaRPr lang="fr-FR" sz="2000" dirty="0">
                        <a:solidFill>
                          <a:schemeClr val="tx1"/>
                        </a:solidFill>
                        <a:latin typeface="Arial" panose="020B0604020202020204" pitchFamily="34" charset="0"/>
                        <a:cs typeface="Arial" panose="020B0604020202020204" pitchFamily="34" charset="0"/>
                      </a:endParaRPr>
                    </a:p>
                  </a:txBody>
                  <a:tcPr/>
                </a:tc>
              </a:tr>
              <a:tr h="421691">
                <a:tc>
                  <a:txBody>
                    <a:bodyPr/>
                    <a:lstStyle/>
                    <a:p>
                      <a:r>
                        <a:rPr lang="fr-FR" sz="2000" dirty="0" smtClean="0">
                          <a:latin typeface="Arial" panose="020B0604020202020204" pitchFamily="34" charset="0"/>
                          <a:cs typeface="Arial" panose="020B0604020202020204" pitchFamily="34" charset="0"/>
                        </a:rPr>
                        <a:t>Mêmes mesures techniques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Mêmes mesures techniques</a:t>
                      </a:r>
                      <a:endPar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a:solidFill>
                      <a:schemeClr val="accent5"/>
                    </a:solidFill>
                  </a:tcPr>
                </a:tc>
              </a:tr>
              <a:tr h="396240">
                <a:tc>
                  <a:txBody>
                    <a:bodyPr/>
                    <a:lstStyle/>
                    <a:p>
                      <a:r>
                        <a:rPr lang="fr-FR" sz="2000" dirty="0" smtClean="0">
                          <a:latin typeface="Arial" panose="020B0604020202020204" pitchFamily="34" charset="0"/>
                          <a:cs typeface="Arial" panose="020B0604020202020204" pitchFamily="34" charset="0"/>
                        </a:rPr>
                        <a:t>Base interactive, comparaisons</a:t>
                      </a:r>
                      <a:endParaRPr lang="fr-FR" sz="2000" dirty="0">
                        <a:latin typeface="Arial" panose="020B0604020202020204" pitchFamily="34" charset="0"/>
                        <a:cs typeface="Arial" panose="020B0604020202020204" pitchFamily="34" charset="0"/>
                      </a:endParaRPr>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Base interactive, comparaisons</a:t>
                      </a:r>
                    </a:p>
                  </a:txBody>
                  <a:tcPr>
                    <a:solidFill>
                      <a:schemeClr val="accent5"/>
                    </a:solidFill>
                  </a:tcPr>
                </a:tc>
              </a:tr>
              <a:tr h="396240">
                <a:tc>
                  <a:txBody>
                    <a:bodyPr/>
                    <a:lstStyle/>
                    <a:p>
                      <a:r>
                        <a:rPr lang="fr-FR" sz="2000" dirty="0" smtClean="0">
                          <a:latin typeface="Arial" panose="020B0604020202020204" pitchFamily="34" charset="0"/>
                          <a:cs typeface="Arial" panose="020B0604020202020204" pitchFamily="34" charset="0"/>
                        </a:rPr>
                        <a:t>Une cohorte</a:t>
                      </a:r>
                      <a:endParaRPr lang="fr-FR" sz="2000" dirty="0">
                        <a:latin typeface="Arial" panose="020B0604020202020204" pitchFamily="34" charset="0"/>
                        <a:cs typeface="Arial" panose="020B0604020202020204" pitchFamily="34" charset="0"/>
                      </a:endParaRPr>
                    </a:p>
                  </a:txBody>
                  <a:tcPr/>
                </a:tc>
                <a:tc>
                  <a:txBody>
                    <a:bodyPr/>
                    <a:lstStyle/>
                    <a:p>
                      <a:r>
                        <a:rPr lang="fr-FR" sz="2000" dirty="0" smtClean="0">
                          <a:latin typeface="Arial" panose="020B0604020202020204" pitchFamily="34" charset="0"/>
                          <a:cs typeface="Arial" panose="020B0604020202020204" pitchFamily="34" charset="0"/>
                        </a:rPr>
                        <a:t> </a:t>
                      </a:r>
                      <a:r>
                        <a:rPr lang="fr-FR" sz="2000" smtClean="0">
                          <a:latin typeface="Arial" panose="020B0604020202020204" pitchFamily="34" charset="0"/>
                          <a:cs typeface="Arial" panose="020B0604020202020204" pitchFamily="34" charset="0"/>
                        </a:rPr>
                        <a:t>4 cohortes</a:t>
                      </a:r>
                      <a:endParaRPr lang="fr-FR" sz="2000" dirty="0">
                        <a:latin typeface="Arial" panose="020B0604020202020204" pitchFamily="34" charset="0"/>
                        <a:cs typeface="Arial" panose="020B0604020202020204" pitchFamily="34" charset="0"/>
                      </a:endParaRPr>
                    </a:p>
                  </a:txBody>
                  <a:tcPr/>
                </a:tc>
              </a:tr>
              <a:tr h="1005840">
                <a:tc>
                  <a:txBody>
                    <a:bodyPr/>
                    <a:lstStyle/>
                    <a:p>
                      <a:r>
                        <a:rPr lang="fr-FR" sz="2000" dirty="0" smtClean="0">
                          <a:latin typeface="Arial" panose="020B0604020202020204" pitchFamily="34" charset="0"/>
                          <a:cs typeface="Arial" panose="020B0604020202020204" pitchFamily="34" charset="0"/>
                        </a:rPr>
                        <a:t>Séminaire de lancement</a:t>
                      </a:r>
                      <a:r>
                        <a:rPr lang="fr-FR" sz="2000" baseline="0" dirty="0" smtClean="0">
                          <a:latin typeface="Arial" panose="020B0604020202020204" pitchFamily="34" charset="0"/>
                          <a:cs typeface="Arial" panose="020B0604020202020204" pitchFamily="34" charset="0"/>
                        </a:rPr>
                        <a:t>, puis /6 mois</a:t>
                      </a:r>
                    </a:p>
                    <a:p>
                      <a:r>
                        <a:rPr lang="fr-FR" sz="2000" baseline="0" dirty="0" smtClean="0">
                          <a:latin typeface="Arial" panose="020B0604020202020204" pitchFamily="34" charset="0"/>
                          <a:cs typeface="Arial" panose="020B0604020202020204" pitchFamily="34" charset="0"/>
                        </a:rPr>
                        <a:t>Téléconférences régulières</a:t>
                      </a:r>
                      <a:endParaRPr lang="fr-FR" sz="2000" dirty="0">
                        <a:latin typeface="Arial" panose="020B0604020202020204" pitchFamily="34" charset="0"/>
                        <a:cs typeface="Arial" panose="020B0604020202020204" pitchFamily="34" charset="0"/>
                      </a:endParaRPr>
                    </a:p>
                  </a:txBody>
                  <a:tcPr/>
                </a:tc>
                <a:tc>
                  <a:txBody>
                    <a:bodyPr/>
                    <a:lstStyle/>
                    <a:p>
                      <a:r>
                        <a:rPr lang="fr-FR" sz="2000" dirty="0" smtClean="0">
                          <a:latin typeface="Arial" panose="020B0604020202020204" pitchFamily="34" charset="0"/>
                          <a:cs typeface="Arial" panose="020B0604020202020204" pitchFamily="34" charset="0"/>
                        </a:rPr>
                        <a:t>2 séances d’entrainement</a:t>
                      </a:r>
                    </a:p>
                    <a:p>
                      <a:r>
                        <a:rPr lang="fr-FR" sz="2000" dirty="0" smtClean="0">
                          <a:latin typeface="Arial" panose="020B0604020202020204" pitchFamily="34" charset="0"/>
                          <a:cs typeface="Arial" panose="020B0604020202020204" pitchFamily="34" charset="0"/>
                        </a:rPr>
                        <a:t>Téléconférences initiales, faible participation</a:t>
                      </a:r>
                      <a:endParaRPr lang="fr-FR" sz="2000" dirty="0">
                        <a:latin typeface="Arial" panose="020B0604020202020204" pitchFamily="34" charset="0"/>
                        <a:cs typeface="Arial" panose="020B0604020202020204" pitchFamily="34" charset="0"/>
                      </a:endParaRPr>
                    </a:p>
                  </a:txBody>
                  <a:tcPr/>
                </a:tc>
              </a:tr>
              <a:tr h="701040">
                <a:tc>
                  <a:txBody>
                    <a:bodyPr/>
                    <a:lstStyle/>
                    <a:p>
                      <a:r>
                        <a:rPr lang="fr-FR" sz="2000" dirty="0" smtClean="0">
                          <a:latin typeface="Arial" panose="020B0604020202020204" pitchFamily="34" charset="0"/>
                          <a:cs typeface="Arial" panose="020B0604020202020204" pitchFamily="34" charset="0"/>
                        </a:rPr>
                        <a:t>5-6 mois de mise en place (surveillance, MEP du programme) </a:t>
                      </a:r>
                      <a:endParaRPr lang="fr-FR" sz="2000" dirty="0">
                        <a:latin typeface="Arial" panose="020B0604020202020204" pitchFamily="34" charset="0"/>
                        <a:cs typeface="Arial" panose="020B0604020202020204" pitchFamily="34" charset="0"/>
                      </a:endParaRPr>
                    </a:p>
                  </a:txBody>
                  <a:tcPr/>
                </a:tc>
                <a:tc>
                  <a:txBody>
                    <a:bodyPr/>
                    <a:lstStyle/>
                    <a:p>
                      <a:r>
                        <a:rPr lang="fr-FR" sz="2000" dirty="0" smtClean="0">
                          <a:latin typeface="Arial" panose="020B0604020202020204" pitchFamily="34" charset="0"/>
                          <a:cs typeface="Arial" panose="020B0604020202020204" pitchFamily="34" charset="0"/>
                        </a:rPr>
                        <a:t>3-6 mois initiales</a:t>
                      </a:r>
                      <a:endParaRPr lang="fr-FR" sz="2000" dirty="0">
                        <a:latin typeface="Arial" panose="020B0604020202020204" pitchFamily="34" charset="0"/>
                        <a:cs typeface="Arial" panose="020B0604020202020204" pitchFamily="34" charset="0"/>
                      </a:endParaRPr>
                    </a:p>
                  </a:txBody>
                  <a:tcPr/>
                </a:tc>
              </a:tr>
              <a:tr h="701040">
                <a:tc>
                  <a:txBody>
                    <a:bodyPr/>
                    <a:lstStyle/>
                    <a:p>
                      <a:r>
                        <a:rPr lang="fr-FR" sz="2000" dirty="0" smtClean="0">
                          <a:latin typeface="Arial" panose="020B0604020202020204" pitchFamily="34" charset="0"/>
                          <a:cs typeface="Arial" panose="020B0604020202020204" pitchFamily="34" charset="0"/>
                        </a:rPr>
                        <a:t>Surveillance assurée</a:t>
                      </a:r>
                      <a:r>
                        <a:rPr lang="fr-FR" sz="2000" baseline="0" dirty="0" smtClean="0">
                          <a:latin typeface="Arial" panose="020B0604020202020204" pitchFamily="34" charset="0"/>
                          <a:cs typeface="Arial" panose="020B0604020202020204" pitchFamily="34" charset="0"/>
                        </a:rPr>
                        <a:t> - </a:t>
                      </a:r>
                      <a:r>
                        <a:rPr lang="fr-FR" sz="2000" dirty="0" smtClean="0">
                          <a:latin typeface="Arial" panose="020B0604020202020204" pitchFamily="34" charset="0"/>
                          <a:cs typeface="Arial" panose="020B0604020202020204" pitchFamily="34" charset="0"/>
                        </a:rPr>
                        <a:t>restituée par EOH </a:t>
                      </a:r>
                      <a:endParaRPr lang="fr-FR" sz="2000" dirty="0">
                        <a:latin typeface="Arial" panose="020B0604020202020204" pitchFamily="34" charset="0"/>
                        <a:cs typeface="Arial" panose="020B0604020202020204" pitchFamily="34" charset="0"/>
                      </a:endParaRPr>
                    </a:p>
                  </a:txBody>
                  <a:tcPr/>
                </a:tc>
                <a:tc>
                  <a:txBody>
                    <a:bodyPr/>
                    <a:lstStyle/>
                    <a:p>
                      <a:r>
                        <a:rPr lang="fr-FR" sz="2000" dirty="0" smtClean="0">
                          <a:latin typeface="Arial" panose="020B0604020202020204" pitchFamily="34" charset="0"/>
                          <a:cs typeface="Arial" panose="020B0604020202020204" pitchFamily="34" charset="0"/>
                        </a:rPr>
                        <a:t>Surveillance par la réanimation</a:t>
                      </a:r>
                      <a:endParaRPr lang="fr-FR" sz="2000" dirty="0">
                        <a:latin typeface="Arial" panose="020B0604020202020204" pitchFamily="34" charset="0"/>
                        <a:cs typeface="Arial" panose="020B0604020202020204" pitchFamily="34" charset="0"/>
                      </a:endParaRPr>
                    </a:p>
                  </a:txBody>
                  <a:tcPr/>
                </a:tc>
              </a:tr>
              <a:tr h="701040">
                <a:tc>
                  <a:txBody>
                    <a:bodyPr/>
                    <a:lstStyle/>
                    <a:p>
                      <a:r>
                        <a:rPr lang="fr-FR" sz="2000" dirty="0" smtClean="0">
                          <a:latin typeface="Arial" panose="020B0604020202020204" pitchFamily="34" charset="0"/>
                          <a:cs typeface="Arial" panose="020B0604020202020204" pitchFamily="34" charset="0"/>
                        </a:rPr>
                        <a:t>Pilotée par un leader extérieur prestigieux</a:t>
                      </a:r>
                      <a:endParaRPr lang="fr-FR" sz="2000" dirty="0">
                        <a:latin typeface="Arial" panose="020B0604020202020204" pitchFamily="34" charset="0"/>
                        <a:cs typeface="Arial" panose="020B0604020202020204" pitchFamily="34" charset="0"/>
                      </a:endParaRPr>
                    </a:p>
                  </a:txBody>
                  <a:tcPr/>
                </a:tc>
                <a:tc>
                  <a:txBody>
                    <a:bodyPr/>
                    <a:lstStyle/>
                    <a:p>
                      <a:r>
                        <a:rPr lang="fr-FR" sz="2000" dirty="0" smtClean="0">
                          <a:latin typeface="Arial" panose="020B0604020202020204" pitchFamily="34" charset="0"/>
                          <a:cs typeface="Arial" panose="020B0604020202020204" pitchFamily="34" charset="0"/>
                        </a:rPr>
                        <a:t>Piloté par une agence gouvernementale</a:t>
                      </a:r>
                      <a:endParaRPr lang="fr-FR"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4137146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Projet « </a:t>
            </a:r>
            <a:r>
              <a:rPr kumimoji="0" lang="fr-FR" sz="4000" b="0" i="0" u="none" strike="noStrike" kern="0" cap="none" spc="0" normalizeH="0" baseline="0" noProof="0" dirty="0" err="1" smtClean="0">
                <a:ln>
                  <a:noFill/>
                </a:ln>
                <a:solidFill>
                  <a:srgbClr val="0000CC"/>
                </a:solidFill>
                <a:effectLst/>
                <a:uLnTx/>
                <a:uFillTx/>
                <a:latin typeface="Arial" pitchFamily="34" charset="0"/>
                <a:ea typeface="+mj-ea"/>
                <a:cs typeface="+mj-cs"/>
              </a:rPr>
              <a:t>Matching</a:t>
            </a:r>
            <a:r>
              <a:rPr kumimoji="0" lang="fr-FR" sz="4000" b="0" i="0" u="none" strike="noStrike" kern="0" cap="none" spc="0" normalizeH="0" baseline="0" noProof="0" dirty="0" smtClean="0">
                <a:ln>
                  <a:noFill/>
                </a:ln>
                <a:solidFill>
                  <a:srgbClr val="0000CC"/>
                </a:solidFill>
                <a:effectLst/>
                <a:uLnTx/>
                <a:uFillTx/>
                <a:latin typeface="Arial" pitchFamily="34" charset="0"/>
                <a:ea typeface="+mj-ea"/>
                <a:cs typeface="+mj-cs"/>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80000"/>
              </a:lnSpc>
              <a:spcBef>
                <a:spcPct val="20000"/>
              </a:spcBef>
              <a:spcAft>
                <a:spcPct val="0"/>
              </a:spcAft>
              <a:buClrTx/>
              <a:buSzTx/>
              <a:buFontTx/>
              <a:buNone/>
              <a:tabLst>
                <a:tab pos="4949825" algn="r"/>
                <a:tab pos="6089650" algn="r"/>
                <a:tab pos="7331075" algn="r"/>
              </a:tabLst>
              <a:defRPr/>
            </a:pPr>
            <a:r>
              <a:rPr kumimoji="0" lang="fr-FR" altLang="fr-FR" sz="2400" b="0" i="1" u="none" strike="noStrike" kern="0" cap="none" spc="0" normalizeH="0" baseline="0" noProof="0" dirty="0" smtClean="0">
                <a:ln>
                  <a:noFill/>
                </a:ln>
                <a:solidFill>
                  <a:srgbClr val="FF3300"/>
                </a:solidFill>
                <a:effectLst/>
                <a:uLnTx/>
                <a:uFillTx/>
                <a:latin typeface="Arial" pitchFamily="34" charset="0"/>
                <a:ea typeface="+mn-ea"/>
                <a:cs typeface="+mn-cs"/>
              </a:rPr>
              <a:t>Approche qualitative (entretiens</a:t>
            </a:r>
            <a:r>
              <a:rPr kumimoji="0" lang="fr-FR" altLang="fr-FR" sz="2400" b="0" i="1" u="none" strike="noStrike" kern="0" cap="none" spc="0" normalizeH="0" noProof="0" dirty="0" smtClean="0">
                <a:ln>
                  <a:noFill/>
                </a:ln>
                <a:solidFill>
                  <a:srgbClr val="FF3300"/>
                </a:solidFill>
                <a:effectLst/>
                <a:uLnTx/>
                <a:uFillTx/>
                <a:latin typeface="Arial" pitchFamily="34" charset="0"/>
                <a:ea typeface="+mn-ea"/>
                <a:cs typeface="+mn-cs"/>
              </a:rPr>
              <a:t> PM PNM, réa et hors </a:t>
            </a:r>
            <a:r>
              <a:rPr kumimoji="0" lang="fr-FR" altLang="fr-FR" sz="2400" b="0" i="1" u="none" strike="noStrike" kern="0" cap="none" spc="0" normalizeH="0" noProof="0" dirty="0" err="1" smtClean="0">
                <a:ln>
                  <a:noFill/>
                </a:ln>
                <a:solidFill>
                  <a:srgbClr val="FF3300"/>
                </a:solidFill>
                <a:effectLst/>
                <a:uLnTx/>
                <a:uFillTx/>
                <a:latin typeface="Arial" pitchFamily="34" charset="0"/>
                <a:ea typeface="+mn-ea"/>
                <a:cs typeface="+mn-cs"/>
              </a:rPr>
              <a:t>rea</a:t>
            </a:r>
            <a:r>
              <a:rPr kumimoji="0" lang="fr-FR" altLang="fr-FR" sz="2400" b="0" i="1" u="none" strike="noStrike" kern="0" cap="none" spc="0" normalizeH="0" noProof="0" dirty="0" smtClean="0">
                <a:ln>
                  <a:noFill/>
                </a:ln>
                <a:solidFill>
                  <a:srgbClr val="FF3300"/>
                </a:solidFill>
                <a:effectLst/>
                <a:uLnTx/>
                <a:uFillTx/>
                <a:latin typeface="Arial" pitchFamily="34" charset="0"/>
                <a:ea typeface="+mn-ea"/>
                <a:cs typeface="+mn-cs"/>
              </a:rPr>
              <a:t>)</a:t>
            </a:r>
            <a:endParaRPr kumimoji="0" lang="fr-FR" altLang="fr-FR" sz="2400" b="0" i="1" u="none" strike="noStrike" kern="0" cap="none" spc="0" normalizeH="0" baseline="0" noProof="0" dirty="0" smtClean="0">
              <a:ln>
                <a:noFill/>
              </a:ln>
              <a:solidFill>
                <a:srgbClr val="FF3300"/>
              </a:solidFill>
              <a:effectLst/>
              <a:uLnTx/>
              <a:uFillTx/>
              <a:latin typeface="Arial" pitchFamily="34" charset="0"/>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tab pos="4949825" algn="r"/>
                <a:tab pos="6089650" algn="r"/>
                <a:tab pos="7331075" algn="r"/>
              </a:tabLst>
              <a:defRPr/>
            </a:pPr>
            <a:r>
              <a:rPr kumimoji="0" lang="fr-FR" altLang="fr-FR" sz="2400" b="0" i="0" u="none" strike="noStrike" kern="0" cap="none" spc="0" normalizeH="0" baseline="0" noProof="0" dirty="0" smtClean="0">
                <a:ln>
                  <a:noFill/>
                </a:ln>
                <a:solidFill>
                  <a:srgbClr val="000000"/>
                </a:solidFill>
                <a:effectLst/>
                <a:uLnTx/>
                <a:uFillTx/>
                <a:latin typeface="Arial" pitchFamily="34" charset="0"/>
                <a:ea typeface="+mn-ea"/>
                <a:cs typeface="+mn-cs"/>
              </a:rPr>
              <a:t>19 réanimations (« </a:t>
            </a:r>
            <a:r>
              <a:rPr kumimoji="0" lang="fr-FR" altLang="fr-FR" sz="2400" b="0" i="0" u="none" strike="noStrike" kern="0" cap="none" spc="0" normalizeH="0" baseline="0" noProof="0" dirty="0" err="1" smtClean="0">
                <a:ln>
                  <a:noFill/>
                </a:ln>
                <a:solidFill>
                  <a:srgbClr val="000000"/>
                </a:solidFill>
                <a:effectLst/>
                <a:uLnTx/>
                <a:uFillTx/>
                <a:latin typeface="Arial" pitchFamily="34" charset="0"/>
                <a:ea typeface="+mn-ea"/>
                <a:cs typeface="+mn-cs"/>
              </a:rPr>
              <a:t>convenient</a:t>
            </a:r>
            <a:r>
              <a:rPr kumimoji="0" lang="fr-FR" altLang="fr-FR" sz="2400" b="0"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fr-FR" altLang="fr-FR" sz="2400" b="0" i="0" u="none" strike="noStrike" kern="0" cap="none" spc="0" normalizeH="0" baseline="0" noProof="0" dirty="0" err="1" smtClean="0">
                <a:ln>
                  <a:noFill/>
                </a:ln>
                <a:solidFill>
                  <a:srgbClr val="000000"/>
                </a:solidFill>
                <a:effectLst/>
                <a:uLnTx/>
                <a:uFillTx/>
                <a:latin typeface="Arial" pitchFamily="34" charset="0"/>
                <a:ea typeface="+mn-ea"/>
                <a:cs typeface="+mn-cs"/>
              </a:rPr>
              <a:t>sample</a:t>
            </a:r>
            <a:r>
              <a:rPr kumimoji="0" lang="fr-FR" altLang="fr-FR" sz="2400" b="0" i="0" u="none" strike="noStrike" kern="0" cap="none" spc="0" normalizeH="0" baseline="0" noProof="0" dirty="0" smtClean="0">
                <a:ln>
                  <a:noFill/>
                </a:ln>
                <a:solidFill>
                  <a:srgbClr val="000000"/>
                </a:solidFill>
                <a:effectLst/>
                <a:uLnTx/>
                <a:uFillTx/>
                <a:latin typeface="Arial" pitchFamily="34" charset="0"/>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Char char="•"/>
              <a:tabLst>
                <a:tab pos="4949825" algn="r"/>
                <a:tab pos="6089650" algn="r"/>
                <a:tab pos="7331075" algn="r"/>
              </a:tabLst>
              <a:defRPr/>
            </a:pPr>
            <a:r>
              <a:rPr lang="fr-FR" altLang="fr-FR" sz="2400" kern="0" dirty="0" smtClean="0">
                <a:solidFill>
                  <a:srgbClr val="000000"/>
                </a:solidFill>
                <a:latin typeface="Arial" pitchFamily="34" charset="0"/>
              </a:rPr>
              <a:t>Trois types de réponse (17 réa participantes) :</a:t>
            </a:r>
          </a:p>
          <a:p>
            <a:pPr lvl="1" indent="-342900">
              <a:lnSpc>
                <a:spcPct val="80000"/>
              </a:lnSpc>
              <a:buFontTx/>
              <a:buChar char="-"/>
              <a:tabLst>
                <a:tab pos="4949825" algn="r"/>
                <a:tab pos="6089650" algn="r"/>
                <a:tab pos="7331075" algn="r"/>
              </a:tabLst>
              <a:defRPr/>
            </a:pPr>
            <a:r>
              <a:rPr kumimoji="0" lang="fr-FR" altLang="fr-FR" sz="2000" b="0" i="0" u="none" strike="noStrike" kern="0" cap="none" spc="0" normalizeH="0" noProof="0" dirty="0" smtClean="0">
                <a:ln>
                  <a:noFill/>
                </a:ln>
                <a:solidFill>
                  <a:srgbClr val="000000"/>
                </a:solidFill>
                <a:effectLst/>
                <a:uLnTx/>
                <a:uFillTx/>
                <a:latin typeface="Arial" pitchFamily="34" charset="0"/>
                <a:ea typeface="+mn-ea"/>
                <a:cs typeface="+mn-cs"/>
              </a:rPr>
              <a:t>Transformation (1 réa) : changement radical</a:t>
            </a:r>
          </a:p>
          <a:p>
            <a:pPr lvl="1" indent="-342900">
              <a:lnSpc>
                <a:spcPct val="80000"/>
              </a:lnSpc>
              <a:buFontTx/>
              <a:buChar char="-"/>
              <a:tabLst>
                <a:tab pos="4949825" algn="r"/>
                <a:tab pos="6089650" algn="r"/>
                <a:tab pos="7331075" algn="r"/>
              </a:tabLst>
              <a:defRPr/>
            </a:pPr>
            <a:r>
              <a:rPr lang="fr-FR" altLang="fr-FR" sz="2000" kern="0" dirty="0" smtClean="0">
                <a:solidFill>
                  <a:srgbClr val="000000"/>
                </a:solidFill>
                <a:latin typeface="Arial" pitchFamily="34" charset="0"/>
              </a:rPr>
              <a:t>Accélération (5 réa)</a:t>
            </a:r>
            <a:r>
              <a:rPr kumimoji="0" lang="fr-FR" altLang="fr-FR" sz="2000" b="0" i="0" u="none" strike="noStrike" kern="0" cap="none" spc="0" normalizeH="0" noProof="0" dirty="0" smtClean="0">
                <a:ln>
                  <a:noFill/>
                </a:ln>
                <a:solidFill>
                  <a:srgbClr val="000000"/>
                </a:solidFill>
                <a:effectLst/>
                <a:uLnTx/>
                <a:uFillTx/>
                <a:latin typeface="Arial" pitchFamily="34" charset="0"/>
                <a:ea typeface="+mn-ea"/>
                <a:cs typeface="+mn-cs"/>
              </a:rPr>
              <a:t> : renforcement d’un programme déjà en cours</a:t>
            </a:r>
          </a:p>
          <a:p>
            <a:pPr lvl="1" indent="-342900">
              <a:lnSpc>
                <a:spcPct val="80000"/>
              </a:lnSpc>
              <a:buFontTx/>
              <a:buChar char="-"/>
              <a:tabLst>
                <a:tab pos="4949825" algn="r"/>
                <a:tab pos="6089650" algn="r"/>
                <a:tab pos="7331075" algn="r"/>
              </a:tabLst>
              <a:defRPr/>
            </a:pPr>
            <a:r>
              <a:rPr lang="fr-FR" altLang="fr-FR" sz="2000" kern="0" dirty="0" smtClean="0">
                <a:solidFill>
                  <a:srgbClr val="000000"/>
                </a:solidFill>
                <a:latin typeface="Arial" pitchFamily="34" charset="0"/>
              </a:rPr>
              <a:t>Sans impact (11 réa) : pas de changement par le programme</a:t>
            </a:r>
            <a:endParaRPr kumimoji="0" lang="fr-FR" altLang="fr-FR" sz="2000" b="0" i="0" u="none" strike="noStrike" kern="0" cap="none" spc="0" normalizeH="0" noProof="0" dirty="0" smtClean="0">
              <a:ln>
                <a:noFill/>
              </a:ln>
              <a:solidFill>
                <a:srgbClr val="000000"/>
              </a:solidFill>
              <a:effectLst/>
              <a:uLnTx/>
              <a:uFillTx/>
              <a:latin typeface="Arial" pitchFamily="34" charset="0"/>
              <a:ea typeface="+mn-ea"/>
              <a:cs typeface="+mn-cs"/>
            </a:endParaRPr>
          </a:p>
          <a:p>
            <a:pPr marL="400050" lvl="1" indent="0">
              <a:lnSpc>
                <a:spcPct val="80000"/>
              </a:lnSpc>
              <a:buNone/>
              <a:tabLst>
                <a:tab pos="4949825" algn="r"/>
                <a:tab pos="6089650" algn="r"/>
                <a:tab pos="7331075" algn="r"/>
              </a:tabLst>
              <a:defRPr/>
            </a:pPr>
            <a:endParaRPr kumimoji="0" lang="fr-FR" altLang="fr-FR" sz="2000" b="0" i="0" u="none" strike="noStrike" kern="0" cap="none" spc="0" normalizeH="0" noProof="0" dirty="0" smtClean="0">
              <a:ln>
                <a:noFill/>
              </a:ln>
              <a:solidFill>
                <a:srgbClr val="000000"/>
              </a:solidFill>
              <a:effectLst/>
              <a:uLnTx/>
              <a:uFillTx/>
              <a:latin typeface="Arial" pitchFamily="34" charset="0"/>
              <a:ea typeface="+mn-ea"/>
              <a:cs typeface="+mn-cs"/>
            </a:endParaRPr>
          </a:p>
        </p:txBody>
      </p:sp>
      <p:sp>
        <p:nvSpPr>
          <p:cNvPr id="8" name="Rectangle 4"/>
          <p:cNvSpPr>
            <a:spLocks noChangeArrowheads="1"/>
          </p:cNvSpPr>
          <p:nvPr/>
        </p:nvSpPr>
        <p:spPr bwMode="auto">
          <a:xfrm>
            <a:off x="4623500" y="6380611"/>
            <a:ext cx="4493538"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80000"/>
              </a:lnSpc>
              <a:spcBef>
                <a:spcPct val="50000"/>
              </a:spcBef>
              <a:spcAft>
                <a:spcPct val="0"/>
              </a:spcAft>
              <a:buClr>
                <a:srgbClr val="F35B1B"/>
              </a:buClr>
              <a:buSzTx/>
              <a:buFontTx/>
              <a:buNone/>
              <a:tabLst/>
              <a:defRPr/>
            </a:pPr>
            <a:r>
              <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rPr>
              <a:t>Dixon-</a:t>
            </a:r>
            <a:r>
              <a:rPr lang="fr-FR" altLang="fr-FR" sz="1800" i="1" dirty="0" smtClean="0">
                <a:solidFill>
                  <a:srgbClr val="000000"/>
                </a:solidFill>
                <a:latin typeface="Arial" pitchFamily="34" charset="0"/>
              </a:rPr>
              <a:t>W</a:t>
            </a:r>
            <a:r>
              <a:rPr kumimoji="0" lang="fr-FR" altLang="fr-FR" sz="1800" b="0" i="1" u="none" strike="noStrike" kern="1200" cap="none" spc="0" normalizeH="0" baseline="0" noProof="0" dirty="0" err="1" smtClean="0">
                <a:ln>
                  <a:noFill/>
                </a:ln>
                <a:solidFill>
                  <a:srgbClr val="000000"/>
                </a:solidFill>
                <a:effectLst/>
                <a:uLnTx/>
                <a:uFillTx/>
                <a:latin typeface="Arial" pitchFamily="34" charset="0"/>
                <a:ea typeface="+mn-ea"/>
                <a:cs typeface="+mn-cs"/>
              </a:rPr>
              <a:t>oods</a:t>
            </a:r>
            <a:r>
              <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rPr>
              <a:t> M,</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fr-FR" altLang="fr-FR" sz="1800" b="0" i="1" u="none" strike="noStrike" kern="1200" cap="none" spc="0" normalizeH="0" noProof="0" dirty="0" err="1" smtClean="0">
                <a:ln>
                  <a:noFill/>
                </a:ln>
                <a:solidFill>
                  <a:srgbClr val="000000"/>
                </a:solidFill>
                <a:effectLst/>
                <a:uLnTx/>
                <a:uFillTx/>
                <a:latin typeface="Arial" pitchFamily="34" charset="0"/>
                <a:ea typeface="+mn-ea"/>
                <a:cs typeface="+mn-cs"/>
              </a:rPr>
              <a:t>Implement</a:t>
            </a:r>
            <a:r>
              <a:rPr kumimoji="0" lang="fr-FR" altLang="fr-FR" sz="1800" b="0" i="1" u="none" strike="noStrike" kern="1200" cap="none" spc="0" normalizeH="0" noProof="0" dirty="0" smtClean="0">
                <a:ln>
                  <a:noFill/>
                </a:ln>
                <a:solidFill>
                  <a:srgbClr val="000000"/>
                </a:solidFill>
                <a:effectLst/>
                <a:uLnTx/>
                <a:uFillTx/>
                <a:latin typeface="Arial" pitchFamily="34" charset="0"/>
                <a:ea typeface="+mn-ea"/>
                <a:cs typeface="+mn-cs"/>
              </a:rPr>
              <a:t> Science </a:t>
            </a:r>
            <a:r>
              <a:rPr kumimoji="0" lang="fr-FR" altLang="fr-FR" sz="1800" b="0" i="1" u="none" strike="noStrike" kern="1200" cap="none" spc="0" normalizeH="0" baseline="0" noProof="0" dirty="0" smtClean="0">
                <a:ln>
                  <a:noFill/>
                </a:ln>
                <a:solidFill>
                  <a:srgbClr val="000000"/>
                </a:solidFill>
                <a:effectLst/>
                <a:uLnTx/>
                <a:uFillTx/>
                <a:latin typeface="Arial" pitchFamily="34" charset="0"/>
                <a:ea typeface="+mn-ea"/>
                <a:cs typeface="+mn-cs"/>
              </a:rPr>
              <a:t>2013</a:t>
            </a:r>
          </a:p>
        </p:txBody>
      </p:sp>
    </p:spTree>
    <p:extLst>
      <p:ext uri="{BB962C8B-B14F-4D97-AF65-F5344CB8AC3E}">
        <p14:creationId xmlns:p14="http://schemas.microsoft.com/office/powerpoint/2010/main" val="3546592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 </a:t>
            </a:r>
            <a:r>
              <a:rPr lang="fr-FR" sz="4000" kern="0" dirty="0" err="1" smtClean="0">
                <a:solidFill>
                  <a:srgbClr val="0000CC"/>
                </a:solidFill>
                <a:latin typeface="Arial" pitchFamily="34" charset="0"/>
              </a:rPr>
              <a:t>Matching</a:t>
            </a:r>
            <a:r>
              <a:rPr lang="fr-FR" sz="4000" kern="0" dirty="0" smtClean="0">
                <a:solidFill>
                  <a:srgbClr val="0000CC"/>
                </a:solidFill>
                <a:latin typeface="Arial" pitchFamily="34" charset="0"/>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buFontTx/>
              <a:buNone/>
              <a:tabLst>
                <a:tab pos="4949825" algn="r"/>
                <a:tab pos="6089650" algn="r"/>
                <a:tab pos="7331075" algn="r"/>
              </a:tabLst>
              <a:defRPr/>
            </a:pPr>
            <a:r>
              <a:rPr lang="fr-FR" altLang="fr-FR" sz="2400" i="1" kern="0" dirty="0" smtClean="0">
                <a:solidFill>
                  <a:srgbClr val="FF3300"/>
                </a:solidFill>
                <a:latin typeface="Arial" pitchFamily="34" charset="0"/>
              </a:rPr>
              <a:t>Approche qualitative (entretiens PM PNM, réa et hors </a:t>
            </a:r>
            <a:r>
              <a:rPr lang="fr-FR" altLang="fr-FR" sz="2400" i="1" kern="0" dirty="0" err="1" smtClean="0">
                <a:solidFill>
                  <a:srgbClr val="FF3300"/>
                </a:solidFill>
                <a:latin typeface="Arial" pitchFamily="34" charset="0"/>
              </a:rPr>
              <a:t>rea</a:t>
            </a:r>
            <a:r>
              <a:rPr lang="fr-FR" altLang="fr-FR" sz="2400" i="1" kern="0" dirty="0" smtClean="0">
                <a:solidFill>
                  <a:srgbClr val="FF3300"/>
                </a:solidFill>
                <a:latin typeface="Arial" pitchFamily="34" charset="0"/>
              </a:rPr>
              <a:t>)</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Interventions déjà en place (bundle)</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Organisation du lancement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Bien organisé, stimulant, participatif</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Mais quelles attentes en dehors de la surveillance et du bundle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Mais discussions entre leaders sur les critères diagnostiques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Pas d’autres rencontres physiques ensuite</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Perçue comme une initiative top-down, coercitive, s’additionnant aux autres programmes obligatoires</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Réunion de lancement dans l’agence NPSA</a:t>
            </a:r>
          </a:p>
          <a:p>
            <a:pPr marL="457200" lvl="1" indent="0">
              <a:lnSpc>
                <a:spcPct val="80000"/>
              </a:lnSpc>
              <a:buNone/>
              <a:tabLst>
                <a:tab pos="4949825" algn="r"/>
                <a:tab pos="6089650" algn="r"/>
                <a:tab pos="7331075" algn="r"/>
              </a:tabLst>
              <a:defRPr/>
            </a:pPr>
            <a:endParaRPr lang="fr-FR" altLang="fr-FR" sz="2000" kern="0" dirty="0" smtClean="0">
              <a:solidFill>
                <a:srgbClr val="000000"/>
              </a:solidFill>
              <a:latin typeface="Arial" pitchFamily="34" charset="0"/>
            </a:endParaRPr>
          </a:p>
          <a:p>
            <a:pPr lvl="1">
              <a:lnSpc>
                <a:spcPct val="80000"/>
              </a:lnSpc>
              <a:tabLst>
                <a:tab pos="4949825" algn="r"/>
                <a:tab pos="6089650" algn="r"/>
                <a:tab pos="7331075" algn="r"/>
              </a:tabLst>
              <a:defRPr/>
            </a:pPr>
            <a:endParaRPr lang="fr-FR" altLang="fr-FR" sz="2000" kern="0" dirty="0" smtClean="0">
              <a:solidFill>
                <a:srgbClr val="000000"/>
              </a:solidFill>
              <a:latin typeface="Arial" pitchFamily="34" charset="0"/>
            </a:endParaRPr>
          </a:p>
          <a:p>
            <a:pPr>
              <a:lnSpc>
                <a:spcPct val="80000"/>
              </a:lnSpc>
              <a:tabLst>
                <a:tab pos="4949825" algn="r"/>
                <a:tab pos="6089650" algn="r"/>
                <a:tab pos="7331075" algn="r"/>
              </a:tabLst>
              <a:defRPr/>
            </a:pPr>
            <a:endParaRPr lang="fr-FR" altLang="fr-FR" sz="2400" kern="0" dirty="0" smtClean="0">
              <a:solidFill>
                <a:srgbClr val="000000"/>
              </a:solidFill>
              <a:latin typeface="Arial" pitchFamily="34" charset="0"/>
            </a:endParaRPr>
          </a:p>
        </p:txBody>
      </p:sp>
      <p:sp>
        <p:nvSpPr>
          <p:cNvPr id="8" name="Rectangle 4"/>
          <p:cNvSpPr>
            <a:spLocks noChangeArrowheads="1"/>
          </p:cNvSpPr>
          <p:nvPr/>
        </p:nvSpPr>
        <p:spPr bwMode="auto">
          <a:xfrm>
            <a:off x="4623500" y="6380611"/>
            <a:ext cx="4493538"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Dixon-W</a:t>
            </a:r>
            <a:r>
              <a:rPr lang="fr-FR" altLang="fr-FR" sz="1800" i="1" dirty="0" err="1" smtClean="0">
                <a:solidFill>
                  <a:srgbClr val="000000"/>
                </a:solidFill>
                <a:latin typeface="Arial" pitchFamily="34" charset="0"/>
              </a:rPr>
              <a:t>oods</a:t>
            </a:r>
            <a:r>
              <a:rPr lang="fr-FR" altLang="fr-FR" sz="1800" i="1" dirty="0" smtClean="0">
                <a:solidFill>
                  <a:srgbClr val="000000"/>
                </a:solidFill>
                <a:latin typeface="Arial" pitchFamily="34" charset="0"/>
              </a:rPr>
              <a:t> M, </a:t>
            </a:r>
            <a:r>
              <a:rPr lang="fr-FR" altLang="fr-FR" sz="1800" i="1" dirty="0" err="1" smtClean="0">
                <a:solidFill>
                  <a:srgbClr val="000000"/>
                </a:solidFill>
                <a:latin typeface="Arial" pitchFamily="34" charset="0"/>
              </a:rPr>
              <a:t>Implement</a:t>
            </a:r>
            <a:r>
              <a:rPr lang="fr-FR" altLang="fr-FR" sz="1800" i="1" dirty="0" smtClean="0">
                <a:solidFill>
                  <a:srgbClr val="000000"/>
                </a:solidFill>
                <a:latin typeface="Arial" pitchFamily="34" charset="0"/>
              </a:rPr>
              <a:t> Science 2013</a:t>
            </a:r>
          </a:p>
        </p:txBody>
      </p:sp>
    </p:spTree>
    <p:extLst>
      <p:ext uri="{BB962C8B-B14F-4D97-AF65-F5344CB8AC3E}">
        <p14:creationId xmlns:p14="http://schemas.microsoft.com/office/powerpoint/2010/main" val="2433696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278" y="762094"/>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 </a:t>
            </a:r>
            <a:r>
              <a:rPr lang="fr-FR" sz="4000" kern="0" dirty="0" err="1" smtClean="0">
                <a:solidFill>
                  <a:srgbClr val="0000CC"/>
                </a:solidFill>
                <a:latin typeface="Arial" pitchFamily="34" charset="0"/>
              </a:rPr>
              <a:t>Matching</a:t>
            </a:r>
            <a:r>
              <a:rPr lang="fr-FR" sz="4000" kern="0" dirty="0" smtClean="0">
                <a:solidFill>
                  <a:srgbClr val="0000CC"/>
                </a:solidFill>
                <a:latin typeface="Arial" pitchFamily="34" charset="0"/>
              </a:rPr>
              <a:t> Michigan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buFontTx/>
              <a:buNone/>
              <a:tabLst>
                <a:tab pos="4949825" algn="r"/>
                <a:tab pos="6089650" algn="r"/>
                <a:tab pos="7331075" algn="r"/>
              </a:tabLst>
              <a:defRPr/>
            </a:pPr>
            <a:r>
              <a:rPr lang="fr-FR" altLang="fr-FR" sz="2400" i="1" kern="0" dirty="0" smtClean="0">
                <a:solidFill>
                  <a:srgbClr val="FF3300"/>
                </a:solidFill>
                <a:latin typeface="Arial" pitchFamily="34" charset="0"/>
              </a:rPr>
              <a:t>Approche qualitative (entretiens PM PNM, réa et hors </a:t>
            </a:r>
            <a:r>
              <a:rPr lang="fr-FR" altLang="fr-FR" sz="2400" i="1" kern="0" dirty="0" err="1" smtClean="0">
                <a:solidFill>
                  <a:srgbClr val="FF3300"/>
                </a:solidFill>
                <a:latin typeface="Arial" pitchFamily="34" charset="0"/>
              </a:rPr>
              <a:t>rea</a:t>
            </a:r>
            <a:r>
              <a:rPr lang="fr-FR" altLang="fr-FR" sz="2400" i="1" kern="0" dirty="0" smtClean="0">
                <a:solidFill>
                  <a:srgbClr val="FF3300"/>
                </a:solidFill>
                <a:latin typeface="Arial" pitchFamily="34" charset="0"/>
              </a:rPr>
              <a:t>)</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Faible perception de l’importance des interventions non techniques</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Seulement 3/19 restituaient les taux d’ILC aux équipes</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Leadership</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Le volet le plus influent sur le programme</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Consensus sur le programme entre PM et PNM</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Groupes transdisciplinaires, leaders crédibles, débat,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Soutien constat des seniors </a:t>
            </a:r>
            <a:r>
              <a:rPr lang="fr-FR" altLang="fr-FR" sz="2000" kern="0" dirty="0" smtClean="0">
                <a:solidFill>
                  <a:srgbClr val="000000"/>
                </a:solidFill>
                <a:latin typeface="Arial" pitchFamily="34" charset="0"/>
                <a:sym typeface="Wingdings" panose="05000000000000000000" pitchFamily="2" charset="2"/>
              </a:rPr>
              <a:t> autorise les IDE à intervenir sur les juniors </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sym typeface="Wingdings" panose="05000000000000000000" pitchFamily="2" charset="2"/>
              </a:rPr>
              <a:t>Rôle des directions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sym typeface="Wingdings" panose="05000000000000000000" pitchFamily="2" charset="2"/>
              </a:rPr>
              <a:t>positif (encouragement, moyens)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sym typeface="Wingdings" panose="05000000000000000000" pitchFamily="2" charset="2"/>
              </a:rPr>
              <a:t>ou négatif (« produisez des taux »)</a:t>
            </a:r>
            <a:endParaRPr lang="fr-FR" altLang="fr-FR" sz="2000" kern="0" dirty="0" smtClean="0">
              <a:solidFill>
                <a:srgbClr val="000000"/>
              </a:solidFill>
              <a:latin typeface="Arial" pitchFamily="34" charset="0"/>
            </a:endParaRPr>
          </a:p>
          <a:p>
            <a:pPr lvl="1">
              <a:lnSpc>
                <a:spcPct val="80000"/>
              </a:lnSpc>
              <a:tabLst>
                <a:tab pos="4949825" algn="r"/>
                <a:tab pos="6089650" algn="r"/>
                <a:tab pos="7331075" algn="r"/>
              </a:tabLst>
              <a:defRPr/>
            </a:pPr>
            <a:endParaRPr lang="fr-FR" altLang="fr-FR" sz="1800" kern="0" dirty="0" smtClean="0">
              <a:solidFill>
                <a:srgbClr val="000000"/>
              </a:solidFill>
              <a:latin typeface="Arial" pitchFamily="34" charset="0"/>
            </a:endParaRPr>
          </a:p>
          <a:p>
            <a:pPr marL="45720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a:p>
            <a:pPr lvl="1">
              <a:lnSpc>
                <a:spcPct val="80000"/>
              </a:lnSpc>
              <a:tabLst>
                <a:tab pos="4949825" algn="r"/>
                <a:tab pos="6089650" algn="r"/>
                <a:tab pos="7331075" algn="r"/>
              </a:tabLst>
              <a:defRPr/>
            </a:pPr>
            <a:endParaRPr lang="fr-FR" altLang="fr-FR" sz="2000" kern="0" dirty="0" smtClean="0">
              <a:solidFill>
                <a:srgbClr val="000000"/>
              </a:solidFill>
              <a:latin typeface="Arial" pitchFamily="34" charset="0"/>
            </a:endParaRPr>
          </a:p>
          <a:p>
            <a:pPr>
              <a:lnSpc>
                <a:spcPct val="80000"/>
              </a:lnSpc>
              <a:tabLst>
                <a:tab pos="4949825" algn="r"/>
                <a:tab pos="6089650" algn="r"/>
                <a:tab pos="7331075" algn="r"/>
              </a:tabLst>
              <a:defRPr/>
            </a:pPr>
            <a:endParaRPr lang="fr-FR" altLang="fr-FR" sz="2400" kern="0" dirty="0" smtClean="0">
              <a:solidFill>
                <a:srgbClr val="000000"/>
              </a:solidFill>
              <a:latin typeface="Arial" pitchFamily="34" charset="0"/>
            </a:endParaRPr>
          </a:p>
        </p:txBody>
      </p:sp>
      <p:sp>
        <p:nvSpPr>
          <p:cNvPr id="8" name="Rectangle 4"/>
          <p:cNvSpPr>
            <a:spLocks noChangeArrowheads="1"/>
          </p:cNvSpPr>
          <p:nvPr/>
        </p:nvSpPr>
        <p:spPr bwMode="auto">
          <a:xfrm>
            <a:off x="4623500" y="6380611"/>
            <a:ext cx="4493538"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Dixon-W</a:t>
            </a:r>
            <a:r>
              <a:rPr lang="fr-FR" altLang="fr-FR" sz="1800" i="1" dirty="0" err="1" smtClean="0">
                <a:solidFill>
                  <a:srgbClr val="000000"/>
                </a:solidFill>
                <a:latin typeface="Arial" pitchFamily="34" charset="0"/>
              </a:rPr>
              <a:t>oods</a:t>
            </a:r>
            <a:r>
              <a:rPr lang="fr-FR" altLang="fr-FR" sz="1800" i="1" dirty="0" smtClean="0">
                <a:solidFill>
                  <a:srgbClr val="000000"/>
                </a:solidFill>
                <a:latin typeface="Arial" pitchFamily="34" charset="0"/>
              </a:rPr>
              <a:t> M, </a:t>
            </a:r>
            <a:r>
              <a:rPr lang="fr-FR" altLang="fr-FR" sz="1800" i="1" dirty="0" err="1" smtClean="0">
                <a:solidFill>
                  <a:srgbClr val="000000"/>
                </a:solidFill>
                <a:latin typeface="Arial" pitchFamily="34" charset="0"/>
              </a:rPr>
              <a:t>Implement</a:t>
            </a:r>
            <a:r>
              <a:rPr lang="fr-FR" altLang="fr-FR" sz="1800" i="1" dirty="0" smtClean="0">
                <a:solidFill>
                  <a:srgbClr val="000000"/>
                </a:solidFill>
                <a:latin typeface="Arial" pitchFamily="34" charset="0"/>
              </a:rPr>
              <a:t> Science 2013</a:t>
            </a:r>
          </a:p>
        </p:txBody>
      </p:sp>
    </p:spTree>
    <p:extLst>
      <p:ext uri="{BB962C8B-B14F-4D97-AF65-F5344CB8AC3E}">
        <p14:creationId xmlns:p14="http://schemas.microsoft.com/office/powerpoint/2010/main" val="2208507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6858000"/>
          </a:xfrm>
          <a:prstGeom prst="rect">
            <a:avLst/>
          </a:prstGeom>
          <a:solidFill>
            <a:schemeClr val="bg2"/>
          </a:solidFill>
          <a:ln w="12700">
            <a:solidFill>
              <a:schemeClr val="bg2"/>
            </a:solidFill>
            <a:miter lim="800000"/>
            <a:headEnd type="none" w="sm" len="sm"/>
            <a:tailEnd type="none" w="sm" len="sm"/>
          </a:ln>
        </p:spPr>
        <p:txBody>
          <a:bodyPr wrap="none" anchor="ct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endParaRPr lang="fr-CH" altLang="en-US">
              <a:solidFill>
                <a:srgbClr val="000066"/>
              </a:solidFill>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l="21152" t="8733" r="16418"/>
          <a:stretch>
            <a:fillRect/>
          </a:stretch>
        </p:blipFill>
        <p:spPr bwMode="auto">
          <a:xfrm>
            <a:off x="928527" y="314329"/>
            <a:ext cx="7484533"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0724" name="ZoneTexte 3"/>
          <p:cNvSpPr txBox="1">
            <a:spLocks noChangeArrowheads="1"/>
          </p:cNvSpPr>
          <p:nvPr/>
        </p:nvSpPr>
        <p:spPr bwMode="auto">
          <a:xfrm>
            <a:off x="5" y="6469064"/>
            <a:ext cx="3017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1600" i="1">
                <a:solidFill>
                  <a:srgbClr val="FFFFFF"/>
                </a:solidFill>
              </a:rPr>
              <a:t>http://vimeo.com/1043633</a:t>
            </a:r>
          </a:p>
        </p:txBody>
      </p:sp>
      <p:sp>
        <p:nvSpPr>
          <p:cNvPr id="30725" name="ZoneTexte 4"/>
          <p:cNvSpPr txBox="1">
            <a:spLocks noChangeArrowheads="1"/>
          </p:cNvSpPr>
          <p:nvPr/>
        </p:nvSpPr>
        <p:spPr bwMode="auto">
          <a:xfrm>
            <a:off x="7484616" y="6457950"/>
            <a:ext cx="1866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itchFamily="34" charset="0"/>
                <a:cs typeface="Arial" pitchFamily="34" charset="0"/>
              </a:defRPr>
            </a:lvl1pPr>
            <a:lvl2pPr marL="742950" indent="-285750">
              <a:defRPr sz="2400">
                <a:solidFill>
                  <a:schemeClr val="tx1"/>
                </a:solidFill>
                <a:latin typeface="Verdana" pitchFamily="34" charset="0"/>
                <a:cs typeface="Arial" pitchFamily="34" charset="0"/>
              </a:defRPr>
            </a:lvl2pPr>
            <a:lvl3pPr marL="1143000" indent="-228600">
              <a:defRPr sz="2400">
                <a:solidFill>
                  <a:schemeClr val="tx1"/>
                </a:solidFill>
                <a:latin typeface="Verdana" pitchFamily="34" charset="0"/>
                <a:cs typeface="Arial" pitchFamily="34" charset="0"/>
              </a:defRPr>
            </a:lvl3pPr>
            <a:lvl4pPr marL="1600200" indent="-228600">
              <a:defRPr sz="2400">
                <a:solidFill>
                  <a:schemeClr val="tx1"/>
                </a:solidFill>
                <a:latin typeface="Verdana" pitchFamily="34" charset="0"/>
                <a:cs typeface="Arial" pitchFamily="34" charset="0"/>
              </a:defRPr>
            </a:lvl4pPr>
            <a:lvl5pPr marL="2057400" indent="-228600">
              <a:defRPr sz="24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Verdana" pitchFamily="34" charset="0"/>
                <a:cs typeface="Arial" pitchFamily="34" charset="0"/>
              </a:defRPr>
            </a:lvl9pPr>
          </a:lstStyle>
          <a:p>
            <a:pPr algn="l"/>
            <a:r>
              <a:rPr lang="fr-CH" altLang="en-US" sz="1600" i="1">
                <a:solidFill>
                  <a:srgbClr val="FFFFFF"/>
                </a:solidFill>
              </a:rPr>
              <a:t>Minneapolis, MN</a:t>
            </a:r>
          </a:p>
        </p:txBody>
      </p:sp>
    </p:spTree>
    <p:extLst>
      <p:ext uri="{BB962C8B-B14F-4D97-AF65-F5344CB8AC3E}">
        <p14:creationId xmlns:p14="http://schemas.microsoft.com/office/powerpoint/2010/main" val="40988758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title" idx="4294967295"/>
          </p:nvPr>
        </p:nvSpPr>
        <p:spPr>
          <a:xfrm>
            <a:off x="971589" y="260351"/>
            <a:ext cx="7446963" cy="647700"/>
          </a:xfrm>
        </p:spPr>
        <p:txBody>
          <a:bodyPr lIns="91440" tIns="45720" rIns="91440" bIns="45720"/>
          <a:lstStyle/>
          <a:p>
            <a:pPr eaLnBrk="1" hangingPunct="1"/>
            <a:r>
              <a:rPr lang="fr-FR" altLang="fr-FR" b="0" dirty="0" smtClean="0">
                <a:solidFill>
                  <a:srgbClr val="000099"/>
                </a:solidFill>
              </a:rPr>
              <a:t>Réa RAISIN, 2004-2015</a:t>
            </a:r>
          </a:p>
        </p:txBody>
      </p:sp>
      <p:sp>
        <p:nvSpPr>
          <p:cNvPr id="93187" name="Rectangle 20"/>
          <p:cNvSpPr>
            <a:spLocks noChangeArrowheads="1"/>
          </p:cNvSpPr>
          <p:nvPr/>
        </p:nvSpPr>
        <p:spPr bwMode="auto">
          <a:xfrm>
            <a:off x="39" y="1661396"/>
            <a:ext cx="184731" cy="2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lnSpc>
                <a:spcPct val="87000"/>
              </a:lnSpc>
            </a:pPr>
            <a:endParaRPr lang="fr-FR" altLang="fr-FR" sz="1400" smtClean="0">
              <a:solidFill>
                <a:srgbClr val="000000"/>
              </a:solidFill>
            </a:endParaRPr>
          </a:p>
        </p:txBody>
      </p:sp>
      <p:sp>
        <p:nvSpPr>
          <p:cNvPr id="93188" name="Rectangle 37"/>
          <p:cNvSpPr>
            <a:spLocks noChangeArrowheads="1"/>
          </p:cNvSpPr>
          <p:nvPr/>
        </p:nvSpPr>
        <p:spPr bwMode="auto">
          <a:xfrm>
            <a:off x="39" y="1285184"/>
            <a:ext cx="184731" cy="2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lnSpc>
                <a:spcPct val="87000"/>
              </a:lnSpc>
            </a:pPr>
            <a:endParaRPr lang="fr-FR" altLang="fr-FR" sz="1400" smtClean="0">
              <a:solidFill>
                <a:srgbClr val="000000"/>
              </a:solidFill>
            </a:endParaRPr>
          </a:p>
        </p:txBody>
      </p:sp>
      <p:sp>
        <p:nvSpPr>
          <p:cNvPr id="93189" name="Rectangle 39"/>
          <p:cNvSpPr>
            <a:spLocks noChangeArrowheads="1"/>
          </p:cNvSpPr>
          <p:nvPr/>
        </p:nvSpPr>
        <p:spPr bwMode="auto">
          <a:xfrm>
            <a:off x="39" y="1285184"/>
            <a:ext cx="184731" cy="2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lnSpc>
                <a:spcPct val="87000"/>
              </a:lnSpc>
            </a:pPr>
            <a:endParaRPr lang="fr-FR" altLang="fr-FR" sz="1400" smtClean="0">
              <a:solidFill>
                <a:srgbClr val="000000"/>
              </a:solidFill>
            </a:endParaRPr>
          </a:p>
        </p:txBody>
      </p:sp>
      <p:grpSp>
        <p:nvGrpSpPr>
          <p:cNvPr id="93190" name="Group 1147"/>
          <p:cNvGrpSpPr>
            <a:grpSpLocks/>
          </p:cNvGrpSpPr>
          <p:nvPr/>
        </p:nvGrpSpPr>
        <p:grpSpPr bwMode="auto">
          <a:xfrm>
            <a:off x="1082677" y="4154517"/>
            <a:ext cx="6143625" cy="1031875"/>
            <a:chOff x="682" y="2617"/>
            <a:chExt cx="3870" cy="650"/>
          </a:xfrm>
        </p:grpSpPr>
        <p:sp>
          <p:nvSpPr>
            <p:cNvPr id="93684" name="Rectangle 947"/>
            <p:cNvSpPr>
              <a:spLocks noChangeArrowheads="1"/>
            </p:cNvSpPr>
            <p:nvPr/>
          </p:nvSpPr>
          <p:spPr bwMode="auto">
            <a:xfrm>
              <a:off x="68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5" name="Rectangle 948"/>
            <p:cNvSpPr>
              <a:spLocks noChangeArrowheads="1"/>
            </p:cNvSpPr>
            <p:nvPr/>
          </p:nvSpPr>
          <p:spPr bwMode="auto">
            <a:xfrm>
              <a:off x="730"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6" name="Rectangle 949"/>
            <p:cNvSpPr>
              <a:spLocks noChangeArrowheads="1"/>
            </p:cNvSpPr>
            <p:nvPr/>
          </p:nvSpPr>
          <p:spPr bwMode="auto">
            <a:xfrm>
              <a:off x="77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7" name="Rectangle 950"/>
            <p:cNvSpPr>
              <a:spLocks noChangeArrowheads="1"/>
            </p:cNvSpPr>
            <p:nvPr/>
          </p:nvSpPr>
          <p:spPr bwMode="auto">
            <a:xfrm>
              <a:off x="82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8" name="Rectangle 951"/>
            <p:cNvSpPr>
              <a:spLocks noChangeArrowheads="1"/>
            </p:cNvSpPr>
            <p:nvPr/>
          </p:nvSpPr>
          <p:spPr bwMode="auto">
            <a:xfrm>
              <a:off x="87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9" name="Rectangle 952"/>
            <p:cNvSpPr>
              <a:spLocks noChangeArrowheads="1"/>
            </p:cNvSpPr>
            <p:nvPr/>
          </p:nvSpPr>
          <p:spPr bwMode="auto">
            <a:xfrm>
              <a:off x="92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0" name="Rectangle 953"/>
            <p:cNvSpPr>
              <a:spLocks noChangeArrowheads="1"/>
            </p:cNvSpPr>
            <p:nvPr/>
          </p:nvSpPr>
          <p:spPr bwMode="auto">
            <a:xfrm>
              <a:off x="974"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1" name="Rectangle 954"/>
            <p:cNvSpPr>
              <a:spLocks noChangeArrowheads="1"/>
            </p:cNvSpPr>
            <p:nvPr/>
          </p:nvSpPr>
          <p:spPr bwMode="auto">
            <a:xfrm>
              <a:off x="1023"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2" name="Rectangle 955"/>
            <p:cNvSpPr>
              <a:spLocks noChangeArrowheads="1"/>
            </p:cNvSpPr>
            <p:nvPr/>
          </p:nvSpPr>
          <p:spPr bwMode="auto">
            <a:xfrm>
              <a:off x="107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3" name="Rectangle 956"/>
            <p:cNvSpPr>
              <a:spLocks noChangeArrowheads="1"/>
            </p:cNvSpPr>
            <p:nvPr/>
          </p:nvSpPr>
          <p:spPr bwMode="auto">
            <a:xfrm>
              <a:off x="112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4" name="Rectangle 957"/>
            <p:cNvSpPr>
              <a:spLocks noChangeArrowheads="1"/>
            </p:cNvSpPr>
            <p:nvPr/>
          </p:nvSpPr>
          <p:spPr bwMode="auto">
            <a:xfrm>
              <a:off x="1169"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5" name="Rectangle 958"/>
            <p:cNvSpPr>
              <a:spLocks noChangeArrowheads="1"/>
            </p:cNvSpPr>
            <p:nvPr/>
          </p:nvSpPr>
          <p:spPr bwMode="auto">
            <a:xfrm>
              <a:off x="1218"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6" name="Rectangle 959"/>
            <p:cNvSpPr>
              <a:spLocks noChangeArrowheads="1"/>
            </p:cNvSpPr>
            <p:nvPr/>
          </p:nvSpPr>
          <p:spPr bwMode="auto">
            <a:xfrm>
              <a:off x="126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7" name="Rectangle 960"/>
            <p:cNvSpPr>
              <a:spLocks noChangeArrowheads="1"/>
            </p:cNvSpPr>
            <p:nvPr/>
          </p:nvSpPr>
          <p:spPr bwMode="auto">
            <a:xfrm>
              <a:off x="131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8" name="Rectangle 961"/>
            <p:cNvSpPr>
              <a:spLocks noChangeArrowheads="1"/>
            </p:cNvSpPr>
            <p:nvPr/>
          </p:nvSpPr>
          <p:spPr bwMode="auto">
            <a:xfrm>
              <a:off x="1365"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99" name="Rectangle 962"/>
            <p:cNvSpPr>
              <a:spLocks noChangeArrowheads="1"/>
            </p:cNvSpPr>
            <p:nvPr/>
          </p:nvSpPr>
          <p:spPr bwMode="auto">
            <a:xfrm>
              <a:off x="1413"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0" name="Rectangle 963"/>
            <p:cNvSpPr>
              <a:spLocks noChangeArrowheads="1"/>
            </p:cNvSpPr>
            <p:nvPr/>
          </p:nvSpPr>
          <p:spPr bwMode="auto">
            <a:xfrm>
              <a:off x="146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1" name="Rectangle 964"/>
            <p:cNvSpPr>
              <a:spLocks noChangeArrowheads="1"/>
            </p:cNvSpPr>
            <p:nvPr/>
          </p:nvSpPr>
          <p:spPr bwMode="auto">
            <a:xfrm>
              <a:off x="151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2" name="Rectangle 965"/>
            <p:cNvSpPr>
              <a:spLocks noChangeArrowheads="1"/>
            </p:cNvSpPr>
            <p:nvPr/>
          </p:nvSpPr>
          <p:spPr bwMode="auto">
            <a:xfrm>
              <a:off x="1560"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3" name="Rectangle 966"/>
            <p:cNvSpPr>
              <a:spLocks noChangeArrowheads="1"/>
            </p:cNvSpPr>
            <p:nvPr/>
          </p:nvSpPr>
          <p:spPr bwMode="auto">
            <a:xfrm>
              <a:off x="160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4" name="Rectangle 967"/>
            <p:cNvSpPr>
              <a:spLocks noChangeArrowheads="1"/>
            </p:cNvSpPr>
            <p:nvPr/>
          </p:nvSpPr>
          <p:spPr bwMode="auto">
            <a:xfrm>
              <a:off x="1657"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5" name="Rectangle 968"/>
            <p:cNvSpPr>
              <a:spLocks noChangeArrowheads="1"/>
            </p:cNvSpPr>
            <p:nvPr/>
          </p:nvSpPr>
          <p:spPr bwMode="auto">
            <a:xfrm>
              <a:off x="170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6" name="Rectangle 969"/>
            <p:cNvSpPr>
              <a:spLocks noChangeArrowheads="1"/>
            </p:cNvSpPr>
            <p:nvPr/>
          </p:nvSpPr>
          <p:spPr bwMode="auto">
            <a:xfrm>
              <a:off x="1755"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7" name="Rectangle 970"/>
            <p:cNvSpPr>
              <a:spLocks noChangeArrowheads="1"/>
            </p:cNvSpPr>
            <p:nvPr/>
          </p:nvSpPr>
          <p:spPr bwMode="auto">
            <a:xfrm>
              <a:off x="1804"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8" name="Rectangle 971"/>
            <p:cNvSpPr>
              <a:spLocks noChangeArrowheads="1"/>
            </p:cNvSpPr>
            <p:nvPr/>
          </p:nvSpPr>
          <p:spPr bwMode="auto">
            <a:xfrm>
              <a:off x="1853"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09" name="Rectangle 972"/>
            <p:cNvSpPr>
              <a:spLocks noChangeArrowheads="1"/>
            </p:cNvSpPr>
            <p:nvPr/>
          </p:nvSpPr>
          <p:spPr bwMode="auto">
            <a:xfrm>
              <a:off x="1901"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0" name="Rectangle 973"/>
            <p:cNvSpPr>
              <a:spLocks noChangeArrowheads="1"/>
            </p:cNvSpPr>
            <p:nvPr/>
          </p:nvSpPr>
          <p:spPr bwMode="auto">
            <a:xfrm>
              <a:off x="1950"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1" name="Rectangle 974"/>
            <p:cNvSpPr>
              <a:spLocks noChangeArrowheads="1"/>
            </p:cNvSpPr>
            <p:nvPr/>
          </p:nvSpPr>
          <p:spPr bwMode="auto">
            <a:xfrm>
              <a:off x="199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2" name="Rectangle 975"/>
            <p:cNvSpPr>
              <a:spLocks noChangeArrowheads="1"/>
            </p:cNvSpPr>
            <p:nvPr/>
          </p:nvSpPr>
          <p:spPr bwMode="auto">
            <a:xfrm>
              <a:off x="204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3" name="Rectangle 976"/>
            <p:cNvSpPr>
              <a:spLocks noChangeArrowheads="1"/>
            </p:cNvSpPr>
            <p:nvPr/>
          </p:nvSpPr>
          <p:spPr bwMode="auto">
            <a:xfrm>
              <a:off x="209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4" name="Rectangle 977"/>
            <p:cNvSpPr>
              <a:spLocks noChangeArrowheads="1"/>
            </p:cNvSpPr>
            <p:nvPr/>
          </p:nvSpPr>
          <p:spPr bwMode="auto">
            <a:xfrm>
              <a:off x="2145"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5" name="Rectangle 978"/>
            <p:cNvSpPr>
              <a:spLocks noChangeArrowheads="1"/>
            </p:cNvSpPr>
            <p:nvPr/>
          </p:nvSpPr>
          <p:spPr bwMode="auto">
            <a:xfrm>
              <a:off x="2194"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6" name="Rectangle 979"/>
            <p:cNvSpPr>
              <a:spLocks noChangeArrowheads="1"/>
            </p:cNvSpPr>
            <p:nvPr/>
          </p:nvSpPr>
          <p:spPr bwMode="auto">
            <a:xfrm>
              <a:off x="2243"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7" name="Rectangle 980"/>
            <p:cNvSpPr>
              <a:spLocks noChangeArrowheads="1"/>
            </p:cNvSpPr>
            <p:nvPr/>
          </p:nvSpPr>
          <p:spPr bwMode="auto">
            <a:xfrm>
              <a:off x="229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8" name="Rectangle 981"/>
            <p:cNvSpPr>
              <a:spLocks noChangeArrowheads="1"/>
            </p:cNvSpPr>
            <p:nvPr/>
          </p:nvSpPr>
          <p:spPr bwMode="auto">
            <a:xfrm>
              <a:off x="2340"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19" name="Rectangle 982"/>
            <p:cNvSpPr>
              <a:spLocks noChangeArrowheads="1"/>
            </p:cNvSpPr>
            <p:nvPr/>
          </p:nvSpPr>
          <p:spPr bwMode="auto">
            <a:xfrm>
              <a:off x="2389"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0" name="Rectangle 983"/>
            <p:cNvSpPr>
              <a:spLocks noChangeArrowheads="1"/>
            </p:cNvSpPr>
            <p:nvPr/>
          </p:nvSpPr>
          <p:spPr bwMode="auto">
            <a:xfrm>
              <a:off x="243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1" name="Rectangle 984"/>
            <p:cNvSpPr>
              <a:spLocks noChangeArrowheads="1"/>
            </p:cNvSpPr>
            <p:nvPr/>
          </p:nvSpPr>
          <p:spPr bwMode="auto">
            <a:xfrm>
              <a:off x="248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2" name="Rectangle 985"/>
            <p:cNvSpPr>
              <a:spLocks noChangeArrowheads="1"/>
            </p:cNvSpPr>
            <p:nvPr/>
          </p:nvSpPr>
          <p:spPr bwMode="auto">
            <a:xfrm>
              <a:off x="253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3" name="Rectangle 986"/>
            <p:cNvSpPr>
              <a:spLocks noChangeArrowheads="1"/>
            </p:cNvSpPr>
            <p:nvPr/>
          </p:nvSpPr>
          <p:spPr bwMode="auto">
            <a:xfrm>
              <a:off x="2584"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4" name="Rectangle 987"/>
            <p:cNvSpPr>
              <a:spLocks noChangeArrowheads="1"/>
            </p:cNvSpPr>
            <p:nvPr/>
          </p:nvSpPr>
          <p:spPr bwMode="auto">
            <a:xfrm>
              <a:off x="2633"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5" name="Rectangle 988"/>
            <p:cNvSpPr>
              <a:spLocks noChangeArrowheads="1"/>
            </p:cNvSpPr>
            <p:nvPr/>
          </p:nvSpPr>
          <p:spPr bwMode="auto">
            <a:xfrm>
              <a:off x="268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6" name="Rectangle 989"/>
            <p:cNvSpPr>
              <a:spLocks noChangeArrowheads="1"/>
            </p:cNvSpPr>
            <p:nvPr/>
          </p:nvSpPr>
          <p:spPr bwMode="auto">
            <a:xfrm>
              <a:off x="273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7" name="Rectangle 990"/>
            <p:cNvSpPr>
              <a:spLocks noChangeArrowheads="1"/>
            </p:cNvSpPr>
            <p:nvPr/>
          </p:nvSpPr>
          <p:spPr bwMode="auto">
            <a:xfrm>
              <a:off x="2780"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8" name="Rectangle 991"/>
            <p:cNvSpPr>
              <a:spLocks noChangeArrowheads="1"/>
            </p:cNvSpPr>
            <p:nvPr/>
          </p:nvSpPr>
          <p:spPr bwMode="auto">
            <a:xfrm>
              <a:off x="2828"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29" name="Rectangle 992"/>
            <p:cNvSpPr>
              <a:spLocks noChangeArrowheads="1"/>
            </p:cNvSpPr>
            <p:nvPr/>
          </p:nvSpPr>
          <p:spPr bwMode="auto">
            <a:xfrm>
              <a:off x="287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0" name="Rectangle 993"/>
            <p:cNvSpPr>
              <a:spLocks noChangeArrowheads="1"/>
            </p:cNvSpPr>
            <p:nvPr/>
          </p:nvSpPr>
          <p:spPr bwMode="auto">
            <a:xfrm>
              <a:off x="292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1" name="Rectangle 994"/>
            <p:cNvSpPr>
              <a:spLocks noChangeArrowheads="1"/>
            </p:cNvSpPr>
            <p:nvPr/>
          </p:nvSpPr>
          <p:spPr bwMode="auto">
            <a:xfrm>
              <a:off x="2975"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2" name="Rectangle 995"/>
            <p:cNvSpPr>
              <a:spLocks noChangeArrowheads="1"/>
            </p:cNvSpPr>
            <p:nvPr/>
          </p:nvSpPr>
          <p:spPr bwMode="auto">
            <a:xfrm>
              <a:off x="3024"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3" name="Rectangle 996"/>
            <p:cNvSpPr>
              <a:spLocks noChangeArrowheads="1"/>
            </p:cNvSpPr>
            <p:nvPr/>
          </p:nvSpPr>
          <p:spPr bwMode="auto">
            <a:xfrm>
              <a:off x="3072"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4" name="Rectangle 997"/>
            <p:cNvSpPr>
              <a:spLocks noChangeArrowheads="1"/>
            </p:cNvSpPr>
            <p:nvPr/>
          </p:nvSpPr>
          <p:spPr bwMode="auto">
            <a:xfrm>
              <a:off x="312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5" name="Rectangle 998"/>
            <p:cNvSpPr>
              <a:spLocks noChangeArrowheads="1"/>
            </p:cNvSpPr>
            <p:nvPr/>
          </p:nvSpPr>
          <p:spPr bwMode="auto">
            <a:xfrm>
              <a:off x="3170"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6" name="Rectangle 999"/>
            <p:cNvSpPr>
              <a:spLocks noChangeArrowheads="1"/>
            </p:cNvSpPr>
            <p:nvPr/>
          </p:nvSpPr>
          <p:spPr bwMode="auto">
            <a:xfrm>
              <a:off x="321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7" name="Rectangle 1000"/>
            <p:cNvSpPr>
              <a:spLocks noChangeArrowheads="1"/>
            </p:cNvSpPr>
            <p:nvPr/>
          </p:nvSpPr>
          <p:spPr bwMode="auto">
            <a:xfrm>
              <a:off x="326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8" name="Rectangle 1001"/>
            <p:cNvSpPr>
              <a:spLocks noChangeArrowheads="1"/>
            </p:cNvSpPr>
            <p:nvPr/>
          </p:nvSpPr>
          <p:spPr bwMode="auto">
            <a:xfrm>
              <a:off x="3316"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39" name="Rectangle 1002"/>
            <p:cNvSpPr>
              <a:spLocks noChangeArrowheads="1"/>
            </p:cNvSpPr>
            <p:nvPr/>
          </p:nvSpPr>
          <p:spPr bwMode="auto">
            <a:xfrm>
              <a:off x="3365"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0" name="Rectangle 1003"/>
            <p:cNvSpPr>
              <a:spLocks noChangeArrowheads="1"/>
            </p:cNvSpPr>
            <p:nvPr/>
          </p:nvSpPr>
          <p:spPr bwMode="auto">
            <a:xfrm>
              <a:off x="3414"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1" name="Rectangle 1004"/>
            <p:cNvSpPr>
              <a:spLocks noChangeArrowheads="1"/>
            </p:cNvSpPr>
            <p:nvPr/>
          </p:nvSpPr>
          <p:spPr bwMode="auto">
            <a:xfrm>
              <a:off x="3463"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2" name="Rectangle 1005"/>
            <p:cNvSpPr>
              <a:spLocks noChangeArrowheads="1"/>
            </p:cNvSpPr>
            <p:nvPr/>
          </p:nvSpPr>
          <p:spPr bwMode="auto">
            <a:xfrm>
              <a:off x="351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3" name="Rectangle 1006"/>
            <p:cNvSpPr>
              <a:spLocks noChangeArrowheads="1"/>
            </p:cNvSpPr>
            <p:nvPr/>
          </p:nvSpPr>
          <p:spPr bwMode="auto">
            <a:xfrm>
              <a:off x="3560"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4" name="Rectangle 1007"/>
            <p:cNvSpPr>
              <a:spLocks noChangeArrowheads="1"/>
            </p:cNvSpPr>
            <p:nvPr/>
          </p:nvSpPr>
          <p:spPr bwMode="auto">
            <a:xfrm>
              <a:off x="360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5" name="Rectangle 1008"/>
            <p:cNvSpPr>
              <a:spLocks noChangeArrowheads="1"/>
            </p:cNvSpPr>
            <p:nvPr/>
          </p:nvSpPr>
          <p:spPr bwMode="auto">
            <a:xfrm>
              <a:off x="365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6" name="Rectangle 1009"/>
            <p:cNvSpPr>
              <a:spLocks noChangeArrowheads="1"/>
            </p:cNvSpPr>
            <p:nvPr/>
          </p:nvSpPr>
          <p:spPr bwMode="auto">
            <a:xfrm>
              <a:off x="370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7" name="Rectangle 1010"/>
            <p:cNvSpPr>
              <a:spLocks noChangeArrowheads="1"/>
            </p:cNvSpPr>
            <p:nvPr/>
          </p:nvSpPr>
          <p:spPr bwMode="auto">
            <a:xfrm>
              <a:off x="3755"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8" name="Rectangle 1011"/>
            <p:cNvSpPr>
              <a:spLocks noChangeArrowheads="1"/>
            </p:cNvSpPr>
            <p:nvPr/>
          </p:nvSpPr>
          <p:spPr bwMode="auto">
            <a:xfrm>
              <a:off x="3804"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49" name="Rectangle 1012"/>
            <p:cNvSpPr>
              <a:spLocks noChangeArrowheads="1"/>
            </p:cNvSpPr>
            <p:nvPr/>
          </p:nvSpPr>
          <p:spPr bwMode="auto">
            <a:xfrm>
              <a:off x="3853"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0" name="Rectangle 1013"/>
            <p:cNvSpPr>
              <a:spLocks noChangeArrowheads="1"/>
            </p:cNvSpPr>
            <p:nvPr/>
          </p:nvSpPr>
          <p:spPr bwMode="auto">
            <a:xfrm>
              <a:off x="390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1" name="Rectangle 1014"/>
            <p:cNvSpPr>
              <a:spLocks noChangeArrowheads="1"/>
            </p:cNvSpPr>
            <p:nvPr/>
          </p:nvSpPr>
          <p:spPr bwMode="auto">
            <a:xfrm>
              <a:off x="395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2" name="Rectangle 1015"/>
            <p:cNvSpPr>
              <a:spLocks noChangeArrowheads="1"/>
            </p:cNvSpPr>
            <p:nvPr/>
          </p:nvSpPr>
          <p:spPr bwMode="auto">
            <a:xfrm>
              <a:off x="3999"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3" name="Rectangle 1016"/>
            <p:cNvSpPr>
              <a:spLocks noChangeArrowheads="1"/>
            </p:cNvSpPr>
            <p:nvPr/>
          </p:nvSpPr>
          <p:spPr bwMode="auto">
            <a:xfrm>
              <a:off x="4048"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4" name="Rectangle 1017"/>
            <p:cNvSpPr>
              <a:spLocks noChangeArrowheads="1"/>
            </p:cNvSpPr>
            <p:nvPr/>
          </p:nvSpPr>
          <p:spPr bwMode="auto">
            <a:xfrm>
              <a:off x="4097"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5" name="Rectangle 1018"/>
            <p:cNvSpPr>
              <a:spLocks noChangeArrowheads="1"/>
            </p:cNvSpPr>
            <p:nvPr/>
          </p:nvSpPr>
          <p:spPr bwMode="auto">
            <a:xfrm>
              <a:off x="414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6" name="Rectangle 1019"/>
            <p:cNvSpPr>
              <a:spLocks noChangeArrowheads="1"/>
            </p:cNvSpPr>
            <p:nvPr/>
          </p:nvSpPr>
          <p:spPr bwMode="auto">
            <a:xfrm>
              <a:off x="4195"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7" name="Rectangle 1020"/>
            <p:cNvSpPr>
              <a:spLocks noChangeArrowheads="1"/>
            </p:cNvSpPr>
            <p:nvPr/>
          </p:nvSpPr>
          <p:spPr bwMode="auto">
            <a:xfrm>
              <a:off x="4243"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8" name="Rectangle 1021"/>
            <p:cNvSpPr>
              <a:spLocks noChangeArrowheads="1"/>
            </p:cNvSpPr>
            <p:nvPr/>
          </p:nvSpPr>
          <p:spPr bwMode="auto">
            <a:xfrm>
              <a:off x="4292"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59" name="Rectangle 1022"/>
            <p:cNvSpPr>
              <a:spLocks noChangeArrowheads="1"/>
            </p:cNvSpPr>
            <p:nvPr/>
          </p:nvSpPr>
          <p:spPr bwMode="auto">
            <a:xfrm>
              <a:off x="4341"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0" name="Rectangle 1023"/>
            <p:cNvSpPr>
              <a:spLocks noChangeArrowheads="1"/>
            </p:cNvSpPr>
            <p:nvPr/>
          </p:nvSpPr>
          <p:spPr bwMode="auto">
            <a:xfrm>
              <a:off x="4390"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1" name="Rectangle 1024"/>
            <p:cNvSpPr>
              <a:spLocks noChangeArrowheads="1"/>
            </p:cNvSpPr>
            <p:nvPr/>
          </p:nvSpPr>
          <p:spPr bwMode="auto">
            <a:xfrm>
              <a:off x="4439"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2" name="Rectangle 1025"/>
            <p:cNvSpPr>
              <a:spLocks noChangeArrowheads="1"/>
            </p:cNvSpPr>
            <p:nvPr/>
          </p:nvSpPr>
          <p:spPr bwMode="auto">
            <a:xfrm>
              <a:off x="4487" y="3259"/>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3" name="Rectangle 1026"/>
            <p:cNvSpPr>
              <a:spLocks noChangeArrowheads="1"/>
            </p:cNvSpPr>
            <p:nvPr/>
          </p:nvSpPr>
          <p:spPr bwMode="auto">
            <a:xfrm>
              <a:off x="4536" y="3259"/>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4" name="Rectangle 1027"/>
            <p:cNvSpPr>
              <a:spLocks noChangeArrowheads="1"/>
            </p:cNvSpPr>
            <p:nvPr/>
          </p:nvSpPr>
          <p:spPr bwMode="auto">
            <a:xfrm>
              <a:off x="68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5" name="Rectangle 1028"/>
            <p:cNvSpPr>
              <a:spLocks noChangeArrowheads="1"/>
            </p:cNvSpPr>
            <p:nvPr/>
          </p:nvSpPr>
          <p:spPr bwMode="auto">
            <a:xfrm>
              <a:off x="730"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6" name="Rectangle 1029"/>
            <p:cNvSpPr>
              <a:spLocks noChangeArrowheads="1"/>
            </p:cNvSpPr>
            <p:nvPr/>
          </p:nvSpPr>
          <p:spPr bwMode="auto">
            <a:xfrm>
              <a:off x="77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7" name="Rectangle 1030"/>
            <p:cNvSpPr>
              <a:spLocks noChangeArrowheads="1"/>
            </p:cNvSpPr>
            <p:nvPr/>
          </p:nvSpPr>
          <p:spPr bwMode="auto">
            <a:xfrm>
              <a:off x="82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8" name="Rectangle 1031"/>
            <p:cNvSpPr>
              <a:spLocks noChangeArrowheads="1"/>
            </p:cNvSpPr>
            <p:nvPr/>
          </p:nvSpPr>
          <p:spPr bwMode="auto">
            <a:xfrm>
              <a:off x="87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69" name="Rectangle 1032"/>
            <p:cNvSpPr>
              <a:spLocks noChangeArrowheads="1"/>
            </p:cNvSpPr>
            <p:nvPr/>
          </p:nvSpPr>
          <p:spPr bwMode="auto">
            <a:xfrm>
              <a:off x="92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0" name="Rectangle 1033"/>
            <p:cNvSpPr>
              <a:spLocks noChangeArrowheads="1"/>
            </p:cNvSpPr>
            <p:nvPr/>
          </p:nvSpPr>
          <p:spPr bwMode="auto">
            <a:xfrm>
              <a:off x="974"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1" name="Rectangle 1034"/>
            <p:cNvSpPr>
              <a:spLocks noChangeArrowheads="1"/>
            </p:cNvSpPr>
            <p:nvPr/>
          </p:nvSpPr>
          <p:spPr bwMode="auto">
            <a:xfrm>
              <a:off x="1023"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2" name="Rectangle 1035"/>
            <p:cNvSpPr>
              <a:spLocks noChangeArrowheads="1"/>
            </p:cNvSpPr>
            <p:nvPr/>
          </p:nvSpPr>
          <p:spPr bwMode="auto">
            <a:xfrm>
              <a:off x="107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3" name="Rectangle 1036"/>
            <p:cNvSpPr>
              <a:spLocks noChangeArrowheads="1"/>
            </p:cNvSpPr>
            <p:nvPr/>
          </p:nvSpPr>
          <p:spPr bwMode="auto">
            <a:xfrm>
              <a:off x="112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4" name="Rectangle 1037"/>
            <p:cNvSpPr>
              <a:spLocks noChangeArrowheads="1"/>
            </p:cNvSpPr>
            <p:nvPr/>
          </p:nvSpPr>
          <p:spPr bwMode="auto">
            <a:xfrm>
              <a:off x="1169"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5" name="Rectangle 1038"/>
            <p:cNvSpPr>
              <a:spLocks noChangeArrowheads="1"/>
            </p:cNvSpPr>
            <p:nvPr/>
          </p:nvSpPr>
          <p:spPr bwMode="auto">
            <a:xfrm>
              <a:off x="1218"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6" name="Rectangle 1039"/>
            <p:cNvSpPr>
              <a:spLocks noChangeArrowheads="1"/>
            </p:cNvSpPr>
            <p:nvPr/>
          </p:nvSpPr>
          <p:spPr bwMode="auto">
            <a:xfrm>
              <a:off x="126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7" name="Rectangle 1040"/>
            <p:cNvSpPr>
              <a:spLocks noChangeArrowheads="1"/>
            </p:cNvSpPr>
            <p:nvPr/>
          </p:nvSpPr>
          <p:spPr bwMode="auto">
            <a:xfrm>
              <a:off x="131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8" name="Rectangle 1041"/>
            <p:cNvSpPr>
              <a:spLocks noChangeArrowheads="1"/>
            </p:cNvSpPr>
            <p:nvPr/>
          </p:nvSpPr>
          <p:spPr bwMode="auto">
            <a:xfrm>
              <a:off x="1365"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79" name="Rectangle 1042"/>
            <p:cNvSpPr>
              <a:spLocks noChangeArrowheads="1"/>
            </p:cNvSpPr>
            <p:nvPr/>
          </p:nvSpPr>
          <p:spPr bwMode="auto">
            <a:xfrm>
              <a:off x="1413"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0" name="Rectangle 1043"/>
            <p:cNvSpPr>
              <a:spLocks noChangeArrowheads="1"/>
            </p:cNvSpPr>
            <p:nvPr/>
          </p:nvSpPr>
          <p:spPr bwMode="auto">
            <a:xfrm>
              <a:off x="146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1" name="Rectangle 1044"/>
            <p:cNvSpPr>
              <a:spLocks noChangeArrowheads="1"/>
            </p:cNvSpPr>
            <p:nvPr/>
          </p:nvSpPr>
          <p:spPr bwMode="auto">
            <a:xfrm>
              <a:off x="151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2" name="Rectangle 1045"/>
            <p:cNvSpPr>
              <a:spLocks noChangeArrowheads="1"/>
            </p:cNvSpPr>
            <p:nvPr/>
          </p:nvSpPr>
          <p:spPr bwMode="auto">
            <a:xfrm>
              <a:off x="1560"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3" name="Rectangle 1046"/>
            <p:cNvSpPr>
              <a:spLocks noChangeArrowheads="1"/>
            </p:cNvSpPr>
            <p:nvPr/>
          </p:nvSpPr>
          <p:spPr bwMode="auto">
            <a:xfrm>
              <a:off x="160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4" name="Rectangle 1047"/>
            <p:cNvSpPr>
              <a:spLocks noChangeArrowheads="1"/>
            </p:cNvSpPr>
            <p:nvPr/>
          </p:nvSpPr>
          <p:spPr bwMode="auto">
            <a:xfrm>
              <a:off x="1657"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5" name="Rectangle 1048"/>
            <p:cNvSpPr>
              <a:spLocks noChangeArrowheads="1"/>
            </p:cNvSpPr>
            <p:nvPr/>
          </p:nvSpPr>
          <p:spPr bwMode="auto">
            <a:xfrm>
              <a:off x="170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6" name="Rectangle 1049"/>
            <p:cNvSpPr>
              <a:spLocks noChangeArrowheads="1"/>
            </p:cNvSpPr>
            <p:nvPr/>
          </p:nvSpPr>
          <p:spPr bwMode="auto">
            <a:xfrm>
              <a:off x="1755"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7" name="Rectangle 1050"/>
            <p:cNvSpPr>
              <a:spLocks noChangeArrowheads="1"/>
            </p:cNvSpPr>
            <p:nvPr/>
          </p:nvSpPr>
          <p:spPr bwMode="auto">
            <a:xfrm>
              <a:off x="1804"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8" name="Rectangle 1051"/>
            <p:cNvSpPr>
              <a:spLocks noChangeArrowheads="1"/>
            </p:cNvSpPr>
            <p:nvPr/>
          </p:nvSpPr>
          <p:spPr bwMode="auto">
            <a:xfrm>
              <a:off x="1853"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89" name="Rectangle 1052"/>
            <p:cNvSpPr>
              <a:spLocks noChangeArrowheads="1"/>
            </p:cNvSpPr>
            <p:nvPr/>
          </p:nvSpPr>
          <p:spPr bwMode="auto">
            <a:xfrm>
              <a:off x="1901"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0" name="Rectangle 1053"/>
            <p:cNvSpPr>
              <a:spLocks noChangeArrowheads="1"/>
            </p:cNvSpPr>
            <p:nvPr/>
          </p:nvSpPr>
          <p:spPr bwMode="auto">
            <a:xfrm>
              <a:off x="1950"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1" name="Rectangle 1054"/>
            <p:cNvSpPr>
              <a:spLocks noChangeArrowheads="1"/>
            </p:cNvSpPr>
            <p:nvPr/>
          </p:nvSpPr>
          <p:spPr bwMode="auto">
            <a:xfrm>
              <a:off x="199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2" name="Rectangle 1055"/>
            <p:cNvSpPr>
              <a:spLocks noChangeArrowheads="1"/>
            </p:cNvSpPr>
            <p:nvPr/>
          </p:nvSpPr>
          <p:spPr bwMode="auto">
            <a:xfrm>
              <a:off x="204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3" name="Rectangle 1056"/>
            <p:cNvSpPr>
              <a:spLocks noChangeArrowheads="1"/>
            </p:cNvSpPr>
            <p:nvPr/>
          </p:nvSpPr>
          <p:spPr bwMode="auto">
            <a:xfrm>
              <a:off x="209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4" name="Rectangle 1057"/>
            <p:cNvSpPr>
              <a:spLocks noChangeArrowheads="1"/>
            </p:cNvSpPr>
            <p:nvPr/>
          </p:nvSpPr>
          <p:spPr bwMode="auto">
            <a:xfrm>
              <a:off x="2145"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5" name="Rectangle 1058"/>
            <p:cNvSpPr>
              <a:spLocks noChangeArrowheads="1"/>
            </p:cNvSpPr>
            <p:nvPr/>
          </p:nvSpPr>
          <p:spPr bwMode="auto">
            <a:xfrm>
              <a:off x="2194"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6" name="Rectangle 1059"/>
            <p:cNvSpPr>
              <a:spLocks noChangeArrowheads="1"/>
            </p:cNvSpPr>
            <p:nvPr/>
          </p:nvSpPr>
          <p:spPr bwMode="auto">
            <a:xfrm>
              <a:off x="2243"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7" name="Rectangle 1060"/>
            <p:cNvSpPr>
              <a:spLocks noChangeArrowheads="1"/>
            </p:cNvSpPr>
            <p:nvPr/>
          </p:nvSpPr>
          <p:spPr bwMode="auto">
            <a:xfrm>
              <a:off x="229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8" name="Rectangle 1061"/>
            <p:cNvSpPr>
              <a:spLocks noChangeArrowheads="1"/>
            </p:cNvSpPr>
            <p:nvPr/>
          </p:nvSpPr>
          <p:spPr bwMode="auto">
            <a:xfrm>
              <a:off x="2340"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799" name="Rectangle 1062"/>
            <p:cNvSpPr>
              <a:spLocks noChangeArrowheads="1"/>
            </p:cNvSpPr>
            <p:nvPr/>
          </p:nvSpPr>
          <p:spPr bwMode="auto">
            <a:xfrm>
              <a:off x="2389"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0" name="Rectangle 1063"/>
            <p:cNvSpPr>
              <a:spLocks noChangeArrowheads="1"/>
            </p:cNvSpPr>
            <p:nvPr/>
          </p:nvSpPr>
          <p:spPr bwMode="auto">
            <a:xfrm>
              <a:off x="243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1" name="Rectangle 1064"/>
            <p:cNvSpPr>
              <a:spLocks noChangeArrowheads="1"/>
            </p:cNvSpPr>
            <p:nvPr/>
          </p:nvSpPr>
          <p:spPr bwMode="auto">
            <a:xfrm>
              <a:off x="248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2" name="Rectangle 1065"/>
            <p:cNvSpPr>
              <a:spLocks noChangeArrowheads="1"/>
            </p:cNvSpPr>
            <p:nvPr/>
          </p:nvSpPr>
          <p:spPr bwMode="auto">
            <a:xfrm>
              <a:off x="253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3" name="Rectangle 1066"/>
            <p:cNvSpPr>
              <a:spLocks noChangeArrowheads="1"/>
            </p:cNvSpPr>
            <p:nvPr/>
          </p:nvSpPr>
          <p:spPr bwMode="auto">
            <a:xfrm>
              <a:off x="2584"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4" name="Rectangle 1067"/>
            <p:cNvSpPr>
              <a:spLocks noChangeArrowheads="1"/>
            </p:cNvSpPr>
            <p:nvPr/>
          </p:nvSpPr>
          <p:spPr bwMode="auto">
            <a:xfrm>
              <a:off x="2633"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5" name="Rectangle 1068"/>
            <p:cNvSpPr>
              <a:spLocks noChangeArrowheads="1"/>
            </p:cNvSpPr>
            <p:nvPr/>
          </p:nvSpPr>
          <p:spPr bwMode="auto">
            <a:xfrm>
              <a:off x="268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6" name="Rectangle 1069"/>
            <p:cNvSpPr>
              <a:spLocks noChangeArrowheads="1"/>
            </p:cNvSpPr>
            <p:nvPr/>
          </p:nvSpPr>
          <p:spPr bwMode="auto">
            <a:xfrm>
              <a:off x="273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7" name="Rectangle 1070"/>
            <p:cNvSpPr>
              <a:spLocks noChangeArrowheads="1"/>
            </p:cNvSpPr>
            <p:nvPr/>
          </p:nvSpPr>
          <p:spPr bwMode="auto">
            <a:xfrm>
              <a:off x="2780"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8" name="Rectangle 1071"/>
            <p:cNvSpPr>
              <a:spLocks noChangeArrowheads="1"/>
            </p:cNvSpPr>
            <p:nvPr/>
          </p:nvSpPr>
          <p:spPr bwMode="auto">
            <a:xfrm>
              <a:off x="2828"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09" name="Rectangle 1072"/>
            <p:cNvSpPr>
              <a:spLocks noChangeArrowheads="1"/>
            </p:cNvSpPr>
            <p:nvPr/>
          </p:nvSpPr>
          <p:spPr bwMode="auto">
            <a:xfrm>
              <a:off x="287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0" name="Rectangle 1073"/>
            <p:cNvSpPr>
              <a:spLocks noChangeArrowheads="1"/>
            </p:cNvSpPr>
            <p:nvPr/>
          </p:nvSpPr>
          <p:spPr bwMode="auto">
            <a:xfrm>
              <a:off x="292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1" name="Rectangle 1074"/>
            <p:cNvSpPr>
              <a:spLocks noChangeArrowheads="1"/>
            </p:cNvSpPr>
            <p:nvPr/>
          </p:nvSpPr>
          <p:spPr bwMode="auto">
            <a:xfrm>
              <a:off x="2975"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2" name="Rectangle 1075"/>
            <p:cNvSpPr>
              <a:spLocks noChangeArrowheads="1"/>
            </p:cNvSpPr>
            <p:nvPr/>
          </p:nvSpPr>
          <p:spPr bwMode="auto">
            <a:xfrm>
              <a:off x="3024"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3" name="Rectangle 1076"/>
            <p:cNvSpPr>
              <a:spLocks noChangeArrowheads="1"/>
            </p:cNvSpPr>
            <p:nvPr/>
          </p:nvSpPr>
          <p:spPr bwMode="auto">
            <a:xfrm>
              <a:off x="3072"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4" name="Rectangle 1077"/>
            <p:cNvSpPr>
              <a:spLocks noChangeArrowheads="1"/>
            </p:cNvSpPr>
            <p:nvPr/>
          </p:nvSpPr>
          <p:spPr bwMode="auto">
            <a:xfrm>
              <a:off x="312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5" name="Rectangle 1078"/>
            <p:cNvSpPr>
              <a:spLocks noChangeArrowheads="1"/>
            </p:cNvSpPr>
            <p:nvPr/>
          </p:nvSpPr>
          <p:spPr bwMode="auto">
            <a:xfrm>
              <a:off x="3170"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6" name="Rectangle 1079"/>
            <p:cNvSpPr>
              <a:spLocks noChangeArrowheads="1"/>
            </p:cNvSpPr>
            <p:nvPr/>
          </p:nvSpPr>
          <p:spPr bwMode="auto">
            <a:xfrm>
              <a:off x="321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7" name="Rectangle 1080"/>
            <p:cNvSpPr>
              <a:spLocks noChangeArrowheads="1"/>
            </p:cNvSpPr>
            <p:nvPr/>
          </p:nvSpPr>
          <p:spPr bwMode="auto">
            <a:xfrm>
              <a:off x="326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8" name="Rectangle 1081"/>
            <p:cNvSpPr>
              <a:spLocks noChangeArrowheads="1"/>
            </p:cNvSpPr>
            <p:nvPr/>
          </p:nvSpPr>
          <p:spPr bwMode="auto">
            <a:xfrm>
              <a:off x="3316"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19" name="Rectangle 1082"/>
            <p:cNvSpPr>
              <a:spLocks noChangeArrowheads="1"/>
            </p:cNvSpPr>
            <p:nvPr/>
          </p:nvSpPr>
          <p:spPr bwMode="auto">
            <a:xfrm>
              <a:off x="3365"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0" name="Rectangle 1083"/>
            <p:cNvSpPr>
              <a:spLocks noChangeArrowheads="1"/>
            </p:cNvSpPr>
            <p:nvPr/>
          </p:nvSpPr>
          <p:spPr bwMode="auto">
            <a:xfrm>
              <a:off x="3414"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1" name="Rectangle 1084"/>
            <p:cNvSpPr>
              <a:spLocks noChangeArrowheads="1"/>
            </p:cNvSpPr>
            <p:nvPr/>
          </p:nvSpPr>
          <p:spPr bwMode="auto">
            <a:xfrm>
              <a:off x="3463"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2" name="Rectangle 1085"/>
            <p:cNvSpPr>
              <a:spLocks noChangeArrowheads="1"/>
            </p:cNvSpPr>
            <p:nvPr/>
          </p:nvSpPr>
          <p:spPr bwMode="auto">
            <a:xfrm>
              <a:off x="351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3" name="Rectangle 1086"/>
            <p:cNvSpPr>
              <a:spLocks noChangeArrowheads="1"/>
            </p:cNvSpPr>
            <p:nvPr/>
          </p:nvSpPr>
          <p:spPr bwMode="auto">
            <a:xfrm>
              <a:off x="3560"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4" name="Rectangle 1087"/>
            <p:cNvSpPr>
              <a:spLocks noChangeArrowheads="1"/>
            </p:cNvSpPr>
            <p:nvPr/>
          </p:nvSpPr>
          <p:spPr bwMode="auto">
            <a:xfrm>
              <a:off x="360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5" name="Rectangle 1088"/>
            <p:cNvSpPr>
              <a:spLocks noChangeArrowheads="1"/>
            </p:cNvSpPr>
            <p:nvPr/>
          </p:nvSpPr>
          <p:spPr bwMode="auto">
            <a:xfrm>
              <a:off x="365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6" name="Rectangle 1089"/>
            <p:cNvSpPr>
              <a:spLocks noChangeArrowheads="1"/>
            </p:cNvSpPr>
            <p:nvPr/>
          </p:nvSpPr>
          <p:spPr bwMode="auto">
            <a:xfrm>
              <a:off x="370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7" name="Rectangle 1090"/>
            <p:cNvSpPr>
              <a:spLocks noChangeArrowheads="1"/>
            </p:cNvSpPr>
            <p:nvPr/>
          </p:nvSpPr>
          <p:spPr bwMode="auto">
            <a:xfrm>
              <a:off x="3755"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8" name="Rectangle 1091"/>
            <p:cNvSpPr>
              <a:spLocks noChangeArrowheads="1"/>
            </p:cNvSpPr>
            <p:nvPr/>
          </p:nvSpPr>
          <p:spPr bwMode="auto">
            <a:xfrm>
              <a:off x="3804"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29" name="Rectangle 1092"/>
            <p:cNvSpPr>
              <a:spLocks noChangeArrowheads="1"/>
            </p:cNvSpPr>
            <p:nvPr/>
          </p:nvSpPr>
          <p:spPr bwMode="auto">
            <a:xfrm>
              <a:off x="3853"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0" name="Rectangle 1093"/>
            <p:cNvSpPr>
              <a:spLocks noChangeArrowheads="1"/>
            </p:cNvSpPr>
            <p:nvPr/>
          </p:nvSpPr>
          <p:spPr bwMode="auto">
            <a:xfrm>
              <a:off x="390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1" name="Rectangle 1094"/>
            <p:cNvSpPr>
              <a:spLocks noChangeArrowheads="1"/>
            </p:cNvSpPr>
            <p:nvPr/>
          </p:nvSpPr>
          <p:spPr bwMode="auto">
            <a:xfrm>
              <a:off x="395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2" name="Rectangle 1095"/>
            <p:cNvSpPr>
              <a:spLocks noChangeArrowheads="1"/>
            </p:cNvSpPr>
            <p:nvPr/>
          </p:nvSpPr>
          <p:spPr bwMode="auto">
            <a:xfrm>
              <a:off x="3999"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3" name="Rectangle 1096"/>
            <p:cNvSpPr>
              <a:spLocks noChangeArrowheads="1"/>
            </p:cNvSpPr>
            <p:nvPr/>
          </p:nvSpPr>
          <p:spPr bwMode="auto">
            <a:xfrm>
              <a:off x="4048"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4" name="Rectangle 1097"/>
            <p:cNvSpPr>
              <a:spLocks noChangeArrowheads="1"/>
            </p:cNvSpPr>
            <p:nvPr/>
          </p:nvSpPr>
          <p:spPr bwMode="auto">
            <a:xfrm>
              <a:off x="4097"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5" name="Rectangle 1098"/>
            <p:cNvSpPr>
              <a:spLocks noChangeArrowheads="1"/>
            </p:cNvSpPr>
            <p:nvPr/>
          </p:nvSpPr>
          <p:spPr bwMode="auto">
            <a:xfrm>
              <a:off x="414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6" name="Rectangle 1099"/>
            <p:cNvSpPr>
              <a:spLocks noChangeArrowheads="1"/>
            </p:cNvSpPr>
            <p:nvPr/>
          </p:nvSpPr>
          <p:spPr bwMode="auto">
            <a:xfrm>
              <a:off x="4195"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7" name="Rectangle 1100"/>
            <p:cNvSpPr>
              <a:spLocks noChangeArrowheads="1"/>
            </p:cNvSpPr>
            <p:nvPr/>
          </p:nvSpPr>
          <p:spPr bwMode="auto">
            <a:xfrm>
              <a:off x="4243"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8" name="Rectangle 1101"/>
            <p:cNvSpPr>
              <a:spLocks noChangeArrowheads="1"/>
            </p:cNvSpPr>
            <p:nvPr/>
          </p:nvSpPr>
          <p:spPr bwMode="auto">
            <a:xfrm>
              <a:off x="4292"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39" name="Rectangle 1102"/>
            <p:cNvSpPr>
              <a:spLocks noChangeArrowheads="1"/>
            </p:cNvSpPr>
            <p:nvPr/>
          </p:nvSpPr>
          <p:spPr bwMode="auto">
            <a:xfrm>
              <a:off x="4341"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0" name="Rectangle 1103"/>
            <p:cNvSpPr>
              <a:spLocks noChangeArrowheads="1"/>
            </p:cNvSpPr>
            <p:nvPr/>
          </p:nvSpPr>
          <p:spPr bwMode="auto">
            <a:xfrm>
              <a:off x="4390"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1" name="Rectangle 1104"/>
            <p:cNvSpPr>
              <a:spLocks noChangeArrowheads="1"/>
            </p:cNvSpPr>
            <p:nvPr/>
          </p:nvSpPr>
          <p:spPr bwMode="auto">
            <a:xfrm>
              <a:off x="4439"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2" name="Rectangle 1105"/>
            <p:cNvSpPr>
              <a:spLocks noChangeArrowheads="1"/>
            </p:cNvSpPr>
            <p:nvPr/>
          </p:nvSpPr>
          <p:spPr bwMode="auto">
            <a:xfrm>
              <a:off x="4487" y="294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3" name="Rectangle 1106"/>
            <p:cNvSpPr>
              <a:spLocks noChangeArrowheads="1"/>
            </p:cNvSpPr>
            <p:nvPr/>
          </p:nvSpPr>
          <p:spPr bwMode="auto">
            <a:xfrm>
              <a:off x="4536" y="294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4" name="Rectangle 1107"/>
            <p:cNvSpPr>
              <a:spLocks noChangeArrowheads="1"/>
            </p:cNvSpPr>
            <p:nvPr/>
          </p:nvSpPr>
          <p:spPr bwMode="auto">
            <a:xfrm>
              <a:off x="68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5" name="Rectangle 1108"/>
            <p:cNvSpPr>
              <a:spLocks noChangeArrowheads="1"/>
            </p:cNvSpPr>
            <p:nvPr/>
          </p:nvSpPr>
          <p:spPr bwMode="auto">
            <a:xfrm>
              <a:off x="730"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6" name="Rectangle 1109"/>
            <p:cNvSpPr>
              <a:spLocks noChangeArrowheads="1"/>
            </p:cNvSpPr>
            <p:nvPr/>
          </p:nvSpPr>
          <p:spPr bwMode="auto">
            <a:xfrm>
              <a:off x="77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7" name="Rectangle 1110"/>
            <p:cNvSpPr>
              <a:spLocks noChangeArrowheads="1"/>
            </p:cNvSpPr>
            <p:nvPr/>
          </p:nvSpPr>
          <p:spPr bwMode="auto">
            <a:xfrm>
              <a:off x="82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8" name="Rectangle 1111"/>
            <p:cNvSpPr>
              <a:spLocks noChangeArrowheads="1"/>
            </p:cNvSpPr>
            <p:nvPr/>
          </p:nvSpPr>
          <p:spPr bwMode="auto">
            <a:xfrm>
              <a:off x="87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49" name="Rectangle 1112"/>
            <p:cNvSpPr>
              <a:spLocks noChangeArrowheads="1"/>
            </p:cNvSpPr>
            <p:nvPr/>
          </p:nvSpPr>
          <p:spPr bwMode="auto">
            <a:xfrm>
              <a:off x="92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0" name="Rectangle 1113"/>
            <p:cNvSpPr>
              <a:spLocks noChangeArrowheads="1"/>
            </p:cNvSpPr>
            <p:nvPr/>
          </p:nvSpPr>
          <p:spPr bwMode="auto">
            <a:xfrm>
              <a:off x="974"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1" name="Rectangle 1114"/>
            <p:cNvSpPr>
              <a:spLocks noChangeArrowheads="1"/>
            </p:cNvSpPr>
            <p:nvPr/>
          </p:nvSpPr>
          <p:spPr bwMode="auto">
            <a:xfrm>
              <a:off x="1023"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2" name="Rectangle 1115"/>
            <p:cNvSpPr>
              <a:spLocks noChangeArrowheads="1"/>
            </p:cNvSpPr>
            <p:nvPr/>
          </p:nvSpPr>
          <p:spPr bwMode="auto">
            <a:xfrm>
              <a:off x="107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3" name="Rectangle 1116"/>
            <p:cNvSpPr>
              <a:spLocks noChangeArrowheads="1"/>
            </p:cNvSpPr>
            <p:nvPr/>
          </p:nvSpPr>
          <p:spPr bwMode="auto">
            <a:xfrm>
              <a:off x="112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4" name="Rectangle 1117"/>
            <p:cNvSpPr>
              <a:spLocks noChangeArrowheads="1"/>
            </p:cNvSpPr>
            <p:nvPr/>
          </p:nvSpPr>
          <p:spPr bwMode="auto">
            <a:xfrm>
              <a:off x="1169"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5" name="Rectangle 1118"/>
            <p:cNvSpPr>
              <a:spLocks noChangeArrowheads="1"/>
            </p:cNvSpPr>
            <p:nvPr/>
          </p:nvSpPr>
          <p:spPr bwMode="auto">
            <a:xfrm>
              <a:off x="1218"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6" name="Rectangle 1119"/>
            <p:cNvSpPr>
              <a:spLocks noChangeArrowheads="1"/>
            </p:cNvSpPr>
            <p:nvPr/>
          </p:nvSpPr>
          <p:spPr bwMode="auto">
            <a:xfrm>
              <a:off x="126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7" name="Rectangle 1120"/>
            <p:cNvSpPr>
              <a:spLocks noChangeArrowheads="1"/>
            </p:cNvSpPr>
            <p:nvPr/>
          </p:nvSpPr>
          <p:spPr bwMode="auto">
            <a:xfrm>
              <a:off x="131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8" name="Rectangle 1121"/>
            <p:cNvSpPr>
              <a:spLocks noChangeArrowheads="1"/>
            </p:cNvSpPr>
            <p:nvPr/>
          </p:nvSpPr>
          <p:spPr bwMode="auto">
            <a:xfrm>
              <a:off x="1365"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59" name="Rectangle 1122"/>
            <p:cNvSpPr>
              <a:spLocks noChangeArrowheads="1"/>
            </p:cNvSpPr>
            <p:nvPr/>
          </p:nvSpPr>
          <p:spPr bwMode="auto">
            <a:xfrm>
              <a:off x="1413"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0" name="Rectangle 1123"/>
            <p:cNvSpPr>
              <a:spLocks noChangeArrowheads="1"/>
            </p:cNvSpPr>
            <p:nvPr/>
          </p:nvSpPr>
          <p:spPr bwMode="auto">
            <a:xfrm>
              <a:off x="146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1" name="Rectangle 1124"/>
            <p:cNvSpPr>
              <a:spLocks noChangeArrowheads="1"/>
            </p:cNvSpPr>
            <p:nvPr/>
          </p:nvSpPr>
          <p:spPr bwMode="auto">
            <a:xfrm>
              <a:off x="151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2" name="Rectangle 1125"/>
            <p:cNvSpPr>
              <a:spLocks noChangeArrowheads="1"/>
            </p:cNvSpPr>
            <p:nvPr/>
          </p:nvSpPr>
          <p:spPr bwMode="auto">
            <a:xfrm>
              <a:off x="1560"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3" name="Rectangle 1126"/>
            <p:cNvSpPr>
              <a:spLocks noChangeArrowheads="1"/>
            </p:cNvSpPr>
            <p:nvPr/>
          </p:nvSpPr>
          <p:spPr bwMode="auto">
            <a:xfrm>
              <a:off x="160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4" name="Rectangle 1127"/>
            <p:cNvSpPr>
              <a:spLocks noChangeArrowheads="1"/>
            </p:cNvSpPr>
            <p:nvPr/>
          </p:nvSpPr>
          <p:spPr bwMode="auto">
            <a:xfrm>
              <a:off x="1657"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5" name="Rectangle 1128"/>
            <p:cNvSpPr>
              <a:spLocks noChangeArrowheads="1"/>
            </p:cNvSpPr>
            <p:nvPr/>
          </p:nvSpPr>
          <p:spPr bwMode="auto">
            <a:xfrm>
              <a:off x="170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6" name="Rectangle 1129"/>
            <p:cNvSpPr>
              <a:spLocks noChangeArrowheads="1"/>
            </p:cNvSpPr>
            <p:nvPr/>
          </p:nvSpPr>
          <p:spPr bwMode="auto">
            <a:xfrm>
              <a:off x="1755"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7" name="Rectangle 1130"/>
            <p:cNvSpPr>
              <a:spLocks noChangeArrowheads="1"/>
            </p:cNvSpPr>
            <p:nvPr/>
          </p:nvSpPr>
          <p:spPr bwMode="auto">
            <a:xfrm>
              <a:off x="1804"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8" name="Rectangle 1131"/>
            <p:cNvSpPr>
              <a:spLocks noChangeArrowheads="1"/>
            </p:cNvSpPr>
            <p:nvPr/>
          </p:nvSpPr>
          <p:spPr bwMode="auto">
            <a:xfrm>
              <a:off x="1853"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69" name="Rectangle 1132"/>
            <p:cNvSpPr>
              <a:spLocks noChangeArrowheads="1"/>
            </p:cNvSpPr>
            <p:nvPr/>
          </p:nvSpPr>
          <p:spPr bwMode="auto">
            <a:xfrm>
              <a:off x="1901"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0" name="Rectangle 1133"/>
            <p:cNvSpPr>
              <a:spLocks noChangeArrowheads="1"/>
            </p:cNvSpPr>
            <p:nvPr/>
          </p:nvSpPr>
          <p:spPr bwMode="auto">
            <a:xfrm>
              <a:off x="1950"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1" name="Rectangle 1134"/>
            <p:cNvSpPr>
              <a:spLocks noChangeArrowheads="1"/>
            </p:cNvSpPr>
            <p:nvPr/>
          </p:nvSpPr>
          <p:spPr bwMode="auto">
            <a:xfrm>
              <a:off x="199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2" name="Rectangle 1135"/>
            <p:cNvSpPr>
              <a:spLocks noChangeArrowheads="1"/>
            </p:cNvSpPr>
            <p:nvPr/>
          </p:nvSpPr>
          <p:spPr bwMode="auto">
            <a:xfrm>
              <a:off x="204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3" name="Rectangle 1136"/>
            <p:cNvSpPr>
              <a:spLocks noChangeArrowheads="1"/>
            </p:cNvSpPr>
            <p:nvPr/>
          </p:nvSpPr>
          <p:spPr bwMode="auto">
            <a:xfrm>
              <a:off x="209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4" name="Rectangle 1137"/>
            <p:cNvSpPr>
              <a:spLocks noChangeArrowheads="1"/>
            </p:cNvSpPr>
            <p:nvPr/>
          </p:nvSpPr>
          <p:spPr bwMode="auto">
            <a:xfrm>
              <a:off x="2145"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5" name="Rectangle 1138"/>
            <p:cNvSpPr>
              <a:spLocks noChangeArrowheads="1"/>
            </p:cNvSpPr>
            <p:nvPr/>
          </p:nvSpPr>
          <p:spPr bwMode="auto">
            <a:xfrm>
              <a:off x="2194"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6" name="Rectangle 1139"/>
            <p:cNvSpPr>
              <a:spLocks noChangeArrowheads="1"/>
            </p:cNvSpPr>
            <p:nvPr/>
          </p:nvSpPr>
          <p:spPr bwMode="auto">
            <a:xfrm>
              <a:off x="2243"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7" name="Rectangle 1140"/>
            <p:cNvSpPr>
              <a:spLocks noChangeArrowheads="1"/>
            </p:cNvSpPr>
            <p:nvPr/>
          </p:nvSpPr>
          <p:spPr bwMode="auto">
            <a:xfrm>
              <a:off x="229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8" name="Rectangle 1141"/>
            <p:cNvSpPr>
              <a:spLocks noChangeArrowheads="1"/>
            </p:cNvSpPr>
            <p:nvPr/>
          </p:nvSpPr>
          <p:spPr bwMode="auto">
            <a:xfrm>
              <a:off x="2340"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79" name="Rectangle 1142"/>
            <p:cNvSpPr>
              <a:spLocks noChangeArrowheads="1"/>
            </p:cNvSpPr>
            <p:nvPr/>
          </p:nvSpPr>
          <p:spPr bwMode="auto">
            <a:xfrm>
              <a:off x="2389"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80" name="Rectangle 1143"/>
            <p:cNvSpPr>
              <a:spLocks noChangeArrowheads="1"/>
            </p:cNvSpPr>
            <p:nvPr/>
          </p:nvSpPr>
          <p:spPr bwMode="auto">
            <a:xfrm>
              <a:off x="243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81" name="Rectangle 1144"/>
            <p:cNvSpPr>
              <a:spLocks noChangeArrowheads="1"/>
            </p:cNvSpPr>
            <p:nvPr/>
          </p:nvSpPr>
          <p:spPr bwMode="auto">
            <a:xfrm>
              <a:off x="248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82" name="Rectangle 1145"/>
            <p:cNvSpPr>
              <a:spLocks noChangeArrowheads="1"/>
            </p:cNvSpPr>
            <p:nvPr/>
          </p:nvSpPr>
          <p:spPr bwMode="auto">
            <a:xfrm>
              <a:off x="253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883" name="Rectangle 1146"/>
            <p:cNvSpPr>
              <a:spLocks noChangeArrowheads="1"/>
            </p:cNvSpPr>
            <p:nvPr/>
          </p:nvSpPr>
          <p:spPr bwMode="auto">
            <a:xfrm>
              <a:off x="2584"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grpSp>
      <p:grpSp>
        <p:nvGrpSpPr>
          <p:cNvPr id="93191" name="Group 1348"/>
          <p:cNvGrpSpPr>
            <a:grpSpLocks/>
          </p:cNvGrpSpPr>
          <p:nvPr/>
        </p:nvGrpSpPr>
        <p:grpSpPr bwMode="auto">
          <a:xfrm>
            <a:off x="1082677" y="3133728"/>
            <a:ext cx="6143625" cy="1033463"/>
            <a:chOff x="682" y="1974"/>
            <a:chExt cx="3870" cy="651"/>
          </a:xfrm>
        </p:grpSpPr>
        <p:sp>
          <p:nvSpPr>
            <p:cNvPr id="93484" name="Rectangle 1148"/>
            <p:cNvSpPr>
              <a:spLocks noChangeArrowheads="1"/>
            </p:cNvSpPr>
            <p:nvPr/>
          </p:nvSpPr>
          <p:spPr bwMode="auto">
            <a:xfrm>
              <a:off x="2633"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5" name="Rectangle 1149"/>
            <p:cNvSpPr>
              <a:spLocks noChangeArrowheads="1"/>
            </p:cNvSpPr>
            <p:nvPr/>
          </p:nvSpPr>
          <p:spPr bwMode="auto">
            <a:xfrm>
              <a:off x="268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6" name="Rectangle 1150"/>
            <p:cNvSpPr>
              <a:spLocks noChangeArrowheads="1"/>
            </p:cNvSpPr>
            <p:nvPr/>
          </p:nvSpPr>
          <p:spPr bwMode="auto">
            <a:xfrm>
              <a:off x="273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7" name="Rectangle 1151"/>
            <p:cNvSpPr>
              <a:spLocks noChangeArrowheads="1"/>
            </p:cNvSpPr>
            <p:nvPr/>
          </p:nvSpPr>
          <p:spPr bwMode="auto">
            <a:xfrm>
              <a:off x="2780"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8" name="Rectangle 1152"/>
            <p:cNvSpPr>
              <a:spLocks noChangeArrowheads="1"/>
            </p:cNvSpPr>
            <p:nvPr/>
          </p:nvSpPr>
          <p:spPr bwMode="auto">
            <a:xfrm>
              <a:off x="2828"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9" name="Rectangle 1153"/>
            <p:cNvSpPr>
              <a:spLocks noChangeArrowheads="1"/>
            </p:cNvSpPr>
            <p:nvPr/>
          </p:nvSpPr>
          <p:spPr bwMode="auto">
            <a:xfrm>
              <a:off x="287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0" name="Rectangle 1154"/>
            <p:cNvSpPr>
              <a:spLocks noChangeArrowheads="1"/>
            </p:cNvSpPr>
            <p:nvPr/>
          </p:nvSpPr>
          <p:spPr bwMode="auto">
            <a:xfrm>
              <a:off x="292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1" name="Rectangle 1155"/>
            <p:cNvSpPr>
              <a:spLocks noChangeArrowheads="1"/>
            </p:cNvSpPr>
            <p:nvPr/>
          </p:nvSpPr>
          <p:spPr bwMode="auto">
            <a:xfrm>
              <a:off x="2975"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2" name="Rectangle 1156"/>
            <p:cNvSpPr>
              <a:spLocks noChangeArrowheads="1"/>
            </p:cNvSpPr>
            <p:nvPr/>
          </p:nvSpPr>
          <p:spPr bwMode="auto">
            <a:xfrm>
              <a:off x="3024"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3" name="Rectangle 1157"/>
            <p:cNvSpPr>
              <a:spLocks noChangeArrowheads="1"/>
            </p:cNvSpPr>
            <p:nvPr/>
          </p:nvSpPr>
          <p:spPr bwMode="auto">
            <a:xfrm>
              <a:off x="3072"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4" name="Rectangle 1158"/>
            <p:cNvSpPr>
              <a:spLocks noChangeArrowheads="1"/>
            </p:cNvSpPr>
            <p:nvPr/>
          </p:nvSpPr>
          <p:spPr bwMode="auto">
            <a:xfrm>
              <a:off x="312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5" name="Rectangle 1159"/>
            <p:cNvSpPr>
              <a:spLocks noChangeArrowheads="1"/>
            </p:cNvSpPr>
            <p:nvPr/>
          </p:nvSpPr>
          <p:spPr bwMode="auto">
            <a:xfrm>
              <a:off x="3170"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6" name="Rectangle 1160"/>
            <p:cNvSpPr>
              <a:spLocks noChangeArrowheads="1"/>
            </p:cNvSpPr>
            <p:nvPr/>
          </p:nvSpPr>
          <p:spPr bwMode="auto">
            <a:xfrm>
              <a:off x="321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7" name="Rectangle 1161"/>
            <p:cNvSpPr>
              <a:spLocks noChangeArrowheads="1"/>
            </p:cNvSpPr>
            <p:nvPr/>
          </p:nvSpPr>
          <p:spPr bwMode="auto">
            <a:xfrm>
              <a:off x="326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8" name="Rectangle 1162"/>
            <p:cNvSpPr>
              <a:spLocks noChangeArrowheads="1"/>
            </p:cNvSpPr>
            <p:nvPr/>
          </p:nvSpPr>
          <p:spPr bwMode="auto">
            <a:xfrm>
              <a:off x="3316"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99" name="Rectangle 1163"/>
            <p:cNvSpPr>
              <a:spLocks noChangeArrowheads="1"/>
            </p:cNvSpPr>
            <p:nvPr/>
          </p:nvSpPr>
          <p:spPr bwMode="auto">
            <a:xfrm>
              <a:off x="3365"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0" name="Rectangle 1164"/>
            <p:cNvSpPr>
              <a:spLocks noChangeArrowheads="1"/>
            </p:cNvSpPr>
            <p:nvPr/>
          </p:nvSpPr>
          <p:spPr bwMode="auto">
            <a:xfrm>
              <a:off x="3414"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1" name="Rectangle 1165"/>
            <p:cNvSpPr>
              <a:spLocks noChangeArrowheads="1"/>
            </p:cNvSpPr>
            <p:nvPr/>
          </p:nvSpPr>
          <p:spPr bwMode="auto">
            <a:xfrm>
              <a:off x="3463"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2" name="Rectangle 1166"/>
            <p:cNvSpPr>
              <a:spLocks noChangeArrowheads="1"/>
            </p:cNvSpPr>
            <p:nvPr/>
          </p:nvSpPr>
          <p:spPr bwMode="auto">
            <a:xfrm>
              <a:off x="351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3" name="Rectangle 1167"/>
            <p:cNvSpPr>
              <a:spLocks noChangeArrowheads="1"/>
            </p:cNvSpPr>
            <p:nvPr/>
          </p:nvSpPr>
          <p:spPr bwMode="auto">
            <a:xfrm>
              <a:off x="3560"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4" name="Rectangle 1168"/>
            <p:cNvSpPr>
              <a:spLocks noChangeArrowheads="1"/>
            </p:cNvSpPr>
            <p:nvPr/>
          </p:nvSpPr>
          <p:spPr bwMode="auto">
            <a:xfrm>
              <a:off x="360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5" name="Rectangle 1169"/>
            <p:cNvSpPr>
              <a:spLocks noChangeArrowheads="1"/>
            </p:cNvSpPr>
            <p:nvPr/>
          </p:nvSpPr>
          <p:spPr bwMode="auto">
            <a:xfrm>
              <a:off x="365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6" name="Rectangle 1170"/>
            <p:cNvSpPr>
              <a:spLocks noChangeArrowheads="1"/>
            </p:cNvSpPr>
            <p:nvPr/>
          </p:nvSpPr>
          <p:spPr bwMode="auto">
            <a:xfrm>
              <a:off x="370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7" name="Rectangle 1171"/>
            <p:cNvSpPr>
              <a:spLocks noChangeArrowheads="1"/>
            </p:cNvSpPr>
            <p:nvPr/>
          </p:nvSpPr>
          <p:spPr bwMode="auto">
            <a:xfrm>
              <a:off x="3755"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8" name="Rectangle 1172"/>
            <p:cNvSpPr>
              <a:spLocks noChangeArrowheads="1"/>
            </p:cNvSpPr>
            <p:nvPr/>
          </p:nvSpPr>
          <p:spPr bwMode="auto">
            <a:xfrm>
              <a:off x="3804"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09" name="Rectangle 1173"/>
            <p:cNvSpPr>
              <a:spLocks noChangeArrowheads="1"/>
            </p:cNvSpPr>
            <p:nvPr/>
          </p:nvSpPr>
          <p:spPr bwMode="auto">
            <a:xfrm>
              <a:off x="3853"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0" name="Rectangle 1174"/>
            <p:cNvSpPr>
              <a:spLocks noChangeArrowheads="1"/>
            </p:cNvSpPr>
            <p:nvPr/>
          </p:nvSpPr>
          <p:spPr bwMode="auto">
            <a:xfrm>
              <a:off x="390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1" name="Rectangle 1175"/>
            <p:cNvSpPr>
              <a:spLocks noChangeArrowheads="1"/>
            </p:cNvSpPr>
            <p:nvPr/>
          </p:nvSpPr>
          <p:spPr bwMode="auto">
            <a:xfrm>
              <a:off x="395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2" name="Rectangle 1176"/>
            <p:cNvSpPr>
              <a:spLocks noChangeArrowheads="1"/>
            </p:cNvSpPr>
            <p:nvPr/>
          </p:nvSpPr>
          <p:spPr bwMode="auto">
            <a:xfrm>
              <a:off x="3999"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3" name="Rectangle 1177"/>
            <p:cNvSpPr>
              <a:spLocks noChangeArrowheads="1"/>
            </p:cNvSpPr>
            <p:nvPr/>
          </p:nvSpPr>
          <p:spPr bwMode="auto">
            <a:xfrm>
              <a:off x="4048"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4" name="Rectangle 1178"/>
            <p:cNvSpPr>
              <a:spLocks noChangeArrowheads="1"/>
            </p:cNvSpPr>
            <p:nvPr/>
          </p:nvSpPr>
          <p:spPr bwMode="auto">
            <a:xfrm>
              <a:off x="4097"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5" name="Rectangle 1179"/>
            <p:cNvSpPr>
              <a:spLocks noChangeArrowheads="1"/>
            </p:cNvSpPr>
            <p:nvPr/>
          </p:nvSpPr>
          <p:spPr bwMode="auto">
            <a:xfrm>
              <a:off x="414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6" name="Rectangle 1180"/>
            <p:cNvSpPr>
              <a:spLocks noChangeArrowheads="1"/>
            </p:cNvSpPr>
            <p:nvPr/>
          </p:nvSpPr>
          <p:spPr bwMode="auto">
            <a:xfrm>
              <a:off x="4195"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7" name="Rectangle 1181"/>
            <p:cNvSpPr>
              <a:spLocks noChangeArrowheads="1"/>
            </p:cNvSpPr>
            <p:nvPr/>
          </p:nvSpPr>
          <p:spPr bwMode="auto">
            <a:xfrm>
              <a:off x="4243"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8" name="Rectangle 1182"/>
            <p:cNvSpPr>
              <a:spLocks noChangeArrowheads="1"/>
            </p:cNvSpPr>
            <p:nvPr/>
          </p:nvSpPr>
          <p:spPr bwMode="auto">
            <a:xfrm>
              <a:off x="4292"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19" name="Rectangle 1183"/>
            <p:cNvSpPr>
              <a:spLocks noChangeArrowheads="1"/>
            </p:cNvSpPr>
            <p:nvPr/>
          </p:nvSpPr>
          <p:spPr bwMode="auto">
            <a:xfrm>
              <a:off x="4341"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0" name="Rectangle 1184"/>
            <p:cNvSpPr>
              <a:spLocks noChangeArrowheads="1"/>
            </p:cNvSpPr>
            <p:nvPr/>
          </p:nvSpPr>
          <p:spPr bwMode="auto">
            <a:xfrm>
              <a:off x="4390"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1" name="Rectangle 1185"/>
            <p:cNvSpPr>
              <a:spLocks noChangeArrowheads="1"/>
            </p:cNvSpPr>
            <p:nvPr/>
          </p:nvSpPr>
          <p:spPr bwMode="auto">
            <a:xfrm>
              <a:off x="4439"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2" name="Rectangle 1186"/>
            <p:cNvSpPr>
              <a:spLocks noChangeArrowheads="1"/>
            </p:cNvSpPr>
            <p:nvPr/>
          </p:nvSpPr>
          <p:spPr bwMode="auto">
            <a:xfrm>
              <a:off x="4487" y="261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3" name="Rectangle 1187"/>
            <p:cNvSpPr>
              <a:spLocks noChangeArrowheads="1"/>
            </p:cNvSpPr>
            <p:nvPr/>
          </p:nvSpPr>
          <p:spPr bwMode="auto">
            <a:xfrm>
              <a:off x="4536" y="261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4" name="Rectangle 1188"/>
            <p:cNvSpPr>
              <a:spLocks noChangeArrowheads="1"/>
            </p:cNvSpPr>
            <p:nvPr/>
          </p:nvSpPr>
          <p:spPr bwMode="auto">
            <a:xfrm>
              <a:off x="68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5" name="Rectangle 1189"/>
            <p:cNvSpPr>
              <a:spLocks noChangeArrowheads="1"/>
            </p:cNvSpPr>
            <p:nvPr/>
          </p:nvSpPr>
          <p:spPr bwMode="auto">
            <a:xfrm>
              <a:off x="730"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6" name="Rectangle 1190"/>
            <p:cNvSpPr>
              <a:spLocks noChangeArrowheads="1"/>
            </p:cNvSpPr>
            <p:nvPr/>
          </p:nvSpPr>
          <p:spPr bwMode="auto">
            <a:xfrm>
              <a:off x="77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7" name="Rectangle 1191"/>
            <p:cNvSpPr>
              <a:spLocks noChangeArrowheads="1"/>
            </p:cNvSpPr>
            <p:nvPr/>
          </p:nvSpPr>
          <p:spPr bwMode="auto">
            <a:xfrm>
              <a:off x="82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8" name="Rectangle 1192"/>
            <p:cNvSpPr>
              <a:spLocks noChangeArrowheads="1"/>
            </p:cNvSpPr>
            <p:nvPr/>
          </p:nvSpPr>
          <p:spPr bwMode="auto">
            <a:xfrm>
              <a:off x="87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29" name="Rectangle 1193"/>
            <p:cNvSpPr>
              <a:spLocks noChangeArrowheads="1"/>
            </p:cNvSpPr>
            <p:nvPr/>
          </p:nvSpPr>
          <p:spPr bwMode="auto">
            <a:xfrm>
              <a:off x="92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0" name="Rectangle 1194"/>
            <p:cNvSpPr>
              <a:spLocks noChangeArrowheads="1"/>
            </p:cNvSpPr>
            <p:nvPr/>
          </p:nvSpPr>
          <p:spPr bwMode="auto">
            <a:xfrm>
              <a:off x="974"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1" name="Rectangle 1195"/>
            <p:cNvSpPr>
              <a:spLocks noChangeArrowheads="1"/>
            </p:cNvSpPr>
            <p:nvPr/>
          </p:nvSpPr>
          <p:spPr bwMode="auto">
            <a:xfrm>
              <a:off x="1023"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2" name="Rectangle 1196"/>
            <p:cNvSpPr>
              <a:spLocks noChangeArrowheads="1"/>
            </p:cNvSpPr>
            <p:nvPr/>
          </p:nvSpPr>
          <p:spPr bwMode="auto">
            <a:xfrm>
              <a:off x="107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3" name="Rectangle 1197"/>
            <p:cNvSpPr>
              <a:spLocks noChangeArrowheads="1"/>
            </p:cNvSpPr>
            <p:nvPr/>
          </p:nvSpPr>
          <p:spPr bwMode="auto">
            <a:xfrm>
              <a:off x="112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4" name="Rectangle 1198"/>
            <p:cNvSpPr>
              <a:spLocks noChangeArrowheads="1"/>
            </p:cNvSpPr>
            <p:nvPr/>
          </p:nvSpPr>
          <p:spPr bwMode="auto">
            <a:xfrm>
              <a:off x="1169"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5" name="Rectangle 1199"/>
            <p:cNvSpPr>
              <a:spLocks noChangeArrowheads="1"/>
            </p:cNvSpPr>
            <p:nvPr/>
          </p:nvSpPr>
          <p:spPr bwMode="auto">
            <a:xfrm>
              <a:off x="1218"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6" name="Rectangle 1200"/>
            <p:cNvSpPr>
              <a:spLocks noChangeArrowheads="1"/>
            </p:cNvSpPr>
            <p:nvPr/>
          </p:nvSpPr>
          <p:spPr bwMode="auto">
            <a:xfrm>
              <a:off x="126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7" name="Rectangle 1201"/>
            <p:cNvSpPr>
              <a:spLocks noChangeArrowheads="1"/>
            </p:cNvSpPr>
            <p:nvPr/>
          </p:nvSpPr>
          <p:spPr bwMode="auto">
            <a:xfrm>
              <a:off x="131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8" name="Rectangle 1202"/>
            <p:cNvSpPr>
              <a:spLocks noChangeArrowheads="1"/>
            </p:cNvSpPr>
            <p:nvPr/>
          </p:nvSpPr>
          <p:spPr bwMode="auto">
            <a:xfrm>
              <a:off x="1365"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39" name="Rectangle 1203"/>
            <p:cNvSpPr>
              <a:spLocks noChangeArrowheads="1"/>
            </p:cNvSpPr>
            <p:nvPr/>
          </p:nvSpPr>
          <p:spPr bwMode="auto">
            <a:xfrm>
              <a:off x="1413"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0" name="Rectangle 1204"/>
            <p:cNvSpPr>
              <a:spLocks noChangeArrowheads="1"/>
            </p:cNvSpPr>
            <p:nvPr/>
          </p:nvSpPr>
          <p:spPr bwMode="auto">
            <a:xfrm>
              <a:off x="146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1" name="Rectangle 1205"/>
            <p:cNvSpPr>
              <a:spLocks noChangeArrowheads="1"/>
            </p:cNvSpPr>
            <p:nvPr/>
          </p:nvSpPr>
          <p:spPr bwMode="auto">
            <a:xfrm>
              <a:off x="151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2" name="Rectangle 1206"/>
            <p:cNvSpPr>
              <a:spLocks noChangeArrowheads="1"/>
            </p:cNvSpPr>
            <p:nvPr/>
          </p:nvSpPr>
          <p:spPr bwMode="auto">
            <a:xfrm>
              <a:off x="1560"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3" name="Rectangle 1207"/>
            <p:cNvSpPr>
              <a:spLocks noChangeArrowheads="1"/>
            </p:cNvSpPr>
            <p:nvPr/>
          </p:nvSpPr>
          <p:spPr bwMode="auto">
            <a:xfrm>
              <a:off x="160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4" name="Rectangle 1208"/>
            <p:cNvSpPr>
              <a:spLocks noChangeArrowheads="1"/>
            </p:cNvSpPr>
            <p:nvPr/>
          </p:nvSpPr>
          <p:spPr bwMode="auto">
            <a:xfrm>
              <a:off x="1657"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5" name="Rectangle 1209"/>
            <p:cNvSpPr>
              <a:spLocks noChangeArrowheads="1"/>
            </p:cNvSpPr>
            <p:nvPr/>
          </p:nvSpPr>
          <p:spPr bwMode="auto">
            <a:xfrm>
              <a:off x="170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6" name="Rectangle 1210"/>
            <p:cNvSpPr>
              <a:spLocks noChangeArrowheads="1"/>
            </p:cNvSpPr>
            <p:nvPr/>
          </p:nvSpPr>
          <p:spPr bwMode="auto">
            <a:xfrm>
              <a:off x="1755"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7" name="Rectangle 1211"/>
            <p:cNvSpPr>
              <a:spLocks noChangeArrowheads="1"/>
            </p:cNvSpPr>
            <p:nvPr/>
          </p:nvSpPr>
          <p:spPr bwMode="auto">
            <a:xfrm>
              <a:off x="1804"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8" name="Rectangle 1212"/>
            <p:cNvSpPr>
              <a:spLocks noChangeArrowheads="1"/>
            </p:cNvSpPr>
            <p:nvPr/>
          </p:nvSpPr>
          <p:spPr bwMode="auto">
            <a:xfrm>
              <a:off x="1853"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49" name="Rectangle 1213"/>
            <p:cNvSpPr>
              <a:spLocks noChangeArrowheads="1"/>
            </p:cNvSpPr>
            <p:nvPr/>
          </p:nvSpPr>
          <p:spPr bwMode="auto">
            <a:xfrm>
              <a:off x="1901"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0" name="Rectangle 1214"/>
            <p:cNvSpPr>
              <a:spLocks noChangeArrowheads="1"/>
            </p:cNvSpPr>
            <p:nvPr/>
          </p:nvSpPr>
          <p:spPr bwMode="auto">
            <a:xfrm>
              <a:off x="1950"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1" name="Rectangle 1215"/>
            <p:cNvSpPr>
              <a:spLocks noChangeArrowheads="1"/>
            </p:cNvSpPr>
            <p:nvPr/>
          </p:nvSpPr>
          <p:spPr bwMode="auto">
            <a:xfrm>
              <a:off x="199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2" name="Rectangle 1216"/>
            <p:cNvSpPr>
              <a:spLocks noChangeArrowheads="1"/>
            </p:cNvSpPr>
            <p:nvPr/>
          </p:nvSpPr>
          <p:spPr bwMode="auto">
            <a:xfrm>
              <a:off x="204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3" name="Rectangle 1217"/>
            <p:cNvSpPr>
              <a:spLocks noChangeArrowheads="1"/>
            </p:cNvSpPr>
            <p:nvPr/>
          </p:nvSpPr>
          <p:spPr bwMode="auto">
            <a:xfrm>
              <a:off x="209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4" name="Rectangle 1218"/>
            <p:cNvSpPr>
              <a:spLocks noChangeArrowheads="1"/>
            </p:cNvSpPr>
            <p:nvPr/>
          </p:nvSpPr>
          <p:spPr bwMode="auto">
            <a:xfrm>
              <a:off x="2145"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5" name="Rectangle 1219"/>
            <p:cNvSpPr>
              <a:spLocks noChangeArrowheads="1"/>
            </p:cNvSpPr>
            <p:nvPr/>
          </p:nvSpPr>
          <p:spPr bwMode="auto">
            <a:xfrm>
              <a:off x="2194"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6" name="Rectangle 1220"/>
            <p:cNvSpPr>
              <a:spLocks noChangeArrowheads="1"/>
            </p:cNvSpPr>
            <p:nvPr/>
          </p:nvSpPr>
          <p:spPr bwMode="auto">
            <a:xfrm>
              <a:off x="2243"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7" name="Rectangle 1221"/>
            <p:cNvSpPr>
              <a:spLocks noChangeArrowheads="1"/>
            </p:cNvSpPr>
            <p:nvPr/>
          </p:nvSpPr>
          <p:spPr bwMode="auto">
            <a:xfrm>
              <a:off x="229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8" name="Rectangle 1222"/>
            <p:cNvSpPr>
              <a:spLocks noChangeArrowheads="1"/>
            </p:cNvSpPr>
            <p:nvPr/>
          </p:nvSpPr>
          <p:spPr bwMode="auto">
            <a:xfrm>
              <a:off x="2340"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59" name="Rectangle 1223"/>
            <p:cNvSpPr>
              <a:spLocks noChangeArrowheads="1"/>
            </p:cNvSpPr>
            <p:nvPr/>
          </p:nvSpPr>
          <p:spPr bwMode="auto">
            <a:xfrm>
              <a:off x="2389"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0" name="Rectangle 1224"/>
            <p:cNvSpPr>
              <a:spLocks noChangeArrowheads="1"/>
            </p:cNvSpPr>
            <p:nvPr/>
          </p:nvSpPr>
          <p:spPr bwMode="auto">
            <a:xfrm>
              <a:off x="243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1" name="Rectangle 1225"/>
            <p:cNvSpPr>
              <a:spLocks noChangeArrowheads="1"/>
            </p:cNvSpPr>
            <p:nvPr/>
          </p:nvSpPr>
          <p:spPr bwMode="auto">
            <a:xfrm>
              <a:off x="248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2" name="Rectangle 1226"/>
            <p:cNvSpPr>
              <a:spLocks noChangeArrowheads="1"/>
            </p:cNvSpPr>
            <p:nvPr/>
          </p:nvSpPr>
          <p:spPr bwMode="auto">
            <a:xfrm>
              <a:off x="253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3" name="Rectangle 1227"/>
            <p:cNvSpPr>
              <a:spLocks noChangeArrowheads="1"/>
            </p:cNvSpPr>
            <p:nvPr/>
          </p:nvSpPr>
          <p:spPr bwMode="auto">
            <a:xfrm>
              <a:off x="2584"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4" name="Rectangle 1228"/>
            <p:cNvSpPr>
              <a:spLocks noChangeArrowheads="1"/>
            </p:cNvSpPr>
            <p:nvPr/>
          </p:nvSpPr>
          <p:spPr bwMode="auto">
            <a:xfrm>
              <a:off x="2633"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5" name="Rectangle 1229"/>
            <p:cNvSpPr>
              <a:spLocks noChangeArrowheads="1"/>
            </p:cNvSpPr>
            <p:nvPr/>
          </p:nvSpPr>
          <p:spPr bwMode="auto">
            <a:xfrm>
              <a:off x="268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6" name="Rectangle 1230"/>
            <p:cNvSpPr>
              <a:spLocks noChangeArrowheads="1"/>
            </p:cNvSpPr>
            <p:nvPr/>
          </p:nvSpPr>
          <p:spPr bwMode="auto">
            <a:xfrm>
              <a:off x="273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7" name="Rectangle 1231"/>
            <p:cNvSpPr>
              <a:spLocks noChangeArrowheads="1"/>
            </p:cNvSpPr>
            <p:nvPr/>
          </p:nvSpPr>
          <p:spPr bwMode="auto">
            <a:xfrm>
              <a:off x="2780"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8" name="Rectangle 1232"/>
            <p:cNvSpPr>
              <a:spLocks noChangeArrowheads="1"/>
            </p:cNvSpPr>
            <p:nvPr/>
          </p:nvSpPr>
          <p:spPr bwMode="auto">
            <a:xfrm>
              <a:off x="2828"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69" name="Rectangle 1233"/>
            <p:cNvSpPr>
              <a:spLocks noChangeArrowheads="1"/>
            </p:cNvSpPr>
            <p:nvPr/>
          </p:nvSpPr>
          <p:spPr bwMode="auto">
            <a:xfrm>
              <a:off x="287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0" name="Rectangle 1234"/>
            <p:cNvSpPr>
              <a:spLocks noChangeArrowheads="1"/>
            </p:cNvSpPr>
            <p:nvPr/>
          </p:nvSpPr>
          <p:spPr bwMode="auto">
            <a:xfrm>
              <a:off x="292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1" name="Rectangle 1235"/>
            <p:cNvSpPr>
              <a:spLocks noChangeArrowheads="1"/>
            </p:cNvSpPr>
            <p:nvPr/>
          </p:nvSpPr>
          <p:spPr bwMode="auto">
            <a:xfrm>
              <a:off x="2975"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2" name="Rectangle 1236"/>
            <p:cNvSpPr>
              <a:spLocks noChangeArrowheads="1"/>
            </p:cNvSpPr>
            <p:nvPr/>
          </p:nvSpPr>
          <p:spPr bwMode="auto">
            <a:xfrm>
              <a:off x="3024"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3" name="Rectangle 1237"/>
            <p:cNvSpPr>
              <a:spLocks noChangeArrowheads="1"/>
            </p:cNvSpPr>
            <p:nvPr/>
          </p:nvSpPr>
          <p:spPr bwMode="auto">
            <a:xfrm>
              <a:off x="3072"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4" name="Rectangle 1238"/>
            <p:cNvSpPr>
              <a:spLocks noChangeArrowheads="1"/>
            </p:cNvSpPr>
            <p:nvPr/>
          </p:nvSpPr>
          <p:spPr bwMode="auto">
            <a:xfrm>
              <a:off x="312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5" name="Rectangle 1239"/>
            <p:cNvSpPr>
              <a:spLocks noChangeArrowheads="1"/>
            </p:cNvSpPr>
            <p:nvPr/>
          </p:nvSpPr>
          <p:spPr bwMode="auto">
            <a:xfrm>
              <a:off x="3170"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6" name="Rectangle 1240"/>
            <p:cNvSpPr>
              <a:spLocks noChangeArrowheads="1"/>
            </p:cNvSpPr>
            <p:nvPr/>
          </p:nvSpPr>
          <p:spPr bwMode="auto">
            <a:xfrm>
              <a:off x="321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7" name="Rectangle 1241"/>
            <p:cNvSpPr>
              <a:spLocks noChangeArrowheads="1"/>
            </p:cNvSpPr>
            <p:nvPr/>
          </p:nvSpPr>
          <p:spPr bwMode="auto">
            <a:xfrm>
              <a:off x="326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8" name="Rectangle 1242"/>
            <p:cNvSpPr>
              <a:spLocks noChangeArrowheads="1"/>
            </p:cNvSpPr>
            <p:nvPr/>
          </p:nvSpPr>
          <p:spPr bwMode="auto">
            <a:xfrm>
              <a:off x="3316"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79" name="Rectangle 1243"/>
            <p:cNvSpPr>
              <a:spLocks noChangeArrowheads="1"/>
            </p:cNvSpPr>
            <p:nvPr/>
          </p:nvSpPr>
          <p:spPr bwMode="auto">
            <a:xfrm>
              <a:off x="3365"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0" name="Rectangle 1244"/>
            <p:cNvSpPr>
              <a:spLocks noChangeArrowheads="1"/>
            </p:cNvSpPr>
            <p:nvPr/>
          </p:nvSpPr>
          <p:spPr bwMode="auto">
            <a:xfrm>
              <a:off x="3414"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1" name="Rectangle 1245"/>
            <p:cNvSpPr>
              <a:spLocks noChangeArrowheads="1"/>
            </p:cNvSpPr>
            <p:nvPr/>
          </p:nvSpPr>
          <p:spPr bwMode="auto">
            <a:xfrm>
              <a:off x="3463"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2" name="Rectangle 1246"/>
            <p:cNvSpPr>
              <a:spLocks noChangeArrowheads="1"/>
            </p:cNvSpPr>
            <p:nvPr/>
          </p:nvSpPr>
          <p:spPr bwMode="auto">
            <a:xfrm>
              <a:off x="351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3" name="Rectangle 1247"/>
            <p:cNvSpPr>
              <a:spLocks noChangeArrowheads="1"/>
            </p:cNvSpPr>
            <p:nvPr/>
          </p:nvSpPr>
          <p:spPr bwMode="auto">
            <a:xfrm>
              <a:off x="3560"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4" name="Rectangle 1248"/>
            <p:cNvSpPr>
              <a:spLocks noChangeArrowheads="1"/>
            </p:cNvSpPr>
            <p:nvPr/>
          </p:nvSpPr>
          <p:spPr bwMode="auto">
            <a:xfrm>
              <a:off x="360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5" name="Rectangle 1249"/>
            <p:cNvSpPr>
              <a:spLocks noChangeArrowheads="1"/>
            </p:cNvSpPr>
            <p:nvPr/>
          </p:nvSpPr>
          <p:spPr bwMode="auto">
            <a:xfrm>
              <a:off x="365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6" name="Rectangle 1250"/>
            <p:cNvSpPr>
              <a:spLocks noChangeArrowheads="1"/>
            </p:cNvSpPr>
            <p:nvPr/>
          </p:nvSpPr>
          <p:spPr bwMode="auto">
            <a:xfrm>
              <a:off x="370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7" name="Rectangle 1251"/>
            <p:cNvSpPr>
              <a:spLocks noChangeArrowheads="1"/>
            </p:cNvSpPr>
            <p:nvPr/>
          </p:nvSpPr>
          <p:spPr bwMode="auto">
            <a:xfrm>
              <a:off x="3755"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8" name="Rectangle 1252"/>
            <p:cNvSpPr>
              <a:spLocks noChangeArrowheads="1"/>
            </p:cNvSpPr>
            <p:nvPr/>
          </p:nvSpPr>
          <p:spPr bwMode="auto">
            <a:xfrm>
              <a:off x="3804"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89" name="Rectangle 1253"/>
            <p:cNvSpPr>
              <a:spLocks noChangeArrowheads="1"/>
            </p:cNvSpPr>
            <p:nvPr/>
          </p:nvSpPr>
          <p:spPr bwMode="auto">
            <a:xfrm>
              <a:off x="3853"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0" name="Rectangle 1254"/>
            <p:cNvSpPr>
              <a:spLocks noChangeArrowheads="1"/>
            </p:cNvSpPr>
            <p:nvPr/>
          </p:nvSpPr>
          <p:spPr bwMode="auto">
            <a:xfrm>
              <a:off x="390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1" name="Rectangle 1255"/>
            <p:cNvSpPr>
              <a:spLocks noChangeArrowheads="1"/>
            </p:cNvSpPr>
            <p:nvPr/>
          </p:nvSpPr>
          <p:spPr bwMode="auto">
            <a:xfrm>
              <a:off x="395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2" name="Rectangle 1256"/>
            <p:cNvSpPr>
              <a:spLocks noChangeArrowheads="1"/>
            </p:cNvSpPr>
            <p:nvPr/>
          </p:nvSpPr>
          <p:spPr bwMode="auto">
            <a:xfrm>
              <a:off x="3999"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3" name="Rectangle 1257"/>
            <p:cNvSpPr>
              <a:spLocks noChangeArrowheads="1"/>
            </p:cNvSpPr>
            <p:nvPr/>
          </p:nvSpPr>
          <p:spPr bwMode="auto">
            <a:xfrm>
              <a:off x="4048"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4" name="Rectangle 1258"/>
            <p:cNvSpPr>
              <a:spLocks noChangeArrowheads="1"/>
            </p:cNvSpPr>
            <p:nvPr/>
          </p:nvSpPr>
          <p:spPr bwMode="auto">
            <a:xfrm>
              <a:off x="4097"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5" name="Rectangle 1259"/>
            <p:cNvSpPr>
              <a:spLocks noChangeArrowheads="1"/>
            </p:cNvSpPr>
            <p:nvPr/>
          </p:nvSpPr>
          <p:spPr bwMode="auto">
            <a:xfrm>
              <a:off x="414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6" name="Rectangle 1260"/>
            <p:cNvSpPr>
              <a:spLocks noChangeArrowheads="1"/>
            </p:cNvSpPr>
            <p:nvPr/>
          </p:nvSpPr>
          <p:spPr bwMode="auto">
            <a:xfrm>
              <a:off x="4195"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7" name="Rectangle 1261"/>
            <p:cNvSpPr>
              <a:spLocks noChangeArrowheads="1"/>
            </p:cNvSpPr>
            <p:nvPr/>
          </p:nvSpPr>
          <p:spPr bwMode="auto">
            <a:xfrm>
              <a:off x="4243"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8" name="Rectangle 1262"/>
            <p:cNvSpPr>
              <a:spLocks noChangeArrowheads="1"/>
            </p:cNvSpPr>
            <p:nvPr/>
          </p:nvSpPr>
          <p:spPr bwMode="auto">
            <a:xfrm>
              <a:off x="4292"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599" name="Rectangle 1263"/>
            <p:cNvSpPr>
              <a:spLocks noChangeArrowheads="1"/>
            </p:cNvSpPr>
            <p:nvPr/>
          </p:nvSpPr>
          <p:spPr bwMode="auto">
            <a:xfrm>
              <a:off x="4341"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0" name="Rectangle 1264"/>
            <p:cNvSpPr>
              <a:spLocks noChangeArrowheads="1"/>
            </p:cNvSpPr>
            <p:nvPr/>
          </p:nvSpPr>
          <p:spPr bwMode="auto">
            <a:xfrm>
              <a:off x="4390"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1" name="Rectangle 1265"/>
            <p:cNvSpPr>
              <a:spLocks noChangeArrowheads="1"/>
            </p:cNvSpPr>
            <p:nvPr/>
          </p:nvSpPr>
          <p:spPr bwMode="auto">
            <a:xfrm>
              <a:off x="4439"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2" name="Rectangle 1266"/>
            <p:cNvSpPr>
              <a:spLocks noChangeArrowheads="1"/>
            </p:cNvSpPr>
            <p:nvPr/>
          </p:nvSpPr>
          <p:spPr bwMode="auto">
            <a:xfrm>
              <a:off x="4487" y="2299"/>
              <a:ext cx="17"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3" name="Rectangle 1267"/>
            <p:cNvSpPr>
              <a:spLocks noChangeArrowheads="1"/>
            </p:cNvSpPr>
            <p:nvPr/>
          </p:nvSpPr>
          <p:spPr bwMode="auto">
            <a:xfrm>
              <a:off x="4536" y="2299"/>
              <a:ext cx="16" cy="9"/>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4" name="Rectangle 1268"/>
            <p:cNvSpPr>
              <a:spLocks noChangeArrowheads="1"/>
            </p:cNvSpPr>
            <p:nvPr/>
          </p:nvSpPr>
          <p:spPr bwMode="auto">
            <a:xfrm>
              <a:off x="68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5" name="Rectangle 1269"/>
            <p:cNvSpPr>
              <a:spLocks noChangeArrowheads="1"/>
            </p:cNvSpPr>
            <p:nvPr/>
          </p:nvSpPr>
          <p:spPr bwMode="auto">
            <a:xfrm>
              <a:off x="730"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6" name="Rectangle 1270"/>
            <p:cNvSpPr>
              <a:spLocks noChangeArrowheads="1"/>
            </p:cNvSpPr>
            <p:nvPr/>
          </p:nvSpPr>
          <p:spPr bwMode="auto">
            <a:xfrm>
              <a:off x="77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7" name="Rectangle 1271"/>
            <p:cNvSpPr>
              <a:spLocks noChangeArrowheads="1"/>
            </p:cNvSpPr>
            <p:nvPr/>
          </p:nvSpPr>
          <p:spPr bwMode="auto">
            <a:xfrm>
              <a:off x="82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8" name="Rectangle 1272"/>
            <p:cNvSpPr>
              <a:spLocks noChangeArrowheads="1"/>
            </p:cNvSpPr>
            <p:nvPr/>
          </p:nvSpPr>
          <p:spPr bwMode="auto">
            <a:xfrm>
              <a:off x="87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09" name="Rectangle 1273"/>
            <p:cNvSpPr>
              <a:spLocks noChangeArrowheads="1"/>
            </p:cNvSpPr>
            <p:nvPr/>
          </p:nvSpPr>
          <p:spPr bwMode="auto">
            <a:xfrm>
              <a:off x="92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0" name="Rectangle 1274"/>
            <p:cNvSpPr>
              <a:spLocks noChangeArrowheads="1"/>
            </p:cNvSpPr>
            <p:nvPr/>
          </p:nvSpPr>
          <p:spPr bwMode="auto">
            <a:xfrm>
              <a:off x="974"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1" name="Rectangle 1275"/>
            <p:cNvSpPr>
              <a:spLocks noChangeArrowheads="1"/>
            </p:cNvSpPr>
            <p:nvPr/>
          </p:nvSpPr>
          <p:spPr bwMode="auto">
            <a:xfrm>
              <a:off x="1023"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2" name="Rectangle 1276"/>
            <p:cNvSpPr>
              <a:spLocks noChangeArrowheads="1"/>
            </p:cNvSpPr>
            <p:nvPr/>
          </p:nvSpPr>
          <p:spPr bwMode="auto">
            <a:xfrm>
              <a:off x="107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3" name="Rectangle 1277"/>
            <p:cNvSpPr>
              <a:spLocks noChangeArrowheads="1"/>
            </p:cNvSpPr>
            <p:nvPr/>
          </p:nvSpPr>
          <p:spPr bwMode="auto">
            <a:xfrm>
              <a:off x="112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4" name="Rectangle 1278"/>
            <p:cNvSpPr>
              <a:spLocks noChangeArrowheads="1"/>
            </p:cNvSpPr>
            <p:nvPr/>
          </p:nvSpPr>
          <p:spPr bwMode="auto">
            <a:xfrm>
              <a:off x="1169"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5" name="Rectangle 1279"/>
            <p:cNvSpPr>
              <a:spLocks noChangeArrowheads="1"/>
            </p:cNvSpPr>
            <p:nvPr/>
          </p:nvSpPr>
          <p:spPr bwMode="auto">
            <a:xfrm>
              <a:off x="1218"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6" name="Rectangle 1280"/>
            <p:cNvSpPr>
              <a:spLocks noChangeArrowheads="1"/>
            </p:cNvSpPr>
            <p:nvPr/>
          </p:nvSpPr>
          <p:spPr bwMode="auto">
            <a:xfrm>
              <a:off x="126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7" name="Rectangle 1281"/>
            <p:cNvSpPr>
              <a:spLocks noChangeArrowheads="1"/>
            </p:cNvSpPr>
            <p:nvPr/>
          </p:nvSpPr>
          <p:spPr bwMode="auto">
            <a:xfrm>
              <a:off x="131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8" name="Rectangle 1282"/>
            <p:cNvSpPr>
              <a:spLocks noChangeArrowheads="1"/>
            </p:cNvSpPr>
            <p:nvPr/>
          </p:nvSpPr>
          <p:spPr bwMode="auto">
            <a:xfrm>
              <a:off x="1365"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19" name="Rectangle 1283"/>
            <p:cNvSpPr>
              <a:spLocks noChangeArrowheads="1"/>
            </p:cNvSpPr>
            <p:nvPr/>
          </p:nvSpPr>
          <p:spPr bwMode="auto">
            <a:xfrm>
              <a:off x="1413"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0" name="Rectangle 1284"/>
            <p:cNvSpPr>
              <a:spLocks noChangeArrowheads="1"/>
            </p:cNvSpPr>
            <p:nvPr/>
          </p:nvSpPr>
          <p:spPr bwMode="auto">
            <a:xfrm>
              <a:off x="146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1" name="Rectangle 1285"/>
            <p:cNvSpPr>
              <a:spLocks noChangeArrowheads="1"/>
            </p:cNvSpPr>
            <p:nvPr/>
          </p:nvSpPr>
          <p:spPr bwMode="auto">
            <a:xfrm>
              <a:off x="151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2" name="Rectangle 1286"/>
            <p:cNvSpPr>
              <a:spLocks noChangeArrowheads="1"/>
            </p:cNvSpPr>
            <p:nvPr/>
          </p:nvSpPr>
          <p:spPr bwMode="auto">
            <a:xfrm>
              <a:off x="1560"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3" name="Rectangle 1287"/>
            <p:cNvSpPr>
              <a:spLocks noChangeArrowheads="1"/>
            </p:cNvSpPr>
            <p:nvPr/>
          </p:nvSpPr>
          <p:spPr bwMode="auto">
            <a:xfrm>
              <a:off x="160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4" name="Rectangle 1288"/>
            <p:cNvSpPr>
              <a:spLocks noChangeArrowheads="1"/>
            </p:cNvSpPr>
            <p:nvPr/>
          </p:nvSpPr>
          <p:spPr bwMode="auto">
            <a:xfrm>
              <a:off x="1657"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5" name="Rectangle 1289"/>
            <p:cNvSpPr>
              <a:spLocks noChangeArrowheads="1"/>
            </p:cNvSpPr>
            <p:nvPr/>
          </p:nvSpPr>
          <p:spPr bwMode="auto">
            <a:xfrm>
              <a:off x="170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6" name="Rectangle 1290"/>
            <p:cNvSpPr>
              <a:spLocks noChangeArrowheads="1"/>
            </p:cNvSpPr>
            <p:nvPr/>
          </p:nvSpPr>
          <p:spPr bwMode="auto">
            <a:xfrm>
              <a:off x="1755"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7" name="Rectangle 1291"/>
            <p:cNvSpPr>
              <a:spLocks noChangeArrowheads="1"/>
            </p:cNvSpPr>
            <p:nvPr/>
          </p:nvSpPr>
          <p:spPr bwMode="auto">
            <a:xfrm>
              <a:off x="1804"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8" name="Rectangle 1292"/>
            <p:cNvSpPr>
              <a:spLocks noChangeArrowheads="1"/>
            </p:cNvSpPr>
            <p:nvPr/>
          </p:nvSpPr>
          <p:spPr bwMode="auto">
            <a:xfrm>
              <a:off x="1853"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29" name="Rectangle 1293"/>
            <p:cNvSpPr>
              <a:spLocks noChangeArrowheads="1"/>
            </p:cNvSpPr>
            <p:nvPr/>
          </p:nvSpPr>
          <p:spPr bwMode="auto">
            <a:xfrm>
              <a:off x="1901"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0" name="Rectangle 1294"/>
            <p:cNvSpPr>
              <a:spLocks noChangeArrowheads="1"/>
            </p:cNvSpPr>
            <p:nvPr/>
          </p:nvSpPr>
          <p:spPr bwMode="auto">
            <a:xfrm>
              <a:off x="1950"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1" name="Rectangle 1295"/>
            <p:cNvSpPr>
              <a:spLocks noChangeArrowheads="1"/>
            </p:cNvSpPr>
            <p:nvPr/>
          </p:nvSpPr>
          <p:spPr bwMode="auto">
            <a:xfrm>
              <a:off x="199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2" name="Rectangle 1296"/>
            <p:cNvSpPr>
              <a:spLocks noChangeArrowheads="1"/>
            </p:cNvSpPr>
            <p:nvPr/>
          </p:nvSpPr>
          <p:spPr bwMode="auto">
            <a:xfrm>
              <a:off x="204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3" name="Rectangle 1297"/>
            <p:cNvSpPr>
              <a:spLocks noChangeArrowheads="1"/>
            </p:cNvSpPr>
            <p:nvPr/>
          </p:nvSpPr>
          <p:spPr bwMode="auto">
            <a:xfrm>
              <a:off x="209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4" name="Rectangle 1298"/>
            <p:cNvSpPr>
              <a:spLocks noChangeArrowheads="1"/>
            </p:cNvSpPr>
            <p:nvPr/>
          </p:nvSpPr>
          <p:spPr bwMode="auto">
            <a:xfrm>
              <a:off x="2145"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5" name="Rectangle 1299"/>
            <p:cNvSpPr>
              <a:spLocks noChangeArrowheads="1"/>
            </p:cNvSpPr>
            <p:nvPr/>
          </p:nvSpPr>
          <p:spPr bwMode="auto">
            <a:xfrm>
              <a:off x="2194"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6" name="Rectangle 1300"/>
            <p:cNvSpPr>
              <a:spLocks noChangeArrowheads="1"/>
            </p:cNvSpPr>
            <p:nvPr/>
          </p:nvSpPr>
          <p:spPr bwMode="auto">
            <a:xfrm>
              <a:off x="2243"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7" name="Rectangle 1301"/>
            <p:cNvSpPr>
              <a:spLocks noChangeArrowheads="1"/>
            </p:cNvSpPr>
            <p:nvPr/>
          </p:nvSpPr>
          <p:spPr bwMode="auto">
            <a:xfrm>
              <a:off x="229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8" name="Rectangle 1302"/>
            <p:cNvSpPr>
              <a:spLocks noChangeArrowheads="1"/>
            </p:cNvSpPr>
            <p:nvPr/>
          </p:nvSpPr>
          <p:spPr bwMode="auto">
            <a:xfrm>
              <a:off x="2340"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39" name="Rectangle 1303"/>
            <p:cNvSpPr>
              <a:spLocks noChangeArrowheads="1"/>
            </p:cNvSpPr>
            <p:nvPr/>
          </p:nvSpPr>
          <p:spPr bwMode="auto">
            <a:xfrm>
              <a:off x="2389"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0" name="Rectangle 1304"/>
            <p:cNvSpPr>
              <a:spLocks noChangeArrowheads="1"/>
            </p:cNvSpPr>
            <p:nvPr/>
          </p:nvSpPr>
          <p:spPr bwMode="auto">
            <a:xfrm>
              <a:off x="243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1" name="Rectangle 1305"/>
            <p:cNvSpPr>
              <a:spLocks noChangeArrowheads="1"/>
            </p:cNvSpPr>
            <p:nvPr/>
          </p:nvSpPr>
          <p:spPr bwMode="auto">
            <a:xfrm>
              <a:off x="248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2" name="Rectangle 1306"/>
            <p:cNvSpPr>
              <a:spLocks noChangeArrowheads="1"/>
            </p:cNvSpPr>
            <p:nvPr/>
          </p:nvSpPr>
          <p:spPr bwMode="auto">
            <a:xfrm>
              <a:off x="253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3" name="Rectangle 1307"/>
            <p:cNvSpPr>
              <a:spLocks noChangeArrowheads="1"/>
            </p:cNvSpPr>
            <p:nvPr/>
          </p:nvSpPr>
          <p:spPr bwMode="auto">
            <a:xfrm>
              <a:off x="2584"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4" name="Rectangle 1308"/>
            <p:cNvSpPr>
              <a:spLocks noChangeArrowheads="1"/>
            </p:cNvSpPr>
            <p:nvPr/>
          </p:nvSpPr>
          <p:spPr bwMode="auto">
            <a:xfrm>
              <a:off x="2633"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5" name="Rectangle 1309"/>
            <p:cNvSpPr>
              <a:spLocks noChangeArrowheads="1"/>
            </p:cNvSpPr>
            <p:nvPr/>
          </p:nvSpPr>
          <p:spPr bwMode="auto">
            <a:xfrm>
              <a:off x="268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6" name="Rectangle 1310"/>
            <p:cNvSpPr>
              <a:spLocks noChangeArrowheads="1"/>
            </p:cNvSpPr>
            <p:nvPr/>
          </p:nvSpPr>
          <p:spPr bwMode="auto">
            <a:xfrm>
              <a:off x="273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7" name="Rectangle 1311"/>
            <p:cNvSpPr>
              <a:spLocks noChangeArrowheads="1"/>
            </p:cNvSpPr>
            <p:nvPr/>
          </p:nvSpPr>
          <p:spPr bwMode="auto">
            <a:xfrm>
              <a:off x="2780"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8" name="Rectangle 1312"/>
            <p:cNvSpPr>
              <a:spLocks noChangeArrowheads="1"/>
            </p:cNvSpPr>
            <p:nvPr/>
          </p:nvSpPr>
          <p:spPr bwMode="auto">
            <a:xfrm>
              <a:off x="2828"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49" name="Rectangle 1313"/>
            <p:cNvSpPr>
              <a:spLocks noChangeArrowheads="1"/>
            </p:cNvSpPr>
            <p:nvPr/>
          </p:nvSpPr>
          <p:spPr bwMode="auto">
            <a:xfrm>
              <a:off x="287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0" name="Rectangle 1314"/>
            <p:cNvSpPr>
              <a:spLocks noChangeArrowheads="1"/>
            </p:cNvSpPr>
            <p:nvPr/>
          </p:nvSpPr>
          <p:spPr bwMode="auto">
            <a:xfrm>
              <a:off x="292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1" name="Rectangle 1315"/>
            <p:cNvSpPr>
              <a:spLocks noChangeArrowheads="1"/>
            </p:cNvSpPr>
            <p:nvPr/>
          </p:nvSpPr>
          <p:spPr bwMode="auto">
            <a:xfrm>
              <a:off x="2975"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2" name="Rectangle 1316"/>
            <p:cNvSpPr>
              <a:spLocks noChangeArrowheads="1"/>
            </p:cNvSpPr>
            <p:nvPr/>
          </p:nvSpPr>
          <p:spPr bwMode="auto">
            <a:xfrm>
              <a:off x="3024"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3" name="Rectangle 1317"/>
            <p:cNvSpPr>
              <a:spLocks noChangeArrowheads="1"/>
            </p:cNvSpPr>
            <p:nvPr/>
          </p:nvSpPr>
          <p:spPr bwMode="auto">
            <a:xfrm>
              <a:off x="3072"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4" name="Rectangle 1318"/>
            <p:cNvSpPr>
              <a:spLocks noChangeArrowheads="1"/>
            </p:cNvSpPr>
            <p:nvPr/>
          </p:nvSpPr>
          <p:spPr bwMode="auto">
            <a:xfrm>
              <a:off x="312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5" name="Rectangle 1319"/>
            <p:cNvSpPr>
              <a:spLocks noChangeArrowheads="1"/>
            </p:cNvSpPr>
            <p:nvPr/>
          </p:nvSpPr>
          <p:spPr bwMode="auto">
            <a:xfrm>
              <a:off x="3170"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6" name="Rectangle 1320"/>
            <p:cNvSpPr>
              <a:spLocks noChangeArrowheads="1"/>
            </p:cNvSpPr>
            <p:nvPr/>
          </p:nvSpPr>
          <p:spPr bwMode="auto">
            <a:xfrm>
              <a:off x="321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7" name="Rectangle 1321"/>
            <p:cNvSpPr>
              <a:spLocks noChangeArrowheads="1"/>
            </p:cNvSpPr>
            <p:nvPr/>
          </p:nvSpPr>
          <p:spPr bwMode="auto">
            <a:xfrm>
              <a:off x="326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8" name="Rectangle 1322"/>
            <p:cNvSpPr>
              <a:spLocks noChangeArrowheads="1"/>
            </p:cNvSpPr>
            <p:nvPr/>
          </p:nvSpPr>
          <p:spPr bwMode="auto">
            <a:xfrm>
              <a:off x="3316"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59" name="Rectangle 1323"/>
            <p:cNvSpPr>
              <a:spLocks noChangeArrowheads="1"/>
            </p:cNvSpPr>
            <p:nvPr/>
          </p:nvSpPr>
          <p:spPr bwMode="auto">
            <a:xfrm>
              <a:off x="3365"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0" name="Rectangle 1324"/>
            <p:cNvSpPr>
              <a:spLocks noChangeArrowheads="1"/>
            </p:cNvSpPr>
            <p:nvPr/>
          </p:nvSpPr>
          <p:spPr bwMode="auto">
            <a:xfrm>
              <a:off x="3414"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1" name="Rectangle 1325"/>
            <p:cNvSpPr>
              <a:spLocks noChangeArrowheads="1"/>
            </p:cNvSpPr>
            <p:nvPr/>
          </p:nvSpPr>
          <p:spPr bwMode="auto">
            <a:xfrm>
              <a:off x="3463"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2" name="Rectangle 1326"/>
            <p:cNvSpPr>
              <a:spLocks noChangeArrowheads="1"/>
            </p:cNvSpPr>
            <p:nvPr/>
          </p:nvSpPr>
          <p:spPr bwMode="auto">
            <a:xfrm>
              <a:off x="351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3" name="Rectangle 1327"/>
            <p:cNvSpPr>
              <a:spLocks noChangeArrowheads="1"/>
            </p:cNvSpPr>
            <p:nvPr/>
          </p:nvSpPr>
          <p:spPr bwMode="auto">
            <a:xfrm>
              <a:off x="3560"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4" name="Rectangle 1328"/>
            <p:cNvSpPr>
              <a:spLocks noChangeArrowheads="1"/>
            </p:cNvSpPr>
            <p:nvPr/>
          </p:nvSpPr>
          <p:spPr bwMode="auto">
            <a:xfrm>
              <a:off x="360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5" name="Rectangle 1329"/>
            <p:cNvSpPr>
              <a:spLocks noChangeArrowheads="1"/>
            </p:cNvSpPr>
            <p:nvPr/>
          </p:nvSpPr>
          <p:spPr bwMode="auto">
            <a:xfrm>
              <a:off x="365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6" name="Rectangle 1330"/>
            <p:cNvSpPr>
              <a:spLocks noChangeArrowheads="1"/>
            </p:cNvSpPr>
            <p:nvPr/>
          </p:nvSpPr>
          <p:spPr bwMode="auto">
            <a:xfrm>
              <a:off x="370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7" name="Rectangle 1331"/>
            <p:cNvSpPr>
              <a:spLocks noChangeArrowheads="1"/>
            </p:cNvSpPr>
            <p:nvPr/>
          </p:nvSpPr>
          <p:spPr bwMode="auto">
            <a:xfrm>
              <a:off x="3755"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8" name="Rectangle 1332"/>
            <p:cNvSpPr>
              <a:spLocks noChangeArrowheads="1"/>
            </p:cNvSpPr>
            <p:nvPr/>
          </p:nvSpPr>
          <p:spPr bwMode="auto">
            <a:xfrm>
              <a:off x="3804"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69" name="Rectangle 1333"/>
            <p:cNvSpPr>
              <a:spLocks noChangeArrowheads="1"/>
            </p:cNvSpPr>
            <p:nvPr/>
          </p:nvSpPr>
          <p:spPr bwMode="auto">
            <a:xfrm>
              <a:off x="3853"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0" name="Rectangle 1334"/>
            <p:cNvSpPr>
              <a:spLocks noChangeArrowheads="1"/>
            </p:cNvSpPr>
            <p:nvPr/>
          </p:nvSpPr>
          <p:spPr bwMode="auto">
            <a:xfrm>
              <a:off x="390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1" name="Rectangle 1335"/>
            <p:cNvSpPr>
              <a:spLocks noChangeArrowheads="1"/>
            </p:cNvSpPr>
            <p:nvPr/>
          </p:nvSpPr>
          <p:spPr bwMode="auto">
            <a:xfrm>
              <a:off x="395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2" name="Rectangle 1336"/>
            <p:cNvSpPr>
              <a:spLocks noChangeArrowheads="1"/>
            </p:cNvSpPr>
            <p:nvPr/>
          </p:nvSpPr>
          <p:spPr bwMode="auto">
            <a:xfrm>
              <a:off x="3999"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3" name="Rectangle 1337"/>
            <p:cNvSpPr>
              <a:spLocks noChangeArrowheads="1"/>
            </p:cNvSpPr>
            <p:nvPr/>
          </p:nvSpPr>
          <p:spPr bwMode="auto">
            <a:xfrm>
              <a:off x="4048"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4" name="Rectangle 1338"/>
            <p:cNvSpPr>
              <a:spLocks noChangeArrowheads="1"/>
            </p:cNvSpPr>
            <p:nvPr/>
          </p:nvSpPr>
          <p:spPr bwMode="auto">
            <a:xfrm>
              <a:off x="4097"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5" name="Rectangle 1339"/>
            <p:cNvSpPr>
              <a:spLocks noChangeArrowheads="1"/>
            </p:cNvSpPr>
            <p:nvPr/>
          </p:nvSpPr>
          <p:spPr bwMode="auto">
            <a:xfrm>
              <a:off x="414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6" name="Rectangle 1340"/>
            <p:cNvSpPr>
              <a:spLocks noChangeArrowheads="1"/>
            </p:cNvSpPr>
            <p:nvPr/>
          </p:nvSpPr>
          <p:spPr bwMode="auto">
            <a:xfrm>
              <a:off x="4195"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7" name="Rectangle 1341"/>
            <p:cNvSpPr>
              <a:spLocks noChangeArrowheads="1"/>
            </p:cNvSpPr>
            <p:nvPr/>
          </p:nvSpPr>
          <p:spPr bwMode="auto">
            <a:xfrm>
              <a:off x="4243"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8" name="Rectangle 1342"/>
            <p:cNvSpPr>
              <a:spLocks noChangeArrowheads="1"/>
            </p:cNvSpPr>
            <p:nvPr/>
          </p:nvSpPr>
          <p:spPr bwMode="auto">
            <a:xfrm>
              <a:off x="4292"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79" name="Rectangle 1343"/>
            <p:cNvSpPr>
              <a:spLocks noChangeArrowheads="1"/>
            </p:cNvSpPr>
            <p:nvPr/>
          </p:nvSpPr>
          <p:spPr bwMode="auto">
            <a:xfrm>
              <a:off x="4341"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0" name="Rectangle 1344"/>
            <p:cNvSpPr>
              <a:spLocks noChangeArrowheads="1"/>
            </p:cNvSpPr>
            <p:nvPr/>
          </p:nvSpPr>
          <p:spPr bwMode="auto">
            <a:xfrm>
              <a:off x="4390"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1" name="Rectangle 1345"/>
            <p:cNvSpPr>
              <a:spLocks noChangeArrowheads="1"/>
            </p:cNvSpPr>
            <p:nvPr/>
          </p:nvSpPr>
          <p:spPr bwMode="auto">
            <a:xfrm>
              <a:off x="4439"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2" name="Rectangle 1346"/>
            <p:cNvSpPr>
              <a:spLocks noChangeArrowheads="1"/>
            </p:cNvSpPr>
            <p:nvPr/>
          </p:nvSpPr>
          <p:spPr bwMode="auto">
            <a:xfrm>
              <a:off x="4487" y="1974"/>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683" name="Rectangle 1347"/>
            <p:cNvSpPr>
              <a:spLocks noChangeArrowheads="1"/>
            </p:cNvSpPr>
            <p:nvPr/>
          </p:nvSpPr>
          <p:spPr bwMode="auto">
            <a:xfrm>
              <a:off x="4536" y="1974"/>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grpSp>
      <p:grpSp>
        <p:nvGrpSpPr>
          <p:cNvPr id="93192" name="Group 1549"/>
          <p:cNvGrpSpPr>
            <a:grpSpLocks/>
          </p:cNvGrpSpPr>
          <p:nvPr/>
        </p:nvGrpSpPr>
        <p:grpSpPr bwMode="auto">
          <a:xfrm>
            <a:off x="1082677" y="1611337"/>
            <a:ext cx="6143625" cy="1031875"/>
            <a:chOff x="682" y="1015"/>
            <a:chExt cx="3870" cy="650"/>
          </a:xfrm>
        </p:grpSpPr>
        <p:sp>
          <p:nvSpPr>
            <p:cNvPr id="93284" name="Rectangle 1349"/>
            <p:cNvSpPr>
              <a:spLocks noChangeArrowheads="1"/>
            </p:cNvSpPr>
            <p:nvPr/>
          </p:nvSpPr>
          <p:spPr bwMode="auto">
            <a:xfrm>
              <a:off x="68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5" name="Rectangle 1350"/>
            <p:cNvSpPr>
              <a:spLocks noChangeArrowheads="1"/>
            </p:cNvSpPr>
            <p:nvPr/>
          </p:nvSpPr>
          <p:spPr bwMode="auto">
            <a:xfrm>
              <a:off x="730"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6" name="Rectangle 1351"/>
            <p:cNvSpPr>
              <a:spLocks noChangeArrowheads="1"/>
            </p:cNvSpPr>
            <p:nvPr/>
          </p:nvSpPr>
          <p:spPr bwMode="auto">
            <a:xfrm>
              <a:off x="77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7" name="Rectangle 1352"/>
            <p:cNvSpPr>
              <a:spLocks noChangeArrowheads="1"/>
            </p:cNvSpPr>
            <p:nvPr/>
          </p:nvSpPr>
          <p:spPr bwMode="auto">
            <a:xfrm>
              <a:off x="82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8" name="Rectangle 1353"/>
            <p:cNvSpPr>
              <a:spLocks noChangeArrowheads="1"/>
            </p:cNvSpPr>
            <p:nvPr/>
          </p:nvSpPr>
          <p:spPr bwMode="auto">
            <a:xfrm>
              <a:off x="87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9" name="Rectangle 1354"/>
            <p:cNvSpPr>
              <a:spLocks noChangeArrowheads="1"/>
            </p:cNvSpPr>
            <p:nvPr/>
          </p:nvSpPr>
          <p:spPr bwMode="auto">
            <a:xfrm>
              <a:off x="92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0" name="Rectangle 1355"/>
            <p:cNvSpPr>
              <a:spLocks noChangeArrowheads="1"/>
            </p:cNvSpPr>
            <p:nvPr/>
          </p:nvSpPr>
          <p:spPr bwMode="auto">
            <a:xfrm>
              <a:off x="974"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1" name="Rectangle 1356"/>
            <p:cNvSpPr>
              <a:spLocks noChangeArrowheads="1"/>
            </p:cNvSpPr>
            <p:nvPr/>
          </p:nvSpPr>
          <p:spPr bwMode="auto">
            <a:xfrm>
              <a:off x="1023"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2" name="Rectangle 1357"/>
            <p:cNvSpPr>
              <a:spLocks noChangeArrowheads="1"/>
            </p:cNvSpPr>
            <p:nvPr/>
          </p:nvSpPr>
          <p:spPr bwMode="auto">
            <a:xfrm>
              <a:off x="107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3" name="Rectangle 1358"/>
            <p:cNvSpPr>
              <a:spLocks noChangeArrowheads="1"/>
            </p:cNvSpPr>
            <p:nvPr/>
          </p:nvSpPr>
          <p:spPr bwMode="auto">
            <a:xfrm>
              <a:off x="112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4" name="Rectangle 1359"/>
            <p:cNvSpPr>
              <a:spLocks noChangeArrowheads="1"/>
            </p:cNvSpPr>
            <p:nvPr/>
          </p:nvSpPr>
          <p:spPr bwMode="auto">
            <a:xfrm>
              <a:off x="1169"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5" name="Rectangle 1360"/>
            <p:cNvSpPr>
              <a:spLocks noChangeArrowheads="1"/>
            </p:cNvSpPr>
            <p:nvPr/>
          </p:nvSpPr>
          <p:spPr bwMode="auto">
            <a:xfrm>
              <a:off x="1218"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6" name="Rectangle 1361"/>
            <p:cNvSpPr>
              <a:spLocks noChangeArrowheads="1"/>
            </p:cNvSpPr>
            <p:nvPr/>
          </p:nvSpPr>
          <p:spPr bwMode="auto">
            <a:xfrm>
              <a:off x="126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7" name="Rectangle 1362"/>
            <p:cNvSpPr>
              <a:spLocks noChangeArrowheads="1"/>
            </p:cNvSpPr>
            <p:nvPr/>
          </p:nvSpPr>
          <p:spPr bwMode="auto">
            <a:xfrm>
              <a:off x="131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8" name="Rectangle 1363"/>
            <p:cNvSpPr>
              <a:spLocks noChangeArrowheads="1"/>
            </p:cNvSpPr>
            <p:nvPr/>
          </p:nvSpPr>
          <p:spPr bwMode="auto">
            <a:xfrm>
              <a:off x="1365"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99" name="Rectangle 1364"/>
            <p:cNvSpPr>
              <a:spLocks noChangeArrowheads="1"/>
            </p:cNvSpPr>
            <p:nvPr/>
          </p:nvSpPr>
          <p:spPr bwMode="auto">
            <a:xfrm>
              <a:off x="1413"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0" name="Rectangle 1365"/>
            <p:cNvSpPr>
              <a:spLocks noChangeArrowheads="1"/>
            </p:cNvSpPr>
            <p:nvPr/>
          </p:nvSpPr>
          <p:spPr bwMode="auto">
            <a:xfrm>
              <a:off x="146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1" name="Rectangle 1366"/>
            <p:cNvSpPr>
              <a:spLocks noChangeArrowheads="1"/>
            </p:cNvSpPr>
            <p:nvPr/>
          </p:nvSpPr>
          <p:spPr bwMode="auto">
            <a:xfrm>
              <a:off x="151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2" name="Rectangle 1367"/>
            <p:cNvSpPr>
              <a:spLocks noChangeArrowheads="1"/>
            </p:cNvSpPr>
            <p:nvPr/>
          </p:nvSpPr>
          <p:spPr bwMode="auto">
            <a:xfrm>
              <a:off x="1560"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3" name="Rectangle 1368"/>
            <p:cNvSpPr>
              <a:spLocks noChangeArrowheads="1"/>
            </p:cNvSpPr>
            <p:nvPr/>
          </p:nvSpPr>
          <p:spPr bwMode="auto">
            <a:xfrm>
              <a:off x="160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4" name="Rectangle 1369"/>
            <p:cNvSpPr>
              <a:spLocks noChangeArrowheads="1"/>
            </p:cNvSpPr>
            <p:nvPr/>
          </p:nvSpPr>
          <p:spPr bwMode="auto">
            <a:xfrm>
              <a:off x="1657"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5" name="Rectangle 1370"/>
            <p:cNvSpPr>
              <a:spLocks noChangeArrowheads="1"/>
            </p:cNvSpPr>
            <p:nvPr/>
          </p:nvSpPr>
          <p:spPr bwMode="auto">
            <a:xfrm>
              <a:off x="170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6" name="Rectangle 1371"/>
            <p:cNvSpPr>
              <a:spLocks noChangeArrowheads="1"/>
            </p:cNvSpPr>
            <p:nvPr/>
          </p:nvSpPr>
          <p:spPr bwMode="auto">
            <a:xfrm>
              <a:off x="1755"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7" name="Rectangle 1372"/>
            <p:cNvSpPr>
              <a:spLocks noChangeArrowheads="1"/>
            </p:cNvSpPr>
            <p:nvPr/>
          </p:nvSpPr>
          <p:spPr bwMode="auto">
            <a:xfrm>
              <a:off x="1804"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8" name="Rectangle 1373"/>
            <p:cNvSpPr>
              <a:spLocks noChangeArrowheads="1"/>
            </p:cNvSpPr>
            <p:nvPr/>
          </p:nvSpPr>
          <p:spPr bwMode="auto">
            <a:xfrm>
              <a:off x="1853"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09" name="Rectangle 1374"/>
            <p:cNvSpPr>
              <a:spLocks noChangeArrowheads="1"/>
            </p:cNvSpPr>
            <p:nvPr/>
          </p:nvSpPr>
          <p:spPr bwMode="auto">
            <a:xfrm>
              <a:off x="1901"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0" name="Rectangle 1375"/>
            <p:cNvSpPr>
              <a:spLocks noChangeArrowheads="1"/>
            </p:cNvSpPr>
            <p:nvPr/>
          </p:nvSpPr>
          <p:spPr bwMode="auto">
            <a:xfrm>
              <a:off x="1950"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1" name="Rectangle 1376"/>
            <p:cNvSpPr>
              <a:spLocks noChangeArrowheads="1"/>
            </p:cNvSpPr>
            <p:nvPr/>
          </p:nvSpPr>
          <p:spPr bwMode="auto">
            <a:xfrm>
              <a:off x="199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2" name="Rectangle 1377"/>
            <p:cNvSpPr>
              <a:spLocks noChangeArrowheads="1"/>
            </p:cNvSpPr>
            <p:nvPr/>
          </p:nvSpPr>
          <p:spPr bwMode="auto">
            <a:xfrm>
              <a:off x="204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3" name="Rectangle 1378"/>
            <p:cNvSpPr>
              <a:spLocks noChangeArrowheads="1"/>
            </p:cNvSpPr>
            <p:nvPr/>
          </p:nvSpPr>
          <p:spPr bwMode="auto">
            <a:xfrm>
              <a:off x="209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4" name="Rectangle 1379"/>
            <p:cNvSpPr>
              <a:spLocks noChangeArrowheads="1"/>
            </p:cNvSpPr>
            <p:nvPr/>
          </p:nvSpPr>
          <p:spPr bwMode="auto">
            <a:xfrm>
              <a:off x="2145"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5" name="Rectangle 1380"/>
            <p:cNvSpPr>
              <a:spLocks noChangeArrowheads="1"/>
            </p:cNvSpPr>
            <p:nvPr/>
          </p:nvSpPr>
          <p:spPr bwMode="auto">
            <a:xfrm>
              <a:off x="2194"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6" name="Rectangle 1381"/>
            <p:cNvSpPr>
              <a:spLocks noChangeArrowheads="1"/>
            </p:cNvSpPr>
            <p:nvPr/>
          </p:nvSpPr>
          <p:spPr bwMode="auto">
            <a:xfrm>
              <a:off x="2243"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7" name="Rectangle 1382"/>
            <p:cNvSpPr>
              <a:spLocks noChangeArrowheads="1"/>
            </p:cNvSpPr>
            <p:nvPr/>
          </p:nvSpPr>
          <p:spPr bwMode="auto">
            <a:xfrm>
              <a:off x="229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8" name="Rectangle 1383"/>
            <p:cNvSpPr>
              <a:spLocks noChangeArrowheads="1"/>
            </p:cNvSpPr>
            <p:nvPr/>
          </p:nvSpPr>
          <p:spPr bwMode="auto">
            <a:xfrm>
              <a:off x="2340"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19" name="Rectangle 1384"/>
            <p:cNvSpPr>
              <a:spLocks noChangeArrowheads="1"/>
            </p:cNvSpPr>
            <p:nvPr/>
          </p:nvSpPr>
          <p:spPr bwMode="auto">
            <a:xfrm>
              <a:off x="2389"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0" name="Rectangle 1385"/>
            <p:cNvSpPr>
              <a:spLocks noChangeArrowheads="1"/>
            </p:cNvSpPr>
            <p:nvPr/>
          </p:nvSpPr>
          <p:spPr bwMode="auto">
            <a:xfrm>
              <a:off x="243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1" name="Rectangle 1386"/>
            <p:cNvSpPr>
              <a:spLocks noChangeArrowheads="1"/>
            </p:cNvSpPr>
            <p:nvPr/>
          </p:nvSpPr>
          <p:spPr bwMode="auto">
            <a:xfrm>
              <a:off x="248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2" name="Rectangle 1387"/>
            <p:cNvSpPr>
              <a:spLocks noChangeArrowheads="1"/>
            </p:cNvSpPr>
            <p:nvPr/>
          </p:nvSpPr>
          <p:spPr bwMode="auto">
            <a:xfrm>
              <a:off x="253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3" name="Rectangle 1388"/>
            <p:cNvSpPr>
              <a:spLocks noChangeArrowheads="1"/>
            </p:cNvSpPr>
            <p:nvPr/>
          </p:nvSpPr>
          <p:spPr bwMode="auto">
            <a:xfrm>
              <a:off x="2584"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4" name="Rectangle 1389"/>
            <p:cNvSpPr>
              <a:spLocks noChangeArrowheads="1"/>
            </p:cNvSpPr>
            <p:nvPr/>
          </p:nvSpPr>
          <p:spPr bwMode="auto">
            <a:xfrm>
              <a:off x="2633"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5" name="Rectangle 1390"/>
            <p:cNvSpPr>
              <a:spLocks noChangeArrowheads="1"/>
            </p:cNvSpPr>
            <p:nvPr/>
          </p:nvSpPr>
          <p:spPr bwMode="auto">
            <a:xfrm>
              <a:off x="268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6" name="Rectangle 1391"/>
            <p:cNvSpPr>
              <a:spLocks noChangeArrowheads="1"/>
            </p:cNvSpPr>
            <p:nvPr/>
          </p:nvSpPr>
          <p:spPr bwMode="auto">
            <a:xfrm>
              <a:off x="273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7" name="Rectangle 1392"/>
            <p:cNvSpPr>
              <a:spLocks noChangeArrowheads="1"/>
            </p:cNvSpPr>
            <p:nvPr/>
          </p:nvSpPr>
          <p:spPr bwMode="auto">
            <a:xfrm>
              <a:off x="2780"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8" name="Rectangle 1393"/>
            <p:cNvSpPr>
              <a:spLocks noChangeArrowheads="1"/>
            </p:cNvSpPr>
            <p:nvPr/>
          </p:nvSpPr>
          <p:spPr bwMode="auto">
            <a:xfrm>
              <a:off x="2828"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29" name="Rectangle 1394"/>
            <p:cNvSpPr>
              <a:spLocks noChangeArrowheads="1"/>
            </p:cNvSpPr>
            <p:nvPr/>
          </p:nvSpPr>
          <p:spPr bwMode="auto">
            <a:xfrm>
              <a:off x="287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0" name="Rectangle 1395"/>
            <p:cNvSpPr>
              <a:spLocks noChangeArrowheads="1"/>
            </p:cNvSpPr>
            <p:nvPr/>
          </p:nvSpPr>
          <p:spPr bwMode="auto">
            <a:xfrm>
              <a:off x="292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1" name="Rectangle 1396"/>
            <p:cNvSpPr>
              <a:spLocks noChangeArrowheads="1"/>
            </p:cNvSpPr>
            <p:nvPr/>
          </p:nvSpPr>
          <p:spPr bwMode="auto">
            <a:xfrm>
              <a:off x="2975"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2" name="Rectangle 1397"/>
            <p:cNvSpPr>
              <a:spLocks noChangeArrowheads="1"/>
            </p:cNvSpPr>
            <p:nvPr/>
          </p:nvSpPr>
          <p:spPr bwMode="auto">
            <a:xfrm>
              <a:off x="3024"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3" name="Rectangle 1398"/>
            <p:cNvSpPr>
              <a:spLocks noChangeArrowheads="1"/>
            </p:cNvSpPr>
            <p:nvPr/>
          </p:nvSpPr>
          <p:spPr bwMode="auto">
            <a:xfrm>
              <a:off x="3072"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4" name="Rectangle 1399"/>
            <p:cNvSpPr>
              <a:spLocks noChangeArrowheads="1"/>
            </p:cNvSpPr>
            <p:nvPr/>
          </p:nvSpPr>
          <p:spPr bwMode="auto">
            <a:xfrm>
              <a:off x="312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5" name="Rectangle 1400"/>
            <p:cNvSpPr>
              <a:spLocks noChangeArrowheads="1"/>
            </p:cNvSpPr>
            <p:nvPr/>
          </p:nvSpPr>
          <p:spPr bwMode="auto">
            <a:xfrm>
              <a:off x="3170"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6" name="Rectangle 1401"/>
            <p:cNvSpPr>
              <a:spLocks noChangeArrowheads="1"/>
            </p:cNvSpPr>
            <p:nvPr/>
          </p:nvSpPr>
          <p:spPr bwMode="auto">
            <a:xfrm>
              <a:off x="321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7" name="Rectangle 1402"/>
            <p:cNvSpPr>
              <a:spLocks noChangeArrowheads="1"/>
            </p:cNvSpPr>
            <p:nvPr/>
          </p:nvSpPr>
          <p:spPr bwMode="auto">
            <a:xfrm>
              <a:off x="326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8" name="Rectangle 1403"/>
            <p:cNvSpPr>
              <a:spLocks noChangeArrowheads="1"/>
            </p:cNvSpPr>
            <p:nvPr/>
          </p:nvSpPr>
          <p:spPr bwMode="auto">
            <a:xfrm>
              <a:off x="3316"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39" name="Rectangle 1404"/>
            <p:cNvSpPr>
              <a:spLocks noChangeArrowheads="1"/>
            </p:cNvSpPr>
            <p:nvPr/>
          </p:nvSpPr>
          <p:spPr bwMode="auto">
            <a:xfrm>
              <a:off x="3365"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0" name="Rectangle 1405"/>
            <p:cNvSpPr>
              <a:spLocks noChangeArrowheads="1"/>
            </p:cNvSpPr>
            <p:nvPr/>
          </p:nvSpPr>
          <p:spPr bwMode="auto">
            <a:xfrm>
              <a:off x="3414"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1" name="Rectangle 1406"/>
            <p:cNvSpPr>
              <a:spLocks noChangeArrowheads="1"/>
            </p:cNvSpPr>
            <p:nvPr/>
          </p:nvSpPr>
          <p:spPr bwMode="auto">
            <a:xfrm>
              <a:off x="3463"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2" name="Rectangle 1407"/>
            <p:cNvSpPr>
              <a:spLocks noChangeArrowheads="1"/>
            </p:cNvSpPr>
            <p:nvPr/>
          </p:nvSpPr>
          <p:spPr bwMode="auto">
            <a:xfrm>
              <a:off x="351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3" name="Rectangle 1408"/>
            <p:cNvSpPr>
              <a:spLocks noChangeArrowheads="1"/>
            </p:cNvSpPr>
            <p:nvPr/>
          </p:nvSpPr>
          <p:spPr bwMode="auto">
            <a:xfrm>
              <a:off x="3560"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4" name="Rectangle 1409"/>
            <p:cNvSpPr>
              <a:spLocks noChangeArrowheads="1"/>
            </p:cNvSpPr>
            <p:nvPr/>
          </p:nvSpPr>
          <p:spPr bwMode="auto">
            <a:xfrm>
              <a:off x="360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5" name="Rectangle 1410"/>
            <p:cNvSpPr>
              <a:spLocks noChangeArrowheads="1"/>
            </p:cNvSpPr>
            <p:nvPr/>
          </p:nvSpPr>
          <p:spPr bwMode="auto">
            <a:xfrm>
              <a:off x="365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6" name="Rectangle 1411"/>
            <p:cNvSpPr>
              <a:spLocks noChangeArrowheads="1"/>
            </p:cNvSpPr>
            <p:nvPr/>
          </p:nvSpPr>
          <p:spPr bwMode="auto">
            <a:xfrm>
              <a:off x="370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7" name="Rectangle 1412"/>
            <p:cNvSpPr>
              <a:spLocks noChangeArrowheads="1"/>
            </p:cNvSpPr>
            <p:nvPr/>
          </p:nvSpPr>
          <p:spPr bwMode="auto">
            <a:xfrm>
              <a:off x="3755"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8" name="Rectangle 1413"/>
            <p:cNvSpPr>
              <a:spLocks noChangeArrowheads="1"/>
            </p:cNvSpPr>
            <p:nvPr/>
          </p:nvSpPr>
          <p:spPr bwMode="auto">
            <a:xfrm>
              <a:off x="3804"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49" name="Rectangle 1414"/>
            <p:cNvSpPr>
              <a:spLocks noChangeArrowheads="1"/>
            </p:cNvSpPr>
            <p:nvPr/>
          </p:nvSpPr>
          <p:spPr bwMode="auto">
            <a:xfrm>
              <a:off x="3853"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0" name="Rectangle 1415"/>
            <p:cNvSpPr>
              <a:spLocks noChangeArrowheads="1"/>
            </p:cNvSpPr>
            <p:nvPr/>
          </p:nvSpPr>
          <p:spPr bwMode="auto">
            <a:xfrm>
              <a:off x="390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1" name="Rectangle 1416"/>
            <p:cNvSpPr>
              <a:spLocks noChangeArrowheads="1"/>
            </p:cNvSpPr>
            <p:nvPr/>
          </p:nvSpPr>
          <p:spPr bwMode="auto">
            <a:xfrm>
              <a:off x="395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2" name="Rectangle 1417"/>
            <p:cNvSpPr>
              <a:spLocks noChangeArrowheads="1"/>
            </p:cNvSpPr>
            <p:nvPr/>
          </p:nvSpPr>
          <p:spPr bwMode="auto">
            <a:xfrm>
              <a:off x="3999"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3" name="Rectangle 1418"/>
            <p:cNvSpPr>
              <a:spLocks noChangeArrowheads="1"/>
            </p:cNvSpPr>
            <p:nvPr/>
          </p:nvSpPr>
          <p:spPr bwMode="auto">
            <a:xfrm>
              <a:off x="4048"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4" name="Rectangle 1419"/>
            <p:cNvSpPr>
              <a:spLocks noChangeArrowheads="1"/>
            </p:cNvSpPr>
            <p:nvPr/>
          </p:nvSpPr>
          <p:spPr bwMode="auto">
            <a:xfrm>
              <a:off x="4097"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5" name="Rectangle 1420"/>
            <p:cNvSpPr>
              <a:spLocks noChangeArrowheads="1"/>
            </p:cNvSpPr>
            <p:nvPr/>
          </p:nvSpPr>
          <p:spPr bwMode="auto">
            <a:xfrm>
              <a:off x="414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6" name="Rectangle 1421"/>
            <p:cNvSpPr>
              <a:spLocks noChangeArrowheads="1"/>
            </p:cNvSpPr>
            <p:nvPr/>
          </p:nvSpPr>
          <p:spPr bwMode="auto">
            <a:xfrm>
              <a:off x="4195"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7" name="Rectangle 1422"/>
            <p:cNvSpPr>
              <a:spLocks noChangeArrowheads="1"/>
            </p:cNvSpPr>
            <p:nvPr/>
          </p:nvSpPr>
          <p:spPr bwMode="auto">
            <a:xfrm>
              <a:off x="4243"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8" name="Rectangle 1423"/>
            <p:cNvSpPr>
              <a:spLocks noChangeArrowheads="1"/>
            </p:cNvSpPr>
            <p:nvPr/>
          </p:nvSpPr>
          <p:spPr bwMode="auto">
            <a:xfrm>
              <a:off x="4292"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59" name="Rectangle 1424"/>
            <p:cNvSpPr>
              <a:spLocks noChangeArrowheads="1"/>
            </p:cNvSpPr>
            <p:nvPr/>
          </p:nvSpPr>
          <p:spPr bwMode="auto">
            <a:xfrm>
              <a:off x="4341"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0" name="Rectangle 1425"/>
            <p:cNvSpPr>
              <a:spLocks noChangeArrowheads="1"/>
            </p:cNvSpPr>
            <p:nvPr/>
          </p:nvSpPr>
          <p:spPr bwMode="auto">
            <a:xfrm>
              <a:off x="4390"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1" name="Rectangle 1426"/>
            <p:cNvSpPr>
              <a:spLocks noChangeArrowheads="1"/>
            </p:cNvSpPr>
            <p:nvPr/>
          </p:nvSpPr>
          <p:spPr bwMode="auto">
            <a:xfrm>
              <a:off x="4439"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2" name="Rectangle 1427"/>
            <p:cNvSpPr>
              <a:spLocks noChangeArrowheads="1"/>
            </p:cNvSpPr>
            <p:nvPr/>
          </p:nvSpPr>
          <p:spPr bwMode="auto">
            <a:xfrm>
              <a:off x="4487" y="1657"/>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3" name="Rectangle 1428"/>
            <p:cNvSpPr>
              <a:spLocks noChangeArrowheads="1"/>
            </p:cNvSpPr>
            <p:nvPr/>
          </p:nvSpPr>
          <p:spPr bwMode="auto">
            <a:xfrm>
              <a:off x="4536" y="1657"/>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4" name="Rectangle 1429"/>
            <p:cNvSpPr>
              <a:spLocks noChangeArrowheads="1"/>
            </p:cNvSpPr>
            <p:nvPr/>
          </p:nvSpPr>
          <p:spPr bwMode="auto">
            <a:xfrm>
              <a:off x="68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5" name="Rectangle 1430"/>
            <p:cNvSpPr>
              <a:spLocks noChangeArrowheads="1"/>
            </p:cNvSpPr>
            <p:nvPr/>
          </p:nvSpPr>
          <p:spPr bwMode="auto">
            <a:xfrm>
              <a:off x="730"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6" name="Rectangle 1431"/>
            <p:cNvSpPr>
              <a:spLocks noChangeArrowheads="1"/>
            </p:cNvSpPr>
            <p:nvPr/>
          </p:nvSpPr>
          <p:spPr bwMode="auto">
            <a:xfrm>
              <a:off x="77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7" name="Rectangle 1432"/>
            <p:cNvSpPr>
              <a:spLocks noChangeArrowheads="1"/>
            </p:cNvSpPr>
            <p:nvPr/>
          </p:nvSpPr>
          <p:spPr bwMode="auto">
            <a:xfrm>
              <a:off x="82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8" name="Rectangle 1433"/>
            <p:cNvSpPr>
              <a:spLocks noChangeArrowheads="1"/>
            </p:cNvSpPr>
            <p:nvPr/>
          </p:nvSpPr>
          <p:spPr bwMode="auto">
            <a:xfrm>
              <a:off x="87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69" name="Rectangle 1434"/>
            <p:cNvSpPr>
              <a:spLocks noChangeArrowheads="1"/>
            </p:cNvSpPr>
            <p:nvPr/>
          </p:nvSpPr>
          <p:spPr bwMode="auto">
            <a:xfrm>
              <a:off x="92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0" name="Rectangle 1435"/>
            <p:cNvSpPr>
              <a:spLocks noChangeArrowheads="1"/>
            </p:cNvSpPr>
            <p:nvPr/>
          </p:nvSpPr>
          <p:spPr bwMode="auto">
            <a:xfrm>
              <a:off x="974"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1" name="Rectangle 1436"/>
            <p:cNvSpPr>
              <a:spLocks noChangeArrowheads="1"/>
            </p:cNvSpPr>
            <p:nvPr/>
          </p:nvSpPr>
          <p:spPr bwMode="auto">
            <a:xfrm>
              <a:off x="1023"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2" name="Rectangle 1437"/>
            <p:cNvSpPr>
              <a:spLocks noChangeArrowheads="1"/>
            </p:cNvSpPr>
            <p:nvPr/>
          </p:nvSpPr>
          <p:spPr bwMode="auto">
            <a:xfrm>
              <a:off x="107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3" name="Rectangle 1438"/>
            <p:cNvSpPr>
              <a:spLocks noChangeArrowheads="1"/>
            </p:cNvSpPr>
            <p:nvPr/>
          </p:nvSpPr>
          <p:spPr bwMode="auto">
            <a:xfrm>
              <a:off x="112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4" name="Rectangle 1439"/>
            <p:cNvSpPr>
              <a:spLocks noChangeArrowheads="1"/>
            </p:cNvSpPr>
            <p:nvPr/>
          </p:nvSpPr>
          <p:spPr bwMode="auto">
            <a:xfrm>
              <a:off x="1169"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5" name="Rectangle 1440"/>
            <p:cNvSpPr>
              <a:spLocks noChangeArrowheads="1"/>
            </p:cNvSpPr>
            <p:nvPr/>
          </p:nvSpPr>
          <p:spPr bwMode="auto">
            <a:xfrm>
              <a:off x="1218"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6" name="Rectangle 1441"/>
            <p:cNvSpPr>
              <a:spLocks noChangeArrowheads="1"/>
            </p:cNvSpPr>
            <p:nvPr/>
          </p:nvSpPr>
          <p:spPr bwMode="auto">
            <a:xfrm>
              <a:off x="126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7" name="Rectangle 1442"/>
            <p:cNvSpPr>
              <a:spLocks noChangeArrowheads="1"/>
            </p:cNvSpPr>
            <p:nvPr/>
          </p:nvSpPr>
          <p:spPr bwMode="auto">
            <a:xfrm>
              <a:off x="131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8" name="Rectangle 1443"/>
            <p:cNvSpPr>
              <a:spLocks noChangeArrowheads="1"/>
            </p:cNvSpPr>
            <p:nvPr/>
          </p:nvSpPr>
          <p:spPr bwMode="auto">
            <a:xfrm>
              <a:off x="1365"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79" name="Rectangle 1444"/>
            <p:cNvSpPr>
              <a:spLocks noChangeArrowheads="1"/>
            </p:cNvSpPr>
            <p:nvPr/>
          </p:nvSpPr>
          <p:spPr bwMode="auto">
            <a:xfrm>
              <a:off x="1413"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0" name="Rectangle 1445"/>
            <p:cNvSpPr>
              <a:spLocks noChangeArrowheads="1"/>
            </p:cNvSpPr>
            <p:nvPr/>
          </p:nvSpPr>
          <p:spPr bwMode="auto">
            <a:xfrm>
              <a:off x="146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1" name="Rectangle 1446"/>
            <p:cNvSpPr>
              <a:spLocks noChangeArrowheads="1"/>
            </p:cNvSpPr>
            <p:nvPr/>
          </p:nvSpPr>
          <p:spPr bwMode="auto">
            <a:xfrm>
              <a:off x="151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2" name="Rectangle 1447"/>
            <p:cNvSpPr>
              <a:spLocks noChangeArrowheads="1"/>
            </p:cNvSpPr>
            <p:nvPr/>
          </p:nvSpPr>
          <p:spPr bwMode="auto">
            <a:xfrm>
              <a:off x="1560"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3" name="Rectangle 1448"/>
            <p:cNvSpPr>
              <a:spLocks noChangeArrowheads="1"/>
            </p:cNvSpPr>
            <p:nvPr/>
          </p:nvSpPr>
          <p:spPr bwMode="auto">
            <a:xfrm>
              <a:off x="160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4" name="Rectangle 1449"/>
            <p:cNvSpPr>
              <a:spLocks noChangeArrowheads="1"/>
            </p:cNvSpPr>
            <p:nvPr/>
          </p:nvSpPr>
          <p:spPr bwMode="auto">
            <a:xfrm>
              <a:off x="1657"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5" name="Rectangle 1450"/>
            <p:cNvSpPr>
              <a:spLocks noChangeArrowheads="1"/>
            </p:cNvSpPr>
            <p:nvPr/>
          </p:nvSpPr>
          <p:spPr bwMode="auto">
            <a:xfrm>
              <a:off x="170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6" name="Rectangle 1451"/>
            <p:cNvSpPr>
              <a:spLocks noChangeArrowheads="1"/>
            </p:cNvSpPr>
            <p:nvPr/>
          </p:nvSpPr>
          <p:spPr bwMode="auto">
            <a:xfrm>
              <a:off x="1755"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7" name="Rectangle 1452"/>
            <p:cNvSpPr>
              <a:spLocks noChangeArrowheads="1"/>
            </p:cNvSpPr>
            <p:nvPr/>
          </p:nvSpPr>
          <p:spPr bwMode="auto">
            <a:xfrm>
              <a:off x="1804"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8" name="Rectangle 1453"/>
            <p:cNvSpPr>
              <a:spLocks noChangeArrowheads="1"/>
            </p:cNvSpPr>
            <p:nvPr/>
          </p:nvSpPr>
          <p:spPr bwMode="auto">
            <a:xfrm>
              <a:off x="1853"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89" name="Rectangle 1454"/>
            <p:cNvSpPr>
              <a:spLocks noChangeArrowheads="1"/>
            </p:cNvSpPr>
            <p:nvPr/>
          </p:nvSpPr>
          <p:spPr bwMode="auto">
            <a:xfrm>
              <a:off x="1901"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0" name="Rectangle 1455"/>
            <p:cNvSpPr>
              <a:spLocks noChangeArrowheads="1"/>
            </p:cNvSpPr>
            <p:nvPr/>
          </p:nvSpPr>
          <p:spPr bwMode="auto">
            <a:xfrm>
              <a:off x="1950"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1" name="Rectangle 1456"/>
            <p:cNvSpPr>
              <a:spLocks noChangeArrowheads="1"/>
            </p:cNvSpPr>
            <p:nvPr/>
          </p:nvSpPr>
          <p:spPr bwMode="auto">
            <a:xfrm>
              <a:off x="199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2" name="Rectangle 1457"/>
            <p:cNvSpPr>
              <a:spLocks noChangeArrowheads="1"/>
            </p:cNvSpPr>
            <p:nvPr/>
          </p:nvSpPr>
          <p:spPr bwMode="auto">
            <a:xfrm>
              <a:off x="204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3" name="Rectangle 1458"/>
            <p:cNvSpPr>
              <a:spLocks noChangeArrowheads="1"/>
            </p:cNvSpPr>
            <p:nvPr/>
          </p:nvSpPr>
          <p:spPr bwMode="auto">
            <a:xfrm>
              <a:off x="209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4" name="Rectangle 1459"/>
            <p:cNvSpPr>
              <a:spLocks noChangeArrowheads="1"/>
            </p:cNvSpPr>
            <p:nvPr/>
          </p:nvSpPr>
          <p:spPr bwMode="auto">
            <a:xfrm>
              <a:off x="2145"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5" name="Rectangle 1460"/>
            <p:cNvSpPr>
              <a:spLocks noChangeArrowheads="1"/>
            </p:cNvSpPr>
            <p:nvPr/>
          </p:nvSpPr>
          <p:spPr bwMode="auto">
            <a:xfrm>
              <a:off x="2194"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6" name="Rectangle 1461"/>
            <p:cNvSpPr>
              <a:spLocks noChangeArrowheads="1"/>
            </p:cNvSpPr>
            <p:nvPr/>
          </p:nvSpPr>
          <p:spPr bwMode="auto">
            <a:xfrm>
              <a:off x="2243"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7" name="Rectangle 1462"/>
            <p:cNvSpPr>
              <a:spLocks noChangeArrowheads="1"/>
            </p:cNvSpPr>
            <p:nvPr/>
          </p:nvSpPr>
          <p:spPr bwMode="auto">
            <a:xfrm>
              <a:off x="229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8" name="Rectangle 1463"/>
            <p:cNvSpPr>
              <a:spLocks noChangeArrowheads="1"/>
            </p:cNvSpPr>
            <p:nvPr/>
          </p:nvSpPr>
          <p:spPr bwMode="auto">
            <a:xfrm>
              <a:off x="2340"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399" name="Rectangle 1464"/>
            <p:cNvSpPr>
              <a:spLocks noChangeArrowheads="1"/>
            </p:cNvSpPr>
            <p:nvPr/>
          </p:nvSpPr>
          <p:spPr bwMode="auto">
            <a:xfrm>
              <a:off x="2389"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0" name="Rectangle 1465"/>
            <p:cNvSpPr>
              <a:spLocks noChangeArrowheads="1"/>
            </p:cNvSpPr>
            <p:nvPr/>
          </p:nvSpPr>
          <p:spPr bwMode="auto">
            <a:xfrm>
              <a:off x="243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1" name="Rectangle 1466"/>
            <p:cNvSpPr>
              <a:spLocks noChangeArrowheads="1"/>
            </p:cNvSpPr>
            <p:nvPr/>
          </p:nvSpPr>
          <p:spPr bwMode="auto">
            <a:xfrm>
              <a:off x="248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2" name="Rectangle 1467"/>
            <p:cNvSpPr>
              <a:spLocks noChangeArrowheads="1"/>
            </p:cNvSpPr>
            <p:nvPr/>
          </p:nvSpPr>
          <p:spPr bwMode="auto">
            <a:xfrm>
              <a:off x="253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3" name="Rectangle 1468"/>
            <p:cNvSpPr>
              <a:spLocks noChangeArrowheads="1"/>
            </p:cNvSpPr>
            <p:nvPr/>
          </p:nvSpPr>
          <p:spPr bwMode="auto">
            <a:xfrm>
              <a:off x="2584"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4" name="Rectangle 1469"/>
            <p:cNvSpPr>
              <a:spLocks noChangeArrowheads="1"/>
            </p:cNvSpPr>
            <p:nvPr/>
          </p:nvSpPr>
          <p:spPr bwMode="auto">
            <a:xfrm>
              <a:off x="2633"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5" name="Rectangle 1470"/>
            <p:cNvSpPr>
              <a:spLocks noChangeArrowheads="1"/>
            </p:cNvSpPr>
            <p:nvPr/>
          </p:nvSpPr>
          <p:spPr bwMode="auto">
            <a:xfrm>
              <a:off x="268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6" name="Rectangle 1471"/>
            <p:cNvSpPr>
              <a:spLocks noChangeArrowheads="1"/>
            </p:cNvSpPr>
            <p:nvPr/>
          </p:nvSpPr>
          <p:spPr bwMode="auto">
            <a:xfrm>
              <a:off x="273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7" name="Rectangle 1472"/>
            <p:cNvSpPr>
              <a:spLocks noChangeArrowheads="1"/>
            </p:cNvSpPr>
            <p:nvPr/>
          </p:nvSpPr>
          <p:spPr bwMode="auto">
            <a:xfrm>
              <a:off x="2780"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8" name="Rectangle 1473"/>
            <p:cNvSpPr>
              <a:spLocks noChangeArrowheads="1"/>
            </p:cNvSpPr>
            <p:nvPr/>
          </p:nvSpPr>
          <p:spPr bwMode="auto">
            <a:xfrm>
              <a:off x="2828"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09" name="Rectangle 1474"/>
            <p:cNvSpPr>
              <a:spLocks noChangeArrowheads="1"/>
            </p:cNvSpPr>
            <p:nvPr/>
          </p:nvSpPr>
          <p:spPr bwMode="auto">
            <a:xfrm>
              <a:off x="287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0" name="Rectangle 1475"/>
            <p:cNvSpPr>
              <a:spLocks noChangeArrowheads="1"/>
            </p:cNvSpPr>
            <p:nvPr/>
          </p:nvSpPr>
          <p:spPr bwMode="auto">
            <a:xfrm>
              <a:off x="292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1" name="Rectangle 1476"/>
            <p:cNvSpPr>
              <a:spLocks noChangeArrowheads="1"/>
            </p:cNvSpPr>
            <p:nvPr/>
          </p:nvSpPr>
          <p:spPr bwMode="auto">
            <a:xfrm>
              <a:off x="2975"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2" name="Rectangle 1477"/>
            <p:cNvSpPr>
              <a:spLocks noChangeArrowheads="1"/>
            </p:cNvSpPr>
            <p:nvPr/>
          </p:nvSpPr>
          <p:spPr bwMode="auto">
            <a:xfrm>
              <a:off x="3024"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3" name="Rectangle 1478"/>
            <p:cNvSpPr>
              <a:spLocks noChangeArrowheads="1"/>
            </p:cNvSpPr>
            <p:nvPr/>
          </p:nvSpPr>
          <p:spPr bwMode="auto">
            <a:xfrm>
              <a:off x="3072"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4" name="Rectangle 1479"/>
            <p:cNvSpPr>
              <a:spLocks noChangeArrowheads="1"/>
            </p:cNvSpPr>
            <p:nvPr/>
          </p:nvSpPr>
          <p:spPr bwMode="auto">
            <a:xfrm>
              <a:off x="312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5" name="Rectangle 1480"/>
            <p:cNvSpPr>
              <a:spLocks noChangeArrowheads="1"/>
            </p:cNvSpPr>
            <p:nvPr/>
          </p:nvSpPr>
          <p:spPr bwMode="auto">
            <a:xfrm>
              <a:off x="3170"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6" name="Rectangle 1481"/>
            <p:cNvSpPr>
              <a:spLocks noChangeArrowheads="1"/>
            </p:cNvSpPr>
            <p:nvPr/>
          </p:nvSpPr>
          <p:spPr bwMode="auto">
            <a:xfrm>
              <a:off x="321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7" name="Rectangle 1482"/>
            <p:cNvSpPr>
              <a:spLocks noChangeArrowheads="1"/>
            </p:cNvSpPr>
            <p:nvPr/>
          </p:nvSpPr>
          <p:spPr bwMode="auto">
            <a:xfrm>
              <a:off x="326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8" name="Rectangle 1483"/>
            <p:cNvSpPr>
              <a:spLocks noChangeArrowheads="1"/>
            </p:cNvSpPr>
            <p:nvPr/>
          </p:nvSpPr>
          <p:spPr bwMode="auto">
            <a:xfrm>
              <a:off x="3316"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19" name="Rectangle 1484"/>
            <p:cNvSpPr>
              <a:spLocks noChangeArrowheads="1"/>
            </p:cNvSpPr>
            <p:nvPr/>
          </p:nvSpPr>
          <p:spPr bwMode="auto">
            <a:xfrm>
              <a:off x="3365"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0" name="Rectangle 1485"/>
            <p:cNvSpPr>
              <a:spLocks noChangeArrowheads="1"/>
            </p:cNvSpPr>
            <p:nvPr/>
          </p:nvSpPr>
          <p:spPr bwMode="auto">
            <a:xfrm>
              <a:off x="3414"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1" name="Rectangle 1486"/>
            <p:cNvSpPr>
              <a:spLocks noChangeArrowheads="1"/>
            </p:cNvSpPr>
            <p:nvPr/>
          </p:nvSpPr>
          <p:spPr bwMode="auto">
            <a:xfrm>
              <a:off x="3463"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2" name="Rectangle 1487"/>
            <p:cNvSpPr>
              <a:spLocks noChangeArrowheads="1"/>
            </p:cNvSpPr>
            <p:nvPr/>
          </p:nvSpPr>
          <p:spPr bwMode="auto">
            <a:xfrm>
              <a:off x="351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3" name="Rectangle 1488"/>
            <p:cNvSpPr>
              <a:spLocks noChangeArrowheads="1"/>
            </p:cNvSpPr>
            <p:nvPr/>
          </p:nvSpPr>
          <p:spPr bwMode="auto">
            <a:xfrm>
              <a:off x="3560"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4" name="Rectangle 1489"/>
            <p:cNvSpPr>
              <a:spLocks noChangeArrowheads="1"/>
            </p:cNvSpPr>
            <p:nvPr/>
          </p:nvSpPr>
          <p:spPr bwMode="auto">
            <a:xfrm>
              <a:off x="360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5" name="Rectangle 1490"/>
            <p:cNvSpPr>
              <a:spLocks noChangeArrowheads="1"/>
            </p:cNvSpPr>
            <p:nvPr/>
          </p:nvSpPr>
          <p:spPr bwMode="auto">
            <a:xfrm>
              <a:off x="365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6" name="Rectangle 1491"/>
            <p:cNvSpPr>
              <a:spLocks noChangeArrowheads="1"/>
            </p:cNvSpPr>
            <p:nvPr/>
          </p:nvSpPr>
          <p:spPr bwMode="auto">
            <a:xfrm>
              <a:off x="370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7" name="Rectangle 1492"/>
            <p:cNvSpPr>
              <a:spLocks noChangeArrowheads="1"/>
            </p:cNvSpPr>
            <p:nvPr/>
          </p:nvSpPr>
          <p:spPr bwMode="auto">
            <a:xfrm>
              <a:off x="3755"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8" name="Rectangle 1493"/>
            <p:cNvSpPr>
              <a:spLocks noChangeArrowheads="1"/>
            </p:cNvSpPr>
            <p:nvPr/>
          </p:nvSpPr>
          <p:spPr bwMode="auto">
            <a:xfrm>
              <a:off x="3804"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29" name="Rectangle 1494"/>
            <p:cNvSpPr>
              <a:spLocks noChangeArrowheads="1"/>
            </p:cNvSpPr>
            <p:nvPr/>
          </p:nvSpPr>
          <p:spPr bwMode="auto">
            <a:xfrm>
              <a:off x="3853"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0" name="Rectangle 1495"/>
            <p:cNvSpPr>
              <a:spLocks noChangeArrowheads="1"/>
            </p:cNvSpPr>
            <p:nvPr/>
          </p:nvSpPr>
          <p:spPr bwMode="auto">
            <a:xfrm>
              <a:off x="390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1" name="Rectangle 1496"/>
            <p:cNvSpPr>
              <a:spLocks noChangeArrowheads="1"/>
            </p:cNvSpPr>
            <p:nvPr/>
          </p:nvSpPr>
          <p:spPr bwMode="auto">
            <a:xfrm>
              <a:off x="395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2" name="Rectangle 1497"/>
            <p:cNvSpPr>
              <a:spLocks noChangeArrowheads="1"/>
            </p:cNvSpPr>
            <p:nvPr/>
          </p:nvSpPr>
          <p:spPr bwMode="auto">
            <a:xfrm>
              <a:off x="3999"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3" name="Rectangle 1498"/>
            <p:cNvSpPr>
              <a:spLocks noChangeArrowheads="1"/>
            </p:cNvSpPr>
            <p:nvPr/>
          </p:nvSpPr>
          <p:spPr bwMode="auto">
            <a:xfrm>
              <a:off x="4048"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4" name="Rectangle 1499"/>
            <p:cNvSpPr>
              <a:spLocks noChangeArrowheads="1"/>
            </p:cNvSpPr>
            <p:nvPr/>
          </p:nvSpPr>
          <p:spPr bwMode="auto">
            <a:xfrm>
              <a:off x="4097"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5" name="Rectangle 1500"/>
            <p:cNvSpPr>
              <a:spLocks noChangeArrowheads="1"/>
            </p:cNvSpPr>
            <p:nvPr/>
          </p:nvSpPr>
          <p:spPr bwMode="auto">
            <a:xfrm>
              <a:off x="414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6" name="Rectangle 1501"/>
            <p:cNvSpPr>
              <a:spLocks noChangeArrowheads="1"/>
            </p:cNvSpPr>
            <p:nvPr/>
          </p:nvSpPr>
          <p:spPr bwMode="auto">
            <a:xfrm>
              <a:off x="4195"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7" name="Rectangle 1502"/>
            <p:cNvSpPr>
              <a:spLocks noChangeArrowheads="1"/>
            </p:cNvSpPr>
            <p:nvPr/>
          </p:nvSpPr>
          <p:spPr bwMode="auto">
            <a:xfrm>
              <a:off x="4243"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8" name="Rectangle 1503"/>
            <p:cNvSpPr>
              <a:spLocks noChangeArrowheads="1"/>
            </p:cNvSpPr>
            <p:nvPr/>
          </p:nvSpPr>
          <p:spPr bwMode="auto">
            <a:xfrm>
              <a:off x="4292"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39" name="Rectangle 1504"/>
            <p:cNvSpPr>
              <a:spLocks noChangeArrowheads="1"/>
            </p:cNvSpPr>
            <p:nvPr/>
          </p:nvSpPr>
          <p:spPr bwMode="auto">
            <a:xfrm>
              <a:off x="4341"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0" name="Rectangle 1505"/>
            <p:cNvSpPr>
              <a:spLocks noChangeArrowheads="1"/>
            </p:cNvSpPr>
            <p:nvPr/>
          </p:nvSpPr>
          <p:spPr bwMode="auto">
            <a:xfrm>
              <a:off x="4390"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1" name="Rectangle 1506"/>
            <p:cNvSpPr>
              <a:spLocks noChangeArrowheads="1"/>
            </p:cNvSpPr>
            <p:nvPr/>
          </p:nvSpPr>
          <p:spPr bwMode="auto">
            <a:xfrm>
              <a:off x="4439"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2" name="Rectangle 1507"/>
            <p:cNvSpPr>
              <a:spLocks noChangeArrowheads="1"/>
            </p:cNvSpPr>
            <p:nvPr/>
          </p:nvSpPr>
          <p:spPr bwMode="auto">
            <a:xfrm>
              <a:off x="4487" y="1332"/>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3" name="Rectangle 1508"/>
            <p:cNvSpPr>
              <a:spLocks noChangeArrowheads="1"/>
            </p:cNvSpPr>
            <p:nvPr/>
          </p:nvSpPr>
          <p:spPr bwMode="auto">
            <a:xfrm>
              <a:off x="4536" y="1332"/>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4" name="Rectangle 1509"/>
            <p:cNvSpPr>
              <a:spLocks noChangeArrowheads="1"/>
            </p:cNvSpPr>
            <p:nvPr/>
          </p:nvSpPr>
          <p:spPr bwMode="auto">
            <a:xfrm>
              <a:off x="682"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5" name="Rectangle 1510"/>
            <p:cNvSpPr>
              <a:spLocks noChangeArrowheads="1"/>
            </p:cNvSpPr>
            <p:nvPr/>
          </p:nvSpPr>
          <p:spPr bwMode="auto">
            <a:xfrm>
              <a:off x="730"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6" name="Rectangle 1511"/>
            <p:cNvSpPr>
              <a:spLocks noChangeArrowheads="1"/>
            </p:cNvSpPr>
            <p:nvPr/>
          </p:nvSpPr>
          <p:spPr bwMode="auto">
            <a:xfrm>
              <a:off x="779"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7" name="Rectangle 1512"/>
            <p:cNvSpPr>
              <a:spLocks noChangeArrowheads="1"/>
            </p:cNvSpPr>
            <p:nvPr/>
          </p:nvSpPr>
          <p:spPr bwMode="auto">
            <a:xfrm>
              <a:off x="828"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8" name="Rectangle 1513"/>
            <p:cNvSpPr>
              <a:spLocks noChangeArrowheads="1"/>
            </p:cNvSpPr>
            <p:nvPr/>
          </p:nvSpPr>
          <p:spPr bwMode="auto">
            <a:xfrm>
              <a:off x="877"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49" name="Rectangle 1514"/>
            <p:cNvSpPr>
              <a:spLocks noChangeArrowheads="1"/>
            </p:cNvSpPr>
            <p:nvPr/>
          </p:nvSpPr>
          <p:spPr bwMode="auto">
            <a:xfrm>
              <a:off x="926"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0" name="Rectangle 1515"/>
            <p:cNvSpPr>
              <a:spLocks noChangeArrowheads="1"/>
            </p:cNvSpPr>
            <p:nvPr/>
          </p:nvSpPr>
          <p:spPr bwMode="auto">
            <a:xfrm>
              <a:off x="974"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1" name="Rectangle 1516"/>
            <p:cNvSpPr>
              <a:spLocks noChangeArrowheads="1"/>
            </p:cNvSpPr>
            <p:nvPr/>
          </p:nvSpPr>
          <p:spPr bwMode="auto">
            <a:xfrm>
              <a:off x="1023"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2" name="Rectangle 1517"/>
            <p:cNvSpPr>
              <a:spLocks noChangeArrowheads="1"/>
            </p:cNvSpPr>
            <p:nvPr/>
          </p:nvSpPr>
          <p:spPr bwMode="auto">
            <a:xfrm>
              <a:off x="1072"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3" name="Rectangle 1518"/>
            <p:cNvSpPr>
              <a:spLocks noChangeArrowheads="1"/>
            </p:cNvSpPr>
            <p:nvPr/>
          </p:nvSpPr>
          <p:spPr bwMode="auto">
            <a:xfrm>
              <a:off x="1121"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4" name="Rectangle 1519"/>
            <p:cNvSpPr>
              <a:spLocks noChangeArrowheads="1"/>
            </p:cNvSpPr>
            <p:nvPr/>
          </p:nvSpPr>
          <p:spPr bwMode="auto">
            <a:xfrm>
              <a:off x="1169"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5" name="Rectangle 1520"/>
            <p:cNvSpPr>
              <a:spLocks noChangeArrowheads="1"/>
            </p:cNvSpPr>
            <p:nvPr/>
          </p:nvSpPr>
          <p:spPr bwMode="auto">
            <a:xfrm>
              <a:off x="1218"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6" name="Rectangle 1521"/>
            <p:cNvSpPr>
              <a:spLocks noChangeArrowheads="1"/>
            </p:cNvSpPr>
            <p:nvPr/>
          </p:nvSpPr>
          <p:spPr bwMode="auto">
            <a:xfrm>
              <a:off x="1267"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7" name="Rectangle 1522"/>
            <p:cNvSpPr>
              <a:spLocks noChangeArrowheads="1"/>
            </p:cNvSpPr>
            <p:nvPr/>
          </p:nvSpPr>
          <p:spPr bwMode="auto">
            <a:xfrm>
              <a:off x="1316"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8" name="Rectangle 1523"/>
            <p:cNvSpPr>
              <a:spLocks noChangeArrowheads="1"/>
            </p:cNvSpPr>
            <p:nvPr/>
          </p:nvSpPr>
          <p:spPr bwMode="auto">
            <a:xfrm>
              <a:off x="1365"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59" name="Rectangle 1524"/>
            <p:cNvSpPr>
              <a:spLocks noChangeArrowheads="1"/>
            </p:cNvSpPr>
            <p:nvPr/>
          </p:nvSpPr>
          <p:spPr bwMode="auto">
            <a:xfrm>
              <a:off x="1413"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0" name="Rectangle 1525"/>
            <p:cNvSpPr>
              <a:spLocks noChangeArrowheads="1"/>
            </p:cNvSpPr>
            <p:nvPr/>
          </p:nvSpPr>
          <p:spPr bwMode="auto">
            <a:xfrm>
              <a:off x="1462"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1" name="Rectangle 1526"/>
            <p:cNvSpPr>
              <a:spLocks noChangeArrowheads="1"/>
            </p:cNvSpPr>
            <p:nvPr/>
          </p:nvSpPr>
          <p:spPr bwMode="auto">
            <a:xfrm>
              <a:off x="1511"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2" name="Rectangle 1527"/>
            <p:cNvSpPr>
              <a:spLocks noChangeArrowheads="1"/>
            </p:cNvSpPr>
            <p:nvPr/>
          </p:nvSpPr>
          <p:spPr bwMode="auto">
            <a:xfrm>
              <a:off x="1560"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3" name="Rectangle 1528"/>
            <p:cNvSpPr>
              <a:spLocks noChangeArrowheads="1"/>
            </p:cNvSpPr>
            <p:nvPr/>
          </p:nvSpPr>
          <p:spPr bwMode="auto">
            <a:xfrm>
              <a:off x="1609"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4" name="Rectangle 1529"/>
            <p:cNvSpPr>
              <a:spLocks noChangeArrowheads="1"/>
            </p:cNvSpPr>
            <p:nvPr/>
          </p:nvSpPr>
          <p:spPr bwMode="auto">
            <a:xfrm>
              <a:off x="1657"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5" name="Rectangle 1530"/>
            <p:cNvSpPr>
              <a:spLocks noChangeArrowheads="1"/>
            </p:cNvSpPr>
            <p:nvPr/>
          </p:nvSpPr>
          <p:spPr bwMode="auto">
            <a:xfrm>
              <a:off x="1706"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6" name="Rectangle 1531"/>
            <p:cNvSpPr>
              <a:spLocks noChangeArrowheads="1"/>
            </p:cNvSpPr>
            <p:nvPr/>
          </p:nvSpPr>
          <p:spPr bwMode="auto">
            <a:xfrm>
              <a:off x="1755"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7" name="Rectangle 1532"/>
            <p:cNvSpPr>
              <a:spLocks noChangeArrowheads="1"/>
            </p:cNvSpPr>
            <p:nvPr/>
          </p:nvSpPr>
          <p:spPr bwMode="auto">
            <a:xfrm>
              <a:off x="1804"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8" name="Rectangle 1533"/>
            <p:cNvSpPr>
              <a:spLocks noChangeArrowheads="1"/>
            </p:cNvSpPr>
            <p:nvPr/>
          </p:nvSpPr>
          <p:spPr bwMode="auto">
            <a:xfrm>
              <a:off x="1853"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69" name="Rectangle 1534"/>
            <p:cNvSpPr>
              <a:spLocks noChangeArrowheads="1"/>
            </p:cNvSpPr>
            <p:nvPr/>
          </p:nvSpPr>
          <p:spPr bwMode="auto">
            <a:xfrm>
              <a:off x="1901"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0" name="Rectangle 1535"/>
            <p:cNvSpPr>
              <a:spLocks noChangeArrowheads="1"/>
            </p:cNvSpPr>
            <p:nvPr/>
          </p:nvSpPr>
          <p:spPr bwMode="auto">
            <a:xfrm>
              <a:off x="1950"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1" name="Rectangle 1536"/>
            <p:cNvSpPr>
              <a:spLocks noChangeArrowheads="1"/>
            </p:cNvSpPr>
            <p:nvPr/>
          </p:nvSpPr>
          <p:spPr bwMode="auto">
            <a:xfrm>
              <a:off x="1999"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2" name="Rectangle 1537"/>
            <p:cNvSpPr>
              <a:spLocks noChangeArrowheads="1"/>
            </p:cNvSpPr>
            <p:nvPr/>
          </p:nvSpPr>
          <p:spPr bwMode="auto">
            <a:xfrm>
              <a:off x="2048"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3" name="Rectangle 1538"/>
            <p:cNvSpPr>
              <a:spLocks noChangeArrowheads="1"/>
            </p:cNvSpPr>
            <p:nvPr/>
          </p:nvSpPr>
          <p:spPr bwMode="auto">
            <a:xfrm>
              <a:off x="2097"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4" name="Rectangle 1539"/>
            <p:cNvSpPr>
              <a:spLocks noChangeArrowheads="1"/>
            </p:cNvSpPr>
            <p:nvPr/>
          </p:nvSpPr>
          <p:spPr bwMode="auto">
            <a:xfrm>
              <a:off x="2145"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5" name="Rectangle 1540"/>
            <p:cNvSpPr>
              <a:spLocks noChangeArrowheads="1"/>
            </p:cNvSpPr>
            <p:nvPr/>
          </p:nvSpPr>
          <p:spPr bwMode="auto">
            <a:xfrm>
              <a:off x="2194"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6" name="Rectangle 1541"/>
            <p:cNvSpPr>
              <a:spLocks noChangeArrowheads="1"/>
            </p:cNvSpPr>
            <p:nvPr/>
          </p:nvSpPr>
          <p:spPr bwMode="auto">
            <a:xfrm>
              <a:off x="2243"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7" name="Rectangle 1542"/>
            <p:cNvSpPr>
              <a:spLocks noChangeArrowheads="1"/>
            </p:cNvSpPr>
            <p:nvPr/>
          </p:nvSpPr>
          <p:spPr bwMode="auto">
            <a:xfrm>
              <a:off x="2292"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8" name="Rectangle 1543"/>
            <p:cNvSpPr>
              <a:spLocks noChangeArrowheads="1"/>
            </p:cNvSpPr>
            <p:nvPr/>
          </p:nvSpPr>
          <p:spPr bwMode="auto">
            <a:xfrm>
              <a:off x="2340"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79" name="Rectangle 1544"/>
            <p:cNvSpPr>
              <a:spLocks noChangeArrowheads="1"/>
            </p:cNvSpPr>
            <p:nvPr/>
          </p:nvSpPr>
          <p:spPr bwMode="auto">
            <a:xfrm>
              <a:off x="2389"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0" name="Rectangle 1545"/>
            <p:cNvSpPr>
              <a:spLocks noChangeArrowheads="1"/>
            </p:cNvSpPr>
            <p:nvPr/>
          </p:nvSpPr>
          <p:spPr bwMode="auto">
            <a:xfrm>
              <a:off x="2438"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1" name="Rectangle 1546"/>
            <p:cNvSpPr>
              <a:spLocks noChangeArrowheads="1"/>
            </p:cNvSpPr>
            <p:nvPr/>
          </p:nvSpPr>
          <p:spPr bwMode="auto">
            <a:xfrm>
              <a:off x="2487"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2" name="Rectangle 1547"/>
            <p:cNvSpPr>
              <a:spLocks noChangeArrowheads="1"/>
            </p:cNvSpPr>
            <p:nvPr/>
          </p:nvSpPr>
          <p:spPr bwMode="auto">
            <a:xfrm>
              <a:off x="2536" y="1015"/>
              <a:ext cx="16"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483" name="Rectangle 1548"/>
            <p:cNvSpPr>
              <a:spLocks noChangeArrowheads="1"/>
            </p:cNvSpPr>
            <p:nvPr/>
          </p:nvSpPr>
          <p:spPr bwMode="auto">
            <a:xfrm>
              <a:off x="2584" y="1015"/>
              <a:ext cx="17" cy="8"/>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grpSp>
      <p:sp>
        <p:nvSpPr>
          <p:cNvPr id="93193" name="Line 1751"/>
          <p:cNvSpPr>
            <a:spLocks noChangeShapeType="1"/>
          </p:cNvSpPr>
          <p:nvPr/>
        </p:nvSpPr>
        <p:spPr bwMode="auto">
          <a:xfrm>
            <a:off x="6219825" y="5470527"/>
            <a:ext cx="39688"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194" name="Line 1752"/>
          <p:cNvSpPr>
            <a:spLocks noChangeShapeType="1"/>
          </p:cNvSpPr>
          <p:nvPr/>
        </p:nvSpPr>
        <p:spPr bwMode="auto">
          <a:xfrm flipH="1">
            <a:off x="6181725" y="5470527"/>
            <a:ext cx="3810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195" name="Line 1753"/>
          <p:cNvSpPr>
            <a:spLocks noChangeShapeType="1"/>
          </p:cNvSpPr>
          <p:nvPr/>
        </p:nvSpPr>
        <p:spPr bwMode="auto">
          <a:xfrm flipV="1">
            <a:off x="6219825" y="5432427"/>
            <a:ext cx="39688"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196" name="Line 1754"/>
          <p:cNvSpPr>
            <a:spLocks noChangeShapeType="1"/>
          </p:cNvSpPr>
          <p:nvPr/>
        </p:nvSpPr>
        <p:spPr bwMode="auto">
          <a:xfrm flipV="1">
            <a:off x="6219825" y="5432427"/>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197" name="Line 1755"/>
          <p:cNvSpPr>
            <a:spLocks noChangeShapeType="1"/>
          </p:cNvSpPr>
          <p:nvPr/>
        </p:nvSpPr>
        <p:spPr bwMode="auto">
          <a:xfrm>
            <a:off x="6219825" y="5470527"/>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198" name="Rectangle 1756"/>
          <p:cNvSpPr>
            <a:spLocks noChangeArrowheads="1"/>
          </p:cNvSpPr>
          <p:nvPr/>
        </p:nvSpPr>
        <p:spPr bwMode="auto">
          <a:xfrm>
            <a:off x="6865941" y="5445125"/>
            <a:ext cx="90487" cy="9048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199" name="Line 1757"/>
          <p:cNvSpPr>
            <a:spLocks noChangeShapeType="1"/>
          </p:cNvSpPr>
          <p:nvPr/>
        </p:nvSpPr>
        <p:spPr bwMode="auto">
          <a:xfrm flipH="1" flipV="1">
            <a:off x="6865938" y="5445127"/>
            <a:ext cx="3810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0" name="Line 1758"/>
          <p:cNvSpPr>
            <a:spLocks noChangeShapeType="1"/>
          </p:cNvSpPr>
          <p:nvPr/>
        </p:nvSpPr>
        <p:spPr bwMode="auto">
          <a:xfrm>
            <a:off x="6904060" y="5483227"/>
            <a:ext cx="39687"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1" name="Line 1759"/>
          <p:cNvSpPr>
            <a:spLocks noChangeShapeType="1"/>
          </p:cNvSpPr>
          <p:nvPr/>
        </p:nvSpPr>
        <p:spPr bwMode="auto">
          <a:xfrm flipH="1">
            <a:off x="6865938" y="5483227"/>
            <a:ext cx="3810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2" name="Line 1760"/>
          <p:cNvSpPr>
            <a:spLocks noChangeShapeType="1"/>
          </p:cNvSpPr>
          <p:nvPr/>
        </p:nvSpPr>
        <p:spPr bwMode="auto">
          <a:xfrm flipV="1">
            <a:off x="6904060" y="5445127"/>
            <a:ext cx="39687"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3" name="Line 1761"/>
          <p:cNvSpPr>
            <a:spLocks noChangeShapeType="1"/>
          </p:cNvSpPr>
          <p:nvPr/>
        </p:nvSpPr>
        <p:spPr bwMode="auto">
          <a:xfrm flipV="1">
            <a:off x="6904038" y="5445127"/>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4" name="Line 1762"/>
          <p:cNvSpPr>
            <a:spLocks noChangeShapeType="1"/>
          </p:cNvSpPr>
          <p:nvPr/>
        </p:nvSpPr>
        <p:spPr bwMode="auto">
          <a:xfrm>
            <a:off x="6904038" y="5483227"/>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05" name="Rectangle 1763"/>
          <p:cNvSpPr>
            <a:spLocks noChangeArrowheads="1"/>
          </p:cNvSpPr>
          <p:nvPr/>
        </p:nvSpPr>
        <p:spPr bwMode="auto">
          <a:xfrm>
            <a:off x="1262096" y="1211264"/>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16,26</a:t>
            </a:r>
            <a:endParaRPr lang="fr-FR" altLang="fr-FR" sz="2400" smtClean="0">
              <a:solidFill>
                <a:srgbClr val="000000"/>
              </a:solidFill>
            </a:endParaRPr>
          </a:p>
        </p:txBody>
      </p:sp>
      <p:sp>
        <p:nvSpPr>
          <p:cNvPr id="93206" name="Rectangle 1764"/>
          <p:cNvSpPr>
            <a:spLocks noChangeArrowheads="1"/>
          </p:cNvSpPr>
          <p:nvPr/>
        </p:nvSpPr>
        <p:spPr bwMode="auto">
          <a:xfrm>
            <a:off x="1946418" y="1108076"/>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16,71</a:t>
            </a:r>
            <a:endParaRPr lang="fr-FR" altLang="fr-FR" sz="2400" smtClean="0">
              <a:solidFill>
                <a:srgbClr val="000000"/>
              </a:solidFill>
            </a:endParaRPr>
          </a:p>
        </p:txBody>
      </p:sp>
      <p:sp>
        <p:nvSpPr>
          <p:cNvPr id="93207" name="Rectangle 1765"/>
          <p:cNvSpPr>
            <a:spLocks noChangeArrowheads="1"/>
          </p:cNvSpPr>
          <p:nvPr/>
        </p:nvSpPr>
        <p:spPr bwMode="auto">
          <a:xfrm>
            <a:off x="2630532" y="1443039"/>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15,36</a:t>
            </a:r>
            <a:endParaRPr lang="fr-FR" altLang="fr-FR" sz="2400" smtClean="0">
              <a:solidFill>
                <a:srgbClr val="000000"/>
              </a:solidFill>
            </a:endParaRPr>
          </a:p>
        </p:txBody>
      </p:sp>
      <p:sp>
        <p:nvSpPr>
          <p:cNvPr id="93208" name="Rectangle 1766"/>
          <p:cNvSpPr>
            <a:spLocks noChangeArrowheads="1"/>
          </p:cNvSpPr>
          <p:nvPr/>
        </p:nvSpPr>
        <p:spPr bwMode="auto">
          <a:xfrm>
            <a:off x="3314713" y="1417639"/>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15,48</a:t>
            </a:r>
            <a:endParaRPr lang="fr-FR" altLang="fr-FR" sz="2400" smtClean="0">
              <a:solidFill>
                <a:srgbClr val="000000"/>
              </a:solidFill>
            </a:endParaRPr>
          </a:p>
        </p:txBody>
      </p:sp>
      <p:sp>
        <p:nvSpPr>
          <p:cNvPr id="93209" name="Rectangle 1767"/>
          <p:cNvSpPr>
            <a:spLocks noChangeArrowheads="1"/>
          </p:cNvSpPr>
          <p:nvPr/>
        </p:nvSpPr>
        <p:spPr bwMode="auto">
          <a:xfrm>
            <a:off x="4683157" y="1482725"/>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15,21</a:t>
            </a:r>
            <a:endParaRPr lang="fr-FR" altLang="fr-FR" sz="2400" smtClean="0">
              <a:solidFill>
                <a:srgbClr val="000000"/>
              </a:solidFill>
            </a:endParaRPr>
          </a:p>
        </p:txBody>
      </p:sp>
      <p:sp>
        <p:nvSpPr>
          <p:cNvPr id="93210" name="Rectangle 1768"/>
          <p:cNvSpPr>
            <a:spLocks noChangeArrowheads="1"/>
          </p:cNvSpPr>
          <p:nvPr/>
        </p:nvSpPr>
        <p:spPr bwMode="auto">
          <a:xfrm>
            <a:off x="5367384" y="1752601"/>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14,14</a:t>
            </a:r>
            <a:endParaRPr lang="fr-FR" altLang="fr-FR" sz="2400" smtClean="0">
              <a:solidFill>
                <a:srgbClr val="000000"/>
              </a:solidFill>
            </a:endParaRPr>
          </a:p>
        </p:txBody>
      </p:sp>
      <p:sp>
        <p:nvSpPr>
          <p:cNvPr id="93211" name="Rectangle 1769"/>
          <p:cNvSpPr>
            <a:spLocks noChangeArrowheads="1"/>
          </p:cNvSpPr>
          <p:nvPr/>
        </p:nvSpPr>
        <p:spPr bwMode="auto">
          <a:xfrm>
            <a:off x="6051578" y="1558925"/>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14,92</a:t>
            </a:r>
            <a:endParaRPr lang="fr-FR" altLang="fr-FR" sz="2400" smtClean="0">
              <a:solidFill>
                <a:srgbClr val="000000"/>
              </a:solidFill>
            </a:endParaRPr>
          </a:p>
        </p:txBody>
      </p:sp>
      <p:sp>
        <p:nvSpPr>
          <p:cNvPr id="93212" name="Rectangle 1770"/>
          <p:cNvSpPr>
            <a:spLocks noChangeArrowheads="1"/>
          </p:cNvSpPr>
          <p:nvPr/>
        </p:nvSpPr>
        <p:spPr bwMode="auto">
          <a:xfrm>
            <a:off x="6735805" y="1624013"/>
            <a:ext cx="352661"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14,66</a:t>
            </a:r>
            <a:endParaRPr lang="fr-FR" altLang="fr-FR" sz="2400" smtClean="0">
              <a:solidFill>
                <a:srgbClr val="000000"/>
              </a:solidFill>
            </a:endParaRPr>
          </a:p>
        </p:txBody>
      </p:sp>
      <p:sp>
        <p:nvSpPr>
          <p:cNvPr id="93213" name="Rectangle 1771"/>
          <p:cNvSpPr>
            <a:spLocks noChangeArrowheads="1"/>
          </p:cNvSpPr>
          <p:nvPr/>
        </p:nvSpPr>
        <p:spPr bwMode="auto">
          <a:xfrm>
            <a:off x="1301751" y="3236913"/>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8,32</a:t>
            </a:r>
            <a:endParaRPr lang="fr-FR" altLang="fr-FR" sz="2400" smtClean="0">
              <a:solidFill>
                <a:srgbClr val="000000"/>
              </a:solidFill>
            </a:endParaRPr>
          </a:p>
        </p:txBody>
      </p:sp>
      <p:sp>
        <p:nvSpPr>
          <p:cNvPr id="93214" name="Rectangle 1772"/>
          <p:cNvSpPr>
            <a:spLocks noChangeArrowheads="1"/>
          </p:cNvSpPr>
          <p:nvPr/>
        </p:nvSpPr>
        <p:spPr bwMode="auto">
          <a:xfrm>
            <a:off x="1985964" y="3392489"/>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7,72</a:t>
            </a:r>
            <a:endParaRPr lang="fr-FR" altLang="fr-FR" sz="2400" smtClean="0">
              <a:solidFill>
                <a:srgbClr val="000000"/>
              </a:solidFill>
            </a:endParaRPr>
          </a:p>
        </p:txBody>
      </p:sp>
      <p:sp>
        <p:nvSpPr>
          <p:cNvPr id="93215" name="Rectangle 1773"/>
          <p:cNvSpPr>
            <a:spLocks noChangeArrowheads="1"/>
          </p:cNvSpPr>
          <p:nvPr/>
        </p:nvSpPr>
        <p:spPr bwMode="auto">
          <a:xfrm>
            <a:off x="2670176" y="3367089"/>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7,84</a:t>
            </a:r>
            <a:endParaRPr lang="fr-FR" altLang="fr-FR" sz="2400" smtClean="0">
              <a:solidFill>
                <a:srgbClr val="000000"/>
              </a:solidFill>
            </a:endParaRPr>
          </a:p>
        </p:txBody>
      </p:sp>
      <p:sp>
        <p:nvSpPr>
          <p:cNvPr id="93216" name="Rectangle 1774"/>
          <p:cNvSpPr>
            <a:spLocks noChangeArrowheads="1"/>
          </p:cNvSpPr>
          <p:nvPr/>
        </p:nvSpPr>
        <p:spPr bwMode="auto">
          <a:xfrm>
            <a:off x="3354388" y="3714751"/>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6,47</a:t>
            </a:r>
            <a:endParaRPr lang="fr-FR" altLang="fr-FR" sz="2400" smtClean="0">
              <a:solidFill>
                <a:srgbClr val="000000"/>
              </a:solidFill>
            </a:endParaRPr>
          </a:p>
        </p:txBody>
      </p:sp>
      <p:sp>
        <p:nvSpPr>
          <p:cNvPr id="93217" name="Rectangle 1775"/>
          <p:cNvSpPr>
            <a:spLocks noChangeArrowheads="1"/>
          </p:cNvSpPr>
          <p:nvPr/>
        </p:nvSpPr>
        <p:spPr bwMode="auto">
          <a:xfrm>
            <a:off x="4076702" y="4011613"/>
            <a:ext cx="195566"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5,3</a:t>
            </a:r>
            <a:endParaRPr lang="fr-FR" altLang="fr-FR" sz="2400" smtClean="0">
              <a:solidFill>
                <a:srgbClr val="000000"/>
              </a:solidFill>
            </a:endParaRPr>
          </a:p>
        </p:txBody>
      </p:sp>
      <p:sp>
        <p:nvSpPr>
          <p:cNvPr id="93218" name="Rectangle 1776"/>
          <p:cNvSpPr>
            <a:spLocks noChangeArrowheads="1"/>
          </p:cNvSpPr>
          <p:nvPr/>
        </p:nvSpPr>
        <p:spPr bwMode="auto">
          <a:xfrm>
            <a:off x="4722813" y="4076701"/>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5,05</a:t>
            </a:r>
            <a:endParaRPr lang="fr-FR" altLang="fr-FR" sz="2400" smtClean="0">
              <a:solidFill>
                <a:srgbClr val="000000"/>
              </a:solidFill>
            </a:endParaRPr>
          </a:p>
        </p:txBody>
      </p:sp>
      <p:sp>
        <p:nvSpPr>
          <p:cNvPr id="93219" name="Rectangle 1777"/>
          <p:cNvSpPr>
            <a:spLocks noChangeArrowheads="1"/>
          </p:cNvSpPr>
          <p:nvPr/>
        </p:nvSpPr>
        <p:spPr bwMode="auto">
          <a:xfrm>
            <a:off x="5407026" y="4360864"/>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3,94</a:t>
            </a:r>
            <a:endParaRPr lang="fr-FR" altLang="fr-FR" sz="2400" smtClean="0">
              <a:solidFill>
                <a:srgbClr val="000000"/>
              </a:solidFill>
            </a:endParaRPr>
          </a:p>
        </p:txBody>
      </p:sp>
      <p:sp>
        <p:nvSpPr>
          <p:cNvPr id="93220" name="Rectangle 1778"/>
          <p:cNvSpPr>
            <a:spLocks noChangeArrowheads="1"/>
          </p:cNvSpPr>
          <p:nvPr/>
        </p:nvSpPr>
        <p:spPr bwMode="auto">
          <a:xfrm>
            <a:off x="6091238" y="4411664"/>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3,73</a:t>
            </a:r>
            <a:endParaRPr lang="fr-FR" altLang="fr-FR" sz="2400" smtClean="0">
              <a:solidFill>
                <a:srgbClr val="000000"/>
              </a:solidFill>
            </a:endParaRPr>
          </a:p>
        </p:txBody>
      </p:sp>
      <p:sp>
        <p:nvSpPr>
          <p:cNvPr id="93221" name="Rectangle 1779"/>
          <p:cNvSpPr>
            <a:spLocks noChangeArrowheads="1"/>
          </p:cNvSpPr>
          <p:nvPr/>
        </p:nvSpPr>
        <p:spPr bwMode="auto">
          <a:xfrm>
            <a:off x="6775452" y="4386264"/>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3,85</a:t>
            </a:r>
            <a:endParaRPr lang="fr-FR" altLang="fr-FR" sz="2400" smtClean="0">
              <a:solidFill>
                <a:srgbClr val="000000"/>
              </a:solidFill>
            </a:endParaRPr>
          </a:p>
        </p:txBody>
      </p:sp>
      <p:sp>
        <p:nvSpPr>
          <p:cNvPr id="93222" name="Rectangle 1780"/>
          <p:cNvSpPr>
            <a:spLocks noChangeArrowheads="1"/>
          </p:cNvSpPr>
          <p:nvPr/>
        </p:nvSpPr>
        <p:spPr bwMode="auto">
          <a:xfrm>
            <a:off x="3354388" y="5561013"/>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0,99</a:t>
            </a:r>
            <a:endParaRPr lang="fr-FR" altLang="fr-FR" sz="2400" smtClean="0">
              <a:solidFill>
                <a:srgbClr val="000000"/>
              </a:solidFill>
            </a:endParaRPr>
          </a:p>
        </p:txBody>
      </p:sp>
      <p:sp>
        <p:nvSpPr>
          <p:cNvPr id="93223" name="Rectangle 1781"/>
          <p:cNvSpPr>
            <a:spLocks noChangeArrowheads="1"/>
          </p:cNvSpPr>
          <p:nvPr/>
        </p:nvSpPr>
        <p:spPr bwMode="auto">
          <a:xfrm>
            <a:off x="4760914" y="5586413"/>
            <a:ext cx="195566"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0,9</a:t>
            </a:r>
            <a:endParaRPr lang="fr-FR" altLang="fr-FR" sz="2400" smtClean="0">
              <a:solidFill>
                <a:srgbClr val="000000"/>
              </a:solidFill>
            </a:endParaRPr>
          </a:p>
        </p:txBody>
      </p:sp>
      <p:sp>
        <p:nvSpPr>
          <p:cNvPr id="93224" name="Rectangle 1782"/>
          <p:cNvSpPr>
            <a:spLocks noChangeArrowheads="1"/>
          </p:cNvSpPr>
          <p:nvPr/>
        </p:nvSpPr>
        <p:spPr bwMode="auto">
          <a:xfrm>
            <a:off x="5407026" y="5702301"/>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0,48</a:t>
            </a:r>
            <a:endParaRPr lang="fr-FR" altLang="fr-FR" sz="2400" smtClean="0">
              <a:solidFill>
                <a:srgbClr val="000000"/>
              </a:solidFill>
            </a:endParaRPr>
          </a:p>
        </p:txBody>
      </p:sp>
      <p:sp>
        <p:nvSpPr>
          <p:cNvPr id="93225" name="Rectangle 1783"/>
          <p:cNvSpPr>
            <a:spLocks noChangeArrowheads="1"/>
          </p:cNvSpPr>
          <p:nvPr/>
        </p:nvSpPr>
        <p:spPr bwMode="auto">
          <a:xfrm>
            <a:off x="6091238" y="5651501"/>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0,66</a:t>
            </a:r>
            <a:endParaRPr lang="fr-FR" altLang="fr-FR" sz="2400" smtClean="0">
              <a:solidFill>
                <a:srgbClr val="000000"/>
              </a:solidFill>
            </a:endParaRPr>
          </a:p>
        </p:txBody>
      </p:sp>
      <p:sp>
        <p:nvSpPr>
          <p:cNvPr id="93226" name="Rectangle 1784"/>
          <p:cNvSpPr>
            <a:spLocks noChangeArrowheads="1"/>
          </p:cNvSpPr>
          <p:nvPr/>
        </p:nvSpPr>
        <p:spPr bwMode="auto">
          <a:xfrm>
            <a:off x="6775452" y="5651501"/>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0,68</a:t>
            </a:r>
            <a:endParaRPr lang="fr-FR" altLang="fr-FR" sz="2400" smtClean="0">
              <a:solidFill>
                <a:srgbClr val="000000"/>
              </a:solidFill>
            </a:endParaRPr>
          </a:p>
        </p:txBody>
      </p:sp>
      <p:sp>
        <p:nvSpPr>
          <p:cNvPr id="93227" name="Rectangle 1785"/>
          <p:cNvSpPr>
            <a:spLocks noChangeArrowheads="1"/>
          </p:cNvSpPr>
          <p:nvPr/>
        </p:nvSpPr>
        <p:spPr bwMode="auto">
          <a:xfrm>
            <a:off x="3354388" y="5018089"/>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1,38</a:t>
            </a:r>
            <a:endParaRPr lang="fr-FR" altLang="fr-FR" sz="2400" smtClean="0">
              <a:solidFill>
                <a:srgbClr val="000000"/>
              </a:solidFill>
            </a:endParaRPr>
          </a:p>
        </p:txBody>
      </p:sp>
      <p:sp>
        <p:nvSpPr>
          <p:cNvPr id="93228" name="Rectangle 1786"/>
          <p:cNvSpPr>
            <a:spLocks noChangeArrowheads="1"/>
          </p:cNvSpPr>
          <p:nvPr/>
        </p:nvSpPr>
        <p:spPr bwMode="auto">
          <a:xfrm>
            <a:off x="4038601" y="5083176"/>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1,11</a:t>
            </a:r>
            <a:endParaRPr lang="fr-FR" altLang="fr-FR" sz="2400" smtClean="0">
              <a:solidFill>
                <a:srgbClr val="000000"/>
              </a:solidFill>
            </a:endParaRPr>
          </a:p>
        </p:txBody>
      </p:sp>
      <p:sp>
        <p:nvSpPr>
          <p:cNvPr id="93229" name="Rectangle 1787"/>
          <p:cNvSpPr>
            <a:spLocks noChangeArrowheads="1"/>
          </p:cNvSpPr>
          <p:nvPr/>
        </p:nvSpPr>
        <p:spPr bwMode="auto">
          <a:xfrm>
            <a:off x="4722813" y="5083176"/>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1,11</a:t>
            </a:r>
            <a:endParaRPr lang="fr-FR" altLang="fr-FR" sz="2400" smtClean="0">
              <a:solidFill>
                <a:srgbClr val="000000"/>
              </a:solidFill>
            </a:endParaRPr>
          </a:p>
        </p:txBody>
      </p:sp>
      <p:sp>
        <p:nvSpPr>
          <p:cNvPr id="93230" name="Rectangle 1788"/>
          <p:cNvSpPr>
            <a:spLocks noChangeArrowheads="1"/>
          </p:cNvSpPr>
          <p:nvPr/>
        </p:nvSpPr>
        <p:spPr bwMode="auto">
          <a:xfrm>
            <a:off x="5407026" y="5121276"/>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0,94</a:t>
            </a:r>
            <a:endParaRPr lang="fr-FR" altLang="fr-FR" sz="2400" smtClean="0">
              <a:solidFill>
                <a:srgbClr val="000000"/>
              </a:solidFill>
            </a:endParaRPr>
          </a:p>
        </p:txBody>
      </p:sp>
      <p:sp>
        <p:nvSpPr>
          <p:cNvPr id="93231" name="Rectangle 1789"/>
          <p:cNvSpPr>
            <a:spLocks noChangeArrowheads="1"/>
          </p:cNvSpPr>
          <p:nvPr/>
        </p:nvSpPr>
        <p:spPr bwMode="auto">
          <a:xfrm>
            <a:off x="6091238" y="5148264"/>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0,84</a:t>
            </a:r>
            <a:endParaRPr lang="fr-FR" altLang="fr-FR" sz="2400" smtClean="0">
              <a:solidFill>
                <a:srgbClr val="000000"/>
              </a:solidFill>
            </a:endParaRPr>
          </a:p>
        </p:txBody>
      </p:sp>
      <p:sp>
        <p:nvSpPr>
          <p:cNvPr id="93232" name="Rectangle 1790"/>
          <p:cNvSpPr>
            <a:spLocks noChangeArrowheads="1"/>
          </p:cNvSpPr>
          <p:nvPr/>
        </p:nvSpPr>
        <p:spPr bwMode="auto">
          <a:xfrm>
            <a:off x="6775452" y="5160964"/>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0,79</a:t>
            </a:r>
            <a:endParaRPr lang="fr-FR" altLang="fr-FR" sz="2400" smtClean="0">
              <a:solidFill>
                <a:srgbClr val="000000"/>
              </a:solidFill>
            </a:endParaRPr>
          </a:p>
        </p:txBody>
      </p:sp>
      <p:sp>
        <p:nvSpPr>
          <p:cNvPr id="93233" name="Rectangle 1791"/>
          <p:cNvSpPr>
            <a:spLocks noChangeArrowheads="1"/>
          </p:cNvSpPr>
          <p:nvPr/>
        </p:nvSpPr>
        <p:spPr bwMode="auto">
          <a:xfrm>
            <a:off x="4038601" y="1662113"/>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14,5</a:t>
            </a:r>
            <a:endParaRPr lang="fr-FR" altLang="fr-FR" sz="2400" smtClean="0">
              <a:solidFill>
                <a:srgbClr val="000000"/>
              </a:solidFill>
            </a:endParaRPr>
          </a:p>
        </p:txBody>
      </p:sp>
      <p:sp>
        <p:nvSpPr>
          <p:cNvPr id="93234" name="Rectangle 1792"/>
          <p:cNvSpPr>
            <a:spLocks noChangeArrowheads="1"/>
          </p:cNvSpPr>
          <p:nvPr/>
        </p:nvSpPr>
        <p:spPr bwMode="auto">
          <a:xfrm>
            <a:off x="4038601" y="5599113"/>
            <a:ext cx="274114" cy="14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100" smtClean="0">
                <a:solidFill>
                  <a:srgbClr val="292929"/>
                </a:solidFill>
              </a:rPr>
              <a:t>0,84</a:t>
            </a:r>
            <a:endParaRPr lang="fr-FR" altLang="fr-FR" sz="2400" smtClean="0">
              <a:solidFill>
                <a:srgbClr val="000000"/>
              </a:solidFill>
            </a:endParaRPr>
          </a:p>
        </p:txBody>
      </p:sp>
      <p:sp>
        <p:nvSpPr>
          <p:cNvPr id="93235" name="Rectangle 1793"/>
          <p:cNvSpPr>
            <a:spLocks noChangeArrowheads="1"/>
          </p:cNvSpPr>
          <p:nvPr/>
        </p:nvSpPr>
        <p:spPr bwMode="auto">
          <a:xfrm>
            <a:off x="862014" y="5586414"/>
            <a:ext cx="92974"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0</a:t>
            </a:r>
            <a:endParaRPr lang="fr-FR" altLang="fr-FR" sz="2400" smtClean="0">
              <a:solidFill>
                <a:srgbClr val="000000"/>
              </a:solidFill>
            </a:endParaRPr>
          </a:p>
        </p:txBody>
      </p:sp>
      <p:sp>
        <p:nvSpPr>
          <p:cNvPr id="93236" name="Rectangle 1794"/>
          <p:cNvSpPr>
            <a:spLocks noChangeArrowheads="1"/>
          </p:cNvSpPr>
          <p:nvPr/>
        </p:nvSpPr>
        <p:spPr bwMode="auto">
          <a:xfrm>
            <a:off x="862014" y="5070475"/>
            <a:ext cx="92974"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2</a:t>
            </a:r>
            <a:endParaRPr lang="fr-FR" altLang="fr-FR" sz="2400" smtClean="0">
              <a:solidFill>
                <a:srgbClr val="000000"/>
              </a:solidFill>
            </a:endParaRPr>
          </a:p>
        </p:txBody>
      </p:sp>
      <p:sp>
        <p:nvSpPr>
          <p:cNvPr id="93237" name="Rectangle 1795"/>
          <p:cNvSpPr>
            <a:spLocks noChangeArrowheads="1"/>
          </p:cNvSpPr>
          <p:nvPr/>
        </p:nvSpPr>
        <p:spPr bwMode="auto">
          <a:xfrm>
            <a:off x="862014" y="4567239"/>
            <a:ext cx="92974"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4</a:t>
            </a:r>
            <a:endParaRPr lang="fr-FR" altLang="fr-FR" sz="2400" smtClean="0">
              <a:solidFill>
                <a:srgbClr val="000000"/>
              </a:solidFill>
            </a:endParaRPr>
          </a:p>
        </p:txBody>
      </p:sp>
      <p:sp>
        <p:nvSpPr>
          <p:cNvPr id="93238" name="Rectangle 1796"/>
          <p:cNvSpPr>
            <a:spLocks noChangeArrowheads="1"/>
          </p:cNvSpPr>
          <p:nvPr/>
        </p:nvSpPr>
        <p:spPr bwMode="auto">
          <a:xfrm>
            <a:off x="862014" y="4051300"/>
            <a:ext cx="92974"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6</a:t>
            </a:r>
            <a:endParaRPr lang="fr-FR" altLang="fr-FR" sz="2400" smtClean="0">
              <a:solidFill>
                <a:srgbClr val="000000"/>
              </a:solidFill>
            </a:endParaRPr>
          </a:p>
        </p:txBody>
      </p:sp>
      <p:sp>
        <p:nvSpPr>
          <p:cNvPr id="93239" name="Rectangle 1797"/>
          <p:cNvSpPr>
            <a:spLocks noChangeArrowheads="1"/>
          </p:cNvSpPr>
          <p:nvPr/>
        </p:nvSpPr>
        <p:spPr bwMode="auto">
          <a:xfrm>
            <a:off x="862014" y="3546475"/>
            <a:ext cx="92974"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8</a:t>
            </a:r>
            <a:endParaRPr lang="fr-FR" altLang="fr-FR" sz="2400" smtClean="0">
              <a:solidFill>
                <a:srgbClr val="000000"/>
              </a:solidFill>
            </a:endParaRPr>
          </a:p>
        </p:txBody>
      </p:sp>
      <p:sp>
        <p:nvSpPr>
          <p:cNvPr id="93240" name="Rectangle 1798"/>
          <p:cNvSpPr>
            <a:spLocks noChangeArrowheads="1"/>
          </p:cNvSpPr>
          <p:nvPr/>
        </p:nvSpPr>
        <p:spPr bwMode="auto">
          <a:xfrm>
            <a:off x="771525" y="3030539"/>
            <a:ext cx="185948"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10</a:t>
            </a:r>
            <a:endParaRPr lang="fr-FR" altLang="fr-FR" sz="2400" smtClean="0">
              <a:solidFill>
                <a:srgbClr val="000000"/>
              </a:solidFill>
            </a:endParaRPr>
          </a:p>
        </p:txBody>
      </p:sp>
      <p:sp>
        <p:nvSpPr>
          <p:cNvPr id="93241" name="Rectangle 1799"/>
          <p:cNvSpPr>
            <a:spLocks noChangeArrowheads="1"/>
          </p:cNvSpPr>
          <p:nvPr/>
        </p:nvSpPr>
        <p:spPr bwMode="auto">
          <a:xfrm>
            <a:off x="771525" y="2527300"/>
            <a:ext cx="185948"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12</a:t>
            </a:r>
            <a:endParaRPr lang="fr-FR" altLang="fr-FR" sz="2400" smtClean="0">
              <a:solidFill>
                <a:srgbClr val="000000"/>
              </a:solidFill>
            </a:endParaRPr>
          </a:p>
        </p:txBody>
      </p:sp>
      <p:sp>
        <p:nvSpPr>
          <p:cNvPr id="93242" name="Rectangle 1800"/>
          <p:cNvSpPr>
            <a:spLocks noChangeArrowheads="1"/>
          </p:cNvSpPr>
          <p:nvPr/>
        </p:nvSpPr>
        <p:spPr bwMode="auto">
          <a:xfrm>
            <a:off x="771525" y="2011364"/>
            <a:ext cx="185948"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14</a:t>
            </a:r>
            <a:endParaRPr lang="fr-FR" altLang="fr-FR" sz="2400" smtClean="0">
              <a:solidFill>
                <a:srgbClr val="000000"/>
              </a:solidFill>
            </a:endParaRPr>
          </a:p>
        </p:txBody>
      </p:sp>
      <p:sp>
        <p:nvSpPr>
          <p:cNvPr id="93243" name="Rectangle 1801"/>
          <p:cNvSpPr>
            <a:spLocks noChangeArrowheads="1"/>
          </p:cNvSpPr>
          <p:nvPr/>
        </p:nvSpPr>
        <p:spPr bwMode="auto">
          <a:xfrm>
            <a:off x="771525" y="1508126"/>
            <a:ext cx="185948"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16</a:t>
            </a:r>
            <a:endParaRPr lang="fr-FR" altLang="fr-FR" sz="2400" smtClean="0">
              <a:solidFill>
                <a:srgbClr val="000000"/>
              </a:solidFill>
            </a:endParaRPr>
          </a:p>
        </p:txBody>
      </p:sp>
      <p:sp>
        <p:nvSpPr>
          <p:cNvPr id="93244" name="Rectangle 1802"/>
          <p:cNvSpPr>
            <a:spLocks noChangeArrowheads="1"/>
          </p:cNvSpPr>
          <p:nvPr/>
        </p:nvSpPr>
        <p:spPr bwMode="auto">
          <a:xfrm>
            <a:off x="771525" y="992188"/>
            <a:ext cx="185948"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18</a:t>
            </a:r>
            <a:endParaRPr lang="fr-FR" altLang="fr-FR" sz="2400" smtClean="0">
              <a:solidFill>
                <a:srgbClr val="000000"/>
              </a:solidFill>
            </a:endParaRPr>
          </a:p>
        </p:txBody>
      </p:sp>
      <p:sp>
        <p:nvSpPr>
          <p:cNvPr id="93245" name="Rectangle 1803"/>
          <p:cNvSpPr>
            <a:spLocks noChangeArrowheads="1"/>
          </p:cNvSpPr>
          <p:nvPr/>
        </p:nvSpPr>
        <p:spPr bwMode="auto">
          <a:xfrm>
            <a:off x="1249390"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2004</a:t>
            </a:r>
            <a:endParaRPr lang="fr-FR" altLang="fr-FR" sz="2400" smtClean="0">
              <a:solidFill>
                <a:srgbClr val="000000"/>
              </a:solidFill>
            </a:endParaRPr>
          </a:p>
        </p:txBody>
      </p:sp>
      <p:sp>
        <p:nvSpPr>
          <p:cNvPr id="93246" name="Rectangle 1804"/>
          <p:cNvSpPr>
            <a:spLocks noChangeArrowheads="1"/>
          </p:cNvSpPr>
          <p:nvPr/>
        </p:nvSpPr>
        <p:spPr bwMode="auto">
          <a:xfrm>
            <a:off x="1933712"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2005</a:t>
            </a:r>
            <a:endParaRPr lang="fr-FR" altLang="fr-FR" sz="2400" smtClean="0">
              <a:solidFill>
                <a:srgbClr val="000000"/>
              </a:solidFill>
            </a:endParaRPr>
          </a:p>
        </p:txBody>
      </p:sp>
      <p:sp>
        <p:nvSpPr>
          <p:cNvPr id="93247" name="Rectangle 1805"/>
          <p:cNvSpPr>
            <a:spLocks noChangeArrowheads="1"/>
          </p:cNvSpPr>
          <p:nvPr/>
        </p:nvSpPr>
        <p:spPr bwMode="auto">
          <a:xfrm>
            <a:off x="2617816"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2006</a:t>
            </a:r>
            <a:endParaRPr lang="fr-FR" altLang="fr-FR" sz="2400" smtClean="0">
              <a:solidFill>
                <a:srgbClr val="000000"/>
              </a:solidFill>
            </a:endParaRPr>
          </a:p>
        </p:txBody>
      </p:sp>
      <p:sp>
        <p:nvSpPr>
          <p:cNvPr id="93248" name="Rectangle 1806"/>
          <p:cNvSpPr>
            <a:spLocks noChangeArrowheads="1"/>
          </p:cNvSpPr>
          <p:nvPr/>
        </p:nvSpPr>
        <p:spPr bwMode="auto">
          <a:xfrm>
            <a:off x="3302043"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2007</a:t>
            </a:r>
            <a:endParaRPr lang="fr-FR" altLang="fr-FR" sz="2400" smtClean="0">
              <a:solidFill>
                <a:srgbClr val="000000"/>
              </a:solidFill>
            </a:endParaRPr>
          </a:p>
        </p:txBody>
      </p:sp>
      <p:sp>
        <p:nvSpPr>
          <p:cNvPr id="93249" name="Rectangle 1807"/>
          <p:cNvSpPr>
            <a:spLocks noChangeArrowheads="1"/>
          </p:cNvSpPr>
          <p:nvPr/>
        </p:nvSpPr>
        <p:spPr bwMode="auto">
          <a:xfrm>
            <a:off x="3986270"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2008</a:t>
            </a:r>
            <a:endParaRPr lang="fr-FR" altLang="fr-FR" sz="2400" smtClean="0">
              <a:solidFill>
                <a:srgbClr val="000000"/>
              </a:solidFill>
            </a:endParaRPr>
          </a:p>
        </p:txBody>
      </p:sp>
      <p:sp>
        <p:nvSpPr>
          <p:cNvPr id="93250" name="Rectangle 1808"/>
          <p:cNvSpPr>
            <a:spLocks noChangeArrowheads="1"/>
          </p:cNvSpPr>
          <p:nvPr/>
        </p:nvSpPr>
        <p:spPr bwMode="auto">
          <a:xfrm>
            <a:off x="4670474"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2009</a:t>
            </a:r>
            <a:endParaRPr lang="fr-FR" altLang="fr-FR" sz="2400" smtClean="0">
              <a:solidFill>
                <a:srgbClr val="000000"/>
              </a:solidFill>
            </a:endParaRPr>
          </a:p>
        </p:txBody>
      </p:sp>
      <p:sp>
        <p:nvSpPr>
          <p:cNvPr id="93251" name="Rectangle 1809"/>
          <p:cNvSpPr>
            <a:spLocks noChangeArrowheads="1"/>
          </p:cNvSpPr>
          <p:nvPr/>
        </p:nvSpPr>
        <p:spPr bwMode="auto">
          <a:xfrm>
            <a:off x="5354668"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2010</a:t>
            </a:r>
            <a:endParaRPr lang="fr-FR" altLang="fr-FR" sz="2400" smtClean="0">
              <a:solidFill>
                <a:srgbClr val="000000"/>
              </a:solidFill>
            </a:endParaRPr>
          </a:p>
        </p:txBody>
      </p:sp>
      <p:sp>
        <p:nvSpPr>
          <p:cNvPr id="93252" name="Rectangle 1810"/>
          <p:cNvSpPr>
            <a:spLocks noChangeArrowheads="1"/>
          </p:cNvSpPr>
          <p:nvPr/>
        </p:nvSpPr>
        <p:spPr bwMode="auto">
          <a:xfrm>
            <a:off x="6038896" y="5832670"/>
            <a:ext cx="331373"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2011</a:t>
            </a:r>
            <a:endParaRPr lang="fr-FR" altLang="fr-FR" sz="2400" smtClean="0">
              <a:solidFill>
                <a:srgbClr val="000000"/>
              </a:solidFill>
            </a:endParaRPr>
          </a:p>
        </p:txBody>
      </p:sp>
      <p:sp>
        <p:nvSpPr>
          <p:cNvPr id="93253" name="Rectangle 1811"/>
          <p:cNvSpPr>
            <a:spLocks noChangeArrowheads="1"/>
          </p:cNvSpPr>
          <p:nvPr/>
        </p:nvSpPr>
        <p:spPr bwMode="auto">
          <a:xfrm>
            <a:off x="6723096" y="5832670"/>
            <a:ext cx="339837" cy="16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200" smtClean="0">
                <a:solidFill>
                  <a:srgbClr val="292929"/>
                </a:solidFill>
              </a:rPr>
              <a:t>2012</a:t>
            </a:r>
            <a:endParaRPr lang="fr-FR" altLang="fr-FR" sz="2400" smtClean="0">
              <a:solidFill>
                <a:srgbClr val="000000"/>
              </a:solidFill>
            </a:endParaRPr>
          </a:p>
        </p:txBody>
      </p:sp>
      <p:sp>
        <p:nvSpPr>
          <p:cNvPr id="93254" name="Rectangle 1812"/>
          <p:cNvSpPr>
            <a:spLocks noChangeArrowheads="1"/>
          </p:cNvSpPr>
          <p:nvPr/>
        </p:nvSpPr>
        <p:spPr bwMode="auto">
          <a:xfrm>
            <a:off x="7381883" y="2824358"/>
            <a:ext cx="1122363" cy="1084263"/>
          </a:xfrm>
          <a:prstGeom prst="rect">
            <a:avLst/>
          </a:prstGeom>
          <a:noFill/>
          <a:ln w="12700">
            <a:solidFill>
              <a:srgbClr val="292929"/>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55" name="Line 1813"/>
          <p:cNvSpPr>
            <a:spLocks noChangeShapeType="1"/>
          </p:cNvSpPr>
          <p:nvPr/>
        </p:nvSpPr>
        <p:spPr bwMode="auto">
          <a:xfrm>
            <a:off x="7446963" y="2967039"/>
            <a:ext cx="3476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56" name="Freeform 1814"/>
          <p:cNvSpPr>
            <a:spLocks/>
          </p:cNvSpPr>
          <p:nvPr/>
        </p:nvSpPr>
        <p:spPr bwMode="auto">
          <a:xfrm>
            <a:off x="7575550" y="2927351"/>
            <a:ext cx="77788" cy="77788"/>
          </a:xfrm>
          <a:custGeom>
            <a:avLst/>
            <a:gdLst>
              <a:gd name="T0" fmla="*/ 2147483647 w 49"/>
              <a:gd name="T1" fmla="*/ 0 h 49"/>
              <a:gd name="T2" fmla="*/ 2147483647 w 49"/>
              <a:gd name="T3" fmla="*/ 2147483647 h 49"/>
              <a:gd name="T4" fmla="*/ 2147483647 w 49"/>
              <a:gd name="T5" fmla="*/ 2147483647 h 49"/>
              <a:gd name="T6" fmla="*/ 0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5"/>
                </a:lnTo>
                <a:lnTo>
                  <a:pt x="24" y="49"/>
                </a:lnTo>
                <a:lnTo>
                  <a:pt x="0" y="25"/>
                </a:lnTo>
                <a:lnTo>
                  <a:pt x="24" y="0"/>
                </a:lnTo>
                <a:close/>
              </a:path>
            </a:pathLst>
          </a:custGeom>
          <a:solidFill>
            <a:srgbClr val="FF0000"/>
          </a:solidFill>
          <a:ln w="12700">
            <a:solidFill>
              <a:srgbClr val="FF0000"/>
            </a:solidFill>
            <a:round/>
            <a:headEnd/>
            <a:tailEnd/>
          </a:ln>
        </p:spPr>
        <p:txBody>
          <a:bodyPr/>
          <a:lstStyle/>
          <a:p>
            <a:pPr algn="l"/>
            <a:endParaRPr lang="fr-FR" sz="1800" b="1" smtClean="0">
              <a:solidFill>
                <a:srgbClr val="000000"/>
              </a:solidFill>
              <a:latin typeface="Arial" charset="0"/>
            </a:endParaRPr>
          </a:p>
        </p:txBody>
      </p:sp>
      <p:sp>
        <p:nvSpPr>
          <p:cNvPr id="93257" name="Rectangle 1815"/>
          <p:cNvSpPr>
            <a:spLocks noChangeArrowheads="1"/>
          </p:cNvSpPr>
          <p:nvPr/>
        </p:nvSpPr>
        <p:spPr bwMode="auto">
          <a:xfrm>
            <a:off x="7834343" y="2862264"/>
            <a:ext cx="628377" cy="1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400" smtClean="0">
                <a:solidFill>
                  <a:srgbClr val="292929"/>
                </a:solidFill>
              </a:rPr>
              <a:t>incPNE</a:t>
            </a:r>
            <a:endParaRPr lang="fr-FR" altLang="fr-FR" sz="2400" smtClean="0">
              <a:solidFill>
                <a:srgbClr val="000000"/>
              </a:solidFill>
            </a:endParaRPr>
          </a:p>
        </p:txBody>
      </p:sp>
      <p:sp>
        <p:nvSpPr>
          <p:cNvPr id="93258" name="Line 1816"/>
          <p:cNvSpPr>
            <a:spLocks noChangeShapeType="1"/>
          </p:cNvSpPr>
          <p:nvPr/>
        </p:nvSpPr>
        <p:spPr bwMode="auto">
          <a:xfrm>
            <a:off x="7446963" y="3236913"/>
            <a:ext cx="347662"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59" name="Freeform 1817"/>
          <p:cNvSpPr>
            <a:spLocks/>
          </p:cNvSpPr>
          <p:nvPr/>
        </p:nvSpPr>
        <p:spPr bwMode="auto">
          <a:xfrm>
            <a:off x="7575550" y="3198841"/>
            <a:ext cx="77788" cy="77787"/>
          </a:xfrm>
          <a:custGeom>
            <a:avLst/>
            <a:gdLst>
              <a:gd name="T0" fmla="*/ 2147483647 w 49"/>
              <a:gd name="T1" fmla="*/ 0 h 49"/>
              <a:gd name="T2" fmla="*/ 2147483647 w 49"/>
              <a:gd name="T3" fmla="*/ 2147483647 h 49"/>
              <a:gd name="T4" fmla="*/ 0 w 49"/>
              <a:gd name="T5" fmla="*/ 2147483647 h 49"/>
              <a:gd name="T6" fmla="*/ 2147483647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4" y="0"/>
                </a:moveTo>
                <a:lnTo>
                  <a:pt x="49" y="49"/>
                </a:lnTo>
                <a:lnTo>
                  <a:pt x="0" y="49"/>
                </a:lnTo>
                <a:lnTo>
                  <a:pt x="24" y="0"/>
                </a:lnTo>
                <a:close/>
              </a:path>
            </a:pathLst>
          </a:custGeom>
          <a:solidFill>
            <a:srgbClr val="00FF00"/>
          </a:solidFill>
          <a:ln w="12700">
            <a:solidFill>
              <a:srgbClr val="00FF00"/>
            </a:solidFill>
            <a:round/>
            <a:headEnd/>
            <a:tailEnd/>
          </a:ln>
        </p:spPr>
        <p:txBody>
          <a:bodyPr/>
          <a:lstStyle/>
          <a:p>
            <a:pPr algn="l"/>
            <a:endParaRPr lang="fr-FR" sz="1800" b="1" smtClean="0">
              <a:solidFill>
                <a:srgbClr val="000000"/>
              </a:solidFill>
              <a:latin typeface="Arial" charset="0"/>
            </a:endParaRPr>
          </a:p>
        </p:txBody>
      </p:sp>
      <p:sp>
        <p:nvSpPr>
          <p:cNvPr id="93260" name="Rectangle 1818"/>
          <p:cNvSpPr>
            <a:spLocks noChangeArrowheads="1"/>
          </p:cNvSpPr>
          <p:nvPr/>
        </p:nvSpPr>
        <p:spPr bwMode="auto">
          <a:xfrm>
            <a:off x="7834357" y="3133725"/>
            <a:ext cx="567463" cy="1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400" smtClean="0">
                <a:solidFill>
                  <a:srgbClr val="292929"/>
                </a:solidFill>
              </a:rPr>
              <a:t>incURI</a:t>
            </a:r>
            <a:endParaRPr lang="fr-FR" altLang="fr-FR" sz="2400" smtClean="0">
              <a:solidFill>
                <a:srgbClr val="000000"/>
              </a:solidFill>
            </a:endParaRPr>
          </a:p>
        </p:txBody>
      </p:sp>
      <p:sp>
        <p:nvSpPr>
          <p:cNvPr id="93261" name="Line 1819"/>
          <p:cNvSpPr>
            <a:spLocks noChangeShapeType="1"/>
          </p:cNvSpPr>
          <p:nvPr/>
        </p:nvSpPr>
        <p:spPr bwMode="auto">
          <a:xfrm>
            <a:off x="7446963" y="3508375"/>
            <a:ext cx="347662" cy="0"/>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62" name="Oval 1820"/>
          <p:cNvSpPr>
            <a:spLocks noChangeArrowheads="1"/>
          </p:cNvSpPr>
          <p:nvPr/>
        </p:nvSpPr>
        <p:spPr bwMode="auto">
          <a:xfrm>
            <a:off x="7575550" y="3470275"/>
            <a:ext cx="65088" cy="63500"/>
          </a:xfrm>
          <a:prstGeom prst="ellipse">
            <a:avLst/>
          </a:prstGeom>
          <a:solidFill>
            <a:srgbClr val="993366"/>
          </a:solidFill>
          <a:ln w="12700">
            <a:solidFill>
              <a:srgbClr val="993366"/>
            </a:solidFill>
            <a:round/>
            <a:headEnd/>
            <a:tailEnd/>
          </a:ln>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63" name="Rectangle 1821"/>
          <p:cNvSpPr>
            <a:spLocks noChangeArrowheads="1"/>
          </p:cNvSpPr>
          <p:nvPr/>
        </p:nvSpPr>
        <p:spPr bwMode="auto">
          <a:xfrm>
            <a:off x="7834370" y="3405188"/>
            <a:ext cx="626775" cy="1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400" smtClean="0">
                <a:solidFill>
                  <a:srgbClr val="292929"/>
                </a:solidFill>
              </a:rPr>
              <a:t>incBLC</a:t>
            </a:r>
            <a:endParaRPr lang="fr-FR" altLang="fr-FR" sz="2400" smtClean="0">
              <a:solidFill>
                <a:srgbClr val="000000"/>
              </a:solidFill>
            </a:endParaRPr>
          </a:p>
        </p:txBody>
      </p:sp>
      <p:sp>
        <p:nvSpPr>
          <p:cNvPr id="93264" name="Line 1822"/>
          <p:cNvSpPr>
            <a:spLocks noChangeShapeType="1"/>
          </p:cNvSpPr>
          <p:nvPr/>
        </p:nvSpPr>
        <p:spPr bwMode="auto">
          <a:xfrm>
            <a:off x="7446963" y="3792539"/>
            <a:ext cx="347662"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65" name="Rectangle 1823"/>
          <p:cNvSpPr>
            <a:spLocks noChangeArrowheads="1"/>
          </p:cNvSpPr>
          <p:nvPr/>
        </p:nvSpPr>
        <p:spPr bwMode="auto">
          <a:xfrm>
            <a:off x="7575552" y="3754438"/>
            <a:ext cx="90488" cy="889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66" name="Line 1824"/>
          <p:cNvSpPr>
            <a:spLocks noChangeShapeType="1"/>
          </p:cNvSpPr>
          <p:nvPr/>
        </p:nvSpPr>
        <p:spPr bwMode="auto">
          <a:xfrm flipH="1" flipV="1">
            <a:off x="7575554" y="3754439"/>
            <a:ext cx="3810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67" name="Line 1825"/>
          <p:cNvSpPr>
            <a:spLocks noChangeShapeType="1"/>
          </p:cNvSpPr>
          <p:nvPr/>
        </p:nvSpPr>
        <p:spPr bwMode="auto">
          <a:xfrm>
            <a:off x="7613650" y="3792539"/>
            <a:ext cx="39688"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68" name="Line 1826"/>
          <p:cNvSpPr>
            <a:spLocks noChangeShapeType="1"/>
          </p:cNvSpPr>
          <p:nvPr/>
        </p:nvSpPr>
        <p:spPr bwMode="auto">
          <a:xfrm flipH="1">
            <a:off x="7575554" y="3792539"/>
            <a:ext cx="3810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69" name="Line 1827"/>
          <p:cNvSpPr>
            <a:spLocks noChangeShapeType="1"/>
          </p:cNvSpPr>
          <p:nvPr/>
        </p:nvSpPr>
        <p:spPr bwMode="auto">
          <a:xfrm flipV="1">
            <a:off x="7613650" y="3754439"/>
            <a:ext cx="39688"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70" name="Line 1828"/>
          <p:cNvSpPr>
            <a:spLocks noChangeShapeType="1"/>
          </p:cNvSpPr>
          <p:nvPr/>
        </p:nvSpPr>
        <p:spPr bwMode="auto">
          <a:xfrm flipV="1">
            <a:off x="7613650" y="3754439"/>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71" name="Line 1829"/>
          <p:cNvSpPr>
            <a:spLocks noChangeShapeType="1"/>
          </p:cNvSpPr>
          <p:nvPr/>
        </p:nvSpPr>
        <p:spPr bwMode="auto">
          <a:xfrm>
            <a:off x="7613650" y="3792539"/>
            <a:ext cx="0" cy="38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algn="l"/>
            <a:endParaRPr lang="fr-FR" sz="1800" b="1" smtClean="0">
              <a:solidFill>
                <a:srgbClr val="000000"/>
              </a:solidFill>
              <a:latin typeface="Arial" charset="0"/>
            </a:endParaRPr>
          </a:p>
        </p:txBody>
      </p:sp>
      <p:sp>
        <p:nvSpPr>
          <p:cNvPr id="93272" name="Rectangle 1830"/>
          <p:cNvSpPr>
            <a:spLocks noChangeArrowheads="1"/>
          </p:cNvSpPr>
          <p:nvPr/>
        </p:nvSpPr>
        <p:spPr bwMode="auto">
          <a:xfrm>
            <a:off x="7834346" y="3675064"/>
            <a:ext cx="546625" cy="18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400" smtClean="0">
                <a:solidFill>
                  <a:srgbClr val="292929"/>
                </a:solidFill>
              </a:rPr>
              <a:t>incILC</a:t>
            </a:r>
            <a:endParaRPr lang="fr-FR" altLang="fr-FR" sz="2400" smtClean="0">
              <a:solidFill>
                <a:srgbClr val="000000"/>
              </a:solidFill>
            </a:endParaRPr>
          </a:p>
        </p:txBody>
      </p:sp>
      <p:sp>
        <p:nvSpPr>
          <p:cNvPr id="93273" name="Rectangle 1831"/>
          <p:cNvSpPr>
            <a:spLocks noChangeArrowheads="1"/>
          </p:cNvSpPr>
          <p:nvPr/>
        </p:nvSpPr>
        <p:spPr bwMode="auto">
          <a:xfrm>
            <a:off x="7232691" y="1824041"/>
            <a:ext cx="581025" cy="284163"/>
          </a:xfrm>
          <a:prstGeom prst="rect">
            <a:avLst/>
          </a:prstGeom>
          <a:noFill/>
          <a:ln w="38100" cap="rnd">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74" name="Rectangle 1832"/>
          <p:cNvSpPr>
            <a:spLocks noChangeArrowheads="1"/>
          </p:cNvSpPr>
          <p:nvPr/>
        </p:nvSpPr>
        <p:spPr bwMode="auto">
          <a:xfrm>
            <a:off x="7291426" y="1855788"/>
            <a:ext cx="436017"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292929"/>
                </a:solidFill>
              </a:rPr>
              <a:t>- 10%</a:t>
            </a:r>
            <a:endParaRPr lang="fr-FR" altLang="fr-FR" sz="2400" smtClean="0">
              <a:solidFill>
                <a:srgbClr val="000000"/>
              </a:solidFill>
            </a:endParaRPr>
          </a:p>
        </p:txBody>
      </p:sp>
      <p:sp>
        <p:nvSpPr>
          <p:cNvPr id="93275" name="Rectangle 1835"/>
          <p:cNvSpPr>
            <a:spLocks noChangeArrowheads="1"/>
          </p:cNvSpPr>
          <p:nvPr/>
        </p:nvSpPr>
        <p:spPr bwMode="auto">
          <a:xfrm>
            <a:off x="7297738" y="4521229"/>
            <a:ext cx="671512" cy="284163"/>
          </a:xfrm>
          <a:prstGeom prst="rect">
            <a:avLst/>
          </a:prstGeom>
          <a:noFill/>
          <a:ln w="38100" cap="rnd">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76" name="Rectangle 1836"/>
          <p:cNvSpPr>
            <a:spLocks noChangeArrowheads="1"/>
          </p:cNvSpPr>
          <p:nvPr/>
        </p:nvSpPr>
        <p:spPr bwMode="auto">
          <a:xfrm>
            <a:off x="7356524" y="4554539"/>
            <a:ext cx="436017"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000000"/>
                </a:solidFill>
              </a:rPr>
              <a:t>- 54%</a:t>
            </a:r>
            <a:endParaRPr lang="fr-FR" altLang="fr-FR" sz="2400" smtClean="0">
              <a:solidFill>
                <a:srgbClr val="000000"/>
              </a:solidFill>
            </a:endParaRPr>
          </a:p>
        </p:txBody>
      </p:sp>
      <p:sp>
        <p:nvSpPr>
          <p:cNvPr id="93277" name="Rectangle 1839"/>
          <p:cNvSpPr>
            <a:spLocks noChangeArrowheads="1"/>
          </p:cNvSpPr>
          <p:nvPr/>
        </p:nvSpPr>
        <p:spPr bwMode="auto">
          <a:xfrm>
            <a:off x="7297738" y="5245295"/>
            <a:ext cx="671512" cy="282575"/>
          </a:xfrm>
          <a:prstGeom prst="rect">
            <a:avLst/>
          </a:prstGeom>
          <a:noFill/>
          <a:ln w="38100" cap="rnd">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78" name="Rectangle 1840"/>
          <p:cNvSpPr>
            <a:spLocks noChangeArrowheads="1"/>
          </p:cNvSpPr>
          <p:nvPr/>
        </p:nvSpPr>
        <p:spPr bwMode="auto">
          <a:xfrm>
            <a:off x="7356524" y="5276850"/>
            <a:ext cx="436017"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000000"/>
                </a:solidFill>
              </a:rPr>
              <a:t>- 43%</a:t>
            </a:r>
            <a:endParaRPr lang="fr-FR" altLang="fr-FR" sz="2400" smtClean="0">
              <a:solidFill>
                <a:srgbClr val="000000"/>
              </a:solidFill>
            </a:endParaRPr>
          </a:p>
        </p:txBody>
      </p:sp>
      <p:sp>
        <p:nvSpPr>
          <p:cNvPr id="93279" name="Rectangle 1841"/>
          <p:cNvSpPr>
            <a:spLocks noChangeArrowheads="1"/>
          </p:cNvSpPr>
          <p:nvPr/>
        </p:nvSpPr>
        <p:spPr bwMode="auto">
          <a:xfrm>
            <a:off x="7297738" y="5618193"/>
            <a:ext cx="671512" cy="284163"/>
          </a:xfrm>
          <a:prstGeom prst="rect">
            <a:avLst/>
          </a:prstGeom>
          <a:noFill/>
          <a:ln w="38100" cap="rnd">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endParaRPr lang="fr-FR" altLang="fr-FR" sz="2400" b="0" smtClean="0">
              <a:solidFill>
                <a:srgbClr val="000000"/>
              </a:solidFill>
            </a:endParaRPr>
          </a:p>
        </p:txBody>
      </p:sp>
      <p:sp>
        <p:nvSpPr>
          <p:cNvPr id="93280" name="Rectangle 1842"/>
          <p:cNvSpPr>
            <a:spLocks noChangeArrowheads="1"/>
          </p:cNvSpPr>
          <p:nvPr/>
        </p:nvSpPr>
        <p:spPr bwMode="auto">
          <a:xfrm>
            <a:off x="7356524" y="5651500"/>
            <a:ext cx="436017" cy="1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300" smtClean="0">
                <a:solidFill>
                  <a:srgbClr val="000000"/>
                </a:solidFill>
              </a:rPr>
              <a:t>- 31%</a:t>
            </a:r>
            <a:endParaRPr lang="fr-FR" altLang="fr-FR" sz="2400" smtClean="0">
              <a:solidFill>
                <a:srgbClr val="000000"/>
              </a:solidFill>
            </a:endParaRPr>
          </a:p>
        </p:txBody>
      </p:sp>
      <p:sp>
        <p:nvSpPr>
          <p:cNvPr id="93281" name="Text Box 1843"/>
          <p:cNvSpPr txBox="1">
            <a:spLocks noChangeArrowheads="1"/>
          </p:cNvSpPr>
          <p:nvPr/>
        </p:nvSpPr>
        <p:spPr bwMode="auto">
          <a:xfrm>
            <a:off x="4425950" y="6345239"/>
            <a:ext cx="4523354" cy="33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lnSpc>
                <a:spcPct val="87000"/>
              </a:lnSpc>
              <a:spcBef>
                <a:spcPct val="30000"/>
              </a:spcBef>
            </a:pPr>
            <a:r>
              <a:rPr lang="fr-FR" altLang="fr-FR" sz="1800" b="0" i="1" dirty="0" smtClean="0">
                <a:solidFill>
                  <a:srgbClr val="000000"/>
                </a:solidFill>
              </a:rPr>
              <a:t>Remerciements : A Savey, CCLIN Sud-Est</a:t>
            </a:r>
          </a:p>
        </p:txBody>
      </p:sp>
      <p:pic>
        <p:nvPicPr>
          <p:cNvPr id="93282" name="Picture 2" descr="C:\Anne\Boulot\°°°O°°°O°°°O°°°\logos\RAISIN_sans_rv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3" y="260445"/>
            <a:ext cx="14033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3" name="Picture 902"/>
          <p:cNvPicPr>
            <a:picLocks noChangeAspect="1" noChangeArrowheads="1"/>
          </p:cNvPicPr>
          <p:nvPr/>
        </p:nvPicPr>
        <p:blipFill>
          <a:blip r:embed="rId4">
            <a:extLst>
              <a:ext uri="{28A0092B-C50C-407E-A947-70E740481C1C}">
                <a14:useLocalDpi xmlns:a14="http://schemas.microsoft.com/office/drawing/2010/main" val="0"/>
              </a:ext>
            </a:extLst>
          </a:blip>
          <a:srcRect l="16924" t="10913" r="15468" b="20709"/>
          <a:stretch>
            <a:fillRect/>
          </a:stretch>
        </p:blipFill>
        <p:spPr bwMode="auto">
          <a:xfrm>
            <a:off x="184251" y="955677"/>
            <a:ext cx="8526463" cy="538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01978569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0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34" t="35809" r="20237" b="12190"/>
          <a:stretch/>
        </p:blipFill>
        <p:spPr bwMode="auto">
          <a:xfrm>
            <a:off x="0" y="1"/>
            <a:ext cx="8244408" cy="688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843"/>
          <p:cNvSpPr txBox="1">
            <a:spLocks noChangeArrowheads="1"/>
          </p:cNvSpPr>
          <p:nvPr/>
        </p:nvSpPr>
        <p:spPr bwMode="auto">
          <a:xfrm>
            <a:off x="5364088" y="6511887"/>
            <a:ext cx="3557384" cy="33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eaLnBrk="1" fontAlgn="auto" latinLnBrk="0" hangingPunct="1">
              <a:lnSpc>
                <a:spcPct val="87000"/>
              </a:lnSpc>
              <a:spcBef>
                <a:spcPct val="30000"/>
              </a:spcBef>
              <a:spcAft>
                <a:spcPts val="0"/>
              </a:spcAft>
              <a:buClrTx/>
              <a:buSzTx/>
              <a:buFontTx/>
              <a:buNone/>
              <a:tabLst/>
              <a:defRPr/>
            </a:pPr>
            <a:r>
              <a:rPr kumimoji="0" lang="fr-FR" altLang="fr-FR" sz="1800" b="0" i="1" u="none" strike="noStrike" kern="0" cap="none" spc="0" normalizeH="0" baseline="0" noProof="0" dirty="0" smtClean="0">
                <a:ln>
                  <a:noFill/>
                </a:ln>
                <a:solidFill>
                  <a:srgbClr val="000000"/>
                </a:solidFill>
                <a:effectLst/>
                <a:uLnTx/>
                <a:uFillTx/>
                <a:latin typeface="Arial" charset="0"/>
              </a:rPr>
              <a:t>Remerciements : N van</a:t>
            </a:r>
            <a:r>
              <a:rPr kumimoji="0" lang="fr-FR" altLang="fr-FR" sz="1800" b="0" i="1" u="none" strike="noStrike" kern="0" cap="none" spc="0" normalizeH="0" noProof="0" dirty="0" smtClean="0">
                <a:ln>
                  <a:noFill/>
                </a:ln>
                <a:solidFill>
                  <a:srgbClr val="000000"/>
                </a:solidFill>
                <a:effectLst/>
                <a:uLnTx/>
                <a:uFillTx/>
                <a:latin typeface="Arial" charset="0"/>
              </a:rPr>
              <a:t> de Mee, </a:t>
            </a:r>
            <a:endParaRPr kumimoji="0" lang="fr-FR" altLang="fr-FR" sz="1800" b="0" i="1" u="none" strike="noStrike" kern="0" cap="none" spc="0" normalizeH="0" baseline="0" noProof="0" dirty="0" smtClean="0">
              <a:ln>
                <a:noFill/>
              </a:ln>
              <a:solidFill>
                <a:srgbClr val="000000"/>
              </a:solidFill>
              <a:effectLst/>
              <a:uLnTx/>
              <a:uFillTx/>
              <a:latin typeface="Arial" charset="0"/>
            </a:endParaRPr>
          </a:p>
        </p:txBody>
      </p:sp>
      <p:sp>
        <p:nvSpPr>
          <p:cNvPr id="5" name="Rectangle 5"/>
          <p:cNvSpPr txBox="1">
            <a:spLocks noChangeArrowheads="1"/>
          </p:cNvSpPr>
          <p:nvPr/>
        </p:nvSpPr>
        <p:spPr bwMode="auto">
          <a:xfrm>
            <a:off x="971589" y="260351"/>
            <a:ext cx="7446963" cy="64770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lnSpc>
                <a:spcPct val="87000"/>
              </a:lnSpc>
              <a:spcBef>
                <a:spcPct val="0"/>
              </a:spcBef>
              <a:spcAft>
                <a:spcPct val="0"/>
              </a:spcAft>
              <a:defRPr sz="3600" b="1">
                <a:solidFill>
                  <a:schemeClr val="tx2"/>
                </a:solidFill>
                <a:latin typeface="+mj-lt"/>
                <a:ea typeface="+mj-ea"/>
                <a:cs typeface="+mj-cs"/>
              </a:defRPr>
            </a:lvl1pPr>
            <a:lvl2pPr algn="ctr" rtl="0" eaLnBrk="0" fontAlgn="base" hangingPunct="0">
              <a:lnSpc>
                <a:spcPct val="87000"/>
              </a:lnSpc>
              <a:spcBef>
                <a:spcPct val="0"/>
              </a:spcBef>
              <a:spcAft>
                <a:spcPct val="0"/>
              </a:spcAft>
              <a:defRPr sz="3600" b="1">
                <a:solidFill>
                  <a:schemeClr val="tx2"/>
                </a:solidFill>
                <a:latin typeface="Arial" charset="0"/>
              </a:defRPr>
            </a:lvl2pPr>
            <a:lvl3pPr algn="ctr" rtl="0" eaLnBrk="0" fontAlgn="base" hangingPunct="0">
              <a:lnSpc>
                <a:spcPct val="87000"/>
              </a:lnSpc>
              <a:spcBef>
                <a:spcPct val="0"/>
              </a:spcBef>
              <a:spcAft>
                <a:spcPct val="0"/>
              </a:spcAft>
              <a:defRPr sz="3600" b="1">
                <a:solidFill>
                  <a:schemeClr val="tx2"/>
                </a:solidFill>
                <a:latin typeface="Arial" charset="0"/>
              </a:defRPr>
            </a:lvl3pPr>
            <a:lvl4pPr algn="ctr" rtl="0" eaLnBrk="0" fontAlgn="base" hangingPunct="0">
              <a:lnSpc>
                <a:spcPct val="87000"/>
              </a:lnSpc>
              <a:spcBef>
                <a:spcPct val="0"/>
              </a:spcBef>
              <a:spcAft>
                <a:spcPct val="0"/>
              </a:spcAft>
              <a:defRPr sz="3600" b="1">
                <a:solidFill>
                  <a:schemeClr val="tx2"/>
                </a:solidFill>
                <a:latin typeface="Arial" charset="0"/>
              </a:defRPr>
            </a:lvl4pPr>
            <a:lvl5pPr algn="ctr" rtl="0" eaLnBrk="0" fontAlgn="base" hangingPunct="0">
              <a:lnSpc>
                <a:spcPct val="87000"/>
              </a:lnSpc>
              <a:spcBef>
                <a:spcPct val="0"/>
              </a:spcBef>
              <a:spcAft>
                <a:spcPct val="0"/>
              </a:spcAft>
              <a:defRPr sz="3600" b="1">
                <a:solidFill>
                  <a:schemeClr val="tx2"/>
                </a:solidFill>
                <a:latin typeface="Arial" charset="0"/>
              </a:defRPr>
            </a:lvl5pPr>
            <a:lvl6pPr marL="457200" algn="ctr" rtl="0" eaLnBrk="0" fontAlgn="base" hangingPunct="0">
              <a:lnSpc>
                <a:spcPct val="87000"/>
              </a:lnSpc>
              <a:spcBef>
                <a:spcPct val="0"/>
              </a:spcBef>
              <a:spcAft>
                <a:spcPct val="0"/>
              </a:spcAft>
              <a:defRPr sz="3600" b="1">
                <a:solidFill>
                  <a:schemeClr val="tx2"/>
                </a:solidFill>
                <a:latin typeface="Arial" charset="0"/>
              </a:defRPr>
            </a:lvl6pPr>
            <a:lvl7pPr marL="914400" algn="ctr" rtl="0" eaLnBrk="0" fontAlgn="base" hangingPunct="0">
              <a:lnSpc>
                <a:spcPct val="87000"/>
              </a:lnSpc>
              <a:spcBef>
                <a:spcPct val="0"/>
              </a:spcBef>
              <a:spcAft>
                <a:spcPct val="0"/>
              </a:spcAft>
              <a:defRPr sz="3600" b="1">
                <a:solidFill>
                  <a:schemeClr val="tx2"/>
                </a:solidFill>
                <a:latin typeface="Arial" charset="0"/>
              </a:defRPr>
            </a:lvl7pPr>
            <a:lvl8pPr marL="1371600" algn="ctr" rtl="0" eaLnBrk="0" fontAlgn="base" hangingPunct="0">
              <a:lnSpc>
                <a:spcPct val="87000"/>
              </a:lnSpc>
              <a:spcBef>
                <a:spcPct val="0"/>
              </a:spcBef>
              <a:spcAft>
                <a:spcPct val="0"/>
              </a:spcAft>
              <a:defRPr sz="3600" b="1">
                <a:solidFill>
                  <a:schemeClr val="tx2"/>
                </a:solidFill>
                <a:latin typeface="Arial" charset="0"/>
              </a:defRPr>
            </a:lvl8pPr>
            <a:lvl9pPr marL="1828800" algn="ctr" rtl="0" eaLnBrk="0" fontAlgn="base" hangingPunct="0">
              <a:lnSpc>
                <a:spcPct val="87000"/>
              </a:lnSpc>
              <a:spcBef>
                <a:spcPct val="0"/>
              </a:spcBef>
              <a:spcAft>
                <a:spcPct val="0"/>
              </a:spcAft>
              <a:defRPr sz="3600" b="1">
                <a:solidFill>
                  <a:schemeClr val="tx2"/>
                </a:solidFill>
                <a:latin typeface="Arial" charset="0"/>
              </a:defRPr>
            </a:lvl9pPr>
          </a:lstStyle>
          <a:p>
            <a:pPr marL="0" marR="0" lvl="0" indent="0" algn="ctr" defTabSz="914400" rtl="0" eaLnBrk="1" fontAlgn="base" latinLnBrk="0" hangingPunct="1">
              <a:lnSpc>
                <a:spcPct val="87000"/>
              </a:lnSpc>
              <a:spcBef>
                <a:spcPct val="0"/>
              </a:spcBef>
              <a:spcAft>
                <a:spcPct val="0"/>
              </a:spcAft>
              <a:buClrTx/>
              <a:buSzTx/>
              <a:buFontTx/>
              <a:buNone/>
              <a:tabLst/>
              <a:defRPr/>
            </a:pPr>
            <a:r>
              <a:rPr kumimoji="0" lang="fr-FR" altLang="fr-FR" sz="3600" b="0" i="0" u="none" strike="noStrike" kern="0" cap="none" spc="0" normalizeH="0" baseline="0" noProof="0" dirty="0" smtClean="0">
                <a:ln>
                  <a:noFill/>
                </a:ln>
                <a:solidFill>
                  <a:srgbClr val="000099"/>
                </a:solidFill>
                <a:effectLst/>
                <a:uLnTx/>
                <a:uFillTx/>
                <a:latin typeface="Arial"/>
                <a:ea typeface="+mj-ea"/>
                <a:cs typeface="+mj-cs"/>
              </a:rPr>
              <a:t>Données</a:t>
            </a:r>
            <a:r>
              <a:rPr kumimoji="0" lang="fr-FR" altLang="fr-FR" sz="3600" b="0" i="0" u="none" strike="noStrike" kern="0" cap="none" spc="0" normalizeH="0" noProof="0" dirty="0" smtClean="0">
                <a:ln>
                  <a:noFill/>
                </a:ln>
                <a:solidFill>
                  <a:srgbClr val="000099"/>
                </a:solidFill>
                <a:effectLst/>
                <a:uLnTx/>
                <a:uFillTx/>
                <a:latin typeface="Arial"/>
                <a:ea typeface="+mj-ea"/>
                <a:cs typeface="+mj-cs"/>
              </a:rPr>
              <a:t> mission SPIADI, 2019</a:t>
            </a:r>
            <a:endParaRPr kumimoji="0" lang="fr-FR" altLang="fr-FR" sz="3600" b="0" i="0" u="none" strike="noStrike" kern="0" cap="none" spc="0" normalizeH="0" baseline="0" noProof="0" dirty="0" smtClean="0">
              <a:ln>
                <a:noFill/>
              </a:ln>
              <a:solidFill>
                <a:srgbClr val="000099"/>
              </a:solidFill>
              <a:effectLst/>
              <a:uLnTx/>
              <a:uFillTx/>
              <a:latin typeface="Arial"/>
              <a:ea typeface="+mj-ea"/>
              <a:cs typeface="+mj-cs"/>
            </a:endParaRPr>
          </a:p>
        </p:txBody>
      </p:sp>
    </p:spTree>
    <p:extLst>
      <p:ext uri="{BB962C8B-B14F-4D97-AF65-F5344CB8AC3E}">
        <p14:creationId xmlns:p14="http://schemas.microsoft.com/office/powerpoint/2010/main" val="2483258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300265" y="260649"/>
            <a:ext cx="8399462" cy="947739"/>
          </a:xfrm>
        </p:spPr>
        <p:txBody>
          <a:bodyPr/>
          <a:lstStyle/>
          <a:p>
            <a:pPr eaLnBrk="1" hangingPunct="1"/>
            <a:r>
              <a:rPr lang="en-US" altLang="fr-FR" b="0" dirty="0">
                <a:solidFill>
                  <a:srgbClr val="0000FF">
                    <a:lumMod val="75000"/>
                  </a:srgbClr>
                </a:solidFill>
              </a:rPr>
              <a:t>Impact de </a:t>
            </a:r>
            <a:r>
              <a:rPr lang="en-US" altLang="fr-FR" b="0" dirty="0" err="1">
                <a:solidFill>
                  <a:srgbClr val="0000FF">
                    <a:lumMod val="75000"/>
                  </a:srgbClr>
                </a:solidFill>
              </a:rPr>
              <a:t>l’ICSHA</a:t>
            </a:r>
            <a:endParaRPr lang="fr-FR" altLang="fr-FR" b="0" dirty="0">
              <a:solidFill>
                <a:srgbClr val="000099"/>
              </a:solidFill>
            </a:endParaRPr>
          </a:p>
        </p:txBody>
      </p:sp>
      <p:sp>
        <p:nvSpPr>
          <p:cNvPr id="77827" name="Rectangle 3"/>
          <p:cNvSpPr>
            <a:spLocks noGrp="1" noChangeArrowheads="1"/>
          </p:cNvSpPr>
          <p:nvPr>
            <p:ph type="body" idx="4294967295"/>
          </p:nvPr>
        </p:nvSpPr>
        <p:spPr>
          <a:xfrm>
            <a:off x="395550" y="1419920"/>
            <a:ext cx="8495977" cy="5285680"/>
          </a:xfrm>
        </p:spPr>
        <p:txBody>
          <a:bodyPr/>
          <a:lstStyle/>
          <a:p>
            <a:pPr eaLnBrk="1" hangingPunct="1">
              <a:lnSpc>
                <a:spcPct val="90000"/>
              </a:lnSpc>
            </a:pPr>
            <a:endParaRPr lang="fr-FR" altLang="fr-FR" dirty="0"/>
          </a:p>
          <a:p>
            <a:pPr marL="0" indent="0" eaLnBrk="1" hangingPunct="1">
              <a:lnSpc>
                <a:spcPct val="90000"/>
              </a:lnSpc>
              <a:buNone/>
            </a:pPr>
            <a:endParaRPr lang="fr-FR" altLang="fr-FR" i="1" dirty="0">
              <a:solidFill>
                <a:srgbClr val="FF0000"/>
              </a:solidFill>
            </a:endParaRPr>
          </a:p>
          <a:p>
            <a:pPr marL="0" indent="0" eaLnBrk="1" hangingPunct="1">
              <a:lnSpc>
                <a:spcPct val="90000"/>
              </a:lnSpc>
              <a:buNone/>
            </a:pPr>
            <a:endParaRPr lang="fr-FR" altLang="fr-FR" i="1" dirty="0">
              <a:solidFill>
                <a:srgbClr val="FF0000"/>
              </a:solidFill>
            </a:endParaRPr>
          </a:p>
          <a:p>
            <a:pPr marL="0" lvl="0" indent="0" eaLnBrk="1" hangingPunct="1">
              <a:lnSpc>
                <a:spcPct val="90000"/>
              </a:lnSpc>
              <a:buNone/>
            </a:pPr>
            <a:endParaRPr lang="fr-FR" altLang="fr-FR" i="1" dirty="0">
              <a:solidFill>
                <a:srgbClr val="FF0000"/>
              </a:solidFill>
            </a:endParaRPr>
          </a:p>
        </p:txBody>
      </p:sp>
      <p:sp>
        <p:nvSpPr>
          <p:cNvPr id="77828" name="Rectangle 4"/>
          <p:cNvSpPr>
            <a:spLocks noChangeArrowheads="1"/>
          </p:cNvSpPr>
          <p:nvPr/>
        </p:nvSpPr>
        <p:spPr bwMode="auto">
          <a:xfrm>
            <a:off x="6912005" y="655326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Arial" charset="0"/>
              </a:defRPr>
            </a:lvl1pPr>
            <a:lvl2pPr marL="742950" indent="-285750" algn="l">
              <a:spcBef>
                <a:spcPct val="20000"/>
              </a:spcBef>
              <a:buChar char="–"/>
              <a:defRPr>
                <a:solidFill>
                  <a:schemeClr val="tx1"/>
                </a:solidFill>
                <a:latin typeface="Arial" charset="0"/>
              </a:defRPr>
            </a:lvl2pPr>
            <a:lvl3pPr marL="1143000" indent="-228600" algn="l">
              <a:spcBef>
                <a:spcPct val="20000"/>
              </a:spcBef>
              <a:buChar char="•"/>
              <a:defRPr sz="1400">
                <a:solidFill>
                  <a:schemeClr val="tx1"/>
                </a:solidFill>
                <a:latin typeface="Arial"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fr-FR" sz="1400">
              <a:solidFill>
                <a:srgbClr val="000000"/>
              </a:solidFill>
              <a:latin typeface="Times New Roman" pitchFamily="18"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4196130711"/>
              </p:ext>
            </p:extLst>
          </p:nvPr>
        </p:nvGraphicFramePr>
        <p:xfrm>
          <a:off x="467564" y="2348880"/>
          <a:ext cx="8280921" cy="3200400"/>
        </p:xfrm>
        <a:graphic>
          <a:graphicData uri="http://schemas.openxmlformats.org/drawingml/2006/table">
            <a:tbl>
              <a:tblPr firstRow="1" bandRow="1">
                <a:tableStyleId>{5C22544A-7EE6-4342-B048-85BDC9FD1C3A}</a:tableStyleId>
              </a:tblPr>
              <a:tblGrid>
                <a:gridCol w="3527059">
                  <a:extLst>
                    <a:ext uri="{9D8B030D-6E8A-4147-A177-3AD203B41FA5}">
                      <a16:colId xmlns="" xmlns:a16="http://schemas.microsoft.com/office/drawing/2014/main" val="20000"/>
                    </a:ext>
                  </a:extLst>
                </a:gridCol>
                <a:gridCol w="1993555">
                  <a:extLst>
                    <a:ext uri="{9D8B030D-6E8A-4147-A177-3AD203B41FA5}">
                      <a16:colId xmlns="" xmlns:a16="http://schemas.microsoft.com/office/drawing/2014/main" val="20001"/>
                    </a:ext>
                  </a:extLst>
                </a:gridCol>
                <a:gridCol w="2760307">
                  <a:extLst>
                    <a:ext uri="{9D8B030D-6E8A-4147-A177-3AD203B41FA5}">
                      <a16:colId xmlns="" xmlns:a16="http://schemas.microsoft.com/office/drawing/2014/main" val="20002"/>
                    </a:ext>
                  </a:extLst>
                </a:gridCol>
              </a:tblGrid>
              <a:tr h="457200">
                <a:tc>
                  <a:txBody>
                    <a:bodyPr/>
                    <a:lstStyle/>
                    <a:p>
                      <a:r>
                        <a:rPr lang="fr-FR" sz="2400" dirty="0">
                          <a:solidFill>
                            <a:schemeClr val="tx1"/>
                          </a:solidFill>
                        </a:rPr>
                        <a:t>Etablissement</a:t>
                      </a:r>
                    </a:p>
                  </a:txBody>
                  <a:tcPr/>
                </a:tc>
                <a:tc>
                  <a:txBody>
                    <a:bodyPr/>
                    <a:lstStyle/>
                    <a:p>
                      <a:pPr algn="ctr"/>
                      <a:r>
                        <a:rPr lang="fr-FR" sz="2400" dirty="0">
                          <a:solidFill>
                            <a:schemeClr val="tx1"/>
                          </a:solidFill>
                        </a:rPr>
                        <a:t>Nombre</a:t>
                      </a:r>
                    </a:p>
                  </a:txBody>
                  <a:tcPr/>
                </a:tc>
                <a:tc>
                  <a:txBody>
                    <a:bodyPr/>
                    <a:lstStyle/>
                    <a:p>
                      <a:pPr algn="ctr"/>
                      <a:r>
                        <a:rPr lang="fr-FR" sz="2400" dirty="0">
                          <a:solidFill>
                            <a:schemeClr val="tx1"/>
                          </a:solidFill>
                        </a:rPr>
                        <a:t>% &gt; 90</a:t>
                      </a:r>
                      <a:r>
                        <a:rPr lang="fr-FR" sz="2400" baseline="30000" dirty="0">
                          <a:solidFill>
                            <a:schemeClr val="tx1"/>
                          </a:solidFill>
                        </a:rPr>
                        <a:t>ème</a:t>
                      </a:r>
                      <a:r>
                        <a:rPr lang="fr-FR" sz="2400" dirty="0">
                          <a:solidFill>
                            <a:schemeClr val="tx1"/>
                          </a:solidFill>
                        </a:rPr>
                        <a:t> P</a:t>
                      </a:r>
                    </a:p>
                  </a:txBody>
                  <a:tcPr/>
                </a:tc>
                <a:extLst>
                  <a:ext uri="{0D108BD9-81ED-4DB2-BD59-A6C34878D82A}">
                    <a16:rowId xmlns="" xmlns:a16="http://schemas.microsoft.com/office/drawing/2014/main" val="10000"/>
                  </a:ext>
                </a:extLst>
              </a:tr>
              <a:tr h="457200">
                <a:tc>
                  <a:txBody>
                    <a:bodyPr/>
                    <a:lstStyle/>
                    <a:p>
                      <a:r>
                        <a:rPr lang="fr-FR" sz="2400" dirty="0">
                          <a:solidFill>
                            <a:srgbClr val="FF0000"/>
                          </a:solidFill>
                        </a:rPr>
                        <a:t>CHU</a:t>
                      </a:r>
                    </a:p>
                  </a:txBody>
                  <a:tcPr/>
                </a:tc>
                <a:tc>
                  <a:txBody>
                    <a:bodyPr/>
                    <a:lstStyle/>
                    <a:p>
                      <a:pPr algn="ctr"/>
                      <a:r>
                        <a:rPr lang="fr-FR" sz="2400" dirty="0">
                          <a:solidFill>
                            <a:srgbClr val="FF0000"/>
                          </a:solidFill>
                        </a:rPr>
                        <a:t>18/71</a:t>
                      </a:r>
                    </a:p>
                  </a:txBody>
                  <a:tcPr/>
                </a:tc>
                <a:tc>
                  <a:txBody>
                    <a:bodyPr/>
                    <a:lstStyle/>
                    <a:p>
                      <a:pPr algn="ctr"/>
                      <a:r>
                        <a:rPr lang="fr-FR" sz="2400" dirty="0">
                          <a:solidFill>
                            <a:srgbClr val="FF0000"/>
                          </a:solidFill>
                        </a:rPr>
                        <a:t>25%</a:t>
                      </a:r>
                    </a:p>
                  </a:txBody>
                  <a:tcPr/>
                </a:tc>
                <a:extLst>
                  <a:ext uri="{0D108BD9-81ED-4DB2-BD59-A6C34878D82A}">
                    <a16:rowId xmlns="" xmlns:a16="http://schemas.microsoft.com/office/drawing/2014/main" val="10001"/>
                  </a:ext>
                </a:extLst>
              </a:tr>
              <a:tr h="457200">
                <a:tc>
                  <a:txBody>
                    <a:bodyPr/>
                    <a:lstStyle/>
                    <a:p>
                      <a:r>
                        <a:rPr lang="fr-FR" sz="2400" dirty="0"/>
                        <a:t>CH &gt; 500 lits</a:t>
                      </a:r>
                    </a:p>
                  </a:txBody>
                  <a:tcPr/>
                </a:tc>
                <a:tc>
                  <a:txBody>
                    <a:bodyPr/>
                    <a:lstStyle/>
                    <a:p>
                      <a:pPr algn="ctr"/>
                      <a:r>
                        <a:rPr lang="fr-FR" sz="2400" dirty="0"/>
                        <a:t>5/204</a:t>
                      </a:r>
                    </a:p>
                  </a:txBody>
                  <a:tcPr/>
                </a:tc>
                <a:tc>
                  <a:txBody>
                    <a:bodyPr/>
                    <a:lstStyle/>
                    <a:p>
                      <a:pPr algn="ctr"/>
                      <a:r>
                        <a:rPr lang="fr-FR" sz="2400" dirty="0"/>
                        <a:t>2%</a:t>
                      </a:r>
                    </a:p>
                  </a:txBody>
                  <a:tcPr/>
                </a:tc>
                <a:extLst>
                  <a:ext uri="{0D108BD9-81ED-4DB2-BD59-A6C34878D82A}">
                    <a16:rowId xmlns="" xmlns:a16="http://schemas.microsoft.com/office/drawing/2014/main" val="10002"/>
                  </a:ext>
                </a:extLst>
              </a:tr>
              <a:tr h="457200">
                <a:tc>
                  <a:txBody>
                    <a:bodyPr/>
                    <a:lstStyle/>
                    <a:p>
                      <a:r>
                        <a:rPr lang="fr-FR" sz="2400" dirty="0"/>
                        <a:t>CH &lt; 500 lits – cliniques</a:t>
                      </a:r>
                    </a:p>
                  </a:txBody>
                  <a:tcPr/>
                </a:tc>
                <a:tc>
                  <a:txBody>
                    <a:bodyPr/>
                    <a:lstStyle/>
                    <a:p>
                      <a:pPr algn="ctr"/>
                      <a:r>
                        <a:rPr lang="fr-FR" sz="2400" dirty="0"/>
                        <a:t>16/803</a:t>
                      </a:r>
                    </a:p>
                  </a:txBody>
                  <a:tcPr/>
                </a:tc>
                <a:tc>
                  <a:txBody>
                    <a:bodyPr/>
                    <a:lstStyle/>
                    <a:p>
                      <a:pPr algn="ctr"/>
                      <a:r>
                        <a:rPr lang="fr-FR" sz="2400" dirty="0"/>
                        <a:t>2%</a:t>
                      </a:r>
                    </a:p>
                  </a:txBody>
                  <a:tcPr/>
                </a:tc>
                <a:extLst>
                  <a:ext uri="{0D108BD9-81ED-4DB2-BD59-A6C34878D82A}">
                    <a16:rowId xmlns="" xmlns:a16="http://schemas.microsoft.com/office/drawing/2014/main" val="10003"/>
                  </a:ext>
                </a:extLst>
              </a:tr>
              <a:tr h="457200">
                <a:tc>
                  <a:txBody>
                    <a:bodyPr/>
                    <a:lstStyle/>
                    <a:p>
                      <a:r>
                        <a:rPr lang="fr-FR" sz="2400" dirty="0"/>
                        <a:t>Hop local - SSR</a:t>
                      </a:r>
                    </a:p>
                  </a:txBody>
                  <a:tcPr/>
                </a:tc>
                <a:tc>
                  <a:txBody>
                    <a:bodyPr/>
                    <a:lstStyle/>
                    <a:p>
                      <a:pPr algn="ctr"/>
                      <a:r>
                        <a:rPr lang="fr-FR" sz="2400" dirty="0"/>
                        <a:t>14/924</a:t>
                      </a:r>
                    </a:p>
                  </a:txBody>
                  <a:tcPr/>
                </a:tc>
                <a:tc>
                  <a:txBody>
                    <a:bodyPr/>
                    <a:lstStyle/>
                    <a:p>
                      <a:pPr algn="ctr"/>
                      <a:r>
                        <a:rPr lang="fr-FR" sz="2400" dirty="0"/>
                        <a:t>2%</a:t>
                      </a:r>
                    </a:p>
                  </a:txBody>
                  <a:tcPr/>
                </a:tc>
                <a:extLst>
                  <a:ext uri="{0D108BD9-81ED-4DB2-BD59-A6C34878D82A}">
                    <a16:rowId xmlns="" xmlns:a16="http://schemas.microsoft.com/office/drawing/2014/main" val="10004"/>
                  </a:ext>
                </a:extLst>
              </a:tr>
              <a:tr h="457200">
                <a:tc>
                  <a:txBody>
                    <a:bodyPr/>
                    <a:lstStyle/>
                    <a:p>
                      <a:r>
                        <a:rPr lang="fr-FR" sz="2400" dirty="0">
                          <a:solidFill>
                            <a:srgbClr val="FF0000"/>
                          </a:solidFill>
                        </a:rPr>
                        <a:t>CLCC</a:t>
                      </a:r>
                    </a:p>
                  </a:txBody>
                  <a:tcPr/>
                </a:tc>
                <a:tc>
                  <a:txBody>
                    <a:bodyPr/>
                    <a:lstStyle/>
                    <a:p>
                      <a:pPr algn="ctr"/>
                      <a:r>
                        <a:rPr lang="fr-FR" sz="2400" dirty="0">
                          <a:solidFill>
                            <a:srgbClr val="FF0000"/>
                          </a:solidFill>
                        </a:rPr>
                        <a:t>7/17</a:t>
                      </a:r>
                    </a:p>
                  </a:txBody>
                  <a:tcPr/>
                </a:tc>
                <a:tc>
                  <a:txBody>
                    <a:bodyPr/>
                    <a:lstStyle/>
                    <a:p>
                      <a:pPr algn="ctr"/>
                      <a:r>
                        <a:rPr lang="fr-FR" sz="2400" dirty="0">
                          <a:solidFill>
                            <a:srgbClr val="FF0000"/>
                          </a:solidFill>
                        </a:rPr>
                        <a:t>41%</a:t>
                      </a:r>
                    </a:p>
                  </a:txBody>
                  <a:tcPr/>
                </a:tc>
                <a:extLst>
                  <a:ext uri="{0D108BD9-81ED-4DB2-BD59-A6C34878D82A}">
                    <a16:rowId xmlns="" xmlns:a16="http://schemas.microsoft.com/office/drawing/2014/main" val="10005"/>
                  </a:ext>
                </a:extLst>
              </a:tr>
              <a:tr h="457200">
                <a:tc>
                  <a:txBody>
                    <a:bodyPr/>
                    <a:lstStyle/>
                    <a:p>
                      <a:r>
                        <a:rPr lang="fr-FR" sz="2400" dirty="0"/>
                        <a:t>Total</a:t>
                      </a:r>
                    </a:p>
                  </a:txBody>
                  <a:tcPr/>
                </a:tc>
                <a:tc>
                  <a:txBody>
                    <a:bodyPr/>
                    <a:lstStyle/>
                    <a:p>
                      <a:pPr algn="ctr"/>
                      <a:r>
                        <a:rPr lang="fr-FR" sz="2400" dirty="0"/>
                        <a:t>60/2019</a:t>
                      </a:r>
                    </a:p>
                  </a:txBody>
                  <a:tcPr/>
                </a:tc>
                <a:tc>
                  <a:txBody>
                    <a:bodyPr/>
                    <a:lstStyle/>
                    <a:p>
                      <a:pPr algn="ctr"/>
                      <a:r>
                        <a:rPr lang="fr-FR" sz="2400" dirty="0"/>
                        <a:t>3%</a:t>
                      </a:r>
                    </a:p>
                  </a:txBody>
                  <a:tcPr/>
                </a:tc>
                <a:extLst>
                  <a:ext uri="{0D108BD9-81ED-4DB2-BD59-A6C34878D82A}">
                    <a16:rowId xmlns="" xmlns:a16="http://schemas.microsoft.com/office/drawing/2014/main" val="10006"/>
                  </a:ext>
                </a:extLst>
              </a:tr>
            </a:tbl>
          </a:graphicData>
        </a:graphic>
      </p:graphicFrame>
      <p:sp>
        <p:nvSpPr>
          <p:cNvPr id="6" name="ZoneTexte 5"/>
          <p:cNvSpPr txBox="1"/>
          <p:nvPr/>
        </p:nvSpPr>
        <p:spPr>
          <a:xfrm>
            <a:off x="611560" y="1455542"/>
            <a:ext cx="7776864" cy="467179"/>
          </a:xfrm>
          <a:prstGeom prst="rect">
            <a:avLst/>
          </a:prstGeom>
          <a:solidFill>
            <a:srgbClr val="FF0000"/>
          </a:solidFill>
        </p:spPr>
        <p:txBody>
          <a:bodyPr wrap="square" rtlCol="0">
            <a:spAutoFit/>
          </a:bodyPr>
          <a:lstStyle/>
          <a:p>
            <a:pPr algn="l">
              <a:lnSpc>
                <a:spcPct val="87000"/>
              </a:lnSpc>
              <a:spcBef>
                <a:spcPct val="30000"/>
              </a:spcBef>
            </a:pPr>
            <a:r>
              <a:rPr lang="fr-FR" sz="2800" dirty="0">
                <a:solidFill>
                  <a:srgbClr val="FFFFFF"/>
                </a:solidFill>
                <a:latin typeface="Arial"/>
              </a:rPr>
              <a:t>S</a:t>
            </a:r>
            <a:r>
              <a:rPr lang="fr-FR" sz="2800" dirty="0" smtClean="0">
                <a:solidFill>
                  <a:srgbClr val="FFFFFF"/>
                </a:solidFill>
                <a:latin typeface="Arial"/>
              </a:rPr>
              <a:t>tagnation de l’ICSHA depuis quelques années </a:t>
            </a:r>
            <a:endParaRPr lang="fr-FR" sz="2800" dirty="0">
              <a:solidFill>
                <a:srgbClr val="FFFFFF"/>
              </a:solidFill>
              <a:latin typeface="Arial"/>
            </a:endParaRPr>
          </a:p>
        </p:txBody>
      </p:sp>
      <p:sp>
        <p:nvSpPr>
          <p:cNvPr id="3" name="ZoneTexte 2"/>
          <p:cNvSpPr txBox="1"/>
          <p:nvPr/>
        </p:nvSpPr>
        <p:spPr>
          <a:xfrm>
            <a:off x="2771801" y="2708986"/>
            <a:ext cx="1125628" cy="461665"/>
          </a:xfrm>
          <a:prstGeom prst="rect">
            <a:avLst/>
          </a:prstGeom>
          <a:solidFill>
            <a:srgbClr val="92D050"/>
          </a:solidFill>
        </p:spPr>
        <p:txBody>
          <a:bodyPr wrap="none" rtlCol="0">
            <a:spAutoFit/>
          </a:bodyPr>
          <a:lstStyle/>
          <a:p>
            <a:r>
              <a:rPr lang="fr-FR" sz="2400" dirty="0" smtClean="0">
                <a:latin typeface="Arial" panose="020B0604020202020204" pitchFamily="34" charset="0"/>
                <a:cs typeface="Arial" panose="020B0604020202020204" pitchFamily="34" charset="0"/>
              </a:rPr>
              <a:t>AP-HP</a:t>
            </a:r>
            <a:endParaRPr lang="fr-FR" sz="2400" dirty="0">
              <a:latin typeface="Arial" panose="020B0604020202020204" pitchFamily="34" charset="0"/>
              <a:cs typeface="Arial" panose="020B0604020202020204" pitchFamily="34" charset="0"/>
            </a:endParaRPr>
          </a:p>
        </p:txBody>
      </p:sp>
      <p:sp>
        <p:nvSpPr>
          <p:cNvPr id="9" name="ZoneTexte 8"/>
          <p:cNvSpPr txBox="1"/>
          <p:nvPr/>
        </p:nvSpPr>
        <p:spPr>
          <a:xfrm>
            <a:off x="2893934" y="3285038"/>
            <a:ext cx="853119" cy="461665"/>
          </a:xfrm>
          <a:prstGeom prst="rect">
            <a:avLst/>
          </a:prstGeom>
          <a:solidFill>
            <a:srgbClr val="92D050"/>
          </a:solidFill>
        </p:spPr>
        <p:txBody>
          <a:bodyPr wrap="none" rtlCol="0">
            <a:spAutoFit/>
          </a:bodyPr>
          <a:lstStyle/>
          <a:p>
            <a:r>
              <a:rPr lang="fr-FR" sz="2400" dirty="0" smtClean="0">
                <a:latin typeface="Arial" panose="020B0604020202020204" pitchFamily="34" charset="0"/>
                <a:cs typeface="Arial" panose="020B0604020202020204" pitchFamily="34" charset="0"/>
              </a:rPr>
              <a:t>Nord</a:t>
            </a:r>
            <a:endParaRPr lang="fr-FR" sz="2400" dirty="0">
              <a:latin typeface="Arial" panose="020B0604020202020204" pitchFamily="34" charset="0"/>
              <a:cs typeface="Arial" panose="020B0604020202020204" pitchFamily="34" charset="0"/>
            </a:endParaRPr>
          </a:p>
        </p:txBody>
      </p:sp>
      <p:sp>
        <p:nvSpPr>
          <p:cNvPr id="10" name="ZoneTexte 9"/>
          <p:cNvSpPr txBox="1"/>
          <p:nvPr/>
        </p:nvSpPr>
        <p:spPr>
          <a:xfrm>
            <a:off x="2808174" y="4653198"/>
            <a:ext cx="1024639" cy="461665"/>
          </a:xfrm>
          <a:prstGeom prst="rect">
            <a:avLst/>
          </a:prstGeom>
          <a:solidFill>
            <a:srgbClr val="92D050"/>
          </a:solidFill>
        </p:spPr>
        <p:txBody>
          <a:bodyPr wrap="none" rtlCol="0">
            <a:spAutoFit/>
          </a:bodyPr>
          <a:lstStyle/>
          <a:p>
            <a:r>
              <a:rPr lang="fr-FR" sz="2400" dirty="0" smtClean="0">
                <a:latin typeface="Arial" panose="020B0604020202020204" pitchFamily="34" charset="0"/>
                <a:cs typeface="Arial" panose="020B0604020202020204" pitchFamily="34" charset="0"/>
              </a:rPr>
              <a:t>CLCC</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974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3137" y="762093"/>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PROHIBIT</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buFontTx/>
              <a:buNone/>
              <a:tabLst>
                <a:tab pos="4949825" algn="r"/>
                <a:tab pos="6089650" algn="r"/>
                <a:tab pos="7331075" algn="r"/>
              </a:tabLst>
              <a:defRPr/>
            </a:pPr>
            <a:r>
              <a:rPr lang="fr-FR" altLang="fr-FR" sz="2400" i="1" kern="0" dirty="0" smtClean="0">
                <a:solidFill>
                  <a:srgbClr val="FF3300"/>
                </a:solidFill>
                <a:latin typeface="Arial" pitchFamily="34" charset="0"/>
              </a:rPr>
              <a:t>14 réanimations, </a:t>
            </a:r>
            <a:r>
              <a:rPr lang="fr-FR" altLang="fr-FR" sz="2400" i="1" kern="0" dirty="0" err="1" smtClean="0">
                <a:solidFill>
                  <a:srgbClr val="FF3300"/>
                </a:solidFill>
                <a:latin typeface="Arial" pitchFamily="34" charset="0"/>
              </a:rPr>
              <a:t>stepped</a:t>
            </a:r>
            <a:r>
              <a:rPr lang="fr-FR" altLang="fr-FR" sz="2400" i="1" kern="0" dirty="0" smtClean="0">
                <a:solidFill>
                  <a:srgbClr val="FF3300"/>
                </a:solidFill>
                <a:latin typeface="Arial" pitchFamily="34" charset="0"/>
              </a:rPr>
              <a:t> </a:t>
            </a:r>
            <a:r>
              <a:rPr lang="fr-FR" altLang="fr-FR" sz="2400" i="1" kern="0" dirty="0" err="1" smtClean="0">
                <a:solidFill>
                  <a:srgbClr val="FF3300"/>
                </a:solidFill>
                <a:latin typeface="Arial" pitchFamily="34" charset="0"/>
              </a:rPr>
              <a:t>wedge</a:t>
            </a:r>
            <a:endParaRPr lang="fr-FR" altLang="fr-FR" sz="2400" i="1" kern="0" dirty="0" smtClean="0">
              <a:solidFill>
                <a:srgbClr val="FF3300"/>
              </a:solidFill>
              <a:latin typeface="Arial" pitchFamily="34" charset="0"/>
            </a:endParaRP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Baseline ≥ 6 mois, puis une des trois interventions (1 à 2 ans) :</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Insertion CVC</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Hygiène des mains</a:t>
            </a:r>
          </a:p>
          <a:p>
            <a:pPr lvl="1">
              <a:lnSpc>
                <a:spcPct val="80000"/>
              </a:lnSpc>
              <a:tabLst>
                <a:tab pos="4949825" algn="r"/>
                <a:tab pos="6089650" algn="r"/>
                <a:tab pos="7331075" algn="r"/>
              </a:tabLst>
              <a:defRPr/>
            </a:pPr>
            <a:r>
              <a:rPr lang="fr-FR" altLang="fr-FR" sz="2000" kern="0" dirty="0" smtClean="0">
                <a:solidFill>
                  <a:srgbClr val="000000"/>
                </a:solidFill>
                <a:latin typeface="Arial" pitchFamily="34" charset="0"/>
              </a:rPr>
              <a:t>Combinaison</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Indicateur de </a:t>
            </a:r>
            <a:r>
              <a:rPr lang="fr-FR" altLang="fr-FR" sz="2400" kern="0" dirty="0" err="1" smtClean="0">
                <a:solidFill>
                  <a:srgbClr val="000000"/>
                </a:solidFill>
                <a:latin typeface="Arial" pitchFamily="34" charset="0"/>
              </a:rPr>
              <a:t>process</a:t>
            </a:r>
            <a:r>
              <a:rPr lang="fr-FR" altLang="fr-FR" sz="2400" kern="0" dirty="0" smtClean="0">
                <a:solidFill>
                  <a:srgbClr val="000000"/>
                </a:solidFill>
                <a:latin typeface="Arial" pitchFamily="34" charset="0"/>
              </a:rPr>
              <a:t> : insertion du CVC, HdM</a:t>
            </a:r>
            <a:endParaRPr lang="fr-FR" altLang="fr-FR" sz="2000" kern="0" dirty="0">
              <a:solidFill>
                <a:srgbClr val="000000"/>
              </a:solidFill>
              <a:latin typeface="Arial" pitchFamily="34" charset="0"/>
            </a:endParaRPr>
          </a:p>
          <a:p>
            <a:pPr lvl="1">
              <a:lnSpc>
                <a:spcPct val="80000"/>
              </a:lnSpc>
              <a:tabLst>
                <a:tab pos="4949825" algn="r"/>
                <a:tab pos="6089650" algn="r"/>
                <a:tab pos="7331075" algn="r"/>
              </a:tabLst>
              <a:defRPr/>
            </a:pPr>
            <a:endParaRPr lang="fr-FR" altLang="fr-FR" sz="1800" kern="0" dirty="0" smtClean="0">
              <a:solidFill>
                <a:srgbClr val="000000"/>
              </a:solidFill>
              <a:latin typeface="Arial" pitchFamily="34" charset="0"/>
            </a:endParaRPr>
          </a:p>
          <a:p>
            <a:pPr marL="45720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a:p>
            <a:pPr lvl="1">
              <a:lnSpc>
                <a:spcPct val="80000"/>
              </a:lnSpc>
              <a:tabLst>
                <a:tab pos="4949825" algn="r"/>
                <a:tab pos="6089650" algn="r"/>
                <a:tab pos="7331075" algn="r"/>
              </a:tabLst>
              <a:defRPr/>
            </a:pPr>
            <a:endParaRPr lang="fr-FR" altLang="fr-FR" sz="2000" kern="0" dirty="0" smtClean="0">
              <a:solidFill>
                <a:srgbClr val="000000"/>
              </a:solidFill>
              <a:latin typeface="Arial" pitchFamily="34" charset="0"/>
            </a:endParaRPr>
          </a:p>
          <a:p>
            <a:pPr>
              <a:lnSpc>
                <a:spcPct val="80000"/>
              </a:lnSpc>
              <a:tabLst>
                <a:tab pos="4949825" algn="r"/>
                <a:tab pos="6089650" algn="r"/>
                <a:tab pos="7331075" algn="r"/>
              </a:tabLst>
              <a:defRPr/>
            </a:pPr>
            <a:endParaRPr lang="fr-FR" altLang="fr-FR" sz="2400" kern="0" dirty="0" smtClean="0">
              <a:solidFill>
                <a:srgbClr val="000000"/>
              </a:solidFill>
              <a:latin typeface="Arial" pitchFamily="34" charset="0"/>
            </a:endParaRPr>
          </a:p>
        </p:txBody>
      </p:sp>
      <p:sp>
        <p:nvSpPr>
          <p:cNvPr id="8" name="Rectangle 4"/>
          <p:cNvSpPr>
            <a:spLocks noChangeArrowheads="1"/>
          </p:cNvSpPr>
          <p:nvPr/>
        </p:nvSpPr>
        <p:spPr bwMode="auto">
          <a:xfrm>
            <a:off x="4788044" y="6570379"/>
            <a:ext cx="4279761"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Van de Kooi t al, </a:t>
            </a:r>
            <a:r>
              <a:rPr lang="fr-FR" altLang="fr-FR" sz="1800" i="1" dirty="0" err="1" smtClean="0">
                <a:solidFill>
                  <a:srgbClr val="000000"/>
                </a:solidFill>
                <a:latin typeface="Arial" pitchFamily="34" charset="0"/>
              </a:rPr>
              <a:t>Intens</a:t>
            </a:r>
            <a:r>
              <a:rPr lang="fr-FR" altLang="fr-FR" sz="1800" i="1" dirty="0" smtClean="0">
                <a:solidFill>
                  <a:srgbClr val="000000"/>
                </a:solidFill>
                <a:latin typeface="Arial" pitchFamily="34" charset="0"/>
              </a:rPr>
              <a:t> Care Med 2018 </a:t>
            </a:r>
          </a:p>
        </p:txBody>
      </p:sp>
      <p:pic>
        <p:nvPicPr>
          <p:cNvPr id="1214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28" t="27218" r="30380" b="17425"/>
          <a:stretch/>
        </p:blipFill>
        <p:spPr bwMode="auto">
          <a:xfrm>
            <a:off x="358132" y="2780928"/>
            <a:ext cx="6970182" cy="3456384"/>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43779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4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3137" y="762093"/>
            <a:ext cx="8640763"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Projet PROHIBIT</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buFontTx/>
              <a:buNone/>
              <a:tabLst>
                <a:tab pos="4949825" algn="r"/>
                <a:tab pos="6089650" algn="r"/>
                <a:tab pos="7331075" algn="r"/>
              </a:tabLst>
              <a:defRPr/>
            </a:pPr>
            <a:r>
              <a:rPr lang="fr-FR" altLang="fr-FR" sz="2400" i="1" kern="0" dirty="0" smtClean="0">
                <a:solidFill>
                  <a:srgbClr val="FF3300"/>
                </a:solidFill>
                <a:latin typeface="Arial" pitchFamily="34" charset="0"/>
              </a:rPr>
              <a:t>Approche qualitative dans 6 des 14 réanimations</a:t>
            </a:r>
            <a:endParaRPr lang="fr-FR" altLang="fr-FR" sz="2400" kern="0" dirty="0" smtClean="0">
              <a:solidFill>
                <a:srgbClr val="000000"/>
              </a:solidFill>
              <a:latin typeface="Arial" pitchFamily="34" charset="0"/>
            </a:endParaRPr>
          </a:p>
        </p:txBody>
      </p:sp>
      <p:sp>
        <p:nvSpPr>
          <p:cNvPr id="8" name="Rectangle 4"/>
          <p:cNvSpPr>
            <a:spLocks noChangeArrowheads="1"/>
          </p:cNvSpPr>
          <p:nvPr/>
        </p:nvSpPr>
        <p:spPr bwMode="auto">
          <a:xfrm>
            <a:off x="5274634" y="6544068"/>
            <a:ext cx="3642985" cy="313932"/>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0000"/>
              </a:lnSpc>
              <a:spcBef>
                <a:spcPct val="50000"/>
              </a:spcBef>
              <a:buClr>
                <a:srgbClr val="F35B1B"/>
              </a:buClr>
              <a:buFontTx/>
              <a:buNone/>
              <a:defRPr/>
            </a:pPr>
            <a:r>
              <a:rPr lang="fr-FR" altLang="fr-FR" sz="1800" i="1" dirty="0" smtClean="0">
                <a:solidFill>
                  <a:srgbClr val="000000"/>
                </a:solidFill>
                <a:latin typeface="Arial" pitchFamily="34" charset="0"/>
              </a:rPr>
              <a:t>Clack L et al, BMJ </a:t>
            </a:r>
            <a:r>
              <a:rPr lang="fr-FR" altLang="fr-FR" sz="1800" i="1" dirty="0" err="1" smtClean="0">
                <a:solidFill>
                  <a:srgbClr val="000000"/>
                </a:solidFill>
                <a:latin typeface="Arial" pitchFamily="34" charset="0"/>
              </a:rPr>
              <a:t>Qual</a:t>
            </a:r>
            <a:r>
              <a:rPr lang="fr-FR" altLang="fr-FR" sz="1800" i="1" dirty="0" smtClean="0">
                <a:solidFill>
                  <a:srgbClr val="000000"/>
                </a:solidFill>
                <a:latin typeface="Arial" pitchFamily="34" charset="0"/>
              </a:rPr>
              <a:t> </a:t>
            </a:r>
            <a:r>
              <a:rPr lang="fr-FR" altLang="fr-FR" sz="1800" i="1" dirty="0" err="1" smtClean="0">
                <a:solidFill>
                  <a:srgbClr val="000000"/>
                </a:solidFill>
                <a:latin typeface="Arial" pitchFamily="34" charset="0"/>
              </a:rPr>
              <a:t>Saf</a:t>
            </a:r>
            <a:r>
              <a:rPr lang="fr-FR" altLang="fr-FR" sz="1800" i="1" dirty="0" smtClean="0">
                <a:solidFill>
                  <a:srgbClr val="000000"/>
                </a:solidFill>
                <a:latin typeface="Arial" pitchFamily="34" charset="0"/>
              </a:rPr>
              <a:t> 2018 </a:t>
            </a:r>
          </a:p>
        </p:txBody>
      </p:sp>
      <p:pic>
        <p:nvPicPr>
          <p:cNvPr id="1215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74" t="25313" r="28179" b="31320"/>
          <a:stretch/>
        </p:blipFill>
        <p:spPr bwMode="auto">
          <a:xfrm>
            <a:off x="4374109" y="2420942"/>
            <a:ext cx="4380931" cy="371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24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703283" y="6248400"/>
            <a:ext cx="190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sp>
        <p:nvSpPr>
          <p:cNvPr id="84995" name="Rectangle 3"/>
          <p:cNvSpPr>
            <a:spLocks noChangeArrowheads="1"/>
          </p:cNvSpPr>
          <p:nvPr/>
        </p:nvSpPr>
        <p:spPr bwMode="auto">
          <a:xfrm>
            <a:off x="3163900" y="6248400"/>
            <a:ext cx="281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fr-FR" altLang="fr-FR" sz="2400">
              <a:solidFill>
                <a:srgbClr val="000000"/>
              </a:solidFill>
            </a:endParaRPr>
          </a:p>
        </p:txBody>
      </p:sp>
      <p:graphicFrame>
        <p:nvGraphicFramePr>
          <p:cNvPr id="84996" name="Object 4">
            <a:hlinkClick r:id="" action="ppaction://ole?verb=0"/>
          </p:cNvPr>
          <p:cNvGraphicFramePr>
            <a:graphicFrameLocks/>
          </p:cNvGraphicFramePr>
          <p:nvPr>
            <p:extLst>
              <p:ext uri="{D42A27DB-BD31-4B8C-83A1-F6EECF244321}">
                <p14:modId xmlns:p14="http://schemas.microsoft.com/office/powerpoint/2010/main" val="4191489692"/>
              </p:ext>
            </p:extLst>
          </p:nvPr>
        </p:nvGraphicFramePr>
        <p:xfrm>
          <a:off x="971551" y="2205106"/>
          <a:ext cx="6992938" cy="4067175"/>
        </p:xfrm>
        <a:graphic>
          <a:graphicData uri="http://schemas.openxmlformats.org/presentationml/2006/ole">
            <mc:AlternateContent xmlns:mc="http://schemas.openxmlformats.org/markup-compatibility/2006">
              <mc:Choice xmlns:v="urn:schemas-microsoft-com:vml" Requires="v">
                <p:oleObj spid="_x0000_s1213475" name="Graphique" r:id="rId4" imgW="7772400" imgH="4114800" progId="MSGraph.Chart.8">
                  <p:embed followColorScheme="full"/>
                </p:oleObj>
              </mc:Choice>
              <mc:Fallback>
                <p:oleObj name="Graphique" r:id="rId4" imgW="7772400" imgH="4114800" progId="MSGraph.Chart.8">
                  <p:embed followColorScheme="full"/>
                  <p:pic>
                    <p:nvPicPr>
                      <p:cNvPr id="0" name=""/>
                      <p:cNvPicPr>
                        <a:picLocks noChangeArrowheads="1"/>
                      </p:cNvPicPr>
                      <p:nvPr/>
                    </p:nvPicPr>
                    <p:blipFill>
                      <a:blip r:embed="rId5"/>
                      <a:srcRect/>
                      <a:stretch>
                        <a:fillRect/>
                      </a:stretch>
                    </p:blipFill>
                    <p:spPr bwMode="auto">
                      <a:xfrm>
                        <a:off x="971551" y="2205106"/>
                        <a:ext cx="6992938"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7" name="Rectangle 5"/>
          <p:cNvSpPr>
            <a:spLocks noChangeArrowheads="1"/>
          </p:cNvSpPr>
          <p:nvPr/>
        </p:nvSpPr>
        <p:spPr bwMode="auto">
          <a:xfrm>
            <a:off x="1619250" y="1660581"/>
            <a:ext cx="6376940" cy="41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7000"/>
              </a:lnSpc>
              <a:spcBef>
                <a:spcPct val="30000"/>
              </a:spcBef>
              <a:buFontTx/>
              <a:buNone/>
            </a:pPr>
            <a:r>
              <a:rPr lang="fr-FR" altLang="fr-FR" sz="2400" i="1">
                <a:solidFill>
                  <a:srgbClr val="FF0000"/>
                </a:solidFill>
                <a:latin typeface="Tahoma" pitchFamily="34" charset="0"/>
              </a:rPr>
              <a:t>Bactériémies liées aux cathéters, 1995 - 2010</a:t>
            </a:r>
          </a:p>
        </p:txBody>
      </p:sp>
      <p:sp>
        <p:nvSpPr>
          <p:cNvPr id="84998" name="Text Box 6"/>
          <p:cNvSpPr txBox="1">
            <a:spLocks noChangeArrowheads="1"/>
          </p:cNvSpPr>
          <p:nvPr/>
        </p:nvSpPr>
        <p:spPr bwMode="auto">
          <a:xfrm>
            <a:off x="7667625" y="5013404"/>
            <a:ext cx="1219200" cy="30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7000"/>
              </a:lnSpc>
              <a:spcBef>
                <a:spcPct val="30000"/>
              </a:spcBef>
              <a:buFontTx/>
              <a:buNone/>
            </a:pPr>
            <a:r>
              <a:rPr lang="fr-FR" altLang="fr-FR" sz="1600" b="1">
                <a:solidFill>
                  <a:srgbClr val="0033CC"/>
                </a:solidFill>
                <a:latin typeface="Arial" charset="0"/>
              </a:rPr>
              <a:t>0.6/1000j</a:t>
            </a:r>
          </a:p>
        </p:txBody>
      </p:sp>
      <p:sp>
        <p:nvSpPr>
          <p:cNvPr id="84999" name="Text Box 7"/>
          <p:cNvSpPr txBox="1">
            <a:spLocks noChangeArrowheads="1"/>
          </p:cNvSpPr>
          <p:nvPr/>
        </p:nvSpPr>
        <p:spPr bwMode="auto">
          <a:xfrm>
            <a:off x="7667625" y="4797501"/>
            <a:ext cx="1219200" cy="30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7000"/>
              </a:lnSpc>
              <a:spcBef>
                <a:spcPct val="30000"/>
              </a:spcBef>
              <a:buFontTx/>
              <a:buNone/>
            </a:pPr>
            <a:r>
              <a:rPr lang="fr-FR" altLang="fr-FR" sz="1600" b="1">
                <a:solidFill>
                  <a:srgbClr val="12ECEC"/>
                </a:solidFill>
                <a:latin typeface="Arial" charset="0"/>
              </a:rPr>
              <a:t>1.0/1000j</a:t>
            </a:r>
          </a:p>
        </p:txBody>
      </p:sp>
      <p:sp>
        <p:nvSpPr>
          <p:cNvPr id="85000" name="Rectangle 8"/>
          <p:cNvSpPr>
            <a:spLocks noGrp="1" noChangeArrowheads="1"/>
          </p:cNvSpPr>
          <p:nvPr>
            <p:ph type="title" idx="4294967295"/>
          </p:nvPr>
        </p:nvSpPr>
        <p:spPr>
          <a:xfrm>
            <a:off x="468313" y="404816"/>
            <a:ext cx="8229600" cy="923925"/>
          </a:xfrm>
          <a:noFill/>
        </p:spPr>
        <p:txBody>
          <a:bodyPr anchor="b"/>
          <a:lstStyle/>
          <a:p>
            <a:r>
              <a:rPr lang="fr-FR" altLang="fr-FR" sz="3200" dirty="0" smtClean="0">
                <a:solidFill>
                  <a:schemeClr val="accent6">
                    <a:lumMod val="50000"/>
                  </a:schemeClr>
                </a:solidFill>
                <a:latin typeface="Arial" panose="020B0604020202020204" pitchFamily="34" charset="0"/>
                <a:cs typeface="Arial" panose="020B0604020202020204" pitchFamily="34" charset="0"/>
              </a:rPr>
              <a:t>Bilan 2010 de la surveillance des infections nosocomiales en réanimation</a:t>
            </a:r>
          </a:p>
        </p:txBody>
      </p:sp>
    </p:spTree>
    <p:extLst>
      <p:ext uri="{BB962C8B-B14F-4D97-AF65-F5344CB8AC3E}">
        <p14:creationId xmlns:p14="http://schemas.microsoft.com/office/powerpoint/2010/main" val="2720370824"/>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6357" y="762094"/>
            <a:ext cx="7984157" cy="731839"/>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fr-FR" sz="4000" kern="0" dirty="0" smtClean="0">
                <a:solidFill>
                  <a:srgbClr val="0000CC"/>
                </a:solidFill>
                <a:latin typeface="Arial" pitchFamily="34" charset="0"/>
              </a:rPr>
              <a:t>Causes du succès ?</a:t>
            </a:r>
          </a:p>
        </p:txBody>
      </p:sp>
      <p:sp>
        <p:nvSpPr>
          <p:cNvPr id="5" name="Rectangle 3"/>
          <p:cNvSpPr txBox="1">
            <a:spLocks noChangeArrowheads="1"/>
          </p:cNvSpPr>
          <p:nvPr/>
        </p:nvSpPr>
        <p:spPr bwMode="auto">
          <a:xfrm>
            <a:off x="395536" y="1772816"/>
            <a:ext cx="827157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Pas de perception initiale d’un risque élevé, mais rapidement identifié, et considéré comme inacceptable</a:t>
            </a:r>
          </a:p>
          <a:p>
            <a:pPr>
              <a:lnSpc>
                <a:spcPct val="80000"/>
              </a:lnSpc>
              <a:tabLst>
                <a:tab pos="4949825" algn="r"/>
                <a:tab pos="6089650" algn="r"/>
                <a:tab pos="7331075" algn="r"/>
              </a:tabLst>
              <a:defRPr/>
            </a:pPr>
            <a:r>
              <a:rPr lang="fr-FR" altLang="fr-FR" sz="2400" kern="0" dirty="0">
                <a:solidFill>
                  <a:srgbClr val="000000"/>
                </a:solidFill>
                <a:latin typeface="Arial" pitchFamily="34" charset="0"/>
              </a:rPr>
              <a:t>Des </a:t>
            </a:r>
            <a:r>
              <a:rPr lang="fr-FR" altLang="fr-FR" sz="2400" kern="0" dirty="0" smtClean="0">
                <a:solidFill>
                  <a:srgbClr val="000000"/>
                </a:solidFill>
                <a:latin typeface="Arial" pitchFamily="34" charset="0"/>
              </a:rPr>
              <a:t>seniors mobilisés, soutenant les initiateurs</a:t>
            </a:r>
            <a:endParaRPr lang="fr-FR" altLang="fr-FR" sz="2400" kern="0" dirty="0">
              <a:solidFill>
                <a:srgbClr val="000000"/>
              </a:solidFill>
              <a:latin typeface="Arial" pitchFamily="34" charset="0"/>
            </a:endParaRP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Surveillance nouvelle (en 1995, pas encore de réseau national structuré)</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Des recommandations nationales, une communauté forte (SRLF)</a:t>
            </a: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Données de surveillance solides et crédibles</a:t>
            </a:r>
          </a:p>
          <a:p>
            <a:pPr>
              <a:lnSpc>
                <a:spcPct val="80000"/>
              </a:lnSpc>
              <a:tabLst>
                <a:tab pos="4949825" algn="r"/>
                <a:tab pos="6089650" algn="r"/>
                <a:tab pos="7331075" algn="r"/>
              </a:tabLst>
              <a:defRPr/>
            </a:pPr>
            <a:r>
              <a:rPr lang="fr-FR" altLang="fr-FR" sz="2400" kern="0" dirty="0">
                <a:solidFill>
                  <a:srgbClr val="000000"/>
                </a:solidFill>
                <a:latin typeface="Arial" pitchFamily="34" charset="0"/>
              </a:rPr>
              <a:t>Des données de surveillance pour la </a:t>
            </a:r>
            <a:r>
              <a:rPr lang="fr-FR" altLang="fr-FR" sz="2400" kern="0" dirty="0" smtClean="0">
                <a:solidFill>
                  <a:srgbClr val="000000"/>
                </a:solidFill>
                <a:latin typeface="Arial" pitchFamily="34" charset="0"/>
              </a:rPr>
              <a:t>prévention : groupe de travail inter-réanimation, PM + PNM</a:t>
            </a:r>
            <a:endParaRPr lang="fr-FR" altLang="fr-FR" sz="2400" kern="0" dirty="0">
              <a:solidFill>
                <a:srgbClr val="000000"/>
              </a:solidFill>
              <a:latin typeface="Arial" pitchFamily="34" charset="0"/>
            </a:endParaRPr>
          </a:p>
          <a:p>
            <a:pPr>
              <a:lnSpc>
                <a:spcPct val="80000"/>
              </a:lnSpc>
              <a:tabLst>
                <a:tab pos="4949825" algn="r"/>
                <a:tab pos="6089650" algn="r"/>
                <a:tab pos="7331075" algn="r"/>
              </a:tabLst>
              <a:defRPr/>
            </a:pPr>
            <a:r>
              <a:rPr lang="fr-FR" altLang="fr-FR" sz="2400" kern="0" dirty="0" smtClean="0">
                <a:solidFill>
                  <a:srgbClr val="000000"/>
                </a:solidFill>
                <a:latin typeface="Arial" pitchFamily="34" charset="0"/>
              </a:rPr>
              <a:t>Compétition entre unités de réanimation</a:t>
            </a:r>
          </a:p>
          <a:p>
            <a:pPr>
              <a:lnSpc>
                <a:spcPct val="80000"/>
              </a:lnSpc>
              <a:tabLst>
                <a:tab pos="4949825" algn="r"/>
                <a:tab pos="6089650" algn="r"/>
                <a:tab pos="7331075" algn="r"/>
              </a:tabLst>
              <a:defRPr/>
            </a:pPr>
            <a:endParaRPr lang="fr-FR" altLang="fr-FR" sz="2400" kern="0" dirty="0" smtClean="0">
              <a:solidFill>
                <a:srgbClr val="000000"/>
              </a:solidFill>
              <a:latin typeface="Arial" pitchFamily="34" charset="0"/>
            </a:endParaRPr>
          </a:p>
          <a:p>
            <a:pPr>
              <a:lnSpc>
                <a:spcPct val="80000"/>
              </a:lnSpc>
              <a:tabLst>
                <a:tab pos="4949825" algn="r"/>
                <a:tab pos="6089650" algn="r"/>
                <a:tab pos="7331075" algn="r"/>
              </a:tabLst>
              <a:defRPr/>
            </a:pPr>
            <a:endParaRPr lang="fr-FR" altLang="fr-FR" sz="2400" kern="0" dirty="0" smtClean="0">
              <a:solidFill>
                <a:srgbClr val="000000"/>
              </a:solidFill>
              <a:latin typeface="Arial" pitchFamily="34" charset="0"/>
            </a:endParaRPr>
          </a:p>
          <a:p>
            <a:pPr marL="400050" lvl="1" indent="0">
              <a:lnSpc>
                <a:spcPct val="80000"/>
              </a:lnSpc>
              <a:buFontTx/>
              <a:buNone/>
              <a:tabLst>
                <a:tab pos="4949825" algn="r"/>
                <a:tab pos="6089650" algn="r"/>
                <a:tab pos="7331075" algn="r"/>
              </a:tabLst>
              <a:defRPr/>
            </a:pPr>
            <a:endParaRPr lang="fr-FR" altLang="fr-FR" sz="2000" kern="0" dirty="0" smtClean="0">
              <a:solidFill>
                <a:srgbClr val="000000"/>
              </a:solidFill>
              <a:latin typeface="Arial" pitchFamily="34" charset="0"/>
            </a:endParaRPr>
          </a:p>
        </p:txBody>
      </p:sp>
    </p:spTree>
    <p:extLst>
      <p:ext uri="{BB962C8B-B14F-4D97-AF65-F5344CB8AC3E}">
        <p14:creationId xmlns:p14="http://schemas.microsoft.com/office/powerpoint/2010/main" val="432666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xfrm>
            <a:off x="96896" y="483657"/>
            <a:ext cx="8907535" cy="714023"/>
          </a:xfrm>
        </p:spPr>
        <p:txBody>
          <a:bodyPr/>
          <a:lstStyle/>
          <a:p>
            <a:r>
              <a:rPr lang="fr-FR" altLang="fr-FR" b="0" dirty="0" smtClean="0">
                <a:solidFill>
                  <a:srgbClr val="0000CC"/>
                </a:solidFill>
              </a:rPr>
              <a:t>Bactériémies nosocomiales, ENP 2012</a:t>
            </a:r>
            <a:endParaRPr lang="fr-FR" altLang="fr-FR" b="0" dirty="0">
              <a:solidFill>
                <a:srgbClr val="0000CC"/>
              </a:solidFill>
            </a:endParaRPr>
          </a:p>
        </p:txBody>
      </p:sp>
      <p:sp>
        <p:nvSpPr>
          <p:cNvPr id="665603" name="Rectangle 3"/>
          <p:cNvSpPr>
            <a:spLocks noGrp="1" noChangeArrowheads="1"/>
          </p:cNvSpPr>
          <p:nvPr>
            <p:ph type="body" idx="1"/>
          </p:nvPr>
        </p:nvSpPr>
        <p:spPr>
          <a:xfrm>
            <a:off x="624037" y="1592247"/>
            <a:ext cx="7921625" cy="4480277"/>
          </a:xfrm>
        </p:spPr>
        <p:txBody>
          <a:bodyPr/>
          <a:lstStyle/>
          <a:p>
            <a:pPr marL="0" indent="0" algn="just">
              <a:lnSpc>
                <a:spcPct val="85000"/>
              </a:lnSpc>
              <a:spcBef>
                <a:spcPct val="25000"/>
              </a:spcBef>
              <a:buNone/>
            </a:pPr>
            <a:r>
              <a:rPr lang="fr-FR" altLang="fr-FR" b="0" i="1" dirty="0" smtClean="0">
                <a:solidFill>
                  <a:srgbClr val="FF0000"/>
                </a:solidFill>
              </a:rPr>
              <a:t>Prévalence des patients avec BN acquise</a:t>
            </a:r>
          </a:p>
        </p:txBody>
      </p:sp>
      <p:grpSp>
        <p:nvGrpSpPr>
          <p:cNvPr id="2" name="Groupe 1"/>
          <p:cNvGrpSpPr/>
          <p:nvPr/>
        </p:nvGrpSpPr>
        <p:grpSpPr>
          <a:xfrm>
            <a:off x="-1701" y="2084854"/>
            <a:ext cx="9008854" cy="2620557"/>
            <a:chOff x="27642" y="2065050"/>
            <a:chExt cx="7453871" cy="1871663"/>
          </a:xfrm>
        </p:grpSpPr>
        <p:pic>
          <p:nvPicPr>
            <p:cNvPr id="7495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62" t="32368" r="40902" b="37839"/>
            <a:stretch/>
          </p:blipFill>
          <p:spPr bwMode="auto">
            <a:xfrm>
              <a:off x="27642" y="2065050"/>
              <a:ext cx="5711006" cy="186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95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940"/>
            <a:stretch/>
          </p:blipFill>
          <p:spPr bwMode="auto">
            <a:xfrm>
              <a:off x="5738648" y="2065050"/>
              <a:ext cx="174286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ZoneTexte 8"/>
          <p:cNvSpPr txBox="1"/>
          <p:nvPr/>
        </p:nvSpPr>
        <p:spPr>
          <a:xfrm>
            <a:off x="6177790" y="6072523"/>
            <a:ext cx="2909258" cy="399468"/>
          </a:xfrm>
          <a:prstGeom prst="rect">
            <a:avLst/>
          </a:prstGeom>
          <a:noFill/>
        </p:spPr>
        <p:txBody>
          <a:bodyPr wrap="none" lIns="97536" tIns="48768" rIns="97536" bIns="48768" rtlCol="0">
            <a:spAutoFit/>
          </a:bodyPr>
          <a:lstStyle/>
          <a:p>
            <a:pPr defTabSz="812810">
              <a:defRPr/>
            </a:pPr>
            <a:r>
              <a:rPr lang="fr-FR" sz="1956" i="1" dirty="0">
                <a:solidFill>
                  <a:srgbClr val="000000"/>
                </a:solidFill>
                <a:latin typeface="Arial"/>
                <a:ea typeface="ＭＳ Ｐゴシック" pitchFamily="34" charset="-128"/>
                <a:cs typeface="Arial" panose="020B0604020202020204" pitchFamily="34" charset="0"/>
              </a:rPr>
              <a:t>Giard M et al, BEH 2014</a:t>
            </a:r>
          </a:p>
        </p:txBody>
      </p:sp>
      <p:sp>
        <p:nvSpPr>
          <p:cNvPr id="3" name="ZoneTexte 2"/>
          <p:cNvSpPr txBox="1"/>
          <p:nvPr/>
        </p:nvSpPr>
        <p:spPr>
          <a:xfrm>
            <a:off x="179513" y="4640334"/>
            <a:ext cx="5928658" cy="1479892"/>
          </a:xfrm>
          <a:prstGeom prst="rect">
            <a:avLst/>
          </a:prstGeom>
          <a:solidFill>
            <a:srgbClr val="FFCCFF"/>
          </a:solidFill>
        </p:spPr>
        <p:txBody>
          <a:bodyPr wrap="square" lIns="97536" tIns="48768" rIns="97536" bIns="48768" rtlCol="0">
            <a:spAutoFit/>
          </a:bodyPr>
          <a:lstStyle/>
          <a:p>
            <a:pPr algn="l" defTabSz="812810">
              <a:defRPr/>
            </a:pPr>
            <a:r>
              <a:rPr lang="fr-FR" sz="2578" dirty="0">
                <a:solidFill>
                  <a:srgbClr val="000000"/>
                </a:solidFill>
                <a:latin typeface="Arial"/>
                <a:ea typeface="ＭＳ Ｐゴシック" pitchFamily="34" charset="-128"/>
              </a:rPr>
              <a:t>Bactériémies sur cathéter :</a:t>
            </a:r>
          </a:p>
          <a:p>
            <a:pPr marL="365765" indent="-365765" algn="l" defTabSz="812810">
              <a:buFontTx/>
              <a:buChar char="-"/>
              <a:defRPr/>
            </a:pPr>
            <a:r>
              <a:rPr lang="fr-FR" sz="2133" dirty="0">
                <a:solidFill>
                  <a:srgbClr val="000000"/>
                </a:solidFill>
                <a:latin typeface="Arial"/>
                <a:ea typeface="ＭＳ Ｐゴシック" pitchFamily="34" charset="-128"/>
              </a:rPr>
              <a:t>42% des BN</a:t>
            </a:r>
          </a:p>
          <a:p>
            <a:pPr marL="365765" indent="-365765" algn="l" defTabSz="812810">
              <a:buFontTx/>
              <a:buChar char="-"/>
              <a:defRPr/>
            </a:pPr>
            <a:r>
              <a:rPr lang="fr-FR" sz="2133" dirty="0">
                <a:solidFill>
                  <a:srgbClr val="000000"/>
                </a:solidFill>
                <a:latin typeface="Arial"/>
                <a:ea typeface="ＭＳ Ｐゴシック" pitchFamily="34" charset="-128"/>
              </a:rPr>
              <a:t>Prévalence x 5 en réanimation</a:t>
            </a:r>
          </a:p>
          <a:p>
            <a:pPr marL="365765" indent="-365765" algn="l" defTabSz="812810">
              <a:buFontTx/>
              <a:buChar char="-"/>
              <a:defRPr/>
            </a:pPr>
            <a:r>
              <a:rPr lang="fr-FR" sz="2133" dirty="0">
                <a:solidFill>
                  <a:srgbClr val="000000"/>
                </a:solidFill>
                <a:latin typeface="Arial"/>
                <a:ea typeface="ＭＳ Ｐゴシック" pitchFamily="34" charset="-128"/>
              </a:rPr>
              <a:t>Mais 84% d’entre elles hors réanimation</a:t>
            </a:r>
          </a:p>
        </p:txBody>
      </p:sp>
    </p:spTree>
    <p:extLst>
      <p:ext uri="{BB962C8B-B14F-4D97-AF65-F5344CB8AC3E}">
        <p14:creationId xmlns:p14="http://schemas.microsoft.com/office/powerpoint/2010/main" val="17619421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ZoneTexte 8"/>
          <p:cNvSpPr txBox="1">
            <a:spLocks noChangeArrowheads="1"/>
          </p:cNvSpPr>
          <p:nvPr/>
        </p:nvSpPr>
        <p:spPr bwMode="auto">
          <a:xfrm>
            <a:off x="4751388" y="6491288"/>
            <a:ext cx="4392612" cy="369332"/>
          </a:xfrm>
          <a:prstGeom prst="rect">
            <a:avLst/>
          </a:prstGeom>
          <a:solidFill>
            <a:schemeClr val="bg1"/>
          </a:solidFill>
          <a:ln w="9525">
            <a:noFill/>
            <a:miter lim="800000"/>
            <a:headEnd/>
            <a:tailEnd/>
          </a:ln>
        </p:spPr>
        <p:txBody>
          <a:bodyPr>
            <a:spAutoFit/>
          </a:bodyPr>
          <a:lstStyle/>
          <a:p>
            <a:pPr algn="l" eaLnBrk="1" hangingPunct="1"/>
            <a:r>
              <a:rPr lang="fr-FR" altLang="fr-FR" sz="1800" i="1">
                <a:solidFill>
                  <a:srgbClr val="000000"/>
                </a:solidFill>
                <a:latin typeface="Arial" charset="0"/>
              </a:rPr>
              <a:t>Freixas N et al, Clin Microb Infect 2013</a:t>
            </a:r>
            <a:endParaRPr lang="en-US" altLang="fr-FR" sz="1800" i="1">
              <a:solidFill>
                <a:srgbClr val="000000"/>
              </a:solidFill>
              <a:latin typeface="Arial" charset="0"/>
            </a:endParaRPr>
          </a:p>
        </p:txBody>
      </p:sp>
      <p:sp>
        <p:nvSpPr>
          <p:cNvPr id="108546" name="Rectangle 3"/>
          <p:cNvSpPr>
            <a:spLocks noChangeArrowheads="1"/>
          </p:cNvSpPr>
          <p:nvPr/>
        </p:nvSpPr>
        <p:spPr bwMode="auto">
          <a:xfrm>
            <a:off x="1258915" y="476331"/>
            <a:ext cx="7263527" cy="646331"/>
          </a:xfrm>
          <a:prstGeom prst="rect">
            <a:avLst/>
          </a:prstGeom>
          <a:noFill/>
          <a:ln w="9525">
            <a:noFill/>
            <a:miter lim="800000"/>
            <a:headEnd/>
            <a:tailEnd/>
          </a:ln>
        </p:spPr>
        <p:txBody>
          <a:bodyPr wrap="none">
            <a:spAutoFit/>
          </a:bodyPr>
          <a:lstStyle/>
          <a:p>
            <a:pPr algn="l"/>
            <a:r>
              <a:rPr lang="fr-FR" altLang="fr-FR" sz="3600">
                <a:solidFill>
                  <a:srgbClr val="0000BF"/>
                </a:solidFill>
                <a:latin typeface="Arial" charset="0"/>
              </a:rPr>
              <a:t>CVC : prévention hors réanimation</a:t>
            </a:r>
          </a:p>
        </p:txBody>
      </p:sp>
      <p:sp>
        <p:nvSpPr>
          <p:cNvPr id="108547" name="Rectangle 4"/>
          <p:cNvSpPr>
            <a:spLocks noChangeArrowheads="1"/>
          </p:cNvSpPr>
          <p:nvPr/>
        </p:nvSpPr>
        <p:spPr bwMode="auto">
          <a:xfrm>
            <a:off x="108032" y="1773256"/>
            <a:ext cx="4176713" cy="4103687"/>
          </a:xfrm>
          <a:prstGeom prst="rect">
            <a:avLst/>
          </a:prstGeom>
          <a:noFill/>
          <a:ln w="9525">
            <a:noFill/>
            <a:miter lim="800000"/>
            <a:headEnd/>
            <a:tailEnd/>
          </a:ln>
        </p:spPr>
        <p:txBody>
          <a:bodyPr/>
          <a:lstStyle/>
          <a:p>
            <a:pPr marL="179388" indent="-179388" algn="l" eaLnBrk="1" hangingPunct="1">
              <a:lnSpc>
                <a:spcPct val="90000"/>
              </a:lnSpc>
              <a:spcBef>
                <a:spcPct val="30000"/>
              </a:spcBef>
            </a:pPr>
            <a:r>
              <a:rPr lang="fr-FR" altLang="fr-FR" sz="2400" i="1">
                <a:solidFill>
                  <a:srgbClr val="FF0000"/>
                </a:solidFill>
                <a:latin typeface="Arial" charset="0"/>
                <a:cs typeface="Times New Roman" pitchFamily="18" charset="0"/>
              </a:rPr>
              <a:t>Bundle « classique »</a:t>
            </a:r>
          </a:p>
          <a:p>
            <a:pPr marL="179388" indent="-179388" algn="l" eaLnBrk="1" hangingPunct="1">
              <a:lnSpc>
                <a:spcPct val="90000"/>
              </a:lnSpc>
              <a:spcBef>
                <a:spcPct val="30000"/>
              </a:spcBef>
              <a:buFontTx/>
              <a:buChar char="•"/>
            </a:pPr>
            <a:r>
              <a:rPr lang="fr-FR" altLang="fr-FR" sz="2400">
                <a:solidFill>
                  <a:srgbClr val="000000"/>
                </a:solidFill>
                <a:latin typeface="Arial" charset="0"/>
                <a:cs typeface="Times New Roman" pitchFamily="18" charset="0"/>
              </a:rPr>
              <a:t>11 hôpitaux, 4304 lits, 2009 vs 2010</a:t>
            </a:r>
          </a:p>
          <a:p>
            <a:pPr marL="179388" indent="-179388" algn="l" eaLnBrk="1" hangingPunct="1">
              <a:lnSpc>
                <a:spcPct val="90000"/>
              </a:lnSpc>
              <a:spcBef>
                <a:spcPct val="30000"/>
              </a:spcBef>
              <a:buFontTx/>
              <a:buChar char="•"/>
            </a:pPr>
            <a:r>
              <a:rPr lang="fr-FR" altLang="fr-FR" sz="2400">
                <a:solidFill>
                  <a:srgbClr val="000000"/>
                </a:solidFill>
                <a:latin typeface="Arial" charset="0"/>
                <a:cs typeface="Times New Roman" pitchFamily="18" charset="0"/>
              </a:rPr>
              <a:t>Bundle : </a:t>
            </a:r>
          </a:p>
          <a:p>
            <a:pPr marL="360363" lvl="1" indent="-180975" algn="l" eaLnBrk="1" hangingPunct="1">
              <a:lnSpc>
                <a:spcPct val="90000"/>
              </a:lnSpc>
              <a:spcBef>
                <a:spcPct val="30000"/>
              </a:spcBef>
              <a:buFontTx/>
              <a:buChar char="–"/>
            </a:pPr>
            <a:r>
              <a:rPr lang="fr-FR" altLang="fr-FR">
                <a:solidFill>
                  <a:srgbClr val="000000"/>
                </a:solidFill>
                <a:latin typeface="Arial" charset="0"/>
                <a:cs typeface="Times New Roman" pitchFamily="18" charset="0"/>
              </a:rPr>
              <a:t>Recommandations pose et entretien</a:t>
            </a:r>
          </a:p>
          <a:p>
            <a:pPr marL="360363" lvl="1" indent="-180975" algn="l" eaLnBrk="1" hangingPunct="1">
              <a:lnSpc>
                <a:spcPct val="90000"/>
              </a:lnSpc>
              <a:spcBef>
                <a:spcPct val="30000"/>
              </a:spcBef>
              <a:buFontTx/>
              <a:buChar char="–"/>
            </a:pPr>
            <a:r>
              <a:rPr lang="fr-FR" altLang="fr-FR">
                <a:solidFill>
                  <a:srgbClr val="000000"/>
                </a:solidFill>
                <a:latin typeface="Arial" charset="0"/>
                <a:cs typeface="Times New Roman" pitchFamily="18" charset="0"/>
              </a:rPr>
              <a:t>Formation</a:t>
            </a:r>
          </a:p>
          <a:p>
            <a:pPr marL="360363" lvl="1" indent="-180975" algn="l" eaLnBrk="1" hangingPunct="1">
              <a:lnSpc>
                <a:spcPct val="90000"/>
              </a:lnSpc>
              <a:spcBef>
                <a:spcPct val="30000"/>
              </a:spcBef>
              <a:buFontTx/>
              <a:buChar char="–"/>
            </a:pPr>
            <a:r>
              <a:rPr lang="fr-FR" altLang="fr-FR">
                <a:solidFill>
                  <a:srgbClr val="000000"/>
                </a:solidFill>
                <a:latin typeface="Arial" charset="0"/>
                <a:cs typeface="Times New Roman" pitchFamily="18" charset="0"/>
              </a:rPr>
              <a:t>Enquêtes de prévalence répétées (KT nécessaire ?, pansement, aspect local, traçabilité, …)</a:t>
            </a:r>
          </a:p>
          <a:p>
            <a:pPr marL="360363" lvl="1" indent="-180975" algn="l" eaLnBrk="1" hangingPunct="1">
              <a:lnSpc>
                <a:spcPct val="90000"/>
              </a:lnSpc>
              <a:spcBef>
                <a:spcPct val="30000"/>
              </a:spcBef>
              <a:buFontTx/>
              <a:buChar char="–"/>
            </a:pPr>
            <a:r>
              <a:rPr lang="fr-FR" altLang="fr-FR">
                <a:solidFill>
                  <a:srgbClr val="000000"/>
                </a:solidFill>
                <a:latin typeface="Arial" charset="0"/>
                <a:cs typeface="Times New Roman" pitchFamily="18" charset="0"/>
              </a:rPr>
              <a:t>Retro-information sur les taux et contact pour chaque cas</a:t>
            </a:r>
          </a:p>
        </p:txBody>
      </p:sp>
      <p:graphicFrame>
        <p:nvGraphicFramePr>
          <p:cNvPr id="6" name="Tableau 5"/>
          <p:cNvGraphicFramePr>
            <a:graphicFrameLocks noGrp="1"/>
          </p:cNvGraphicFramePr>
          <p:nvPr/>
        </p:nvGraphicFramePr>
        <p:xfrm>
          <a:off x="4356100" y="4508500"/>
          <a:ext cx="4679952" cy="1524236"/>
        </p:xfrm>
        <a:graphic>
          <a:graphicData uri="http://schemas.openxmlformats.org/drawingml/2006/table">
            <a:tbl>
              <a:tblPr firstRow="1" bandRow="1">
                <a:tableStyleId>{5C22544A-7EE6-4342-B048-85BDC9FD1C3A}</a:tableStyleId>
              </a:tblPr>
              <a:tblGrid>
                <a:gridCol w="1169988">
                  <a:extLst>
                    <a:ext uri="{9D8B030D-6E8A-4147-A177-3AD203B41FA5}">
                      <a16:colId xmlns:a16="http://schemas.microsoft.com/office/drawing/2014/main" xmlns="" val="20000"/>
                    </a:ext>
                  </a:extLst>
                </a:gridCol>
                <a:gridCol w="1169988">
                  <a:extLst>
                    <a:ext uri="{9D8B030D-6E8A-4147-A177-3AD203B41FA5}">
                      <a16:colId xmlns:a16="http://schemas.microsoft.com/office/drawing/2014/main" xmlns="" val="20001"/>
                    </a:ext>
                  </a:extLst>
                </a:gridCol>
                <a:gridCol w="1169988">
                  <a:extLst>
                    <a:ext uri="{9D8B030D-6E8A-4147-A177-3AD203B41FA5}">
                      <a16:colId xmlns:a16="http://schemas.microsoft.com/office/drawing/2014/main" xmlns="" val="20002"/>
                    </a:ext>
                  </a:extLst>
                </a:gridCol>
                <a:gridCol w="1169988">
                  <a:extLst>
                    <a:ext uri="{9D8B030D-6E8A-4147-A177-3AD203B41FA5}">
                      <a16:colId xmlns:a16="http://schemas.microsoft.com/office/drawing/2014/main" xmlns="" val="20003"/>
                    </a:ext>
                  </a:extLst>
                </a:gridCol>
              </a:tblGrid>
              <a:tr h="381059">
                <a:tc>
                  <a:txBody>
                    <a:bodyPr/>
                    <a:lstStyle/>
                    <a:p>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2009</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2010</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P</a:t>
                      </a:r>
                      <a:endParaRPr lang="fr-FR" sz="1900" b="0" dirty="0">
                        <a:solidFill>
                          <a:schemeClr val="tx1"/>
                        </a:solidFill>
                      </a:endParaRPr>
                    </a:p>
                  </a:txBody>
                  <a:tcPr marL="91429" marR="91429" marT="45749" marB="45749"/>
                </a:tc>
                <a:extLst>
                  <a:ext uri="{0D108BD9-81ED-4DB2-BD59-A6C34878D82A}">
                    <a16:rowId xmlns:a16="http://schemas.microsoft.com/office/drawing/2014/main" xmlns="" val="10000"/>
                  </a:ext>
                </a:extLst>
              </a:tr>
              <a:tr h="381059">
                <a:tc>
                  <a:txBody>
                    <a:bodyPr/>
                    <a:lstStyle/>
                    <a:p>
                      <a:r>
                        <a:rPr lang="fr-FR" sz="1900" b="0" dirty="0" smtClean="0">
                          <a:solidFill>
                            <a:schemeClr val="tx1"/>
                          </a:solidFill>
                        </a:rPr>
                        <a:t>CVC</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0.14</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0.10</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0.004</a:t>
                      </a:r>
                      <a:endParaRPr lang="fr-FR" sz="1900" b="0" dirty="0">
                        <a:solidFill>
                          <a:schemeClr val="tx1"/>
                        </a:solidFill>
                      </a:endParaRPr>
                    </a:p>
                  </a:txBody>
                  <a:tcPr marL="91429" marR="91429" marT="45749" marB="45749"/>
                </a:tc>
                <a:extLst>
                  <a:ext uri="{0D108BD9-81ED-4DB2-BD59-A6C34878D82A}">
                    <a16:rowId xmlns:a16="http://schemas.microsoft.com/office/drawing/2014/main" xmlns="" val="10001"/>
                  </a:ext>
                </a:extLst>
              </a:tr>
              <a:tr h="381059">
                <a:tc>
                  <a:txBody>
                    <a:bodyPr/>
                    <a:lstStyle/>
                    <a:p>
                      <a:r>
                        <a:rPr lang="fr-FR" sz="1900" b="0" dirty="0" smtClean="0">
                          <a:solidFill>
                            <a:schemeClr val="tx1"/>
                          </a:solidFill>
                        </a:rPr>
                        <a:t>CVP</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0.05</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0.05</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0.52</a:t>
                      </a:r>
                      <a:endParaRPr lang="fr-FR" sz="1900" b="0" dirty="0">
                        <a:solidFill>
                          <a:schemeClr val="tx1"/>
                        </a:solidFill>
                      </a:endParaRPr>
                    </a:p>
                  </a:txBody>
                  <a:tcPr marL="91429" marR="91429" marT="45749" marB="45749"/>
                </a:tc>
                <a:extLst>
                  <a:ext uri="{0D108BD9-81ED-4DB2-BD59-A6C34878D82A}">
                    <a16:rowId xmlns:a16="http://schemas.microsoft.com/office/drawing/2014/main" xmlns="" val="10002"/>
                  </a:ext>
                </a:extLst>
              </a:tr>
              <a:tr h="381059">
                <a:tc>
                  <a:txBody>
                    <a:bodyPr/>
                    <a:lstStyle/>
                    <a:p>
                      <a:r>
                        <a:rPr lang="fr-FR" sz="1900" b="0" dirty="0" smtClean="0">
                          <a:solidFill>
                            <a:schemeClr val="tx1"/>
                          </a:solidFill>
                        </a:rPr>
                        <a:t>Total</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0.19</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0.15</a:t>
                      </a:r>
                      <a:endParaRPr lang="fr-FR" sz="1900" b="0" dirty="0">
                        <a:solidFill>
                          <a:schemeClr val="tx1"/>
                        </a:solidFill>
                      </a:endParaRPr>
                    </a:p>
                  </a:txBody>
                  <a:tcPr marL="91429" marR="91429" marT="45749" marB="45749"/>
                </a:tc>
                <a:tc>
                  <a:txBody>
                    <a:bodyPr/>
                    <a:lstStyle/>
                    <a:p>
                      <a:pPr algn="ctr"/>
                      <a:r>
                        <a:rPr lang="fr-FR" sz="1900" b="0" dirty="0" smtClean="0">
                          <a:solidFill>
                            <a:schemeClr val="tx1"/>
                          </a:solidFill>
                        </a:rPr>
                        <a:t>0.04</a:t>
                      </a:r>
                      <a:endParaRPr lang="fr-FR" sz="1900" b="0" dirty="0">
                        <a:solidFill>
                          <a:schemeClr val="tx1"/>
                        </a:solidFill>
                      </a:endParaRPr>
                    </a:p>
                  </a:txBody>
                  <a:tcPr marL="91429" marR="91429" marT="45749" marB="45749"/>
                </a:tc>
                <a:extLst>
                  <a:ext uri="{0D108BD9-81ED-4DB2-BD59-A6C34878D82A}">
                    <a16:rowId xmlns:a16="http://schemas.microsoft.com/office/drawing/2014/main" xmlns="" val="10003"/>
                  </a:ext>
                </a:extLst>
              </a:tr>
            </a:tbl>
          </a:graphicData>
        </a:graphic>
      </p:graphicFrame>
      <p:graphicFrame>
        <p:nvGraphicFramePr>
          <p:cNvPr id="7" name="Tableau 6"/>
          <p:cNvGraphicFramePr>
            <a:graphicFrameLocks noGrp="1"/>
          </p:cNvGraphicFramePr>
          <p:nvPr/>
        </p:nvGraphicFramePr>
        <p:xfrm>
          <a:off x="4356100" y="2781300"/>
          <a:ext cx="4679952" cy="1142688"/>
        </p:xfrm>
        <a:graphic>
          <a:graphicData uri="http://schemas.openxmlformats.org/drawingml/2006/table">
            <a:tbl>
              <a:tblPr firstRow="1" bandRow="1">
                <a:tableStyleId>{5C22544A-7EE6-4342-B048-85BDC9FD1C3A}</a:tableStyleId>
              </a:tblPr>
              <a:tblGrid>
                <a:gridCol w="1169988">
                  <a:extLst>
                    <a:ext uri="{9D8B030D-6E8A-4147-A177-3AD203B41FA5}">
                      <a16:colId xmlns:a16="http://schemas.microsoft.com/office/drawing/2014/main" xmlns="" val="20000"/>
                    </a:ext>
                  </a:extLst>
                </a:gridCol>
                <a:gridCol w="1169988">
                  <a:extLst>
                    <a:ext uri="{9D8B030D-6E8A-4147-A177-3AD203B41FA5}">
                      <a16:colId xmlns:a16="http://schemas.microsoft.com/office/drawing/2014/main" xmlns="" val="20001"/>
                    </a:ext>
                  </a:extLst>
                </a:gridCol>
                <a:gridCol w="1169988">
                  <a:extLst>
                    <a:ext uri="{9D8B030D-6E8A-4147-A177-3AD203B41FA5}">
                      <a16:colId xmlns:a16="http://schemas.microsoft.com/office/drawing/2014/main" xmlns="" val="20002"/>
                    </a:ext>
                  </a:extLst>
                </a:gridCol>
                <a:gridCol w="1169988">
                  <a:extLst>
                    <a:ext uri="{9D8B030D-6E8A-4147-A177-3AD203B41FA5}">
                      <a16:colId xmlns:a16="http://schemas.microsoft.com/office/drawing/2014/main" xmlns="" val="20003"/>
                    </a:ext>
                  </a:extLst>
                </a:gridCol>
              </a:tblGrid>
              <a:tr h="380896">
                <a:tc>
                  <a:txBody>
                    <a:bodyPr/>
                    <a:lstStyle/>
                    <a:p>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2009</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2010</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P</a:t>
                      </a:r>
                      <a:endParaRPr lang="fr-FR" sz="1900" b="0" dirty="0">
                        <a:solidFill>
                          <a:schemeClr val="tx1"/>
                        </a:solidFill>
                      </a:endParaRPr>
                    </a:p>
                  </a:txBody>
                  <a:tcPr marL="91429" marR="91429" marT="45668" marB="45668"/>
                </a:tc>
                <a:extLst>
                  <a:ext uri="{0D108BD9-81ED-4DB2-BD59-A6C34878D82A}">
                    <a16:rowId xmlns:a16="http://schemas.microsoft.com/office/drawing/2014/main" xmlns="" val="10000"/>
                  </a:ext>
                </a:extLst>
              </a:tr>
              <a:tr h="380896">
                <a:tc>
                  <a:txBody>
                    <a:bodyPr/>
                    <a:lstStyle/>
                    <a:p>
                      <a:r>
                        <a:rPr lang="fr-FR" sz="1900" b="0" dirty="0" smtClean="0">
                          <a:solidFill>
                            <a:schemeClr val="tx1"/>
                          </a:solidFill>
                        </a:rPr>
                        <a:t>CVC</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60%</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72%</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&lt;0.001</a:t>
                      </a:r>
                      <a:endParaRPr lang="fr-FR" sz="1900" b="0" dirty="0">
                        <a:solidFill>
                          <a:schemeClr val="tx1"/>
                        </a:solidFill>
                      </a:endParaRPr>
                    </a:p>
                  </a:txBody>
                  <a:tcPr marL="91429" marR="91429" marT="45668" marB="45668"/>
                </a:tc>
                <a:extLst>
                  <a:ext uri="{0D108BD9-81ED-4DB2-BD59-A6C34878D82A}">
                    <a16:rowId xmlns:a16="http://schemas.microsoft.com/office/drawing/2014/main" xmlns="" val="10001"/>
                  </a:ext>
                </a:extLst>
              </a:tr>
              <a:tr h="380896">
                <a:tc>
                  <a:txBody>
                    <a:bodyPr/>
                    <a:lstStyle/>
                    <a:p>
                      <a:r>
                        <a:rPr lang="fr-FR" sz="1900" b="0" dirty="0" smtClean="0">
                          <a:solidFill>
                            <a:schemeClr val="tx1"/>
                          </a:solidFill>
                        </a:rPr>
                        <a:t>CVP</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43%</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54%</a:t>
                      </a:r>
                      <a:endParaRPr lang="fr-FR" sz="1900" b="0" dirty="0">
                        <a:solidFill>
                          <a:schemeClr val="tx1"/>
                        </a:solidFill>
                      </a:endParaRPr>
                    </a:p>
                  </a:txBody>
                  <a:tcPr marL="91429" marR="91429" marT="45668" marB="45668"/>
                </a:tc>
                <a:tc>
                  <a:txBody>
                    <a:bodyPr/>
                    <a:lstStyle/>
                    <a:p>
                      <a:pPr algn="ctr"/>
                      <a:r>
                        <a:rPr lang="fr-FR" sz="1900" b="0" dirty="0" smtClean="0">
                          <a:solidFill>
                            <a:schemeClr val="tx1"/>
                          </a:solidFill>
                        </a:rPr>
                        <a:t>&lt; 0.001</a:t>
                      </a:r>
                      <a:endParaRPr lang="fr-FR" sz="1900" b="0" dirty="0">
                        <a:solidFill>
                          <a:schemeClr val="tx1"/>
                        </a:solidFill>
                      </a:endParaRPr>
                    </a:p>
                  </a:txBody>
                  <a:tcPr marL="91429" marR="91429" marT="45668" marB="45668"/>
                </a:tc>
                <a:extLst>
                  <a:ext uri="{0D108BD9-81ED-4DB2-BD59-A6C34878D82A}">
                    <a16:rowId xmlns:a16="http://schemas.microsoft.com/office/drawing/2014/main" xmlns="" val="10002"/>
                  </a:ext>
                </a:extLst>
              </a:tr>
            </a:tbl>
          </a:graphicData>
        </a:graphic>
      </p:graphicFrame>
      <p:sp>
        <p:nvSpPr>
          <p:cNvPr id="29750" name="Rectangle 7"/>
          <p:cNvSpPr>
            <a:spLocks noChangeArrowheads="1"/>
          </p:cNvSpPr>
          <p:nvPr/>
        </p:nvSpPr>
        <p:spPr bwMode="auto">
          <a:xfrm>
            <a:off x="4284663" y="2349503"/>
            <a:ext cx="1486304" cy="424732"/>
          </a:xfrm>
          <a:prstGeom prst="rect">
            <a:avLst/>
          </a:prstGeom>
          <a:noFill/>
          <a:ln w="9525">
            <a:noFill/>
            <a:miter lim="800000"/>
            <a:headEnd/>
            <a:tailEnd/>
          </a:ln>
        </p:spPr>
        <p:txBody>
          <a:bodyPr wrap="none">
            <a:spAutoFit/>
          </a:bodyPr>
          <a:lstStyle/>
          <a:p>
            <a:pPr marL="179388" indent="-179388" algn="l" eaLnBrk="1" hangingPunct="1">
              <a:lnSpc>
                <a:spcPct val="90000"/>
              </a:lnSpc>
              <a:spcBef>
                <a:spcPct val="30000"/>
              </a:spcBef>
            </a:pPr>
            <a:r>
              <a:rPr lang="fr-FR" altLang="fr-FR" sz="2400" i="1">
                <a:solidFill>
                  <a:srgbClr val="FF0000"/>
                </a:solidFill>
                <a:latin typeface="Arial" charset="0"/>
                <a:cs typeface="Times New Roman" pitchFamily="18" charset="0"/>
              </a:rPr>
              <a:t>Pratiques</a:t>
            </a:r>
          </a:p>
        </p:txBody>
      </p:sp>
      <p:sp>
        <p:nvSpPr>
          <p:cNvPr id="29751" name="Rectangle 8"/>
          <p:cNvSpPr>
            <a:spLocks noChangeArrowheads="1"/>
          </p:cNvSpPr>
          <p:nvPr/>
        </p:nvSpPr>
        <p:spPr bwMode="auto">
          <a:xfrm>
            <a:off x="4356101" y="4076700"/>
            <a:ext cx="1468672" cy="424732"/>
          </a:xfrm>
          <a:prstGeom prst="rect">
            <a:avLst/>
          </a:prstGeom>
          <a:noFill/>
          <a:ln w="9525">
            <a:noFill/>
            <a:miter lim="800000"/>
            <a:headEnd/>
            <a:tailEnd/>
          </a:ln>
        </p:spPr>
        <p:txBody>
          <a:bodyPr wrap="none">
            <a:spAutoFit/>
          </a:bodyPr>
          <a:lstStyle/>
          <a:p>
            <a:pPr marL="179388" indent="-179388" algn="l" eaLnBrk="1" hangingPunct="1">
              <a:lnSpc>
                <a:spcPct val="90000"/>
              </a:lnSpc>
              <a:spcBef>
                <a:spcPct val="30000"/>
              </a:spcBef>
            </a:pPr>
            <a:r>
              <a:rPr lang="fr-FR" altLang="fr-FR" sz="2400" i="1">
                <a:solidFill>
                  <a:srgbClr val="FF0000"/>
                </a:solidFill>
                <a:latin typeface="Arial" charset="0"/>
                <a:cs typeface="Times New Roman" pitchFamily="18" charset="0"/>
              </a:rPr>
              <a:t>Résultats</a:t>
            </a:r>
          </a:p>
        </p:txBody>
      </p:sp>
    </p:spTree>
    <p:extLst>
      <p:ext uri="{BB962C8B-B14F-4D97-AF65-F5344CB8AC3E}">
        <p14:creationId xmlns:p14="http://schemas.microsoft.com/office/powerpoint/2010/main" val="7851715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50" grpId="0"/>
      <p:bldP spid="2975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ZoneTexte 8"/>
          <p:cNvSpPr txBox="1">
            <a:spLocks noChangeArrowheads="1"/>
          </p:cNvSpPr>
          <p:nvPr/>
        </p:nvSpPr>
        <p:spPr bwMode="auto">
          <a:xfrm>
            <a:off x="485857" y="6488148"/>
            <a:ext cx="3421063" cy="369332"/>
          </a:xfrm>
          <a:prstGeom prst="rect">
            <a:avLst/>
          </a:prstGeom>
          <a:solidFill>
            <a:schemeClr val="bg1"/>
          </a:solidFill>
          <a:ln w="9525">
            <a:noFill/>
            <a:miter lim="800000"/>
            <a:headEnd/>
            <a:tailEnd/>
          </a:ln>
        </p:spPr>
        <p:txBody>
          <a:bodyPr>
            <a:spAutoFit/>
          </a:bodyPr>
          <a:lstStyle/>
          <a:p>
            <a:pPr algn="l" eaLnBrk="1" hangingPunct="1"/>
            <a:r>
              <a:rPr lang="fr-FR" altLang="fr-FR" sz="1800" i="1">
                <a:solidFill>
                  <a:srgbClr val="000000"/>
                </a:solidFill>
                <a:latin typeface="Arial" charset="0"/>
              </a:rPr>
              <a:t>Zingg W et al, PLOS one 2014</a:t>
            </a:r>
            <a:endParaRPr lang="en-US" altLang="fr-FR" sz="1800" i="1">
              <a:solidFill>
                <a:srgbClr val="000000"/>
              </a:solidFill>
              <a:latin typeface="Arial" charset="0"/>
            </a:endParaRPr>
          </a:p>
        </p:txBody>
      </p:sp>
      <p:sp>
        <p:nvSpPr>
          <p:cNvPr id="110594" name="Rectangle 3"/>
          <p:cNvSpPr>
            <a:spLocks noChangeArrowheads="1"/>
          </p:cNvSpPr>
          <p:nvPr/>
        </p:nvSpPr>
        <p:spPr bwMode="auto">
          <a:xfrm>
            <a:off x="1258915" y="476331"/>
            <a:ext cx="7263527" cy="646331"/>
          </a:xfrm>
          <a:prstGeom prst="rect">
            <a:avLst/>
          </a:prstGeom>
          <a:noFill/>
          <a:ln w="9525">
            <a:noFill/>
            <a:miter lim="800000"/>
            <a:headEnd/>
            <a:tailEnd/>
          </a:ln>
        </p:spPr>
        <p:txBody>
          <a:bodyPr wrap="none">
            <a:spAutoFit/>
          </a:bodyPr>
          <a:lstStyle/>
          <a:p>
            <a:pPr algn="l"/>
            <a:r>
              <a:rPr lang="fr-FR" altLang="fr-FR" sz="3600">
                <a:solidFill>
                  <a:srgbClr val="0000BF"/>
                </a:solidFill>
                <a:latin typeface="Arial" charset="0"/>
              </a:rPr>
              <a:t>CVC : prévention hors réanimation</a:t>
            </a:r>
          </a:p>
        </p:txBody>
      </p:sp>
      <p:sp>
        <p:nvSpPr>
          <p:cNvPr id="110595" name="Rectangle 4"/>
          <p:cNvSpPr>
            <a:spLocks noChangeArrowheads="1"/>
          </p:cNvSpPr>
          <p:nvPr/>
        </p:nvSpPr>
        <p:spPr bwMode="auto">
          <a:xfrm>
            <a:off x="108032" y="1773256"/>
            <a:ext cx="4176713" cy="4103687"/>
          </a:xfrm>
          <a:prstGeom prst="rect">
            <a:avLst/>
          </a:prstGeom>
          <a:noFill/>
          <a:ln w="9525">
            <a:noFill/>
            <a:miter lim="800000"/>
            <a:headEnd/>
            <a:tailEnd/>
          </a:ln>
        </p:spPr>
        <p:txBody>
          <a:bodyPr/>
          <a:lstStyle/>
          <a:p>
            <a:pPr marL="179388" indent="-179388" algn="l" eaLnBrk="1" hangingPunct="1">
              <a:lnSpc>
                <a:spcPct val="90000"/>
              </a:lnSpc>
              <a:spcBef>
                <a:spcPct val="30000"/>
              </a:spcBef>
            </a:pPr>
            <a:r>
              <a:rPr lang="fr-FR" altLang="fr-FR" sz="2400" i="1" dirty="0">
                <a:solidFill>
                  <a:srgbClr val="FF0000"/>
                </a:solidFill>
                <a:latin typeface="Arial" charset="0"/>
                <a:cs typeface="Times New Roman" pitchFamily="18" charset="0"/>
              </a:rPr>
              <a:t>Bundle </a:t>
            </a:r>
            <a:r>
              <a:rPr lang="fr-FR" altLang="fr-FR" sz="2400" i="1" dirty="0" smtClean="0">
                <a:solidFill>
                  <a:srgbClr val="FF0000"/>
                </a:solidFill>
                <a:latin typeface="Arial" charset="0"/>
                <a:cs typeface="Times New Roman" pitchFamily="18" charset="0"/>
              </a:rPr>
              <a:t>et </a:t>
            </a:r>
            <a:r>
              <a:rPr lang="fr-FR" altLang="fr-FR" sz="2400" i="1" dirty="0" err="1" smtClean="0">
                <a:solidFill>
                  <a:srgbClr val="FF0000"/>
                </a:solidFill>
                <a:latin typeface="Arial" charset="0"/>
                <a:cs typeface="Times New Roman" pitchFamily="18" charset="0"/>
              </a:rPr>
              <a:t>implementation</a:t>
            </a:r>
            <a:endParaRPr lang="fr-FR" altLang="fr-FR" sz="2400" i="1" dirty="0">
              <a:solidFill>
                <a:srgbClr val="FF0000"/>
              </a:solidFill>
              <a:latin typeface="Arial" charset="0"/>
              <a:cs typeface="Times New Roman" pitchFamily="18" charset="0"/>
            </a:endParaRPr>
          </a:p>
          <a:p>
            <a:pPr marL="179388" indent="-179388" algn="l" eaLnBrk="1" hangingPunct="1">
              <a:lnSpc>
                <a:spcPct val="90000"/>
              </a:lnSpc>
              <a:spcBef>
                <a:spcPct val="30000"/>
              </a:spcBef>
              <a:buFontTx/>
              <a:buChar char="•"/>
            </a:pPr>
            <a:r>
              <a:rPr lang="fr-FR" altLang="fr-FR" sz="2400" dirty="0">
                <a:solidFill>
                  <a:srgbClr val="000000"/>
                </a:solidFill>
                <a:latin typeface="Arial" charset="0"/>
                <a:cs typeface="Times New Roman" pitchFamily="18" charset="0"/>
              </a:rPr>
              <a:t>Hop de Genève, 4 ans, tous les CVC à émergence cutanée de courte durée</a:t>
            </a:r>
          </a:p>
          <a:p>
            <a:pPr marL="179388" indent="-179388" algn="l" eaLnBrk="1" hangingPunct="1">
              <a:lnSpc>
                <a:spcPct val="90000"/>
              </a:lnSpc>
              <a:spcBef>
                <a:spcPct val="30000"/>
              </a:spcBef>
              <a:buFontTx/>
              <a:buChar char="•"/>
            </a:pPr>
            <a:r>
              <a:rPr lang="fr-FR" altLang="fr-FR" sz="2400" dirty="0">
                <a:solidFill>
                  <a:srgbClr val="000000"/>
                </a:solidFill>
                <a:latin typeface="Arial" charset="0"/>
                <a:cs typeface="Times New Roman" pitchFamily="18" charset="0"/>
              </a:rPr>
              <a:t>Intervention : </a:t>
            </a:r>
          </a:p>
          <a:p>
            <a:pPr marL="360363" lvl="1" indent="-180975" algn="l" eaLnBrk="1" hangingPunct="1">
              <a:lnSpc>
                <a:spcPct val="90000"/>
              </a:lnSpc>
              <a:spcBef>
                <a:spcPct val="30000"/>
              </a:spcBef>
              <a:buFontTx/>
              <a:buChar char="–"/>
            </a:pPr>
            <a:r>
              <a:rPr lang="fr-FR" altLang="fr-FR" dirty="0">
                <a:solidFill>
                  <a:srgbClr val="000000"/>
                </a:solidFill>
                <a:latin typeface="Arial" charset="0"/>
                <a:cs typeface="Times New Roman" pitchFamily="18" charset="0"/>
              </a:rPr>
              <a:t>(2007) Révision des protocoles, checklist </a:t>
            </a:r>
          </a:p>
          <a:p>
            <a:pPr marL="360363" lvl="1" indent="-180975" algn="l" eaLnBrk="1" hangingPunct="1">
              <a:lnSpc>
                <a:spcPct val="90000"/>
              </a:lnSpc>
              <a:spcBef>
                <a:spcPct val="30000"/>
              </a:spcBef>
              <a:buFontTx/>
              <a:buChar char="–"/>
            </a:pPr>
            <a:r>
              <a:rPr lang="fr-FR" altLang="fr-FR" dirty="0">
                <a:solidFill>
                  <a:srgbClr val="000000"/>
                </a:solidFill>
                <a:latin typeface="Arial" charset="0"/>
                <a:cs typeface="Times New Roman" pitchFamily="18" charset="0"/>
              </a:rPr>
              <a:t>(2007) Formation des médecins poseurs sur simulateur </a:t>
            </a:r>
          </a:p>
          <a:p>
            <a:pPr marL="360363" lvl="1" indent="-180975" algn="l" eaLnBrk="1" hangingPunct="1">
              <a:lnSpc>
                <a:spcPct val="90000"/>
              </a:lnSpc>
              <a:spcBef>
                <a:spcPct val="30000"/>
              </a:spcBef>
              <a:buFontTx/>
              <a:buChar char="–"/>
            </a:pPr>
            <a:r>
              <a:rPr lang="fr-FR" altLang="fr-FR" dirty="0">
                <a:solidFill>
                  <a:srgbClr val="000000"/>
                </a:solidFill>
                <a:latin typeface="Arial" charset="0"/>
                <a:cs typeface="Times New Roman" pitchFamily="18" charset="0"/>
              </a:rPr>
              <a:t>(2008) chariot d’insertion</a:t>
            </a:r>
          </a:p>
          <a:p>
            <a:pPr marL="360363" lvl="1" indent="-180975" algn="l" eaLnBrk="1" hangingPunct="1">
              <a:lnSpc>
                <a:spcPct val="90000"/>
              </a:lnSpc>
              <a:spcBef>
                <a:spcPct val="30000"/>
              </a:spcBef>
              <a:buFontTx/>
              <a:buChar char="–"/>
            </a:pPr>
            <a:r>
              <a:rPr lang="fr-FR" altLang="fr-FR" dirty="0">
                <a:solidFill>
                  <a:srgbClr val="000000"/>
                </a:solidFill>
                <a:latin typeface="Arial" charset="0"/>
                <a:cs typeface="Times New Roman" pitchFamily="18" charset="0"/>
              </a:rPr>
              <a:t>(2009-2010) E-learning par les cadres des services</a:t>
            </a:r>
          </a:p>
        </p:txBody>
      </p:sp>
      <p:grpSp>
        <p:nvGrpSpPr>
          <p:cNvPr id="5" name="Groupe 4"/>
          <p:cNvGrpSpPr>
            <a:grpSpLocks/>
          </p:cNvGrpSpPr>
          <p:nvPr/>
        </p:nvGrpSpPr>
        <p:grpSpPr bwMode="auto">
          <a:xfrm>
            <a:off x="5099058" y="3822733"/>
            <a:ext cx="3414713" cy="2848051"/>
            <a:chOff x="5098593" y="3822562"/>
            <a:chExt cx="3415180" cy="2848573"/>
          </a:xfrm>
        </p:grpSpPr>
        <p:pic>
          <p:nvPicPr>
            <p:cNvPr id="110600" name="Picture 56"/>
            <p:cNvPicPr>
              <a:picLocks noChangeAspect="1" noChangeArrowheads="1"/>
            </p:cNvPicPr>
            <p:nvPr/>
          </p:nvPicPr>
          <p:blipFill>
            <a:blip r:embed="rId3"/>
            <a:srcRect l="11853" t="13690" r="14575" b="20535"/>
            <a:stretch>
              <a:fillRect/>
            </a:stretch>
          </p:blipFill>
          <p:spPr bwMode="auto">
            <a:xfrm>
              <a:off x="5098593" y="3822562"/>
              <a:ext cx="3415180" cy="2442573"/>
            </a:xfrm>
            <a:prstGeom prst="rect">
              <a:avLst/>
            </a:prstGeom>
            <a:noFill/>
            <a:ln w="9525">
              <a:noFill/>
              <a:miter lim="800000"/>
              <a:headEnd/>
              <a:tailEnd/>
            </a:ln>
          </p:spPr>
        </p:pic>
        <p:sp>
          <p:nvSpPr>
            <p:cNvPr id="110601" name="ZoneTexte 1"/>
            <p:cNvSpPr txBox="1">
              <a:spLocks noChangeArrowheads="1"/>
            </p:cNvSpPr>
            <p:nvPr/>
          </p:nvSpPr>
          <p:spPr bwMode="auto">
            <a:xfrm>
              <a:off x="5320201" y="6257420"/>
              <a:ext cx="3112816" cy="413715"/>
            </a:xfrm>
            <a:prstGeom prst="rect">
              <a:avLst/>
            </a:prstGeom>
            <a:solidFill>
              <a:srgbClr val="CCFF99"/>
            </a:solidFill>
            <a:ln w="9525">
              <a:noFill/>
              <a:miter lim="800000"/>
              <a:headEnd/>
              <a:tailEnd/>
            </a:ln>
          </p:spPr>
          <p:txBody>
            <a:bodyPr wrap="none">
              <a:spAutoFit/>
            </a:bodyPr>
            <a:lstStyle/>
            <a:p>
              <a:pPr algn="l">
                <a:lnSpc>
                  <a:spcPct val="87000"/>
                </a:lnSpc>
                <a:spcBef>
                  <a:spcPct val="30000"/>
                </a:spcBef>
              </a:pPr>
              <a:r>
                <a:rPr lang="fr-FR" sz="2400">
                  <a:solidFill>
                    <a:srgbClr val="000000"/>
                  </a:solidFill>
                  <a:latin typeface="Arial" charset="0"/>
                </a:rPr>
                <a:t>www.carepractice.net</a:t>
              </a:r>
            </a:p>
          </p:txBody>
        </p:sp>
      </p:grpSp>
      <p:grpSp>
        <p:nvGrpSpPr>
          <p:cNvPr id="4" name="Groupe 3"/>
          <p:cNvGrpSpPr>
            <a:grpSpLocks/>
          </p:cNvGrpSpPr>
          <p:nvPr/>
        </p:nvGrpSpPr>
        <p:grpSpPr bwMode="auto">
          <a:xfrm>
            <a:off x="4332288" y="1139913"/>
            <a:ext cx="4481512" cy="2505011"/>
            <a:chOff x="4332810" y="1140461"/>
            <a:chExt cx="4481515" cy="2504558"/>
          </a:xfrm>
        </p:grpSpPr>
        <p:pic>
          <p:nvPicPr>
            <p:cNvPr id="110598" name="Picture 57"/>
            <p:cNvPicPr>
              <a:picLocks noChangeAspect="1" noChangeArrowheads="1"/>
            </p:cNvPicPr>
            <p:nvPr/>
          </p:nvPicPr>
          <p:blipFill>
            <a:blip r:embed="rId4"/>
            <a:srcRect t="13504" r="21309" b="30841"/>
            <a:stretch>
              <a:fillRect/>
            </a:stretch>
          </p:blipFill>
          <p:spPr bwMode="auto">
            <a:xfrm>
              <a:off x="4633364" y="1140461"/>
              <a:ext cx="3880409" cy="2195572"/>
            </a:xfrm>
            <a:prstGeom prst="rect">
              <a:avLst/>
            </a:prstGeom>
            <a:noFill/>
            <a:ln w="9525">
              <a:noFill/>
              <a:miter lim="800000"/>
              <a:headEnd/>
              <a:tailEnd/>
            </a:ln>
          </p:spPr>
        </p:pic>
        <p:sp>
          <p:nvSpPr>
            <p:cNvPr id="110599" name="Rectangle 2"/>
            <p:cNvSpPr>
              <a:spLocks noChangeArrowheads="1"/>
            </p:cNvSpPr>
            <p:nvPr/>
          </p:nvSpPr>
          <p:spPr bwMode="auto">
            <a:xfrm>
              <a:off x="4332810" y="3284985"/>
              <a:ext cx="4481515" cy="360034"/>
            </a:xfrm>
            <a:prstGeom prst="rect">
              <a:avLst/>
            </a:prstGeom>
            <a:solidFill>
              <a:srgbClr val="CCFF99"/>
            </a:solidFill>
            <a:ln w="9525">
              <a:noFill/>
              <a:miter lim="800000"/>
              <a:headEnd/>
              <a:tailEnd/>
            </a:ln>
          </p:spPr>
          <p:txBody>
            <a:bodyPr>
              <a:spAutoFit/>
            </a:bodyPr>
            <a:lstStyle/>
            <a:p>
              <a:pPr algn="l">
                <a:lnSpc>
                  <a:spcPct val="87000"/>
                </a:lnSpc>
                <a:spcBef>
                  <a:spcPct val="30000"/>
                </a:spcBef>
              </a:pPr>
              <a:r>
                <a:rPr lang="fr-FR">
                  <a:solidFill>
                    <a:srgbClr val="000000"/>
                  </a:solidFill>
                  <a:latin typeface="Arial" charset="0"/>
                </a:rPr>
                <a:t>http://simulationmedicale.hug-ge.ch/</a:t>
              </a:r>
            </a:p>
          </p:txBody>
        </p:sp>
      </p:grpSp>
    </p:spTree>
    <p:extLst>
      <p:ext uri="{BB962C8B-B14F-4D97-AF65-F5344CB8AC3E}">
        <p14:creationId xmlns:p14="http://schemas.microsoft.com/office/powerpoint/2010/main" val="3650186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2"/>
          <p:cNvSpPr>
            <a:spLocks noGrp="1"/>
          </p:cNvSpPr>
          <p:nvPr>
            <p:ph type="ftr" sz="quarter" idx="11"/>
          </p:nvPr>
        </p:nvSpPr>
        <p:spPr/>
        <p:txBody>
          <a:bodyPr/>
          <a:lstStyle/>
          <a:p>
            <a:r>
              <a:rPr lang="fr-FR" altLang="fr-FR">
                <a:solidFill>
                  <a:srgbClr val="000000"/>
                </a:solidFill>
              </a:rPr>
              <a:t>JC Lucet, Bicetre, jan 2014</a:t>
            </a:r>
          </a:p>
        </p:txBody>
      </p:sp>
      <p:pic>
        <p:nvPicPr>
          <p:cNvPr id="71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628819"/>
            <a:ext cx="7380288"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692329"/>
            <a:ext cx="3024188" cy="224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0660" name="Text Box 4"/>
          <p:cNvSpPr txBox="1">
            <a:spLocks noChangeArrowheads="1"/>
          </p:cNvSpPr>
          <p:nvPr/>
        </p:nvSpPr>
        <p:spPr bwMode="auto">
          <a:xfrm>
            <a:off x="959188" y="346195"/>
            <a:ext cx="6955750"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ltLang="fr-FR" sz="3600" smtClean="0">
                <a:solidFill>
                  <a:srgbClr val="0000CC"/>
                </a:solidFill>
                <a:latin typeface="Arial" pitchFamily="34" charset="0"/>
              </a:rPr>
              <a:t>Précautions maximales à la pose</a:t>
            </a:r>
          </a:p>
        </p:txBody>
      </p:sp>
      <p:sp>
        <p:nvSpPr>
          <p:cNvPr id="710661" name="Text Box 5"/>
          <p:cNvSpPr txBox="1">
            <a:spLocks noChangeArrowheads="1"/>
          </p:cNvSpPr>
          <p:nvPr/>
        </p:nvSpPr>
        <p:spPr bwMode="auto">
          <a:xfrm>
            <a:off x="1376886" y="6021388"/>
            <a:ext cx="5604418" cy="52322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800" smtClean="0">
                <a:solidFill>
                  <a:srgbClr val="000000"/>
                </a:solidFill>
                <a:latin typeface="Arial" pitchFamily="34" charset="0"/>
              </a:rPr>
              <a:t>Salle à empoussièrement maitrisé</a:t>
            </a:r>
          </a:p>
        </p:txBody>
      </p:sp>
    </p:spTree>
    <p:extLst>
      <p:ext uri="{BB962C8B-B14F-4D97-AF65-F5344CB8AC3E}">
        <p14:creationId xmlns:p14="http://schemas.microsoft.com/office/powerpoint/2010/main" val="16942878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120448" y="164694"/>
            <a:ext cx="7263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a:r>
              <a:rPr lang="fr-FR" altLang="fr-FR" sz="3600" b="0" dirty="0" smtClean="0">
                <a:solidFill>
                  <a:srgbClr val="0000BF"/>
                </a:solidFill>
              </a:rPr>
              <a:t>CVC : prévention hors réanimation</a:t>
            </a:r>
          </a:p>
        </p:txBody>
      </p:sp>
      <p:sp>
        <p:nvSpPr>
          <p:cNvPr id="115715" name="Rectangle 4"/>
          <p:cNvSpPr>
            <a:spLocks noChangeArrowheads="1"/>
          </p:cNvSpPr>
          <p:nvPr/>
        </p:nvSpPr>
        <p:spPr bwMode="auto">
          <a:xfrm>
            <a:off x="-18325" y="1020592"/>
            <a:ext cx="87852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lnSpc>
                <a:spcPct val="90000"/>
              </a:lnSpc>
              <a:spcBef>
                <a:spcPct val="30000"/>
              </a:spcBef>
            </a:pPr>
            <a:r>
              <a:rPr lang="fr-FR" altLang="fr-FR" sz="2400" b="0" i="1" dirty="0" smtClean="0">
                <a:solidFill>
                  <a:srgbClr val="FF0000"/>
                </a:solidFill>
                <a:cs typeface="Times New Roman" pitchFamily="18" charset="0"/>
              </a:rPr>
              <a:t>Bundle avec outils nouveaux</a:t>
            </a:r>
          </a:p>
          <a:p>
            <a:pPr algn="l" eaLnBrk="1" hangingPunct="1">
              <a:lnSpc>
                <a:spcPct val="90000"/>
              </a:lnSpc>
              <a:spcBef>
                <a:spcPct val="30000"/>
              </a:spcBef>
              <a:buFontTx/>
              <a:buChar char="•"/>
            </a:pPr>
            <a:r>
              <a:rPr lang="fr-FR" altLang="fr-FR" sz="2400" b="0" dirty="0" smtClean="0">
                <a:solidFill>
                  <a:srgbClr val="000000"/>
                </a:solidFill>
                <a:cs typeface="Times New Roman" pitchFamily="18" charset="0"/>
              </a:rPr>
              <a:t> 6353 CVC de courte durée (réa : 65%), 61 366 j. (réa : 38%)</a:t>
            </a:r>
          </a:p>
        </p:txBody>
      </p:sp>
      <p:pic>
        <p:nvPicPr>
          <p:cNvPr id="115716" name="Picture 2"/>
          <p:cNvPicPr>
            <a:picLocks noChangeAspect="1" noChangeArrowheads="1"/>
          </p:cNvPicPr>
          <p:nvPr/>
        </p:nvPicPr>
        <p:blipFill>
          <a:blip r:embed="rId3">
            <a:extLst>
              <a:ext uri="{28A0092B-C50C-407E-A947-70E740481C1C}">
                <a14:useLocalDpi xmlns:a14="http://schemas.microsoft.com/office/drawing/2010/main" val="0"/>
              </a:ext>
            </a:extLst>
          </a:blip>
          <a:srcRect l="13692" t="33168" r="3691" b="15625"/>
          <a:stretch>
            <a:fillRect/>
          </a:stretch>
        </p:blipFill>
        <p:spPr bwMode="auto">
          <a:xfrm>
            <a:off x="128677" y="2295552"/>
            <a:ext cx="8829675"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p:nvSpPr>
        <p:spPr bwMode="auto">
          <a:xfrm>
            <a:off x="323942" y="5300664"/>
            <a:ext cx="7777163" cy="84574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00225" algn="ctr"/>
                <a:tab pos="6821488" algn="ctr"/>
              </a:tabLst>
              <a:defRPr b="1">
                <a:solidFill>
                  <a:schemeClr val="tx1"/>
                </a:solidFill>
                <a:latin typeface="Arial" charset="0"/>
              </a:defRPr>
            </a:lvl1pPr>
            <a:lvl2pPr marL="742950" indent="-285750">
              <a:tabLst>
                <a:tab pos="1800225" algn="ctr"/>
                <a:tab pos="6821488" algn="ctr"/>
              </a:tabLst>
              <a:defRPr b="1">
                <a:solidFill>
                  <a:schemeClr val="tx1"/>
                </a:solidFill>
                <a:latin typeface="Arial" charset="0"/>
              </a:defRPr>
            </a:lvl2pPr>
            <a:lvl3pPr marL="1143000" indent="-228600">
              <a:tabLst>
                <a:tab pos="1800225" algn="ctr"/>
                <a:tab pos="6821488" algn="ctr"/>
              </a:tabLst>
              <a:defRPr b="1">
                <a:solidFill>
                  <a:schemeClr val="tx1"/>
                </a:solidFill>
                <a:latin typeface="Arial" charset="0"/>
              </a:defRPr>
            </a:lvl3pPr>
            <a:lvl4pPr marL="1600200" indent="-228600">
              <a:tabLst>
                <a:tab pos="1800225" algn="ctr"/>
                <a:tab pos="6821488" algn="ctr"/>
              </a:tabLst>
              <a:defRPr b="1">
                <a:solidFill>
                  <a:schemeClr val="tx1"/>
                </a:solidFill>
                <a:latin typeface="Arial" charset="0"/>
              </a:defRPr>
            </a:lvl4pPr>
            <a:lvl5pPr marL="2057400" indent="-228600">
              <a:tabLst>
                <a:tab pos="1800225" algn="ctr"/>
                <a:tab pos="6821488" algn="ctr"/>
              </a:tabLst>
              <a:defRPr b="1">
                <a:solidFill>
                  <a:schemeClr val="tx1"/>
                </a:solidFill>
                <a:latin typeface="Arial" charset="0"/>
              </a:defRPr>
            </a:lvl5pPr>
            <a:lvl6pPr marL="2514600" indent="-228600" eaLnBrk="0" fontAlgn="base" hangingPunct="0">
              <a:spcBef>
                <a:spcPct val="0"/>
              </a:spcBef>
              <a:spcAft>
                <a:spcPct val="0"/>
              </a:spcAft>
              <a:tabLst>
                <a:tab pos="1800225" algn="ctr"/>
                <a:tab pos="6821488" algn="ctr"/>
              </a:tabLst>
              <a:defRPr b="1">
                <a:solidFill>
                  <a:schemeClr val="tx1"/>
                </a:solidFill>
                <a:latin typeface="Arial" charset="0"/>
              </a:defRPr>
            </a:lvl6pPr>
            <a:lvl7pPr marL="2971800" indent="-228600" eaLnBrk="0" fontAlgn="base" hangingPunct="0">
              <a:spcBef>
                <a:spcPct val="0"/>
              </a:spcBef>
              <a:spcAft>
                <a:spcPct val="0"/>
              </a:spcAft>
              <a:tabLst>
                <a:tab pos="1800225" algn="ctr"/>
                <a:tab pos="6821488" algn="ctr"/>
              </a:tabLst>
              <a:defRPr b="1">
                <a:solidFill>
                  <a:schemeClr val="tx1"/>
                </a:solidFill>
                <a:latin typeface="Arial" charset="0"/>
              </a:defRPr>
            </a:lvl7pPr>
            <a:lvl8pPr marL="3429000" indent="-228600" eaLnBrk="0" fontAlgn="base" hangingPunct="0">
              <a:spcBef>
                <a:spcPct val="0"/>
              </a:spcBef>
              <a:spcAft>
                <a:spcPct val="0"/>
              </a:spcAft>
              <a:tabLst>
                <a:tab pos="1800225" algn="ctr"/>
                <a:tab pos="6821488" algn="ctr"/>
              </a:tabLst>
              <a:defRPr b="1">
                <a:solidFill>
                  <a:schemeClr val="tx1"/>
                </a:solidFill>
                <a:latin typeface="Arial" charset="0"/>
              </a:defRPr>
            </a:lvl8pPr>
            <a:lvl9pPr marL="3886200" indent="-228600" eaLnBrk="0" fontAlgn="base" hangingPunct="0">
              <a:spcBef>
                <a:spcPct val="0"/>
              </a:spcBef>
              <a:spcAft>
                <a:spcPct val="0"/>
              </a:spcAft>
              <a:tabLst>
                <a:tab pos="1800225" algn="ctr"/>
                <a:tab pos="6821488" algn="ctr"/>
              </a:tabLst>
              <a:defRPr b="1">
                <a:solidFill>
                  <a:schemeClr val="tx1"/>
                </a:solidFill>
                <a:latin typeface="Arial" charset="0"/>
              </a:defRPr>
            </a:lvl9pPr>
          </a:lstStyle>
          <a:p>
            <a:pPr algn="l">
              <a:lnSpc>
                <a:spcPct val="87000"/>
              </a:lnSpc>
              <a:spcBef>
                <a:spcPct val="30000"/>
              </a:spcBef>
            </a:pPr>
            <a:r>
              <a:rPr lang="fr-FR" altLang="fr-FR" sz="2400" smtClean="0">
                <a:solidFill>
                  <a:srgbClr val="000000"/>
                </a:solidFill>
              </a:rPr>
              <a:t>Réa : 	1,7	0,4</a:t>
            </a:r>
          </a:p>
          <a:p>
            <a:pPr algn="l">
              <a:lnSpc>
                <a:spcPct val="87000"/>
              </a:lnSpc>
              <a:spcBef>
                <a:spcPct val="30000"/>
              </a:spcBef>
            </a:pPr>
            <a:r>
              <a:rPr lang="fr-FR" altLang="fr-FR" sz="2400" smtClean="0">
                <a:solidFill>
                  <a:srgbClr val="000000"/>
                </a:solidFill>
              </a:rPr>
              <a:t>Hors réa : 	2,7	0,9</a:t>
            </a:r>
          </a:p>
        </p:txBody>
      </p:sp>
      <p:sp>
        <p:nvSpPr>
          <p:cNvPr id="115718" name="ZoneTexte 8"/>
          <p:cNvSpPr txBox="1">
            <a:spLocks noChangeArrowheads="1"/>
          </p:cNvSpPr>
          <p:nvPr/>
        </p:nvSpPr>
        <p:spPr bwMode="auto">
          <a:xfrm>
            <a:off x="5708669" y="6488113"/>
            <a:ext cx="342106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r>
              <a:rPr lang="fr-FR" altLang="fr-FR" sz="1800" b="0" i="1" smtClean="0">
                <a:solidFill>
                  <a:srgbClr val="000000"/>
                </a:solidFill>
              </a:rPr>
              <a:t>Zingg W et al, PLOS one 2014</a:t>
            </a:r>
            <a:endParaRPr lang="en-US" altLang="fr-FR" sz="1800" b="0" i="1" smtClean="0">
              <a:solidFill>
                <a:srgbClr val="000000"/>
              </a:solidFill>
            </a:endParaRPr>
          </a:p>
        </p:txBody>
      </p:sp>
      <p:cxnSp>
        <p:nvCxnSpPr>
          <p:cNvPr id="115719" name="Connecteur droit 7"/>
          <p:cNvCxnSpPr>
            <a:cxnSpLocks noChangeShapeType="1"/>
          </p:cNvCxnSpPr>
          <p:nvPr/>
        </p:nvCxnSpPr>
        <p:spPr bwMode="auto">
          <a:xfrm>
            <a:off x="1619254" y="2924180"/>
            <a:ext cx="6265863" cy="2233613"/>
          </a:xfrm>
          <a:prstGeom prst="line">
            <a:avLst/>
          </a:prstGeom>
          <a:noFill/>
          <a:ln w="381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428494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a:extLst>
              <a:ext uri="{FF2B5EF4-FFF2-40B4-BE49-F238E27FC236}">
                <a16:creationId xmlns:xdr="http://schemas.openxmlformats.org/drawingml/2006/spreadsheetDrawing" xmlns="" xmlns:a16="http://schemas.microsoft.com/office/drawing/2014/main" xmlns:lc="http://schemas.openxmlformats.org/drawingml/2006/lockedCanvas" id="{00000000-0008-0000-0300-000004000000}"/>
              </a:ext>
            </a:extLst>
          </p:cNvPr>
          <p:cNvGraphicFramePr>
            <a:graphicFrameLocks/>
          </p:cNvGraphicFramePr>
          <p:nvPr>
            <p:extLst>
              <p:ext uri="{D42A27DB-BD31-4B8C-83A1-F6EECF244321}">
                <p14:modId xmlns:p14="http://schemas.microsoft.com/office/powerpoint/2010/main" val="1278873513"/>
              </p:ext>
            </p:extLst>
          </p:nvPr>
        </p:nvGraphicFramePr>
        <p:xfrm>
          <a:off x="323528" y="3232918"/>
          <a:ext cx="8640508" cy="3625081"/>
        </p:xfrm>
        <a:graphic>
          <a:graphicData uri="http://schemas.openxmlformats.org/drawingml/2006/chart">
            <c:chart xmlns:c="http://schemas.openxmlformats.org/drawingml/2006/chart" xmlns:r="http://schemas.openxmlformats.org/officeDocument/2006/relationships" r:id="rId3"/>
          </a:graphicData>
        </a:graphic>
      </p:graphicFrame>
      <p:sp>
        <p:nvSpPr>
          <p:cNvPr id="13315" name="Titre 1">
            <a:extLst>
              <a:ext uri="{FF2B5EF4-FFF2-40B4-BE49-F238E27FC236}">
                <a16:creationId xmlns="" xmlns:a16="http://schemas.microsoft.com/office/drawing/2014/main" id="{8E38752D-AD66-4DEB-9252-37FFF4D8666C}"/>
              </a:ext>
            </a:extLst>
          </p:cNvPr>
          <p:cNvSpPr>
            <a:spLocks noGrp="1"/>
          </p:cNvSpPr>
          <p:nvPr>
            <p:ph type="title"/>
          </p:nvPr>
        </p:nvSpPr>
        <p:spPr>
          <a:xfrm>
            <a:off x="22034" y="-26086"/>
            <a:ext cx="9121965" cy="1143000"/>
          </a:xfrm>
        </p:spPr>
        <p:txBody>
          <a:bodyPr>
            <a:normAutofit fontScale="90000"/>
          </a:bodyPr>
          <a:lstStyle/>
          <a:p>
            <a:r>
              <a:rPr lang="fr-FR" altLang="fr-FR" dirty="0"/>
              <a:t>Bactériémies nosocomiales sur CVC/CVP </a:t>
            </a:r>
          </a:p>
        </p:txBody>
      </p:sp>
      <p:cxnSp>
        <p:nvCxnSpPr>
          <p:cNvPr id="9" name="Connecteur droit avec flèche 8">
            <a:extLst>
              <a:ext uri="{FF2B5EF4-FFF2-40B4-BE49-F238E27FC236}">
                <a16:creationId xmlns="" xmlns:a16="http://schemas.microsoft.com/office/drawing/2014/main" id="{435245EA-C46E-4C9E-B233-49E897910056}"/>
              </a:ext>
            </a:extLst>
          </p:cNvPr>
          <p:cNvCxnSpPr>
            <a:cxnSpLocks/>
          </p:cNvCxnSpPr>
          <p:nvPr/>
        </p:nvCxnSpPr>
        <p:spPr>
          <a:xfrm>
            <a:off x="4834555" y="2103295"/>
            <a:ext cx="0" cy="175775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39ACD56E-49B7-4310-B288-14BC4C363867}"/>
              </a:ext>
            </a:extLst>
          </p:cNvPr>
          <p:cNvSpPr/>
          <p:nvPr/>
        </p:nvSpPr>
        <p:spPr>
          <a:xfrm>
            <a:off x="6588224" y="2982170"/>
            <a:ext cx="1872208" cy="98300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600" dirty="0">
                <a:solidFill>
                  <a:prstClr val="white"/>
                </a:solidFill>
              </a:rPr>
              <a:t>2017 </a:t>
            </a:r>
          </a:p>
          <a:p>
            <a:pPr eaLnBrk="1" fontAlgn="auto" hangingPunct="1">
              <a:spcBef>
                <a:spcPts val="0"/>
              </a:spcBef>
              <a:spcAft>
                <a:spcPts val="0"/>
              </a:spcAft>
              <a:defRPr/>
            </a:pPr>
            <a:r>
              <a:rPr lang="fr-FR" sz="1600" dirty="0">
                <a:solidFill>
                  <a:prstClr val="white"/>
                </a:solidFill>
              </a:rPr>
              <a:t>Formations CVP</a:t>
            </a:r>
          </a:p>
          <a:p>
            <a:pPr eaLnBrk="1" fontAlgn="auto" hangingPunct="1">
              <a:spcBef>
                <a:spcPts val="0"/>
              </a:spcBef>
              <a:spcAft>
                <a:spcPts val="0"/>
              </a:spcAft>
              <a:defRPr/>
            </a:pPr>
            <a:r>
              <a:rPr lang="fr-FR" sz="1600" dirty="0">
                <a:solidFill>
                  <a:prstClr val="white"/>
                </a:solidFill>
              </a:rPr>
              <a:t>Audits </a:t>
            </a:r>
            <a:r>
              <a:rPr lang="fr-FR" sz="1600" dirty="0" smtClean="0">
                <a:solidFill>
                  <a:prstClr val="white"/>
                </a:solidFill>
              </a:rPr>
              <a:t>CVC 9e </a:t>
            </a:r>
            <a:r>
              <a:rPr lang="fr-FR" sz="1600" dirty="0" err="1" smtClean="0">
                <a:solidFill>
                  <a:prstClr val="white"/>
                </a:solidFill>
              </a:rPr>
              <a:t>Déconta</a:t>
            </a:r>
            <a:r>
              <a:rPr lang="fr-FR" sz="1600" dirty="0" smtClean="0">
                <a:solidFill>
                  <a:prstClr val="white"/>
                </a:solidFill>
              </a:rPr>
              <a:t> </a:t>
            </a:r>
            <a:r>
              <a:rPr lang="fr-FR" sz="1600" dirty="0">
                <a:solidFill>
                  <a:prstClr val="white"/>
                </a:solidFill>
              </a:rPr>
              <a:t>nasale </a:t>
            </a:r>
            <a:r>
              <a:rPr lang="fr-FR" sz="1600" dirty="0" err="1" smtClean="0">
                <a:solidFill>
                  <a:prstClr val="white"/>
                </a:solidFill>
              </a:rPr>
              <a:t>Hdia</a:t>
            </a:r>
            <a:endParaRPr lang="fr-FR" sz="1600" dirty="0">
              <a:solidFill>
                <a:prstClr val="white"/>
              </a:solidFill>
            </a:endParaRPr>
          </a:p>
        </p:txBody>
      </p:sp>
      <p:cxnSp>
        <p:nvCxnSpPr>
          <p:cNvPr id="17" name="Connecteur droit avec flèche 16">
            <a:extLst>
              <a:ext uri="{FF2B5EF4-FFF2-40B4-BE49-F238E27FC236}">
                <a16:creationId xmlns="" xmlns:a16="http://schemas.microsoft.com/office/drawing/2014/main" id="{2374E148-6F17-4033-BA1F-FE8FD08410AB}"/>
              </a:ext>
            </a:extLst>
          </p:cNvPr>
          <p:cNvCxnSpPr>
            <a:cxnSpLocks/>
          </p:cNvCxnSpPr>
          <p:nvPr/>
        </p:nvCxnSpPr>
        <p:spPr>
          <a:xfrm>
            <a:off x="7632340" y="3965178"/>
            <a:ext cx="0" cy="1047998"/>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27942" y="2103295"/>
            <a:ext cx="2380361" cy="50149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pPr>
            <a:r>
              <a:rPr lang="fr-FR" sz="1600" dirty="0" smtClean="0">
                <a:solidFill>
                  <a:prstClr val="white"/>
                </a:solidFill>
              </a:rPr>
              <a:t>2016  : Info </a:t>
            </a:r>
            <a:r>
              <a:rPr lang="fr-FR" sz="1600" dirty="0">
                <a:solidFill>
                  <a:prstClr val="white"/>
                </a:solidFill>
              </a:rPr>
              <a:t>cadre et CDS</a:t>
            </a:r>
          </a:p>
          <a:p>
            <a:pPr eaLnBrk="1" fontAlgn="auto" hangingPunct="1">
              <a:spcBef>
                <a:spcPts val="0"/>
              </a:spcBef>
              <a:spcAft>
                <a:spcPts val="0"/>
              </a:spcAft>
            </a:pPr>
            <a:r>
              <a:rPr lang="fr-FR" sz="1600" dirty="0">
                <a:solidFill>
                  <a:prstClr val="white"/>
                </a:solidFill>
              </a:rPr>
              <a:t>Rencontre des équipes</a:t>
            </a:r>
          </a:p>
        </p:txBody>
      </p:sp>
      <p:sp>
        <p:nvSpPr>
          <p:cNvPr id="11" name="Rectangle 10"/>
          <p:cNvSpPr/>
          <p:nvPr/>
        </p:nvSpPr>
        <p:spPr>
          <a:xfrm>
            <a:off x="5944327" y="1102246"/>
            <a:ext cx="3199673" cy="23852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pPr>
            <a:r>
              <a:rPr lang="fr-FR" sz="1600" dirty="0" smtClean="0">
                <a:solidFill>
                  <a:prstClr val="black"/>
                </a:solidFill>
              </a:rPr>
              <a:t>Depuis 2016 : Suivi </a:t>
            </a:r>
            <a:r>
              <a:rPr lang="fr-FR" sz="1600" dirty="0">
                <a:solidFill>
                  <a:prstClr val="black"/>
                </a:solidFill>
              </a:rPr>
              <a:t>avec EMA</a:t>
            </a:r>
          </a:p>
        </p:txBody>
      </p:sp>
      <p:sp>
        <p:nvSpPr>
          <p:cNvPr id="3" name="Rectangle 2">
            <a:extLst>
              <a:ext uri="{FF2B5EF4-FFF2-40B4-BE49-F238E27FC236}">
                <a16:creationId xmlns="" xmlns:a16="http://schemas.microsoft.com/office/drawing/2014/main" id="{5DB4F815-D02E-4A60-94E0-984B9AC6737A}"/>
              </a:ext>
            </a:extLst>
          </p:cNvPr>
          <p:cNvSpPr/>
          <p:nvPr/>
        </p:nvSpPr>
        <p:spPr>
          <a:xfrm>
            <a:off x="59062" y="795212"/>
            <a:ext cx="9084938" cy="25752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1" fontAlgn="auto" hangingPunct="1">
              <a:spcBef>
                <a:spcPts val="0"/>
              </a:spcBef>
              <a:spcAft>
                <a:spcPts val="0"/>
              </a:spcAft>
              <a:defRPr/>
            </a:pPr>
            <a:r>
              <a:rPr lang="fr-FR" sz="1600" dirty="0" smtClean="0">
                <a:solidFill>
                  <a:prstClr val="black"/>
                </a:solidFill>
              </a:rPr>
              <a:t>Depuis </a:t>
            </a:r>
            <a:r>
              <a:rPr lang="fr-FR" sz="1600" dirty="0">
                <a:solidFill>
                  <a:prstClr val="black"/>
                </a:solidFill>
              </a:rPr>
              <a:t>2008 : </a:t>
            </a:r>
            <a:r>
              <a:rPr lang="fr-FR" sz="1600" dirty="0" smtClean="0">
                <a:solidFill>
                  <a:prstClr val="black"/>
                </a:solidFill>
              </a:rPr>
              <a:t>Durée </a:t>
            </a:r>
            <a:r>
              <a:rPr lang="fr-FR" sz="1600" dirty="0">
                <a:solidFill>
                  <a:prstClr val="black"/>
                </a:solidFill>
              </a:rPr>
              <a:t>du CVP &lt; à 3, puis 4 j</a:t>
            </a:r>
            <a:r>
              <a:rPr lang="fr-FR" sz="1600" dirty="0" smtClean="0">
                <a:solidFill>
                  <a:prstClr val="black"/>
                </a:solidFill>
              </a:rPr>
              <a:t>. Traçabilité </a:t>
            </a:r>
            <a:r>
              <a:rPr lang="fr-FR" sz="1600" dirty="0">
                <a:solidFill>
                  <a:prstClr val="black"/>
                </a:solidFill>
              </a:rPr>
              <a:t>(dossier de soins, pansement</a:t>
            </a:r>
            <a:r>
              <a:rPr lang="fr-FR" sz="1600" dirty="0" smtClean="0">
                <a:solidFill>
                  <a:prstClr val="black"/>
                </a:solidFill>
              </a:rPr>
              <a:t>), </a:t>
            </a:r>
            <a:r>
              <a:rPr lang="fr-FR" sz="1600" dirty="0">
                <a:solidFill>
                  <a:prstClr val="black"/>
                </a:solidFill>
              </a:rPr>
              <a:t>Audit annuel CVP </a:t>
            </a:r>
          </a:p>
        </p:txBody>
      </p:sp>
      <p:sp>
        <p:nvSpPr>
          <p:cNvPr id="5" name="Rectangle 4">
            <a:extLst>
              <a:ext uri="{FF2B5EF4-FFF2-40B4-BE49-F238E27FC236}">
                <a16:creationId xmlns="" xmlns:a16="http://schemas.microsoft.com/office/drawing/2014/main" id="{856A59AA-7E39-4B97-8CE1-1B5807381299}"/>
              </a:ext>
            </a:extLst>
          </p:cNvPr>
          <p:cNvSpPr/>
          <p:nvPr/>
        </p:nvSpPr>
        <p:spPr>
          <a:xfrm>
            <a:off x="3563888" y="1710998"/>
            <a:ext cx="1800200" cy="28813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600" dirty="0">
                <a:solidFill>
                  <a:prstClr val="white"/>
                </a:solidFill>
              </a:rPr>
              <a:t>2014 </a:t>
            </a:r>
            <a:r>
              <a:rPr lang="fr-FR" sz="1600" dirty="0" smtClean="0">
                <a:solidFill>
                  <a:prstClr val="white"/>
                </a:solidFill>
              </a:rPr>
              <a:t>Chlorex0,5</a:t>
            </a:r>
            <a:r>
              <a:rPr lang="fr-FR" sz="1600" dirty="0">
                <a:solidFill>
                  <a:prstClr val="white"/>
                </a:solidFill>
              </a:rPr>
              <a:t>% </a:t>
            </a:r>
          </a:p>
        </p:txBody>
      </p:sp>
      <p:cxnSp>
        <p:nvCxnSpPr>
          <p:cNvPr id="18" name="Connecteur droit avec flèche 17">
            <a:extLst>
              <a:ext uri="{FF2B5EF4-FFF2-40B4-BE49-F238E27FC236}">
                <a16:creationId xmlns="" xmlns:a16="http://schemas.microsoft.com/office/drawing/2014/main" id="{9F3C9BC6-1A52-41AA-A3B9-2ED87DC1D459}"/>
              </a:ext>
            </a:extLst>
          </p:cNvPr>
          <p:cNvCxnSpPr>
            <a:cxnSpLocks/>
          </p:cNvCxnSpPr>
          <p:nvPr/>
        </p:nvCxnSpPr>
        <p:spPr>
          <a:xfrm>
            <a:off x="6516216" y="2604790"/>
            <a:ext cx="0" cy="2072772"/>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 xmlns:a16="http://schemas.microsoft.com/office/drawing/2014/main" id="{435245EA-C46E-4C9E-B233-49E897910056}"/>
              </a:ext>
            </a:extLst>
          </p:cNvPr>
          <p:cNvCxnSpPr>
            <a:cxnSpLocks/>
          </p:cNvCxnSpPr>
          <p:nvPr/>
        </p:nvCxnSpPr>
        <p:spPr>
          <a:xfrm>
            <a:off x="8514184" y="2604790"/>
            <a:ext cx="18256" cy="2515814"/>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856A59AA-7E39-4B97-8CE1-1B5807381299}"/>
              </a:ext>
            </a:extLst>
          </p:cNvPr>
          <p:cNvSpPr/>
          <p:nvPr/>
        </p:nvSpPr>
        <p:spPr>
          <a:xfrm>
            <a:off x="7884368" y="1710998"/>
            <a:ext cx="1259632" cy="106993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600" dirty="0" smtClean="0">
                <a:solidFill>
                  <a:prstClr val="white"/>
                </a:solidFill>
              </a:rPr>
              <a:t>2018</a:t>
            </a:r>
          </a:p>
          <a:p>
            <a:pPr eaLnBrk="1" fontAlgn="auto" hangingPunct="1">
              <a:spcBef>
                <a:spcPts val="0"/>
              </a:spcBef>
              <a:spcAft>
                <a:spcPts val="0"/>
              </a:spcAft>
              <a:defRPr/>
            </a:pPr>
            <a:r>
              <a:rPr lang="fr-FR" sz="1600" dirty="0" smtClean="0">
                <a:solidFill>
                  <a:prstClr val="white"/>
                </a:solidFill>
              </a:rPr>
              <a:t>RMM/REX</a:t>
            </a:r>
          </a:p>
          <a:p>
            <a:pPr eaLnBrk="1" fontAlgn="auto" hangingPunct="1">
              <a:spcBef>
                <a:spcPts val="0"/>
              </a:spcBef>
              <a:spcAft>
                <a:spcPts val="0"/>
              </a:spcAft>
              <a:defRPr/>
            </a:pPr>
            <a:r>
              <a:rPr lang="fr-FR" sz="1600" dirty="0" smtClean="0">
                <a:solidFill>
                  <a:prstClr val="white"/>
                </a:solidFill>
              </a:rPr>
              <a:t>Audit Réa</a:t>
            </a:r>
          </a:p>
          <a:p>
            <a:pPr eaLnBrk="1" fontAlgn="auto" hangingPunct="1">
              <a:spcBef>
                <a:spcPts val="0"/>
              </a:spcBef>
              <a:spcAft>
                <a:spcPts val="0"/>
              </a:spcAft>
              <a:defRPr/>
            </a:pPr>
            <a:r>
              <a:rPr lang="fr-FR" sz="1600" dirty="0" smtClean="0">
                <a:solidFill>
                  <a:prstClr val="white"/>
                </a:solidFill>
              </a:rPr>
              <a:t>Formations</a:t>
            </a:r>
            <a:endParaRPr lang="fr-FR" sz="1600" dirty="0">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925115"/>
            <a:ext cx="1041437" cy="7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403648" y="3409057"/>
            <a:ext cx="144016" cy="1639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25" name="Rectangle 24">
            <a:extLst>
              <a:ext uri="{FF2B5EF4-FFF2-40B4-BE49-F238E27FC236}">
                <a16:creationId xmlns="" xmlns:a16="http://schemas.microsoft.com/office/drawing/2014/main" id="{856A59AA-7E39-4B97-8CE1-1B5807381299}"/>
              </a:ext>
            </a:extLst>
          </p:cNvPr>
          <p:cNvSpPr/>
          <p:nvPr/>
        </p:nvSpPr>
        <p:spPr>
          <a:xfrm>
            <a:off x="6252485" y="1710999"/>
            <a:ext cx="1584176" cy="28813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sz="1600" dirty="0" smtClean="0">
                <a:solidFill>
                  <a:prstClr val="white"/>
                </a:solidFill>
              </a:rPr>
              <a:t>2016 Chlorex2% </a:t>
            </a:r>
            <a:endParaRPr lang="fr-FR" sz="1600" dirty="0">
              <a:solidFill>
                <a:prstClr val="white"/>
              </a:solidFill>
            </a:endParaRPr>
          </a:p>
        </p:txBody>
      </p:sp>
      <p:sp>
        <p:nvSpPr>
          <p:cNvPr id="22" name="Flèche droite 21"/>
          <p:cNvSpPr/>
          <p:nvPr/>
        </p:nvSpPr>
        <p:spPr>
          <a:xfrm>
            <a:off x="5471512" y="1777837"/>
            <a:ext cx="720080" cy="15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fr-FR" sz="1800">
              <a:solidFill>
                <a:prstClr val="white"/>
              </a:solidFill>
            </a:endParaRPr>
          </a:p>
        </p:txBody>
      </p:sp>
      <p:sp>
        <p:nvSpPr>
          <p:cNvPr id="29" name="Rectangle 28"/>
          <p:cNvSpPr/>
          <p:nvPr/>
        </p:nvSpPr>
        <p:spPr>
          <a:xfrm>
            <a:off x="4834555" y="1390179"/>
            <a:ext cx="4309445" cy="23852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pPr>
            <a:r>
              <a:rPr lang="fr-FR" sz="1600" dirty="0" smtClean="0">
                <a:solidFill>
                  <a:prstClr val="black"/>
                </a:solidFill>
              </a:rPr>
              <a:t>Depuis 2014 : Suivi </a:t>
            </a:r>
            <a:r>
              <a:rPr lang="fr-FR" sz="1600" dirty="0">
                <a:solidFill>
                  <a:prstClr val="black"/>
                </a:solidFill>
              </a:rPr>
              <a:t>avec EMA</a:t>
            </a:r>
          </a:p>
        </p:txBody>
      </p:sp>
    </p:spTree>
    <p:extLst>
      <p:ext uri="{BB962C8B-B14F-4D97-AF65-F5344CB8AC3E}">
        <p14:creationId xmlns:p14="http://schemas.microsoft.com/office/powerpoint/2010/main" val="1352312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74663" y="685800"/>
            <a:ext cx="8299450" cy="762000"/>
          </a:xfrm>
          <a:noFill/>
        </p:spPr>
        <p:txBody>
          <a:bodyPr lIns="92075" tIns="46038" rIns="92075" bIns="46038"/>
          <a:lstStyle/>
          <a:p>
            <a:r>
              <a:rPr lang="fr-FR" altLang="fr-FR" sz="3600" smtClean="0">
                <a:solidFill>
                  <a:srgbClr val="0000CC"/>
                </a:solidFill>
                <a:latin typeface="Arial" pitchFamily="34" charset="0"/>
              </a:rPr>
              <a:t>Dimensions culturelles </a:t>
            </a:r>
          </a:p>
        </p:txBody>
      </p:sp>
      <p:sp>
        <p:nvSpPr>
          <p:cNvPr id="106499" name="Rectangle 3"/>
          <p:cNvSpPr>
            <a:spLocks noGrp="1" noChangeArrowheads="1"/>
          </p:cNvSpPr>
          <p:nvPr>
            <p:ph type="body" idx="1"/>
          </p:nvPr>
        </p:nvSpPr>
        <p:spPr>
          <a:xfrm>
            <a:off x="457200" y="1600200"/>
            <a:ext cx="8229600" cy="4114800"/>
          </a:xfrm>
        </p:spPr>
        <p:txBody>
          <a:bodyPr lIns="92075" tIns="46038" rIns="92075" bIns="46038"/>
          <a:lstStyle/>
          <a:p>
            <a:pPr marL="190500" indent="-190500">
              <a:lnSpc>
                <a:spcPct val="77000"/>
              </a:lnSpc>
              <a:buFontTx/>
              <a:buNone/>
              <a:tabLst>
                <a:tab pos="381000" algn="l"/>
              </a:tabLst>
              <a:defRPr/>
            </a:pPr>
            <a:r>
              <a:rPr lang="fr-FR" altLang="fr-FR" sz="2400" i="1" dirty="0" smtClean="0">
                <a:solidFill>
                  <a:srgbClr val="FF0000"/>
                </a:solidFill>
                <a:latin typeface="Arial" pitchFamily="34" charset="0"/>
              </a:rPr>
              <a:t>Différence entre pays : modèle </a:t>
            </a:r>
            <a:r>
              <a:rPr lang="fr-FR" altLang="fr-FR" sz="2400" i="1" dirty="0">
                <a:solidFill>
                  <a:srgbClr val="FF0000"/>
                </a:solidFill>
                <a:latin typeface="Arial" pitchFamily="34" charset="0"/>
              </a:rPr>
              <a:t>d’</a:t>
            </a:r>
            <a:r>
              <a:rPr lang="fr-FR" altLang="fr-FR" sz="2400" i="1" dirty="0" err="1">
                <a:solidFill>
                  <a:srgbClr val="FF0000"/>
                </a:solidFill>
                <a:latin typeface="Arial" pitchFamily="34" charset="0"/>
              </a:rPr>
              <a:t>Hofstede</a:t>
            </a:r>
            <a:endParaRPr lang="fr-FR" altLang="fr-FR" sz="2400" i="1" dirty="0" smtClean="0">
              <a:solidFill>
                <a:srgbClr val="FF0000"/>
              </a:solidFill>
              <a:latin typeface="Arial" pitchFamily="34" charset="0"/>
            </a:endParaRPr>
          </a:p>
          <a:p>
            <a:pPr marL="190500" indent="-190500">
              <a:lnSpc>
                <a:spcPct val="77000"/>
              </a:lnSpc>
              <a:buFontTx/>
              <a:buNone/>
              <a:tabLst>
                <a:tab pos="381000" algn="l"/>
              </a:tabLst>
              <a:defRPr/>
            </a:pPr>
            <a:endParaRPr lang="fr-FR" altLang="fr-FR" sz="2400" dirty="0" smtClean="0">
              <a:latin typeface="Arial" pitchFamily="34" charset="0"/>
            </a:endParaRPr>
          </a:p>
          <a:p>
            <a:pPr marL="190500" indent="-190500">
              <a:lnSpc>
                <a:spcPct val="77000"/>
              </a:lnSpc>
              <a:tabLst>
                <a:tab pos="381000" algn="l"/>
              </a:tabLst>
              <a:defRPr/>
            </a:pPr>
            <a:r>
              <a:rPr lang="fr-FR" altLang="fr-FR" sz="2400" dirty="0" smtClean="0">
                <a:latin typeface="Arial" pitchFamily="34" charset="0"/>
              </a:rPr>
              <a:t>Taux de SARM en 2010 (EARSS) :	</a:t>
            </a:r>
            <a:endParaRPr lang="fr-FR" altLang="fr-FR" sz="2000" dirty="0" smtClean="0">
              <a:latin typeface="Arial" pitchFamily="34" charset="0"/>
            </a:endParaRPr>
          </a:p>
          <a:p>
            <a:pPr marL="190500" indent="-190500">
              <a:lnSpc>
                <a:spcPct val="77000"/>
              </a:lnSpc>
              <a:tabLst>
                <a:tab pos="381000" algn="l"/>
              </a:tabLst>
              <a:defRPr/>
            </a:pPr>
            <a:r>
              <a:rPr lang="fr-FR" altLang="fr-FR" sz="2400" dirty="0" smtClean="0">
                <a:latin typeface="Arial" pitchFamily="34" charset="0"/>
              </a:rPr>
              <a:t>Dimension culturelles sociétales</a:t>
            </a:r>
            <a:r>
              <a:rPr lang="fr-FR" altLang="fr-FR" sz="2000" dirty="0" smtClean="0">
                <a:latin typeface="Arial" pitchFamily="34" charset="0"/>
              </a:rPr>
              <a:t> </a:t>
            </a:r>
            <a:r>
              <a:rPr lang="fr-FR" altLang="fr-FR" sz="2400" dirty="0" smtClean="0">
                <a:latin typeface="Arial" pitchFamily="34" charset="0"/>
              </a:rPr>
              <a:t>:</a:t>
            </a:r>
          </a:p>
          <a:p>
            <a:pPr marL="628650" lvl="1" indent="-266700">
              <a:lnSpc>
                <a:spcPct val="77000"/>
              </a:lnSpc>
              <a:defRPr/>
            </a:pPr>
            <a:r>
              <a:rPr lang="fr-FR" altLang="fr-FR" sz="2000" dirty="0" smtClean="0">
                <a:latin typeface="Arial" pitchFamily="34" charset="0"/>
              </a:rPr>
              <a:t>Intolérance à l’incertitude </a:t>
            </a:r>
          </a:p>
          <a:p>
            <a:pPr marL="628650" lvl="1" indent="-266700">
              <a:lnSpc>
                <a:spcPct val="77000"/>
              </a:lnSpc>
              <a:defRPr/>
            </a:pPr>
            <a:r>
              <a:rPr lang="fr-FR" altLang="fr-FR" sz="2000" dirty="0" smtClean="0">
                <a:latin typeface="Arial" pitchFamily="34" charset="0"/>
              </a:rPr>
              <a:t>Distance au pouvoir : </a:t>
            </a:r>
          </a:p>
          <a:p>
            <a:pPr marL="990600" lvl="2">
              <a:lnSpc>
                <a:spcPct val="77000"/>
              </a:lnSpc>
              <a:tabLst>
                <a:tab pos="381000" algn="l"/>
              </a:tabLst>
              <a:defRPr/>
            </a:pPr>
            <a:r>
              <a:rPr lang="fr-FR" altLang="fr-FR" sz="2000" dirty="0" smtClean="0">
                <a:latin typeface="Arial" pitchFamily="34" charset="0"/>
              </a:rPr>
              <a:t>acceptation d’une distribution non équitable du pouvoir </a:t>
            </a:r>
            <a:r>
              <a:rPr lang="fr-FR" altLang="fr-FR" sz="2000" dirty="0" smtClean="0">
                <a:latin typeface="Arial" pitchFamily="34" charset="0"/>
                <a:sym typeface="Wingdings" panose="05000000000000000000" pitchFamily="2" charset="2"/>
              </a:rPr>
              <a:t> hiérarchie</a:t>
            </a:r>
          </a:p>
          <a:p>
            <a:pPr marL="714375" lvl="1" indent="-228600">
              <a:lnSpc>
                <a:spcPct val="77000"/>
              </a:lnSpc>
              <a:defRPr/>
            </a:pPr>
            <a:r>
              <a:rPr lang="fr-FR" altLang="fr-FR" sz="2000" dirty="0" smtClean="0">
                <a:latin typeface="Arial" pitchFamily="34" charset="0"/>
              </a:rPr>
              <a:t>Individualisme :</a:t>
            </a:r>
          </a:p>
          <a:p>
            <a:pPr marL="990600" lvl="2">
              <a:lnSpc>
                <a:spcPct val="77000"/>
              </a:lnSpc>
              <a:defRPr/>
            </a:pPr>
            <a:r>
              <a:rPr lang="fr-FR" altLang="fr-FR" sz="2000" dirty="0" smtClean="0">
                <a:latin typeface="Arial" pitchFamily="34" charset="0"/>
              </a:rPr>
              <a:t>Intégration (ou non) dans les groupes professionnels</a:t>
            </a:r>
          </a:p>
          <a:p>
            <a:pPr marL="714375" lvl="1" indent="-228600">
              <a:lnSpc>
                <a:spcPct val="77000"/>
              </a:lnSpc>
              <a:defRPr/>
            </a:pPr>
            <a:r>
              <a:rPr lang="fr-FR" altLang="fr-FR" sz="2000" dirty="0" smtClean="0">
                <a:latin typeface="Arial" pitchFamily="34" charset="0"/>
              </a:rPr>
              <a:t>Masculinité :</a:t>
            </a:r>
          </a:p>
          <a:p>
            <a:pPr marL="990600" lvl="2" indent="171450">
              <a:lnSpc>
                <a:spcPct val="77000"/>
              </a:lnSpc>
              <a:defRPr/>
            </a:pPr>
            <a:r>
              <a:rPr lang="fr-FR" altLang="fr-FR" sz="2000" dirty="0" smtClean="0">
                <a:latin typeface="Arial" pitchFamily="34" charset="0"/>
              </a:rPr>
              <a:t>Masculine = ego, affirmation de soi</a:t>
            </a:r>
          </a:p>
          <a:p>
            <a:pPr marL="628650" lvl="1" indent="-228600">
              <a:lnSpc>
                <a:spcPct val="77000"/>
              </a:lnSpc>
              <a:defRPr/>
            </a:pPr>
            <a:r>
              <a:rPr lang="fr-FR" altLang="fr-FR" sz="2000" dirty="0" smtClean="0">
                <a:latin typeface="Arial" pitchFamily="34" charset="0"/>
              </a:rPr>
              <a:t>Orientation à long terme</a:t>
            </a:r>
          </a:p>
          <a:p>
            <a:pPr marL="190500" indent="-190500">
              <a:lnSpc>
                <a:spcPct val="77000"/>
              </a:lnSpc>
              <a:buFontTx/>
              <a:buNone/>
              <a:tabLst>
                <a:tab pos="381000" algn="l"/>
              </a:tabLst>
              <a:defRPr/>
            </a:pPr>
            <a:endParaRPr lang="fr-FR" altLang="fr-FR" sz="2000" i="1" dirty="0" smtClean="0">
              <a:latin typeface="Arial" pitchFamily="34" charset="0"/>
            </a:endParaRPr>
          </a:p>
          <a:p>
            <a:pPr marL="190500" indent="-190500">
              <a:lnSpc>
                <a:spcPct val="77000"/>
              </a:lnSpc>
              <a:buFontTx/>
              <a:buNone/>
              <a:tabLst>
                <a:tab pos="381000" algn="l"/>
              </a:tabLst>
              <a:defRPr/>
            </a:pPr>
            <a:endParaRPr lang="fr-FR" altLang="fr-FR" sz="2000" i="1" dirty="0" smtClean="0">
              <a:latin typeface="Arial" pitchFamily="34" charset="0"/>
            </a:endParaRPr>
          </a:p>
          <a:p>
            <a:pPr marL="190500" indent="-190500">
              <a:lnSpc>
                <a:spcPct val="77000"/>
              </a:lnSpc>
              <a:buFontTx/>
              <a:buNone/>
              <a:tabLst>
                <a:tab pos="381000" algn="l"/>
              </a:tabLst>
              <a:defRPr/>
            </a:pPr>
            <a:r>
              <a:rPr lang="fr-FR" altLang="fr-FR" sz="2000" i="1" dirty="0" smtClean="0">
                <a:latin typeface="Arial" pitchFamily="34" charset="0"/>
              </a:rPr>
              <a:t>				      </a:t>
            </a:r>
            <a:r>
              <a:rPr lang="fr-FR" altLang="fr-FR" sz="1800" i="1" dirty="0" err="1" smtClean="0">
                <a:latin typeface="Arial" pitchFamily="34" charset="0"/>
              </a:rPr>
              <a:t>Deschepper</a:t>
            </a:r>
            <a:r>
              <a:rPr lang="fr-FR" altLang="fr-FR" sz="1800" i="1" dirty="0" smtClean="0">
                <a:latin typeface="Arial" pitchFamily="34" charset="0"/>
              </a:rPr>
              <a:t> R et al, BMC </a:t>
            </a:r>
            <a:r>
              <a:rPr lang="fr-FR" altLang="fr-FR" sz="1800" i="1" dirty="0" err="1" smtClean="0">
                <a:latin typeface="Arial" pitchFamily="34" charset="0"/>
              </a:rPr>
              <a:t>Health</a:t>
            </a:r>
            <a:r>
              <a:rPr lang="fr-FR" altLang="fr-FR" sz="1800" i="1" dirty="0" smtClean="0">
                <a:latin typeface="Arial" pitchFamily="34" charset="0"/>
              </a:rPr>
              <a:t> </a:t>
            </a:r>
            <a:r>
              <a:rPr lang="fr-FR" altLang="fr-FR" sz="1800" i="1" dirty="0" err="1" smtClean="0">
                <a:latin typeface="Arial" pitchFamily="34" charset="0"/>
              </a:rPr>
              <a:t>Res</a:t>
            </a:r>
            <a:r>
              <a:rPr lang="fr-FR" altLang="fr-FR" sz="1800" i="1" dirty="0" smtClean="0">
                <a:latin typeface="Arial" pitchFamily="34" charset="0"/>
              </a:rPr>
              <a:t> Service 2008</a:t>
            </a:r>
          </a:p>
        </p:txBody>
      </p:sp>
    </p:spTree>
    <p:extLst>
      <p:ext uri="{BB962C8B-B14F-4D97-AF65-F5344CB8AC3E}">
        <p14:creationId xmlns:p14="http://schemas.microsoft.com/office/powerpoint/2010/main" val="1862378028"/>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74663" y="685800"/>
            <a:ext cx="8299450" cy="762000"/>
          </a:xfrm>
          <a:noFill/>
        </p:spPr>
        <p:txBody>
          <a:bodyPr lIns="92075" tIns="46038" rIns="92075" bIns="46038"/>
          <a:lstStyle/>
          <a:p>
            <a:r>
              <a:rPr lang="fr-FR" altLang="fr-FR" sz="3600" smtClean="0">
                <a:solidFill>
                  <a:srgbClr val="0000CC"/>
                </a:solidFill>
                <a:latin typeface="Arial" pitchFamily="34" charset="0"/>
              </a:rPr>
              <a:t>Dimensions culturelles </a:t>
            </a:r>
          </a:p>
        </p:txBody>
      </p:sp>
      <p:sp>
        <p:nvSpPr>
          <p:cNvPr id="743427" name="Rectangle 3"/>
          <p:cNvSpPr>
            <a:spLocks noGrp="1" noChangeArrowheads="1"/>
          </p:cNvSpPr>
          <p:nvPr>
            <p:ph type="body" idx="1"/>
          </p:nvPr>
        </p:nvSpPr>
        <p:spPr>
          <a:xfrm>
            <a:off x="457200" y="1600200"/>
            <a:ext cx="8229600" cy="4114800"/>
          </a:xfrm>
        </p:spPr>
        <p:txBody>
          <a:bodyPr lIns="92075" tIns="46038" rIns="92075" bIns="46038"/>
          <a:lstStyle/>
          <a:p>
            <a:pPr marL="190500" indent="-190500">
              <a:lnSpc>
                <a:spcPct val="77000"/>
              </a:lnSpc>
              <a:buFontTx/>
              <a:buNone/>
              <a:tabLst>
                <a:tab pos="381000" algn="l"/>
              </a:tabLst>
              <a:defRPr/>
            </a:pPr>
            <a:r>
              <a:rPr lang="fr-FR" altLang="fr-FR" sz="2400" i="1" dirty="0" smtClean="0">
                <a:solidFill>
                  <a:srgbClr val="FC0128"/>
                </a:solidFill>
                <a:latin typeface="Arial" pitchFamily="34" charset="0"/>
              </a:rPr>
              <a:t>Différence entre pays : taux de SARM</a:t>
            </a:r>
          </a:p>
          <a:p>
            <a:pPr marL="190500" indent="-190500">
              <a:lnSpc>
                <a:spcPct val="77000"/>
              </a:lnSpc>
              <a:buFontTx/>
              <a:buNone/>
              <a:tabLst>
                <a:tab pos="2147888" algn="ctr"/>
                <a:tab pos="3411538" algn="ctr"/>
                <a:tab pos="4489450" algn="ctr"/>
                <a:tab pos="5376863" algn="ctr"/>
                <a:tab pos="6278563" algn="ctr"/>
                <a:tab pos="7083425" algn="ctr"/>
              </a:tabLst>
              <a:defRPr/>
            </a:pPr>
            <a:endParaRPr lang="fr-FR" altLang="fr-FR" sz="2400" dirty="0" smtClean="0">
              <a:latin typeface="Arial" pitchFamily="34" charset="0"/>
            </a:endParaRPr>
          </a:p>
          <a:p>
            <a:pPr marL="190500" indent="-190500">
              <a:lnSpc>
                <a:spcPct val="77000"/>
              </a:lnSpc>
              <a:buFontTx/>
              <a:buNone/>
              <a:tabLst>
                <a:tab pos="2147888" algn="ctr"/>
                <a:tab pos="3411538" algn="ctr"/>
                <a:tab pos="4489450" algn="ctr"/>
                <a:tab pos="5376863" algn="ctr"/>
                <a:tab pos="6278563" algn="ctr"/>
                <a:tab pos="7083425" algn="ctr"/>
              </a:tabLst>
              <a:defRPr/>
            </a:pPr>
            <a:r>
              <a:rPr lang="fr-FR" altLang="fr-FR" sz="2000" dirty="0" smtClean="0">
                <a:latin typeface="Arial" pitchFamily="34" charset="0"/>
              </a:rPr>
              <a:t>		SARM	</a:t>
            </a:r>
            <a:r>
              <a:rPr lang="fr-FR" altLang="fr-FR" sz="2000" dirty="0" err="1" smtClean="0">
                <a:latin typeface="Arial" pitchFamily="34" charset="0"/>
              </a:rPr>
              <a:t>Dist</a:t>
            </a:r>
            <a:r>
              <a:rPr lang="fr-FR" altLang="fr-FR" sz="2000" dirty="0" smtClean="0">
                <a:latin typeface="Arial" pitchFamily="34" charset="0"/>
              </a:rPr>
              <a:t> P	</a:t>
            </a:r>
            <a:r>
              <a:rPr lang="fr-FR" altLang="fr-FR" sz="2000" dirty="0" err="1" smtClean="0">
                <a:latin typeface="Arial" pitchFamily="34" charset="0"/>
              </a:rPr>
              <a:t>Indiv</a:t>
            </a:r>
            <a:r>
              <a:rPr lang="fr-FR" altLang="fr-FR" sz="2000" dirty="0" smtClean="0">
                <a:latin typeface="Arial" pitchFamily="34" charset="0"/>
              </a:rPr>
              <a:t>.	Masc. 	Int </a:t>
            </a:r>
            <a:r>
              <a:rPr lang="fr-FR" altLang="fr-FR" sz="2000" dirty="0" err="1" smtClean="0">
                <a:latin typeface="Arial" pitchFamily="34" charset="0"/>
              </a:rPr>
              <a:t>Inc</a:t>
            </a:r>
            <a:r>
              <a:rPr lang="fr-FR" altLang="fr-FR" sz="2000" dirty="0" smtClean="0">
                <a:latin typeface="Arial" pitchFamily="34" charset="0"/>
              </a:rPr>
              <a:t>	OLT</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006600"/>
                </a:solidFill>
                <a:latin typeface="Arial" pitchFamily="34" charset="0"/>
              </a:rPr>
              <a:t>Danemark	0	18	74	16	23	35</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006600"/>
                </a:solidFill>
                <a:latin typeface="Arial" pitchFamily="34" charset="0"/>
              </a:rPr>
              <a:t>P-Bas	0	38	80	14	53	67</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006600"/>
                </a:solidFill>
                <a:latin typeface="Arial" pitchFamily="34" charset="0"/>
              </a:rPr>
              <a:t>Suède	0	31	71	5	29	53</a:t>
            </a:r>
          </a:p>
          <a:p>
            <a:pPr marL="361950" indent="-190500">
              <a:lnSpc>
                <a:spcPct val="77000"/>
              </a:lnSpc>
              <a:tabLst>
                <a:tab pos="2147888" algn="ctr"/>
                <a:tab pos="3411538" algn="ctr"/>
                <a:tab pos="4489450" algn="ctr"/>
                <a:tab pos="5376863" algn="ctr"/>
                <a:tab pos="6278563" algn="ctr"/>
                <a:tab pos="7083425" algn="ctr"/>
              </a:tabLst>
              <a:defRPr/>
            </a:pPr>
            <a:endParaRPr lang="fr-FR" altLang="fr-FR" sz="2000" dirty="0" smtClean="0">
              <a:solidFill>
                <a:srgbClr val="006600"/>
              </a:solidFill>
              <a:latin typeface="Arial" pitchFamily="34" charset="0"/>
            </a:endParaRP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latin typeface="Arial" pitchFamily="34" charset="0"/>
              </a:rPr>
              <a:t>Allemagne	19	35	67	66	65	83</a:t>
            </a:r>
          </a:p>
          <a:p>
            <a:pPr marL="361950" indent="-190500">
              <a:lnSpc>
                <a:spcPct val="77000"/>
              </a:lnSpc>
              <a:buFontTx/>
              <a:buNone/>
              <a:tabLst>
                <a:tab pos="2147888" algn="ctr"/>
                <a:tab pos="3411538" algn="ctr"/>
                <a:tab pos="4489450" algn="ctr"/>
                <a:tab pos="5376863" algn="ctr"/>
                <a:tab pos="6278563" algn="ctr"/>
                <a:tab pos="7083425" algn="ctr"/>
              </a:tabLst>
              <a:defRPr/>
            </a:pPr>
            <a:endParaRPr lang="fr-FR" altLang="fr-FR" sz="2000" dirty="0" smtClean="0">
              <a:solidFill>
                <a:srgbClr val="006600"/>
              </a:solidFill>
              <a:latin typeface="Arial" pitchFamily="34" charset="0"/>
            </a:endParaRP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FF5050"/>
                </a:solidFill>
                <a:latin typeface="Arial" pitchFamily="34" charset="0"/>
              </a:rPr>
              <a:t>France	22	68	71	43	86	63</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FF5050"/>
                </a:solidFill>
                <a:latin typeface="Arial" pitchFamily="34" charset="0"/>
              </a:rPr>
              <a:t>Portugal	23	63	27	31	104	28</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FF5050"/>
                </a:solidFill>
                <a:latin typeface="Arial" pitchFamily="34" charset="0"/>
              </a:rPr>
              <a:t>Italie	37	50	76	70	75	61 </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FF5050"/>
                </a:solidFill>
                <a:latin typeface="Arial" pitchFamily="34" charset="0"/>
              </a:rPr>
              <a:t>Grece 	40	60	35	57	112	45</a:t>
            </a:r>
          </a:p>
          <a:p>
            <a:pPr marL="361950" indent="-190500">
              <a:lnSpc>
                <a:spcPct val="77000"/>
              </a:lnSpc>
              <a:tabLst>
                <a:tab pos="2147888" algn="ctr"/>
                <a:tab pos="3411538" algn="ctr"/>
                <a:tab pos="4489450" algn="ctr"/>
                <a:tab pos="5376863" algn="ctr"/>
                <a:tab pos="6278563" algn="ctr"/>
                <a:tab pos="7083425" algn="ctr"/>
              </a:tabLst>
              <a:defRPr/>
            </a:pPr>
            <a:r>
              <a:rPr lang="fr-FR" altLang="fr-FR" sz="2000" dirty="0" smtClean="0">
                <a:solidFill>
                  <a:srgbClr val="FF5050"/>
                </a:solidFill>
                <a:latin typeface="Arial" pitchFamily="34" charset="0"/>
              </a:rPr>
              <a:t>Espagne	41	57	51	42	86	48</a:t>
            </a:r>
            <a:r>
              <a:rPr lang="fr-FR" altLang="fr-FR" sz="2000" dirty="0" smtClean="0">
                <a:solidFill>
                  <a:srgbClr val="990033"/>
                </a:solidFill>
                <a:latin typeface="Arial" pitchFamily="34" charset="0"/>
              </a:rPr>
              <a:t>	</a:t>
            </a:r>
          </a:p>
          <a:p>
            <a:pPr marL="190500" indent="-190500">
              <a:lnSpc>
                <a:spcPct val="77000"/>
              </a:lnSpc>
              <a:buFontTx/>
              <a:buNone/>
              <a:tabLst>
                <a:tab pos="2147888" algn="ctr"/>
                <a:tab pos="2960688" algn="ctr"/>
                <a:tab pos="4310063" algn="ctr"/>
                <a:tab pos="5297488" algn="ctr"/>
                <a:tab pos="6096000" algn="ctr"/>
                <a:tab pos="6908800" algn="ctr"/>
                <a:tab pos="7620000" algn="ctr"/>
              </a:tabLst>
              <a:defRPr/>
            </a:pPr>
            <a:endParaRPr lang="en-US" altLang="fr-FR" sz="2000" i="1" dirty="0" smtClean="0">
              <a:latin typeface="Arial" pitchFamily="34" charset="0"/>
            </a:endParaRPr>
          </a:p>
          <a:p>
            <a:pPr marL="190500" indent="-190500">
              <a:lnSpc>
                <a:spcPct val="77000"/>
              </a:lnSpc>
              <a:buFontTx/>
              <a:buNone/>
              <a:tabLst>
                <a:tab pos="2147888" algn="ctr"/>
                <a:tab pos="2960688" algn="ctr"/>
                <a:tab pos="4310063" algn="ctr"/>
                <a:tab pos="5297488" algn="ctr"/>
                <a:tab pos="6096000" algn="ctr"/>
                <a:tab pos="6908800" algn="ctr"/>
                <a:tab pos="7620000" algn="ctr"/>
              </a:tabLst>
              <a:defRPr/>
            </a:pPr>
            <a:r>
              <a:rPr lang="en-US" altLang="fr-FR" sz="2000" i="1" dirty="0" smtClean="0">
                <a:latin typeface="Arial" pitchFamily="34" charset="0"/>
              </a:rPr>
              <a:t>			</a:t>
            </a:r>
            <a:r>
              <a:rPr lang="en-US" altLang="fr-FR" sz="1800" i="1" dirty="0" err="1" smtClean="0">
                <a:latin typeface="Arial" pitchFamily="34" charset="0"/>
              </a:rPr>
              <a:t>Deschepper</a:t>
            </a:r>
            <a:r>
              <a:rPr lang="en-US" altLang="fr-FR" sz="1800" i="1" dirty="0" smtClean="0">
                <a:latin typeface="Arial" pitchFamily="34" charset="0"/>
              </a:rPr>
              <a:t> R et al, BMC Health Res Service 2008</a:t>
            </a:r>
          </a:p>
          <a:p>
            <a:pPr marL="190500" indent="-190500">
              <a:lnSpc>
                <a:spcPct val="77000"/>
              </a:lnSpc>
              <a:buFontTx/>
              <a:buNone/>
              <a:tabLst>
                <a:tab pos="2147888" algn="ctr"/>
                <a:tab pos="2960688" algn="ctr"/>
                <a:tab pos="4310063" algn="ctr"/>
                <a:tab pos="5297488" algn="ctr"/>
                <a:tab pos="6096000" algn="ctr"/>
                <a:tab pos="6908800" algn="ctr"/>
                <a:tab pos="7620000" algn="ctr"/>
              </a:tabLst>
              <a:defRPr/>
            </a:pPr>
            <a:r>
              <a:rPr lang="en-US" altLang="fr-FR" sz="1800" i="1" dirty="0" smtClean="0">
                <a:latin typeface="Arial" pitchFamily="34" charset="0"/>
              </a:rPr>
              <a:t>			Borg MA, J </a:t>
            </a:r>
            <a:r>
              <a:rPr lang="en-US" altLang="fr-FR" sz="1800" i="1" dirty="0" err="1">
                <a:latin typeface="Arial" pitchFamily="34" charset="0"/>
              </a:rPr>
              <a:t>H</a:t>
            </a:r>
            <a:r>
              <a:rPr lang="en-US" altLang="fr-FR" sz="1800" i="1" dirty="0" err="1" smtClean="0">
                <a:latin typeface="Arial" pitchFamily="34" charset="0"/>
              </a:rPr>
              <a:t>osp</a:t>
            </a:r>
            <a:r>
              <a:rPr lang="en-US" altLang="fr-FR" sz="1800" i="1" dirty="0" smtClean="0">
                <a:latin typeface="Arial" pitchFamily="34" charset="0"/>
              </a:rPr>
              <a:t> Infect 2012</a:t>
            </a:r>
          </a:p>
        </p:txBody>
      </p:sp>
      <p:sp>
        <p:nvSpPr>
          <p:cNvPr id="228356" name="Rectangle 4"/>
          <p:cNvSpPr>
            <a:spLocks noChangeArrowheads="1"/>
          </p:cNvSpPr>
          <p:nvPr/>
        </p:nvSpPr>
        <p:spPr bwMode="auto">
          <a:xfrm>
            <a:off x="3492511" y="2216168"/>
            <a:ext cx="936625" cy="3660775"/>
          </a:xfrm>
          <a:prstGeom prst="rect">
            <a:avLst/>
          </a:prstGeom>
          <a:noFill/>
          <a:ln w="38100">
            <a:solidFill>
              <a:srgbClr val="99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endParaRPr lang="fr-FR" altLang="fr-FR" sz="2400" smtClean="0">
              <a:solidFill>
                <a:srgbClr val="000000"/>
              </a:solidFill>
            </a:endParaRPr>
          </a:p>
        </p:txBody>
      </p:sp>
      <p:sp>
        <p:nvSpPr>
          <p:cNvPr id="228357" name="Rectangle 5"/>
          <p:cNvSpPr>
            <a:spLocks noChangeArrowheads="1"/>
          </p:cNvSpPr>
          <p:nvPr/>
        </p:nvSpPr>
        <p:spPr bwMode="auto">
          <a:xfrm>
            <a:off x="6443674" y="2246321"/>
            <a:ext cx="865187" cy="3735387"/>
          </a:xfrm>
          <a:prstGeom prst="rect">
            <a:avLst/>
          </a:prstGeom>
          <a:noFill/>
          <a:ln w="38100">
            <a:solidFill>
              <a:srgbClr val="99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endParaRPr lang="fr-FR" altLang="fr-FR" sz="2400" smtClean="0">
              <a:solidFill>
                <a:srgbClr val="000000"/>
              </a:solidFill>
            </a:endParaRPr>
          </a:p>
        </p:txBody>
      </p:sp>
    </p:spTree>
    <p:extLst>
      <p:ext uri="{BB962C8B-B14F-4D97-AF65-F5344CB8AC3E}">
        <p14:creationId xmlns:p14="http://schemas.microsoft.com/office/powerpoint/2010/main" val="372802410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Espace réservé du numéro de diapositive 3"/>
          <p:cNvSpPr txBox="1">
            <a:spLocks noGrp="1"/>
          </p:cNvSpPr>
          <p:nvPr/>
        </p:nvSpPr>
        <p:spPr bwMode="auto">
          <a:xfrm>
            <a:off x="6553200" y="63563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fld id="{A61B83C8-AEC0-4B6A-9C1A-31E5FE98D10C}" type="slidenum">
              <a:rPr lang="fr-FR" altLang="fr-FR" sz="1200" smtClean="0">
                <a:solidFill>
                  <a:srgbClr val="898989"/>
                </a:solidFill>
              </a:rPr>
              <a:pPr algn="r"/>
              <a:t>54</a:t>
            </a:fld>
            <a:endParaRPr lang="fr-FR" altLang="fr-FR" sz="1200" smtClean="0">
              <a:solidFill>
                <a:srgbClr val="898989"/>
              </a:solidFill>
            </a:endParaRPr>
          </a:p>
        </p:txBody>
      </p:sp>
      <p:sp>
        <p:nvSpPr>
          <p:cNvPr id="229379" name="ZoneTexte 7"/>
          <p:cNvSpPr txBox="1">
            <a:spLocks noChangeArrowheads="1"/>
          </p:cNvSpPr>
          <p:nvPr/>
        </p:nvSpPr>
        <p:spPr bwMode="auto">
          <a:xfrm>
            <a:off x="5724557" y="60213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l"/>
            <a:endParaRPr lang="fr-FR" altLang="fr-FR" sz="1800" i="1" smtClean="0">
              <a:solidFill>
                <a:srgbClr val="000000"/>
              </a:solidFill>
            </a:endParaRPr>
          </a:p>
        </p:txBody>
      </p:sp>
      <p:pic>
        <p:nvPicPr>
          <p:cNvPr id="229381" name="Picture 4" descr="ia_fran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1125"/>
            <a:ext cx="906462"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79401" y="1341437"/>
            <a:ext cx="6040437" cy="3046988"/>
          </a:xfrm>
          <a:prstGeom prst="rect">
            <a:avLst/>
          </a:prstGeom>
          <a:noFill/>
        </p:spPr>
        <p:txBody>
          <a:bodyPr>
            <a:spAutoFit/>
          </a:bodyPr>
          <a:lstStyle/>
          <a:p>
            <a:pPr algn="l">
              <a:defRPr/>
            </a:pPr>
            <a:r>
              <a:rPr lang="fr-FR" sz="2400" dirty="0">
                <a:solidFill>
                  <a:srgbClr val="000000"/>
                </a:solidFill>
                <a:latin typeface="Arial" pitchFamily="34" charset="0"/>
              </a:rPr>
              <a:t>France :</a:t>
            </a:r>
          </a:p>
          <a:p>
            <a:pPr marL="285750" indent="-285750" algn="l">
              <a:buFontTx/>
              <a:buChar char="-"/>
              <a:defRPr/>
            </a:pPr>
            <a:r>
              <a:rPr lang="fr-FR" sz="2400" dirty="0">
                <a:solidFill>
                  <a:srgbClr val="000000"/>
                </a:solidFill>
                <a:latin typeface="Arial" pitchFamily="34" charset="0"/>
              </a:rPr>
              <a:t>Pouvoir central fort</a:t>
            </a:r>
          </a:p>
          <a:p>
            <a:pPr marL="285750" indent="-285750" algn="l">
              <a:buFontTx/>
              <a:buChar char="-"/>
              <a:defRPr/>
            </a:pPr>
            <a:r>
              <a:rPr lang="fr-FR" sz="2400" dirty="0">
                <a:solidFill>
                  <a:srgbClr val="000000"/>
                </a:solidFill>
                <a:latin typeface="Arial" pitchFamily="34" charset="0"/>
              </a:rPr>
              <a:t>Forte hiérarchie</a:t>
            </a:r>
          </a:p>
          <a:p>
            <a:pPr marL="285750" indent="-285750" algn="l">
              <a:buFontTx/>
              <a:buChar char="-"/>
              <a:defRPr/>
            </a:pPr>
            <a:r>
              <a:rPr lang="fr-FR" sz="2400" dirty="0">
                <a:solidFill>
                  <a:srgbClr val="000000"/>
                </a:solidFill>
                <a:latin typeface="Arial" pitchFamily="34" charset="0"/>
              </a:rPr>
              <a:t>Structure de décision pyramidale</a:t>
            </a:r>
          </a:p>
          <a:p>
            <a:pPr marL="342900" indent="-342900" algn="l">
              <a:buFont typeface="Wingdings" pitchFamily="2" charset="2"/>
              <a:buChar char="à"/>
              <a:defRPr/>
            </a:pPr>
            <a:r>
              <a:rPr lang="fr-FR" sz="2400" dirty="0">
                <a:solidFill>
                  <a:srgbClr val="000000"/>
                </a:solidFill>
                <a:latin typeface="Arial" pitchFamily="34" charset="0"/>
                <a:sym typeface="Wingdings" panose="05000000000000000000" pitchFamily="2" charset="2"/>
              </a:rPr>
              <a:t>Utile (et nécessaire) pour le contrôle des BHR</a:t>
            </a:r>
          </a:p>
          <a:p>
            <a:pPr algn="l">
              <a:defRPr/>
            </a:pPr>
            <a:endParaRPr lang="fr-FR" sz="2400" dirty="0">
              <a:solidFill>
                <a:srgbClr val="000000"/>
              </a:solidFill>
              <a:latin typeface="Arial" pitchFamily="34" charset="0"/>
              <a:sym typeface="Wingdings" panose="05000000000000000000" pitchFamily="2" charset="2"/>
            </a:endParaRPr>
          </a:p>
          <a:p>
            <a:pPr algn="l">
              <a:defRPr/>
            </a:pPr>
            <a:endParaRPr lang="fr-FR" sz="2400" dirty="0">
              <a:solidFill>
                <a:srgbClr val="000000"/>
              </a:solidFill>
              <a:latin typeface="Arial" pitchFamily="34" charset="0"/>
            </a:endParaRPr>
          </a:p>
        </p:txBody>
      </p:sp>
      <p:grpSp>
        <p:nvGrpSpPr>
          <p:cNvPr id="2" name="Groupe 1"/>
          <p:cNvGrpSpPr/>
          <p:nvPr/>
        </p:nvGrpSpPr>
        <p:grpSpPr>
          <a:xfrm>
            <a:off x="6219856" y="319089"/>
            <a:ext cx="2466975" cy="6365874"/>
            <a:chOff x="6219856" y="319089"/>
            <a:chExt cx="2466975" cy="6365874"/>
          </a:xfrm>
        </p:grpSpPr>
        <p:pic>
          <p:nvPicPr>
            <p:cNvPr id="143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196" y="2284479"/>
              <a:ext cx="138588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43367" name="Picture 6" descr="Résultat de recherche d'images pour &quot;mitterrand assis roi&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56" y="319089"/>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4" name="Picture 8"/>
            <p:cNvPicPr>
              <a:picLocks noChangeAspect="1" noChangeArrowheads="1"/>
            </p:cNvPicPr>
            <p:nvPr/>
          </p:nvPicPr>
          <p:blipFill>
            <a:blip r:embed="rId6">
              <a:extLst>
                <a:ext uri="{28A0092B-C50C-407E-A947-70E740481C1C}">
                  <a14:useLocalDpi xmlns:a14="http://schemas.microsoft.com/office/drawing/2010/main" val="0"/>
                </a:ext>
              </a:extLst>
            </a:blip>
            <a:srcRect l="42760" t="21666" r="19212" b="6207"/>
            <a:stretch>
              <a:fillRect/>
            </a:stretch>
          </p:blipFill>
          <p:spPr bwMode="auto">
            <a:xfrm>
              <a:off x="6716736" y="4538663"/>
              <a:ext cx="18113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spTree>
    <p:extLst>
      <p:ext uri="{BB962C8B-B14F-4D97-AF65-F5344CB8AC3E}">
        <p14:creationId xmlns:p14="http://schemas.microsoft.com/office/powerpoint/2010/main" val="491405076"/>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68399" y="188913"/>
            <a:ext cx="8066087" cy="1143000"/>
          </a:xfrm>
        </p:spPr>
        <p:txBody>
          <a:bodyPr/>
          <a:lstStyle/>
          <a:p>
            <a:r>
              <a:rPr lang="fr-FR" altLang="fr-FR" b="0" dirty="0" smtClean="0">
                <a:solidFill>
                  <a:srgbClr val="000099"/>
                </a:solidFill>
              </a:rPr>
              <a:t>Quelles résistances ?</a:t>
            </a:r>
          </a:p>
        </p:txBody>
      </p:sp>
      <p:sp>
        <p:nvSpPr>
          <p:cNvPr id="3" name="ZoneTexte 2"/>
          <p:cNvSpPr txBox="1"/>
          <p:nvPr/>
        </p:nvSpPr>
        <p:spPr>
          <a:xfrm>
            <a:off x="87872" y="1902405"/>
            <a:ext cx="4495141" cy="769441"/>
          </a:xfrm>
          <a:prstGeom prst="rect">
            <a:avLst/>
          </a:prstGeom>
          <a:noFill/>
        </p:spPr>
        <p:txBody>
          <a:bodyPr wrap="none" rtlCol="0">
            <a:spAutoFit/>
          </a:bodyPr>
          <a:lstStyle/>
          <a:p>
            <a:pPr algn="l"/>
            <a:r>
              <a:rPr lang="fr-FR" sz="2400" i="1" dirty="0" smtClean="0">
                <a:solidFill>
                  <a:srgbClr val="000000"/>
                </a:solidFill>
                <a:latin typeface="Arial"/>
              </a:rPr>
              <a:t>E. faecium </a:t>
            </a:r>
            <a:r>
              <a:rPr lang="fr-FR" sz="2400" dirty="0" smtClean="0">
                <a:solidFill>
                  <a:srgbClr val="000000"/>
                </a:solidFill>
                <a:latin typeface="Arial"/>
              </a:rPr>
              <a:t>R vancomycine</a:t>
            </a:r>
          </a:p>
          <a:p>
            <a:pPr marL="342900" indent="-342900" algn="l">
              <a:buFont typeface="Arial" panose="020B0604020202020204" pitchFamily="34" charset="0"/>
              <a:buChar char="•"/>
            </a:pPr>
            <a:r>
              <a:rPr lang="fr-FR" dirty="0" smtClean="0">
                <a:solidFill>
                  <a:srgbClr val="000000"/>
                </a:solidFill>
                <a:latin typeface="Arial"/>
              </a:rPr>
              <a:t>France : 0,5 (2014) </a:t>
            </a:r>
            <a:r>
              <a:rPr lang="fr-FR" dirty="0" smtClean="0">
                <a:solidFill>
                  <a:srgbClr val="000000"/>
                </a:solidFill>
                <a:latin typeface="Arial"/>
                <a:sym typeface="Wingdings" panose="05000000000000000000" pitchFamily="2" charset="2"/>
              </a:rPr>
              <a:t> </a:t>
            </a:r>
            <a:r>
              <a:rPr lang="fr-FR" b="1" dirty="0" smtClean="0">
                <a:solidFill>
                  <a:srgbClr val="336600"/>
                </a:solidFill>
                <a:latin typeface="Arial"/>
                <a:sym typeface="Wingdings" panose="05000000000000000000" pitchFamily="2" charset="2"/>
              </a:rPr>
              <a:t>0,6</a:t>
            </a:r>
            <a:r>
              <a:rPr lang="fr-FR" b="1" dirty="0" smtClean="0">
                <a:solidFill>
                  <a:srgbClr val="336600"/>
                </a:solidFill>
                <a:latin typeface="Arial"/>
              </a:rPr>
              <a:t>% </a:t>
            </a:r>
            <a:r>
              <a:rPr lang="fr-FR" dirty="0" smtClean="0">
                <a:solidFill>
                  <a:srgbClr val="000000"/>
                </a:solidFill>
                <a:latin typeface="Arial"/>
              </a:rPr>
              <a:t>(2018)</a:t>
            </a:r>
          </a:p>
        </p:txBody>
      </p:sp>
      <p:sp>
        <p:nvSpPr>
          <p:cNvPr id="8" name="ZoneTexte 7"/>
          <p:cNvSpPr txBox="1"/>
          <p:nvPr/>
        </p:nvSpPr>
        <p:spPr>
          <a:xfrm>
            <a:off x="4579051" y="1913038"/>
            <a:ext cx="4722768" cy="769441"/>
          </a:xfrm>
          <a:prstGeom prst="rect">
            <a:avLst/>
          </a:prstGeom>
          <a:noFill/>
        </p:spPr>
        <p:txBody>
          <a:bodyPr wrap="none" rtlCol="0">
            <a:spAutoFit/>
          </a:bodyPr>
          <a:lstStyle/>
          <a:p>
            <a:pPr algn="l"/>
            <a:r>
              <a:rPr lang="fr-FR" sz="2400" i="1" dirty="0" smtClean="0">
                <a:solidFill>
                  <a:srgbClr val="000000"/>
                </a:solidFill>
                <a:latin typeface="Arial"/>
              </a:rPr>
              <a:t>K. Pneumoniae </a:t>
            </a:r>
            <a:r>
              <a:rPr lang="fr-FR" sz="2400" dirty="0" smtClean="0">
                <a:solidFill>
                  <a:srgbClr val="000000"/>
                </a:solidFill>
                <a:latin typeface="Arial"/>
              </a:rPr>
              <a:t>R </a:t>
            </a:r>
            <a:r>
              <a:rPr lang="fr-FR" sz="2400" dirty="0" err="1" smtClean="0">
                <a:solidFill>
                  <a:srgbClr val="000000"/>
                </a:solidFill>
                <a:latin typeface="Arial"/>
              </a:rPr>
              <a:t>Carbap</a:t>
            </a:r>
            <a:endParaRPr lang="fr-FR" sz="2400" dirty="0" smtClean="0">
              <a:solidFill>
                <a:srgbClr val="000000"/>
              </a:solidFill>
              <a:latin typeface="Arial"/>
            </a:endParaRPr>
          </a:p>
          <a:p>
            <a:pPr marL="342900" indent="-342900" algn="l">
              <a:buFont typeface="Arial" panose="020B0604020202020204" pitchFamily="34" charset="0"/>
              <a:buChar char="•"/>
            </a:pPr>
            <a:r>
              <a:rPr lang="fr-FR" dirty="0" smtClean="0">
                <a:solidFill>
                  <a:srgbClr val="000000"/>
                </a:solidFill>
                <a:latin typeface="Arial"/>
              </a:rPr>
              <a:t>France : 0,5% (2014) </a:t>
            </a:r>
            <a:r>
              <a:rPr lang="fr-FR" dirty="0" smtClean="0">
                <a:solidFill>
                  <a:srgbClr val="000000"/>
                </a:solidFill>
                <a:latin typeface="Arial"/>
                <a:sym typeface="Wingdings" panose="05000000000000000000" pitchFamily="2" charset="2"/>
              </a:rPr>
              <a:t> </a:t>
            </a:r>
            <a:r>
              <a:rPr lang="fr-FR" b="1" dirty="0" smtClean="0">
                <a:solidFill>
                  <a:srgbClr val="336600"/>
                </a:solidFill>
                <a:latin typeface="Arial"/>
                <a:sym typeface="Wingdings" panose="05000000000000000000" pitchFamily="2" charset="2"/>
              </a:rPr>
              <a:t>0,5% </a:t>
            </a:r>
            <a:r>
              <a:rPr lang="fr-FR" dirty="0" smtClean="0">
                <a:solidFill>
                  <a:srgbClr val="000000"/>
                </a:solidFill>
                <a:latin typeface="Arial"/>
                <a:sym typeface="Wingdings" panose="05000000000000000000" pitchFamily="2" charset="2"/>
              </a:rPr>
              <a:t>(2017)</a:t>
            </a:r>
            <a:endParaRPr lang="fr-FR" sz="2400" dirty="0">
              <a:solidFill>
                <a:srgbClr val="000000"/>
              </a:solidFill>
              <a:latin typeface="Arial"/>
            </a:endParaRPr>
          </a:p>
        </p:txBody>
      </p:sp>
      <p:sp>
        <p:nvSpPr>
          <p:cNvPr id="9" name="ZoneTexte 4"/>
          <p:cNvSpPr txBox="1">
            <a:spLocks noChangeArrowheads="1"/>
          </p:cNvSpPr>
          <p:nvPr/>
        </p:nvSpPr>
        <p:spPr bwMode="auto">
          <a:xfrm>
            <a:off x="6612538" y="6447519"/>
            <a:ext cx="2531462" cy="369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r>
              <a:rPr lang="fr-FR" altLang="en-US" sz="1800" i="1" dirty="0" smtClean="0">
                <a:solidFill>
                  <a:prstClr val="black"/>
                </a:solidFill>
                <a:latin typeface="Arial" panose="020B0604020202020204" pitchFamily="34" charset="0"/>
                <a:cs typeface="Arial" panose="020B0604020202020204" pitchFamily="34" charset="0"/>
              </a:rPr>
              <a:t>Données EARSS 2018</a:t>
            </a:r>
          </a:p>
        </p:txBody>
      </p:sp>
      <p:sp>
        <p:nvSpPr>
          <p:cNvPr id="4" name="ZoneTexte 3"/>
          <p:cNvSpPr txBox="1"/>
          <p:nvPr/>
        </p:nvSpPr>
        <p:spPr>
          <a:xfrm>
            <a:off x="282861" y="1469829"/>
            <a:ext cx="2787943" cy="461665"/>
          </a:xfrm>
          <a:prstGeom prst="rect">
            <a:avLst/>
          </a:prstGeom>
          <a:noFill/>
        </p:spPr>
        <p:txBody>
          <a:bodyPr wrap="none" rtlCol="0">
            <a:spAutoFit/>
          </a:bodyPr>
          <a:lstStyle/>
          <a:p>
            <a:pPr algn="l"/>
            <a:r>
              <a:rPr lang="fr-FR" sz="2400" i="1" dirty="0" smtClean="0">
                <a:solidFill>
                  <a:srgbClr val="FF0000"/>
                </a:solidFill>
                <a:latin typeface="Arial"/>
              </a:rPr>
              <a:t>Les BHRe en 2018</a:t>
            </a:r>
            <a:endParaRPr lang="fr-FR" sz="2400" i="1" dirty="0">
              <a:solidFill>
                <a:srgbClr val="FF0000"/>
              </a:solidFill>
              <a:latin typeface="Aria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30" t="43804" r="35352" b="11710"/>
          <a:stretch/>
        </p:blipFill>
        <p:spPr bwMode="auto">
          <a:xfrm>
            <a:off x="4676076" y="2806249"/>
            <a:ext cx="4072388" cy="337811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479" t="32000" r="45328" b="11251"/>
          <a:stretch/>
        </p:blipFill>
        <p:spPr bwMode="auto">
          <a:xfrm>
            <a:off x="172772" y="2806249"/>
            <a:ext cx="4255245" cy="3415192"/>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488684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Espace réservé du numéro de diapositive 3"/>
          <p:cNvSpPr txBox="1">
            <a:spLocks noGrp="1"/>
          </p:cNvSpPr>
          <p:nvPr/>
        </p:nvSpPr>
        <p:spPr bwMode="auto">
          <a:xfrm>
            <a:off x="6553200" y="63563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fld id="{A61B83C8-AEC0-4B6A-9C1A-31E5FE98D10C}" type="slidenum">
              <a:rPr lang="fr-FR" altLang="fr-FR" sz="1200" smtClean="0">
                <a:solidFill>
                  <a:srgbClr val="898989"/>
                </a:solidFill>
              </a:rPr>
              <a:pPr algn="r"/>
              <a:t>56</a:t>
            </a:fld>
            <a:endParaRPr lang="fr-FR" altLang="fr-FR" sz="1200" smtClean="0">
              <a:solidFill>
                <a:srgbClr val="898989"/>
              </a:solidFill>
            </a:endParaRPr>
          </a:p>
        </p:txBody>
      </p:sp>
      <p:sp>
        <p:nvSpPr>
          <p:cNvPr id="229379" name="ZoneTexte 7"/>
          <p:cNvSpPr txBox="1">
            <a:spLocks noChangeArrowheads="1"/>
          </p:cNvSpPr>
          <p:nvPr/>
        </p:nvSpPr>
        <p:spPr bwMode="auto">
          <a:xfrm>
            <a:off x="5724557" y="60213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l"/>
            <a:endParaRPr lang="fr-FR" altLang="fr-FR" sz="1800" i="1" smtClean="0">
              <a:solidFill>
                <a:srgbClr val="000000"/>
              </a:solidFill>
            </a:endParaRPr>
          </a:p>
        </p:txBody>
      </p:sp>
      <p:pic>
        <p:nvPicPr>
          <p:cNvPr id="143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196" y="2284479"/>
            <a:ext cx="138588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9381" name="Picture 4" descr="ia_franc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1125"/>
            <a:ext cx="906462"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6" descr="Résultat de recherche d'images pour &quot;mitterrand assis roi&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56" y="319089"/>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79401" y="1341437"/>
            <a:ext cx="6040437" cy="4893647"/>
          </a:xfrm>
          <a:prstGeom prst="rect">
            <a:avLst/>
          </a:prstGeom>
          <a:noFill/>
        </p:spPr>
        <p:txBody>
          <a:bodyPr>
            <a:spAutoFit/>
          </a:bodyPr>
          <a:lstStyle/>
          <a:p>
            <a:pPr algn="l">
              <a:defRPr/>
            </a:pPr>
            <a:r>
              <a:rPr lang="fr-FR" sz="2400" dirty="0">
                <a:solidFill>
                  <a:srgbClr val="000000"/>
                </a:solidFill>
                <a:latin typeface="Arial" pitchFamily="34" charset="0"/>
              </a:rPr>
              <a:t>France :</a:t>
            </a:r>
          </a:p>
          <a:p>
            <a:pPr marL="285750" indent="-285750" algn="l">
              <a:buFontTx/>
              <a:buChar char="-"/>
              <a:defRPr/>
            </a:pPr>
            <a:r>
              <a:rPr lang="fr-FR" sz="2400" dirty="0">
                <a:solidFill>
                  <a:srgbClr val="000000"/>
                </a:solidFill>
                <a:latin typeface="Arial" pitchFamily="34" charset="0"/>
              </a:rPr>
              <a:t>Pouvoir central fort</a:t>
            </a:r>
          </a:p>
          <a:p>
            <a:pPr marL="285750" indent="-285750" algn="l">
              <a:buFontTx/>
              <a:buChar char="-"/>
              <a:defRPr/>
            </a:pPr>
            <a:r>
              <a:rPr lang="fr-FR" sz="2400" dirty="0">
                <a:solidFill>
                  <a:srgbClr val="000000"/>
                </a:solidFill>
                <a:latin typeface="Arial" pitchFamily="34" charset="0"/>
              </a:rPr>
              <a:t>Forte hiérarchie</a:t>
            </a:r>
          </a:p>
          <a:p>
            <a:pPr marL="285750" indent="-285750" algn="l">
              <a:buFontTx/>
              <a:buChar char="-"/>
              <a:defRPr/>
            </a:pPr>
            <a:r>
              <a:rPr lang="fr-FR" sz="2400" dirty="0">
                <a:solidFill>
                  <a:srgbClr val="000000"/>
                </a:solidFill>
                <a:latin typeface="Arial" pitchFamily="34" charset="0"/>
              </a:rPr>
              <a:t>Structure de décision pyramidale</a:t>
            </a:r>
          </a:p>
          <a:p>
            <a:pPr marL="342900" indent="-342900" algn="l">
              <a:buFont typeface="Wingdings" pitchFamily="2" charset="2"/>
              <a:buChar char="à"/>
              <a:defRPr/>
            </a:pPr>
            <a:r>
              <a:rPr lang="fr-FR" sz="2400" dirty="0">
                <a:solidFill>
                  <a:srgbClr val="000000"/>
                </a:solidFill>
                <a:latin typeface="Arial" pitchFamily="34" charset="0"/>
                <a:sym typeface="Wingdings" panose="05000000000000000000" pitchFamily="2" charset="2"/>
              </a:rPr>
              <a:t>Utile (et nécessaire) pour le contrôle des BHR</a:t>
            </a:r>
          </a:p>
          <a:p>
            <a:pPr algn="l">
              <a:defRPr/>
            </a:pPr>
            <a:endParaRPr lang="fr-FR" sz="2400" dirty="0">
              <a:solidFill>
                <a:srgbClr val="000000"/>
              </a:solidFill>
              <a:latin typeface="Arial" pitchFamily="34" charset="0"/>
              <a:sym typeface="Wingdings" panose="05000000000000000000" pitchFamily="2" charset="2"/>
            </a:endParaRPr>
          </a:p>
          <a:p>
            <a:pPr algn="l">
              <a:defRPr/>
            </a:pPr>
            <a:r>
              <a:rPr lang="fr-FR" sz="2400" dirty="0">
                <a:solidFill>
                  <a:srgbClr val="000000"/>
                </a:solidFill>
                <a:latin typeface="Arial" pitchFamily="34" charset="0"/>
                <a:sym typeface="Wingdings" panose="05000000000000000000" pitchFamily="2" charset="2"/>
              </a:rPr>
              <a:t>Mais :</a:t>
            </a:r>
          </a:p>
          <a:p>
            <a:pPr marL="342900" indent="-342900" algn="l">
              <a:buFontTx/>
              <a:buChar char="-"/>
              <a:defRPr/>
            </a:pPr>
            <a:r>
              <a:rPr lang="fr-FR" sz="2400" dirty="0">
                <a:solidFill>
                  <a:srgbClr val="000000"/>
                </a:solidFill>
                <a:latin typeface="Arial" pitchFamily="34" charset="0"/>
                <a:sym typeface="Wingdings" panose="05000000000000000000" pitchFamily="2" charset="2"/>
              </a:rPr>
              <a:t>Plus faible implication des </a:t>
            </a:r>
            <a:r>
              <a:rPr lang="fr-FR" sz="2400" dirty="0" smtClean="0">
                <a:solidFill>
                  <a:srgbClr val="000000"/>
                </a:solidFill>
                <a:latin typeface="Arial" pitchFamily="34" charset="0"/>
                <a:sym typeface="Wingdings" panose="05000000000000000000" pitchFamily="2" charset="2"/>
              </a:rPr>
              <a:t>acteurs</a:t>
            </a:r>
          </a:p>
          <a:p>
            <a:pPr marL="342900" indent="-342900" algn="l">
              <a:buFontTx/>
              <a:buChar char="-"/>
              <a:defRPr/>
            </a:pPr>
            <a:r>
              <a:rPr lang="fr-FR" sz="2400" dirty="0" smtClean="0">
                <a:solidFill>
                  <a:srgbClr val="000000"/>
                </a:solidFill>
                <a:latin typeface="Arial" pitchFamily="34" charset="0"/>
                <a:sym typeface="Wingdings" panose="05000000000000000000" pitchFamily="2" charset="2"/>
              </a:rPr>
              <a:t>Faible interdisciplinarité</a:t>
            </a:r>
            <a:endParaRPr lang="fr-FR" sz="2400" dirty="0">
              <a:solidFill>
                <a:srgbClr val="000000"/>
              </a:solidFill>
              <a:latin typeface="Arial" pitchFamily="34" charset="0"/>
              <a:sym typeface="Wingdings" panose="05000000000000000000" pitchFamily="2" charset="2"/>
            </a:endParaRPr>
          </a:p>
          <a:p>
            <a:pPr marL="342900" indent="-342900" algn="l">
              <a:buFontTx/>
              <a:buChar char="-"/>
              <a:defRPr/>
            </a:pPr>
            <a:r>
              <a:rPr lang="fr-FR" sz="2400" dirty="0">
                <a:solidFill>
                  <a:srgbClr val="000000"/>
                </a:solidFill>
                <a:latin typeface="Arial" pitchFamily="34" charset="0"/>
                <a:sym typeface="Wingdings" panose="05000000000000000000" pitchFamily="2" charset="2"/>
              </a:rPr>
              <a:t>Prise de conscience des enjeux de la </a:t>
            </a:r>
            <a:r>
              <a:rPr lang="fr-FR" sz="2400" dirty="0" smtClean="0">
                <a:solidFill>
                  <a:srgbClr val="000000"/>
                </a:solidFill>
                <a:latin typeface="Arial" pitchFamily="34" charset="0"/>
                <a:sym typeface="Wingdings" panose="05000000000000000000" pitchFamily="2" charset="2"/>
              </a:rPr>
              <a:t>résistance et des IAS </a:t>
            </a:r>
            <a:r>
              <a:rPr lang="fr-FR" sz="2400" dirty="0">
                <a:solidFill>
                  <a:srgbClr val="000000"/>
                </a:solidFill>
                <a:latin typeface="Arial" pitchFamily="34" charset="0"/>
                <a:sym typeface="Wingdings" panose="05000000000000000000" pitchFamily="2" charset="2"/>
              </a:rPr>
              <a:t>?</a:t>
            </a:r>
          </a:p>
          <a:p>
            <a:pPr marL="342900" indent="-342900" algn="l">
              <a:buFontTx/>
              <a:buChar char="-"/>
              <a:defRPr/>
            </a:pPr>
            <a:r>
              <a:rPr lang="fr-FR" sz="2400" dirty="0">
                <a:solidFill>
                  <a:srgbClr val="000000"/>
                </a:solidFill>
                <a:latin typeface="Arial" pitchFamily="34" charset="0"/>
                <a:sym typeface="Wingdings" panose="05000000000000000000" pitchFamily="2" charset="2"/>
              </a:rPr>
              <a:t>Faible culture de la </a:t>
            </a:r>
            <a:r>
              <a:rPr lang="fr-FR" sz="2400" dirty="0" smtClean="0">
                <a:solidFill>
                  <a:srgbClr val="000000"/>
                </a:solidFill>
                <a:latin typeface="Arial" pitchFamily="34" charset="0"/>
                <a:sym typeface="Wingdings" panose="05000000000000000000" pitchFamily="2" charset="2"/>
              </a:rPr>
              <a:t>prévention</a:t>
            </a:r>
            <a:endParaRPr lang="fr-FR" sz="2400" dirty="0">
              <a:solidFill>
                <a:srgbClr val="000000"/>
              </a:solidFill>
              <a:latin typeface="Arial" pitchFamily="34" charset="0"/>
            </a:endParaRPr>
          </a:p>
        </p:txBody>
      </p:sp>
      <p:pic>
        <p:nvPicPr>
          <p:cNvPr id="229384" name="Picture 8"/>
          <p:cNvPicPr>
            <a:picLocks noChangeAspect="1" noChangeArrowheads="1"/>
          </p:cNvPicPr>
          <p:nvPr/>
        </p:nvPicPr>
        <p:blipFill>
          <a:blip r:embed="rId6">
            <a:extLst>
              <a:ext uri="{28A0092B-C50C-407E-A947-70E740481C1C}">
                <a14:useLocalDpi xmlns:a14="http://schemas.microsoft.com/office/drawing/2010/main" val="0"/>
              </a:ext>
            </a:extLst>
          </a:blip>
          <a:srcRect l="42760" t="21666" r="19212" b="6207"/>
          <a:stretch>
            <a:fillRect/>
          </a:stretch>
        </p:blipFill>
        <p:spPr bwMode="auto">
          <a:xfrm>
            <a:off x="6716736" y="4538663"/>
            <a:ext cx="18113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1844392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33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308304" cy="866776"/>
          </a:xfrm>
          <a:solidFill>
            <a:schemeClr val="bg1"/>
          </a:solidFill>
          <a:ln>
            <a:solidFill>
              <a:schemeClr val="bg1"/>
            </a:solidFill>
          </a:ln>
        </p:spPr>
        <p:txBody>
          <a:bodyPr/>
          <a:lstStyle/>
          <a:p>
            <a:r>
              <a:rPr lang="fr-FR" b="0" dirty="0" smtClean="0">
                <a:solidFill>
                  <a:schemeClr val="accent2"/>
                </a:solidFill>
                <a:latin typeface="Arial" panose="020B0604020202020204" pitchFamily="34" charset="0"/>
                <a:cs typeface="Arial" panose="020B0604020202020204" pitchFamily="34" charset="0"/>
              </a:rPr>
              <a:t>Culture de la prévention </a:t>
            </a:r>
            <a:endParaRPr lang="fr-FR" b="0" dirty="0">
              <a:solidFill>
                <a:schemeClr val="accent2"/>
              </a:solidFill>
              <a:latin typeface="Arial" panose="020B0604020202020204" pitchFamily="34" charset="0"/>
              <a:cs typeface="Arial" panose="020B0604020202020204" pitchFamily="34" charset="0"/>
            </a:endParaRPr>
          </a:p>
        </p:txBody>
      </p:sp>
      <p:pic>
        <p:nvPicPr>
          <p:cNvPr id="11161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65" t="28522" r="25369" b="30375"/>
          <a:stretch/>
        </p:blipFill>
        <p:spPr bwMode="auto">
          <a:xfrm>
            <a:off x="363660" y="1052744"/>
            <a:ext cx="6757028" cy="251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95728" y="5911615"/>
            <a:ext cx="2448272" cy="923330"/>
          </a:xfrm>
          <a:prstGeom prst="rect">
            <a:avLst/>
          </a:prstGeom>
        </p:spPr>
        <p:txBody>
          <a:bodyPr wrap="square">
            <a:spAutoFit/>
          </a:bodyPr>
          <a:lstStyle/>
          <a:p>
            <a:pPr algn="l"/>
            <a:r>
              <a:rPr lang="fr-FR" sz="1800" i="1" dirty="0">
                <a:solidFill>
                  <a:srgbClr val="000000"/>
                </a:solidFill>
                <a:latin typeface="Arial" charset="0"/>
              </a:rPr>
              <a:t>Panorama de la santé 2017 : Indicateurs </a:t>
            </a:r>
            <a:r>
              <a:rPr lang="fr-FR" sz="1800" i="1" dirty="0" smtClean="0">
                <a:solidFill>
                  <a:srgbClr val="000000"/>
                </a:solidFill>
                <a:latin typeface="Arial" charset="0"/>
              </a:rPr>
              <a:t>de l’OCDE 2016</a:t>
            </a:r>
            <a:endParaRPr lang="fr-FR" sz="1800" i="1" dirty="0">
              <a:solidFill>
                <a:srgbClr val="000000"/>
              </a:solidFill>
              <a:latin typeface="Arial" charset="0"/>
            </a:endParaRPr>
          </a:p>
        </p:txBody>
      </p:sp>
      <p:pic>
        <p:nvPicPr>
          <p:cNvPr id="11161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513" t="35343" r="31258" b="11437"/>
          <a:stretch/>
        </p:blipFill>
        <p:spPr bwMode="auto">
          <a:xfrm>
            <a:off x="363667" y="3376203"/>
            <a:ext cx="5936533" cy="345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524328" y="1916898"/>
            <a:ext cx="1390124" cy="646331"/>
          </a:xfrm>
          <a:prstGeom prst="rect">
            <a:avLst/>
          </a:prstGeom>
          <a:solidFill>
            <a:srgbClr val="FFC000"/>
          </a:solidFill>
        </p:spPr>
        <p:txBody>
          <a:bodyPr wrap="none" rtlCol="0">
            <a:spAutoFit/>
          </a:bodyPr>
          <a:lstStyle/>
          <a:p>
            <a:pPr algn="l"/>
            <a:r>
              <a:rPr lang="fr-FR" sz="1800" dirty="0" smtClean="0">
                <a:solidFill>
                  <a:srgbClr val="000000"/>
                </a:solidFill>
                <a:latin typeface="Arial" charset="0"/>
              </a:rPr>
              <a:t>Couverture </a:t>
            </a:r>
          </a:p>
          <a:p>
            <a:pPr algn="l"/>
            <a:r>
              <a:rPr lang="fr-FR" sz="1800" dirty="0" smtClean="0">
                <a:solidFill>
                  <a:srgbClr val="000000"/>
                </a:solidFill>
                <a:latin typeface="Arial" charset="0"/>
              </a:rPr>
              <a:t>vaccinale</a:t>
            </a:r>
            <a:endParaRPr lang="fr-FR" sz="1800" dirty="0">
              <a:solidFill>
                <a:srgbClr val="000000"/>
              </a:solidFill>
              <a:latin typeface="Arial" charset="0"/>
            </a:endParaRPr>
          </a:p>
        </p:txBody>
      </p:sp>
      <p:sp>
        <p:nvSpPr>
          <p:cNvPr id="7" name="Rectangle 6"/>
          <p:cNvSpPr/>
          <p:nvPr/>
        </p:nvSpPr>
        <p:spPr>
          <a:xfrm>
            <a:off x="6740296" y="4077139"/>
            <a:ext cx="2286000" cy="646331"/>
          </a:xfrm>
          <a:prstGeom prst="rect">
            <a:avLst/>
          </a:prstGeom>
          <a:solidFill>
            <a:srgbClr val="FFC000"/>
          </a:solidFill>
        </p:spPr>
        <p:txBody>
          <a:bodyPr wrap="square">
            <a:spAutoFit/>
          </a:bodyPr>
          <a:lstStyle/>
          <a:p>
            <a:pPr algn="l"/>
            <a:r>
              <a:rPr lang="fr-FR" sz="1800" dirty="0" smtClean="0">
                <a:solidFill>
                  <a:srgbClr val="000000"/>
                </a:solidFill>
                <a:latin typeface="Arial" charset="0"/>
              </a:rPr>
              <a:t>Dépenses de santé pour la prévention</a:t>
            </a:r>
            <a:endParaRPr lang="fr-FR" sz="1800" dirty="0">
              <a:solidFill>
                <a:srgbClr val="000000"/>
              </a:solidFill>
              <a:latin typeface="Arial" charset="0"/>
            </a:endParaRPr>
          </a:p>
        </p:txBody>
      </p:sp>
    </p:spTree>
    <p:extLst>
      <p:ext uri="{BB962C8B-B14F-4D97-AF65-F5344CB8AC3E}">
        <p14:creationId xmlns:p14="http://schemas.microsoft.com/office/powerpoint/2010/main" val="39928751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795" y="29296"/>
            <a:ext cx="8229600" cy="1143000"/>
          </a:xfrm>
        </p:spPr>
        <p:txBody>
          <a:bodyPr>
            <a:noAutofit/>
          </a:bodyPr>
          <a:lstStyle/>
          <a:p>
            <a:r>
              <a:rPr lang="fr-FR" sz="3600" dirty="0">
                <a:solidFill>
                  <a:srgbClr val="000099"/>
                </a:solidFill>
              </a:rPr>
              <a:t> </a:t>
            </a:r>
            <a:r>
              <a:rPr lang="fr-FR" sz="3600" dirty="0">
                <a:solidFill>
                  <a:srgbClr val="0000FF"/>
                </a:solidFill>
              </a:rPr>
              <a:t>… Plus haut taux de perceptions négatives sur la sécurité vaccinale : </a:t>
            </a:r>
            <a:r>
              <a:rPr lang="fr-FR" sz="3600" dirty="0">
                <a:solidFill>
                  <a:srgbClr val="336600"/>
                </a:solidFill>
              </a:rPr>
              <a:t>la France </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3568" y="1268760"/>
            <a:ext cx="8424936" cy="5434761"/>
          </a:xfrm>
          <a:prstGeom prst="rect">
            <a:avLst/>
          </a:prstGeom>
        </p:spPr>
      </p:pic>
      <p:sp>
        <p:nvSpPr>
          <p:cNvPr id="8" name="ZoneTexte 7">
            <a:extLst>
              <a:ext uri="{FF2B5EF4-FFF2-40B4-BE49-F238E27FC236}">
                <a16:creationId xmlns="" xmlns:a16="http://schemas.microsoft.com/office/drawing/2014/main" id="{CE9B776A-E244-4FB7-8EAD-8CF4B3B4430C}"/>
              </a:ext>
            </a:extLst>
          </p:cNvPr>
          <p:cNvSpPr txBox="1"/>
          <p:nvPr/>
        </p:nvSpPr>
        <p:spPr>
          <a:xfrm>
            <a:off x="35496" y="4758829"/>
            <a:ext cx="4680520" cy="1477328"/>
          </a:xfrm>
          <a:prstGeom prst="rect">
            <a:avLst/>
          </a:prstGeom>
          <a:solidFill>
            <a:schemeClr val="accent5">
              <a:lumMod val="40000"/>
              <a:lumOff val="60000"/>
            </a:schemeClr>
          </a:solidFill>
        </p:spPr>
        <p:txBody>
          <a:bodyPr wrap="square" rtlCol="0">
            <a:spAutoFit/>
          </a:bodyPr>
          <a:lstStyle/>
          <a:p>
            <a:pPr algn="l" eaLnBrk="1" fontAlgn="auto" hangingPunct="1">
              <a:spcBef>
                <a:spcPts val="0"/>
              </a:spcBef>
              <a:spcAft>
                <a:spcPts val="0"/>
              </a:spcAft>
            </a:pPr>
            <a:r>
              <a:rPr lang="fr-FR" sz="2400" dirty="0">
                <a:solidFill>
                  <a:prstClr val="black"/>
                </a:solidFill>
                <a:latin typeface="Calibri"/>
              </a:rPr>
              <a:t>Réponse négative à la question « Je pense que globalement les vaccins sont sûrs »</a:t>
            </a:r>
            <a:endParaRPr lang="fr-FR" sz="1800" i="1" dirty="0">
              <a:solidFill>
                <a:prstClr val="black"/>
              </a:solidFill>
              <a:latin typeface="Calibri"/>
            </a:endParaRPr>
          </a:p>
          <a:p>
            <a:pPr algn="l" eaLnBrk="1" fontAlgn="auto" hangingPunct="1">
              <a:spcBef>
                <a:spcPts val="0"/>
              </a:spcBef>
              <a:spcAft>
                <a:spcPts val="0"/>
              </a:spcAft>
            </a:pPr>
            <a:r>
              <a:rPr lang="fr-FR" sz="1800" i="1" dirty="0">
                <a:solidFill>
                  <a:prstClr val="black"/>
                </a:solidFill>
                <a:latin typeface="Calibri"/>
              </a:rPr>
              <a:t>Larson 2016</a:t>
            </a:r>
            <a:endParaRPr lang="fr-FR" sz="2400" i="1" dirty="0">
              <a:solidFill>
                <a:prstClr val="black"/>
              </a:solidFill>
              <a:latin typeface="Calibri"/>
            </a:endParaRPr>
          </a:p>
        </p:txBody>
      </p:sp>
      <p:sp>
        <p:nvSpPr>
          <p:cNvPr id="3" name="Espace réservé du numéro de diapositive 2">
            <a:extLst>
              <a:ext uri="{FF2B5EF4-FFF2-40B4-BE49-F238E27FC236}">
                <a16:creationId xmlns="" xmlns:a16="http://schemas.microsoft.com/office/drawing/2014/main" id="{4980AF9A-0A3E-4E56-9F41-CE6D52EC3F4B}"/>
              </a:ext>
            </a:extLst>
          </p:cNvPr>
          <p:cNvSpPr>
            <a:spLocks noGrp="1"/>
          </p:cNvSpPr>
          <p:nvPr>
            <p:ph type="sldNum" sz="quarter" idx="12"/>
          </p:nvPr>
        </p:nvSpPr>
        <p:spPr/>
        <p:txBody>
          <a:bodyPr/>
          <a:lstStyle/>
          <a:p>
            <a:fld id="{F6811ABD-E920-41D2-8843-4370BC909D65}" type="slidenum">
              <a:rPr lang="fr-FR" smtClean="0">
                <a:solidFill>
                  <a:prstClr val="black">
                    <a:tint val="75000"/>
                  </a:prstClr>
                </a:solidFill>
              </a:rPr>
              <a:pPr/>
              <a:t>58</a:t>
            </a:fld>
            <a:endParaRPr lang="fr-FR">
              <a:solidFill>
                <a:prstClr val="black">
                  <a:tint val="75000"/>
                </a:prstClr>
              </a:solidFill>
            </a:endParaRPr>
          </a:p>
        </p:txBody>
      </p:sp>
    </p:spTree>
    <p:extLst>
      <p:ext uri="{BB962C8B-B14F-4D97-AF65-F5344CB8AC3E}">
        <p14:creationId xmlns:p14="http://schemas.microsoft.com/office/powerpoint/2010/main" val="31002857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45434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5"/>
            <a:ext cx="457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Ellipse 1"/>
          <p:cNvSpPr>
            <a:spLocks noChangeArrowheads="1"/>
          </p:cNvSpPr>
          <p:nvPr/>
        </p:nvSpPr>
        <p:spPr bwMode="auto">
          <a:xfrm>
            <a:off x="250825" y="4437063"/>
            <a:ext cx="865188" cy="28733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ahoma" pitchFamily="34" charset="0"/>
                <a:ea typeface="ＭＳ Ｐゴシック" pitchFamily="34" charset="-128"/>
                <a:cs typeface="Tahoma" pitchFamily="34" charset="0"/>
              </a:defRPr>
            </a:lvl1pPr>
            <a:lvl2pPr marL="742950" indent="-285750">
              <a:spcBef>
                <a:spcPct val="20000"/>
              </a:spcBef>
              <a:buChar char="•"/>
              <a:defRPr sz="2800">
                <a:solidFill>
                  <a:schemeClr val="tx1"/>
                </a:solidFill>
                <a:latin typeface="Tahoma" pitchFamily="34" charset="0"/>
                <a:ea typeface="Tahoma" pitchFamily="34" charset="0"/>
                <a:cs typeface="Tahoma" pitchFamily="34" charset="0"/>
              </a:defRPr>
            </a:lvl2pPr>
            <a:lvl3pPr marL="1143000" indent="-228600">
              <a:spcBef>
                <a:spcPct val="20000"/>
              </a:spcBef>
              <a:buChar char="•"/>
              <a:defRPr sz="2400">
                <a:solidFill>
                  <a:schemeClr val="tx1"/>
                </a:solidFill>
                <a:latin typeface="Tahoma" pitchFamily="34" charset="0"/>
                <a:ea typeface="Tahoma" pitchFamily="34" charset="0"/>
                <a:cs typeface="Tahoma" pitchFamily="34" charset="0"/>
              </a:defRPr>
            </a:lvl3pPr>
            <a:lvl4pPr marL="1600200" indent="-228600">
              <a:spcBef>
                <a:spcPct val="20000"/>
              </a:spcBef>
              <a:buChar char="•"/>
              <a:defRPr sz="2000">
                <a:solidFill>
                  <a:schemeClr val="tx1"/>
                </a:solidFill>
                <a:latin typeface="Tahoma" pitchFamily="34" charset="0"/>
                <a:ea typeface="Tahoma" pitchFamily="34" charset="0"/>
                <a:cs typeface="Tahoma" pitchFamily="34" charset="0"/>
              </a:defRPr>
            </a:lvl4pPr>
            <a:lvl5pPr marL="2057400" indent="-228600">
              <a:spcBef>
                <a:spcPct val="20000"/>
              </a:spcBef>
              <a:buChar char="•"/>
              <a:defRPr sz="2000">
                <a:solidFill>
                  <a:schemeClr val="tx1"/>
                </a:solidFill>
                <a:latin typeface="Tahoma" pitchFamily="34" charset="0"/>
                <a:ea typeface="Tahoma" pitchFamily="34" charset="0"/>
                <a:cs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9pPr>
          </a:lstStyle>
          <a:p>
            <a:pPr algn="l">
              <a:spcBef>
                <a:spcPct val="0"/>
              </a:spcBef>
              <a:buFontTx/>
              <a:buNone/>
            </a:pPr>
            <a:endParaRPr lang="fr-FR" altLang="fr-FR" sz="1800" smtClean="0">
              <a:solidFill>
                <a:srgbClr val="545472"/>
              </a:solidFill>
            </a:endParaRPr>
          </a:p>
        </p:txBody>
      </p:sp>
      <p:sp>
        <p:nvSpPr>
          <p:cNvPr id="30724" name="Ellipse 4"/>
          <p:cNvSpPr>
            <a:spLocks noChangeArrowheads="1"/>
          </p:cNvSpPr>
          <p:nvPr/>
        </p:nvSpPr>
        <p:spPr bwMode="auto">
          <a:xfrm>
            <a:off x="4787900" y="5876925"/>
            <a:ext cx="863600" cy="28892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ahoma" pitchFamily="34" charset="0"/>
                <a:ea typeface="ＭＳ Ｐゴシック" pitchFamily="34" charset="-128"/>
                <a:cs typeface="Tahoma" pitchFamily="34" charset="0"/>
              </a:defRPr>
            </a:lvl1pPr>
            <a:lvl2pPr marL="742950" indent="-285750">
              <a:spcBef>
                <a:spcPct val="20000"/>
              </a:spcBef>
              <a:buChar char="•"/>
              <a:defRPr sz="2800">
                <a:solidFill>
                  <a:schemeClr val="tx1"/>
                </a:solidFill>
                <a:latin typeface="Tahoma" pitchFamily="34" charset="0"/>
                <a:ea typeface="Tahoma" pitchFamily="34" charset="0"/>
                <a:cs typeface="Tahoma" pitchFamily="34" charset="0"/>
              </a:defRPr>
            </a:lvl2pPr>
            <a:lvl3pPr marL="1143000" indent="-228600">
              <a:spcBef>
                <a:spcPct val="20000"/>
              </a:spcBef>
              <a:buChar char="•"/>
              <a:defRPr sz="2400">
                <a:solidFill>
                  <a:schemeClr val="tx1"/>
                </a:solidFill>
                <a:latin typeface="Tahoma" pitchFamily="34" charset="0"/>
                <a:ea typeface="Tahoma" pitchFamily="34" charset="0"/>
                <a:cs typeface="Tahoma" pitchFamily="34" charset="0"/>
              </a:defRPr>
            </a:lvl3pPr>
            <a:lvl4pPr marL="1600200" indent="-228600">
              <a:spcBef>
                <a:spcPct val="20000"/>
              </a:spcBef>
              <a:buChar char="•"/>
              <a:defRPr sz="2000">
                <a:solidFill>
                  <a:schemeClr val="tx1"/>
                </a:solidFill>
                <a:latin typeface="Tahoma" pitchFamily="34" charset="0"/>
                <a:ea typeface="Tahoma" pitchFamily="34" charset="0"/>
                <a:cs typeface="Tahoma" pitchFamily="34" charset="0"/>
              </a:defRPr>
            </a:lvl4pPr>
            <a:lvl5pPr marL="2057400" indent="-228600">
              <a:spcBef>
                <a:spcPct val="20000"/>
              </a:spcBef>
              <a:buChar char="•"/>
              <a:defRPr sz="2000">
                <a:solidFill>
                  <a:schemeClr val="tx1"/>
                </a:solidFill>
                <a:latin typeface="Tahoma" pitchFamily="34" charset="0"/>
                <a:ea typeface="Tahoma" pitchFamily="34" charset="0"/>
                <a:cs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ea typeface="Tahoma" pitchFamily="34" charset="0"/>
                <a:cs typeface="Tahoma" pitchFamily="34" charset="0"/>
              </a:defRPr>
            </a:lvl9pPr>
          </a:lstStyle>
          <a:p>
            <a:pPr algn="l">
              <a:spcBef>
                <a:spcPct val="0"/>
              </a:spcBef>
              <a:buFontTx/>
              <a:buNone/>
            </a:pPr>
            <a:endParaRPr lang="fr-FR" altLang="fr-FR" sz="1800" smtClean="0">
              <a:solidFill>
                <a:srgbClr val="545472"/>
              </a:solidFill>
            </a:endParaRPr>
          </a:p>
        </p:txBody>
      </p:sp>
    </p:spTree>
    <p:extLst>
      <p:ext uri="{BB962C8B-B14F-4D97-AF65-F5344CB8AC3E}">
        <p14:creationId xmlns:p14="http://schemas.microsoft.com/office/powerpoint/2010/main" val="3450766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1255" y="2040873"/>
            <a:ext cx="4343875" cy="3434376"/>
          </a:xfrm>
          <a:prstGeom prst="rect">
            <a:avLst/>
          </a:prstGeom>
          <a:ln>
            <a:solidFill>
              <a:srgbClr val="CC0000"/>
            </a:solidFill>
          </a:ln>
        </p:spPr>
        <p:style>
          <a:lnRef idx="2">
            <a:schemeClr val="accent6">
              <a:shade val="50000"/>
            </a:schemeClr>
          </a:lnRef>
          <a:fillRef idx="1">
            <a:schemeClr val="accent6"/>
          </a:fillRef>
          <a:effectRef idx="0">
            <a:schemeClr val="accent6"/>
          </a:effectRef>
          <a:fontRef idx="minor">
            <a:schemeClr val="lt1"/>
          </a:fontRef>
        </p:style>
      </p:pic>
      <p:pic>
        <p:nvPicPr>
          <p:cNvPr id="3" name="Image 2"/>
          <p:cNvPicPr>
            <a:picLocks noChangeAspect="1"/>
          </p:cNvPicPr>
          <p:nvPr/>
        </p:nvPicPr>
        <p:blipFill>
          <a:blip r:embed="rId3"/>
          <a:stretch>
            <a:fillRect/>
          </a:stretch>
        </p:blipFill>
        <p:spPr>
          <a:xfrm>
            <a:off x="4749537" y="2040873"/>
            <a:ext cx="4249539" cy="3434376"/>
          </a:xfrm>
          <a:prstGeom prst="rect">
            <a:avLst/>
          </a:prstGeom>
          <a:ln>
            <a:solidFill>
              <a:srgbClr val="CC0000"/>
            </a:solidFill>
          </a:ln>
        </p:spPr>
        <p:style>
          <a:lnRef idx="2">
            <a:schemeClr val="accent6">
              <a:shade val="50000"/>
            </a:schemeClr>
          </a:lnRef>
          <a:fillRef idx="1">
            <a:schemeClr val="accent6"/>
          </a:fillRef>
          <a:effectRef idx="0">
            <a:schemeClr val="accent6"/>
          </a:effectRef>
          <a:fontRef idx="minor">
            <a:schemeClr val="lt1"/>
          </a:fontRef>
        </p:style>
      </p:pic>
      <p:sp>
        <p:nvSpPr>
          <p:cNvPr id="5" name="Titre 1"/>
          <p:cNvSpPr>
            <a:spLocks noGrp="1"/>
          </p:cNvSpPr>
          <p:nvPr>
            <p:ph type="title"/>
          </p:nvPr>
        </p:nvSpPr>
        <p:spPr>
          <a:xfrm>
            <a:off x="984250" y="609600"/>
            <a:ext cx="7175500" cy="1143000"/>
          </a:xfrm>
        </p:spPr>
        <p:txBody>
          <a:bodyPr/>
          <a:lstStyle/>
          <a:p>
            <a:r>
              <a:rPr lang="fr-FR" b="0" dirty="0" smtClean="0">
                <a:solidFill>
                  <a:schemeClr val="accent6">
                    <a:lumMod val="75000"/>
                  </a:schemeClr>
                </a:solidFill>
              </a:rPr>
              <a:t>Antiseptique ? Détersion ?</a:t>
            </a:r>
            <a:endParaRPr lang="fr-FR" b="0" dirty="0">
              <a:solidFill>
                <a:schemeClr val="accent6">
                  <a:lumMod val="75000"/>
                </a:schemeClr>
              </a:solidFill>
            </a:endParaRPr>
          </a:p>
        </p:txBody>
      </p:sp>
      <p:sp>
        <p:nvSpPr>
          <p:cNvPr id="2" name="ZoneTexte 1"/>
          <p:cNvSpPr txBox="1"/>
          <p:nvPr/>
        </p:nvSpPr>
        <p:spPr>
          <a:xfrm>
            <a:off x="671881" y="2564904"/>
            <a:ext cx="2471510" cy="707886"/>
          </a:xfrm>
          <a:prstGeom prst="rect">
            <a:avLst/>
          </a:prstGeom>
          <a:solidFill>
            <a:schemeClr val="accent1">
              <a:lumMod val="60000"/>
              <a:lumOff val="40000"/>
            </a:schemeClr>
          </a:solidFill>
        </p:spPr>
        <p:txBody>
          <a:bodyPr wrap="none" rtlCol="0">
            <a:spAutoFit/>
          </a:bodyPr>
          <a:lstStyle/>
          <a:p>
            <a:r>
              <a:rPr lang="fr-FR" dirty="0" smtClean="0">
                <a:solidFill>
                  <a:srgbClr val="000000"/>
                </a:solidFill>
                <a:latin typeface="Arial"/>
              </a:rPr>
              <a:t>HR 0,15 (0,05-0,41)</a:t>
            </a:r>
          </a:p>
          <a:p>
            <a:pPr algn="l"/>
            <a:r>
              <a:rPr lang="fr-FR" dirty="0" smtClean="0">
                <a:solidFill>
                  <a:srgbClr val="000000"/>
                </a:solidFill>
                <a:latin typeface="Arial"/>
              </a:rPr>
              <a:t>P= 0,0002</a:t>
            </a:r>
            <a:endParaRPr lang="fr-FR" dirty="0">
              <a:solidFill>
                <a:srgbClr val="000000"/>
              </a:solidFill>
              <a:latin typeface="Arial"/>
            </a:endParaRPr>
          </a:p>
        </p:txBody>
      </p:sp>
      <p:sp>
        <p:nvSpPr>
          <p:cNvPr id="7" name="ZoneTexte 6"/>
          <p:cNvSpPr txBox="1"/>
          <p:nvPr/>
        </p:nvSpPr>
        <p:spPr>
          <a:xfrm>
            <a:off x="5212229" y="2702823"/>
            <a:ext cx="2471510" cy="707886"/>
          </a:xfrm>
          <a:prstGeom prst="rect">
            <a:avLst/>
          </a:prstGeom>
          <a:solidFill>
            <a:schemeClr val="accent1">
              <a:lumMod val="60000"/>
              <a:lumOff val="40000"/>
            </a:schemeClr>
          </a:solidFill>
        </p:spPr>
        <p:txBody>
          <a:bodyPr wrap="none" rtlCol="0">
            <a:spAutoFit/>
          </a:bodyPr>
          <a:lstStyle/>
          <a:p>
            <a:r>
              <a:rPr lang="fr-FR" dirty="0" smtClean="0">
                <a:solidFill>
                  <a:srgbClr val="000000"/>
                </a:solidFill>
                <a:latin typeface="Arial"/>
              </a:rPr>
              <a:t>HR 0,21 (0,07-0,59)</a:t>
            </a:r>
          </a:p>
          <a:p>
            <a:pPr algn="l"/>
            <a:r>
              <a:rPr lang="fr-FR" dirty="0" smtClean="0">
                <a:solidFill>
                  <a:srgbClr val="000000"/>
                </a:solidFill>
                <a:latin typeface="Arial"/>
              </a:rPr>
              <a:t>P= 0,003</a:t>
            </a:r>
            <a:endParaRPr lang="fr-FR" dirty="0">
              <a:solidFill>
                <a:srgbClr val="000000"/>
              </a:solidFill>
              <a:latin typeface="Arial"/>
            </a:endParaRPr>
          </a:p>
        </p:txBody>
      </p:sp>
    </p:spTree>
    <p:extLst>
      <p:ext uri="{BB962C8B-B14F-4D97-AF65-F5344CB8AC3E}">
        <p14:creationId xmlns:p14="http://schemas.microsoft.com/office/powerpoint/2010/main" val="60406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a:xfrm>
            <a:off x="4067944" y="6356356"/>
            <a:ext cx="4618856" cy="365125"/>
          </a:xfrm>
        </p:spPr>
        <p:txBody>
          <a:bodyPr/>
          <a:lstStyle/>
          <a:p>
            <a:r>
              <a:rPr lang="fr-FR" sz="1800" i="1" dirty="0" err="1" smtClean="0">
                <a:solidFill>
                  <a:schemeClr val="tx1"/>
                </a:solidFill>
                <a:latin typeface="Arial" panose="020B0604020202020204" pitchFamily="34" charset="0"/>
                <a:cs typeface="Arial" panose="020B0604020202020204" pitchFamily="34" charset="0"/>
              </a:rPr>
              <a:t>Perozziello</a:t>
            </a:r>
            <a:r>
              <a:rPr lang="fr-FR" sz="1800" i="1" dirty="0" smtClean="0">
                <a:solidFill>
                  <a:schemeClr val="tx1"/>
                </a:solidFill>
                <a:latin typeface="Arial" panose="020B0604020202020204" pitchFamily="34" charset="0"/>
                <a:cs typeface="Arial" panose="020B0604020202020204" pitchFamily="34" charset="0"/>
              </a:rPr>
              <a:t> A et al, J </a:t>
            </a:r>
            <a:r>
              <a:rPr lang="fr-FR" sz="1800" i="1" dirty="0" err="1" smtClean="0">
                <a:solidFill>
                  <a:schemeClr val="tx1"/>
                </a:solidFill>
                <a:latin typeface="Arial" panose="020B0604020202020204" pitchFamily="34" charset="0"/>
                <a:cs typeface="Arial" panose="020B0604020202020204" pitchFamily="34" charset="0"/>
              </a:rPr>
              <a:t>Antimcrob</a:t>
            </a:r>
            <a:r>
              <a:rPr lang="fr-FR" sz="1800" i="1" dirty="0" smtClean="0">
                <a:solidFill>
                  <a:schemeClr val="tx1"/>
                </a:solidFill>
                <a:latin typeface="Arial" panose="020B0604020202020204" pitchFamily="34" charset="0"/>
                <a:cs typeface="Arial" panose="020B0604020202020204" pitchFamily="34" charset="0"/>
              </a:rPr>
              <a:t> Infect 2019</a:t>
            </a:r>
            <a:endParaRPr lang="fr-FR" sz="1800" i="1" dirty="0">
              <a:solidFill>
                <a:schemeClr val="tx1"/>
              </a:solidFill>
              <a:latin typeface="Arial" panose="020B0604020202020204" pitchFamily="34" charset="0"/>
              <a:cs typeface="Arial" panose="020B0604020202020204" pitchFamily="34" charset="0"/>
            </a:endParaRPr>
          </a:p>
        </p:txBody>
      </p:sp>
      <p:pic>
        <p:nvPicPr>
          <p:cNvPr id="1216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1" t="16716" r="23254" b="9845"/>
          <a:stretch/>
        </p:blipFill>
        <p:spPr bwMode="auto">
          <a:xfrm>
            <a:off x="27426" y="980728"/>
            <a:ext cx="9116574" cy="502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976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214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78" t="13151" r="26222" b="5897"/>
          <a:stretch/>
        </p:blipFill>
        <p:spPr bwMode="auto">
          <a:xfrm>
            <a:off x="323528" y="0"/>
            <a:ext cx="8820472" cy="686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411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l="10149" t="17970" r="24728" b="19763"/>
          <a:stretch>
            <a:fillRect/>
          </a:stretch>
        </p:blipFill>
        <p:spPr bwMode="auto">
          <a:xfrm>
            <a:off x="250834" y="1500191"/>
            <a:ext cx="8797925" cy="525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197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73" y="188734"/>
            <a:ext cx="14081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832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404813"/>
            <a:ext cx="7772400" cy="1143000"/>
          </a:xfrm>
        </p:spPr>
        <p:txBody>
          <a:bodyPr/>
          <a:lstStyle/>
          <a:p>
            <a:pPr eaLnBrk="1" hangingPunct="1"/>
            <a:r>
              <a:rPr lang="fr-FR" altLang="fr-FR" sz="3600" smtClean="0">
                <a:solidFill>
                  <a:schemeClr val="accent2"/>
                </a:solidFill>
                <a:latin typeface="Arial" pitchFamily="34" charset="0"/>
              </a:rPr>
              <a:t>Prévention des infections sur CVC</a:t>
            </a:r>
          </a:p>
        </p:txBody>
      </p:sp>
      <p:pic>
        <p:nvPicPr>
          <p:cNvPr id="972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14583" r="25781" b="15517"/>
          <a:stretch>
            <a:fillRect/>
          </a:stretch>
        </p:blipFill>
        <p:spPr>
          <a:xfrm>
            <a:off x="609644" y="3200454"/>
            <a:ext cx="4970463" cy="3511551"/>
          </a:xfrm>
          <a:noFill/>
        </p:spPr>
      </p:pic>
      <p:sp>
        <p:nvSpPr>
          <p:cNvPr id="97284" name="Text Box 4"/>
          <p:cNvSpPr txBox="1">
            <a:spLocks noChangeArrowheads="1"/>
          </p:cNvSpPr>
          <p:nvPr/>
        </p:nvSpPr>
        <p:spPr bwMode="auto">
          <a:xfrm>
            <a:off x="898620" y="1906588"/>
            <a:ext cx="7331075" cy="8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lnSpc>
                <a:spcPct val="87000"/>
              </a:lnSpc>
              <a:spcBef>
                <a:spcPct val="30000"/>
              </a:spcBef>
              <a:buFontTx/>
              <a:buNone/>
            </a:pPr>
            <a:r>
              <a:rPr lang="fr-FR" altLang="fr-FR" sz="2400" i="1" smtClean="0">
                <a:solidFill>
                  <a:srgbClr val="FF3300"/>
                </a:solidFill>
                <a:latin typeface="Arial" pitchFamily="34" charset="0"/>
              </a:rPr>
              <a:t>Evolution de l’approche préventive</a:t>
            </a:r>
            <a:r>
              <a:rPr lang="fr-FR" altLang="fr-FR" sz="2400" b="1" smtClean="0">
                <a:solidFill>
                  <a:srgbClr val="000000"/>
                </a:solidFill>
                <a:latin typeface="Arial" pitchFamily="34" charset="0"/>
              </a:rPr>
              <a:t> </a:t>
            </a:r>
          </a:p>
          <a:p>
            <a:pPr algn="l">
              <a:lnSpc>
                <a:spcPct val="87000"/>
              </a:lnSpc>
              <a:spcBef>
                <a:spcPct val="30000"/>
              </a:spcBef>
              <a:buFontTx/>
              <a:buNone/>
            </a:pPr>
            <a:r>
              <a:rPr lang="fr-FR" altLang="fr-FR" sz="2400" smtClean="0">
                <a:solidFill>
                  <a:srgbClr val="000000"/>
                </a:solidFill>
                <a:latin typeface="Arial" pitchFamily="34" charset="0"/>
              </a:rPr>
              <a:t>1990-2000 : les nouveaux matériaux</a:t>
            </a:r>
          </a:p>
        </p:txBody>
      </p:sp>
      <p:pic>
        <p:nvPicPr>
          <p:cNvPr id="97285" name="Picture 5" descr="511_two"/>
          <p:cNvPicPr>
            <a:picLocks noChangeAspect="1" noChangeArrowheads="1"/>
          </p:cNvPicPr>
          <p:nvPr/>
        </p:nvPicPr>
        <p:blipFill>
          <a:blip r:embed="rId3">
            <a:extLst>
              <a:ext uri="{28A0092B-C50C-407E-A947-70E740481C1C}">
                <a14:useLocalDpi xmlns:a14="http://schemas.microsoft.com/office/drawing/2010/main" val="0"/>
              </a:ext>
            </a:extLst>
          </a:blip>
          <a:srcRect b="10707"/>
          <a:stretch>
            <a:fillRect/>
          </a:stretch>
        </p:blipFill>
        <p:spPr bwMode="auto">
          <a:xfrm>
            <a:off x="2362230" y="3200400"/>
            <a:ext cx="2932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0" descr="biopatc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8" y="3284537"/>
            <a:ext cx="2160587"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922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771783" y="1309688"/>
            <a:ext cx="6372225" cy="5156200"/>
            <a:chOff x="1746" y="825"/>
            <a:chExt cx="4014" cy="3248"/>
          </a:xfrm>
        </p:grpSpPr>
        <p:pic>
          <p:nvPicPr>
            <p:cNvPr id="750595" name="Picture 3"/>
            <p:cNvPicPr>
              <a:picLocks noChangeAspect="1" noChangeArrowheads="1"/>
            </p:cNvPicPr>
            <p:nvPr/>
          </p:nvPicPr>
          <p:blipFill>
            <a:blip r:embed="rId2"/>
            <a:srcRect l="19656" t="16780" r="29323" b="31609"/>
            <a:stretch>
              <a:fillRect/>
            </a:stretch>
          </p:blipFill>
          <p:spPr bwMode="auto">
            <a:xfrm>
              <a:off x="1746" y="825"/>
              <a:ext cx="4014" cy="3248"/>
            </a:xfrm>
            <a:prstGeom prst="rect">
              <a:avLst/>
            </a:prstGeom>
            <a:noFill/>
            <a:ln w="9525">
              <a:noFill/>
              <a:miter lim="800000"/>
              <a:headEnd/>
              <a:tailEnd/>
            </a:ln>
            <a:effectLst/>
          </p:spPr>
        </p:pic>
        <p:sp>
          <p:nvSpPr>
            <p:cNvPr id="750596" name="Rectangle 4"/>
            <p:cNvSpPr>
              <a:spLocks noChangeArrowheads="1"/>
            </p:cNvSpPr>
            <p:nvPr/>
          </p:nvSpPr>
          <p:spPr bwMode="auto">
            <a:xfrm>
              <a:off x="2744" y="1797"/>
              <a:ext cx="2177" cy="272"/>
            </a:xfrm>
            <a:prstGeom prst="rect">
              <a:avLst/>
            </a:prstGeom>
            <a:noFill/>
            <a:ln w="38100">
              <a:solidFill>
                <a:srgbClr val="008000"/>
              </a:solidFill>
              <a:miter lim="800000"/>
              <a:headEnd/>
              <a:tailEnd/>
            </a:ln>
            <a:effectLst>
              <a:prstShdw prst="shdw17" dist="17961" dir="2700000">
                <a:srgbClr val="008000">
                  <a:gamma/>
                  <a:shade val="60000"/>
                  <a:invGamma/>
                </a:srgbClr>
              </a:prstShdw>
            </a:effectLst>
          </p:spPr>
          <p:txBody>
            <a:bodyPr wrap="none" anchor="ctr"/>
            <a:lstStyle/>
            <a:p>
              <a:endParaRPr lang="fr-FR">
                <a:solidFill>
                  <a:srgbClr val="000000"/>
                </a:solidFill>
              </a:endParaRPr>
            </a:p>
          </p:txBody>
        </p:sp>
      </p:grpSp>
      <p:sp>
        <p:nvSpPr>
          <p:cNvPr id="750597" name="Rectangle 5"/>
          <p:cNvSpPr>
            <a:spLocks noGrp="1" noChangeArrowheads="1"/>
          </p:cNvSpPr>
          <p:nvPr>
            <p:ph type="title"/>
          </p:nvPr>
        </p:nvSpPr>
        <p:spPr>
          <a:xfrm>
            <a:off x="250838" y="333375"/>
            <a:ext cx="8893175" cy="1143000"/>
          </a:xfrm>
        </p:spPr>
        <p:txBody>
          <a:bodyPr/>
          <a:lstStyle/>
          <a:p>
            <a:r>
              <a:rPr lang="fr-FR" sz="4800" dirty="0" smtClean="0">
                <a:latin typeface="Arial" pitchFamily="34" charset="0"/>
              </a:rPr>
              <a:t> </a:t>
            </a:r>
            <a:r>
              <a:rPr lang="fr-FR" sz="4000" dirty="0" smtClean="0">
                <a:latin typeface="Arial" pitchFamily="34" charset="0"/>
              </a:rPr>
              <a:t>Pansements à la CHG</a:t>
            </a:r>
            <a:r>
              <a:rPr lang="fr-FR" sz="4800" dirty="0" smtClean="0">
                <a:latin typeface="Arial" pitchFamily="34" charset="0"/>
              </a:rPr>
              <a:t> </a:t>
            </a:r>
          </a:p>
        </p:txBody>
      </p:sp>
      <p:sp>
        <p:nvSpPr>
          <p:cNvPr id="750598" name="Rectangle 6"/>
          <p:cNvSpPr>
            <a:spLocks noChangeArrowheads="1"/>
          </p:cNvSpPr>
          <p:nvPr/>
        </p:nvSpPr>
        <p:spPr bwMode="auto">
          <a:xfrm>
            <a:off x="4138478" y="6399764"/>
            <a:ext cx="4777910" cy="369332"/>
          </a:xfrm>
          <a:prstGeom prst="rect">
            <a:avLst/>
          </a:prstGeom>
          <a:solidFill>
            <a:srgbClr val="FFCCFF"/>
          </a:solidFill>
          <a:ln w="9525">
            <a:noFill/>
            <a:miter lim="800000"/>
            <a:headEnd/>
            <a:tailEnd/>
          </a:ln>
          <a:effectLst>
            <a:prstShdw prst="shdw17" dist="17961" dir="2700000">
              <a:srgbClr val="FFCCFF">
                <a:gamma/>
                <a:shade val="60000"/>
                <a:invGamma/>
              </a:srgbClr>
            </a:prstShdw>
          </a:effectLst>
        </p:spPr>
        <p:txBody>
          <a:bodyPr wrap="none">
            <a:spAutoFit/>
          </a:bodyPr>
          <a:lstStyle/>
          <a:p>
            <a:r>
              <a:rPr lang="fr-FR" sz="1800" i="1" dirty="0">
                <a:solidFill>
                  <a:srgbClr val="000000"/>
                </a:solidFill>
                <a:latin typeface="Arial" pitchFamily="34" charset="0"/>
              </a:rPr>
              <a:t>Timsit JF et al, JAMA </a:t>
            </a:r>
            <a:r>
              <a:rPr lang="fr-FR" sz="1800" i="1" dirty="0" smtClean="0">
                <a:solidFill>
                  <a:srgbClr val="000000"/>
                </a:solidFill>
                <a:latin typeface="Arial" pitchFamily="34" charset="0"/>
              </a:rPr>
              <a:t>2009, AJRCCM 20122</a:t>
            </a:r>
            <a:r>
              <a:rPr lang="fr-FR" sz="1800" dirty="0" smtClean="0">
                <a:solidFill>
                  <a:srgbClr val="000000"/>
                </a:solidFill>
                <a:latin typeface="Arial" pitchFamily="34" charset="0"/>
              </a:rPr>
              <a:t> </a:t>
            </a:r>
            <a:endParaRPr lang="fr-FR" sz="1800" dirty="0">
              <a:solidFill>
                <a:srgbClr val="000000"/>
              </a:solidFill>
              <a:latin typeface="Arial" pitchFamily="34" charset="0"/>
            </a:endParaRPr>
          </a:p>
        </p:txBody>
      </p:sp>
      <p:pic>
        <p:nvPicPr>
          <p:cNvPr id="750600" name="Picture 6" descr="biopatch5"/>
          <p:cNvPicPr>
            <a:picLocks noChangeAspect="1" noChangeArrowheads="1"/>
          </p:cNvPicPr>
          <p:nvPr/>
        </p:nvPicPr>
        <p:blipFill>
          <a:blip r:embed="rId3"/>
          <a:srcRect/>
          <a:stretch>
            <a:fillRect/>
          </a:stretch>
        </p:blipFill>
        <p:spPr bwMode="auto">
          <a:xfrm>
            <a:off x="158968" y="1220780"/>
            <a:ext cx="2663825" cy="2447925"/>
          </a:xfrm>
          <a:prstGeom prst="rect">
            <a:avLst/>
          </a:prstGeom>
          <a:noFill/>
          <a:ln w="9525">
            <a:noFill/>
            <a:miter lim="800000"/>
            <a:headEnd/>
            <a:tailEnd/>
          </a:ln>
        </p:spPr>
      </p:pic>
      <p:pic>
        <p:nvPicPr>
          <p:cNvPr id="1186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 y="4056934"/>
            <a:ext cx="3216471" cy="246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419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asque ppt 2015 GH">
  <a:themeElements>
    <a:clrScheme name="APHP">
      <a:dk1>
        <a:srgbClr val="272D31"/>
      </a:dk1>
      <a:lt1>
        <a:sysClr val="window" lastClr="FFFFFF"/>
      </a:lt1>
      <a:dk2>
        <a:srgbClr val="D2D9DA"/>
      </a:dk2>
      <a:lt2>
        <a:srgbClr val="F1F4F5"/>
      </a:lt2>
      <a:accent1>
        <a:srgbClr val="FFD419"/>
      </a:accent1>
      <a:accent2>
        <a:srgbClr val="C01662"/>
      </a:accent2>
      <a:accent3>
        <a:srgbClr val="36BDE8"/>
      </a:accent3>
      <a:accent4>
        <a:srgbClr val="0062AE"/>
      </a:accent4>
      <a:accent5>
        <a:srgbClr val="2C256B"/>
      </a:accent5>
      <a:accent6>
        <a:srgbClr val="D3D800"/>
      </a:accent6>
      <a:hlink>
        <a:srgbClr val="272D31"/>
      </a:hlink>
      <a:folHlink>
        <a:srgbClr val="272D31"/>
      </a:folHlink>
    </a:clrScheme>
    <a:fontScheme name="APHP">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Masque ppt 2015 v4" id="{E903A2B0-E8A7-4CC4-AB26-8AC239EF1D8D}" vid="{0E58EE82-5D83-4C81-BCA8-5B6B785AEC29}"/>
    </a:ext>
  </a:extLst>
</a:theme>
</file>

<file path=ppt/theme/theme14.xml><?xml version="1.0" encoding="utf-8"?>
<a:theme xmlns:a="http://schemas.openxmlformats.org/drawingml/2006/main" name="1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alt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Lignes doubles">
  <a:themeElements>
    <a:clrScheme name="">
      <a:dk1>
        <a:srgbClr val="000066"/>
      </a:dk1>
      <a:lt1>
        <a:srgbClr val="FFFFFF"/>
      </a:lt1>
      <a:dk2>
        <a:srgbClr val="000066"/>
      </a:dk2>
      <a:lt2>
        <a:srgbClr val="000000"/>
      </a:lt2>
      <a:accent1>
        <a:srgbClr val="D60093"/>
      </a:accent1>
      <a:accent2>
        <a:srgbClr val="800080"/>
      </a:accent2>
      <a:accent3>
        <a:srgbClr val="FFFFFF"/>
      </a:accent3>
      <a:accent4>
        <a:srgbClr val="000056"/>
      </a:accent4>
      <a:accent5>
        <a:srgbClr val="E8AAC8"/>
      </a:accent5>
      <a:accent6>
        <a:srgbClr val="730073"/>
      </a:accent6>
      <a:hlink>
        <a:srgbClr val="FF9933"/>
      </a:hlink>
      <a:folHlink>
        <a:srgbClr val="008000"/>
      </a:folHlink>
    </a:clrScheme>
    <a:fontScheme name="Lignes doubl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ignes doubl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Lignes doubl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Lignes doubl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U_ATB_CtlBMR_Jan2010">
  <a:themeElements>
    <a:clrScheme name="">
      <a:dk1>
        <a:srgbClr val="000000"/>
      </a:dk1>
      <a:lt1>
        <a:srgbClr val="FFFFFF"/>
      </a:lt1>
      <a:dk2>
        <a:srgbClr val="0000FF"/>
      </a:dk2>
      <a:lt2>
        <a:srgbClr val="9F9F9F"/>
      </a:lt2>
      <a:accent1>
        <a:srgbClr val="FFCC66"/>
      </a:accent1>
      <a:accent2>
        <a:srgbClr val="FF0066"/>
      </a:accent2>
      <a:accent3>
        <a:srgbClr val="FFFFFF"/>
      </a:accent3>
      <a:accent4>
        <a:srgbClr val="000000"/>
      </a:accent4>
      <a:accent5>
        <a:srgbClr val="FFE2B8"/>
      </a:accent5>
      <a:accent6>
        <a:srgbClr val="E7005C"/>
      </a:accent6>
      <a:hlink>
        <a:srgbClr val="008000"/>
      </a:hlink>
      <a:folHlink>
        <a:srgbClr val="C0C0C0"/>
      </a:folHlink>
    </a:clrScheme>
    <a:fontScheme name="DU_ATB_CtlBMR_Jan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U_ATB_CtlBMR_Jan201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U_ATB_CtlBMR_Jan20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U_ATB_CtlBMR_Jan201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U_ATB_CtlBMR_Jan201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U_ATB_CtlBMR_Jan201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U_ATB_CtlBMR_Jan201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U_ATB_CtlBMR_Jan201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Modèle par défaut">
  <a:themeElements>
    <a:clrScheme name="">
      <a:dk1>
        <a:srgbClr val="000000"/>
      </a:dk1>
      <a:lt1>
        <a:srgbClr val="FFFFFF"/>
      </a:lt1>
      <a:dk2>
        <a:srgbClr val="0000FF"/>
      </a:dk2>
      <a:lt2>
        <a:srgbClr val="9F9F9F"/>
      </a:lt2>
      <a:accent1>
        <a:srgbClr val="FFCC66"/>
      </a:accent1>
      <a:accent2>
        <a:srgbClr val="FF0066"/>
      </a:accent2>
      <a:accent3>
        <a:srgbClr val="FFFFFF"/>
      </a:accent3>
      <a:accent4>
        <a:srgbClr val="000000"/>
      </a:accent4>
      <a:accent5>
        <a:srgbClr val="FFE2B8"/>
      </a:accent5>
      <a:accent6>
        <a:srgbClr val="E7005C"/>
      </a:accent6>
      <a:hlink>
        <a:srgbClr val="008000"/>
      </a:hlink>
      <a:folHlink>
        <a:srgbClr val="C0C0C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Modèle par défaut">
  <a:themeElements>
    <a:clrScheme name="">
      <a:dk1>
        <a:srgbClr val="000000"/>
      </a:dk1>
      <a:lt1>
        <a:srgbClr val="FFFFFF"/>
      </a:lt1>
      <a:dk2>
        <a:srgbClr val="FFCC00"/>
      </a:dk2>
      <a:lt2>
        <a:srgbClr val="808080"/>
      </a:lt2>
      <a:accent1>
        <a:srgbClr val="00FF00"/>
      </a:accent1>
      <a:accent2>
        <a:srgbClr val="0066FF"/>
      </a:accent2>
      <a:accent3>
        <a:srgbClr val="FFFFFF"/>
      </a:accent3>
      <a:accent4>
        <a:srgbClr val="000000"/>
      </a:accent4>
      <a:accent5>
        <a:srgbClr val="AAFFAA"/>
      </a:accent5>
      <a:accent6>
        <a:srgbClr val="005CE7"/>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Modèle par défaut">
  <a:themeElements>
    <a:clrScheme name="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Modèle par défaut">
  <a:themeElements>
    <a:clrScheme name="6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6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Lignes doubles">
  <a:themeElements>
    <a:clrScheme name="">
      <a:dk1>
        <a:srgbClr val="000066"/>
      </a:dk1>
      <a:lt1>
        <a:srgbClr val="FFFFFF"/>
      </a:lt1>
      <a:dk2>
        <a:srgbClr val="000066"/>
      </a:dk2>
      <a:lt2>
        <a:srgbClr val="000000"/>
      </a:lt2>
      <a:accent1>
        <a:srgbClr val="D60093"/>
      </a:accent1>
      <a:accent2>
        <a:srgbClr val="800080"/>
      </a:accent2>
      <a:accent3>
        <a:srgbClr val="FFFFFF"/>
      </a:accent3>
      <a:accent4>
        <a:srgbClr val="000056"/>
      </a:accent4>
      <a:accent5>
        <a:srgbClr val="E8AAC8"/>
      </a:accent5>
      <a:accent6>
        <a:srgbClr val="730073"/>
      </a:accent6>
      <a:hlink>
        <a:srgbClr val="FF9933"/>
      </a:hlink>
      <a:folHlink>
        <a:srgbClr val="008000"/>
      </a:folHlink>
    </a:clrScheme>
    <a:fontScheme name="Lignes doubl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ignes doubl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Lignes doubl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Lignes doubl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Lignes doubles">
  <a:themeElements>
    <a:clrScheme name="">
      <a:dk1>
        <a:srgbClr val="000066"/>
      </a:dk1>
      <a:lt1>
        <a:srgbClr val="FFFFFF"/>
      </a:lt1>
      <a:dk2>
        <a:srgbClr val="000066"/>
      </a:dk2>
      <a:lt2>
        <a:srgbClr val="000000"/>
      </a:lt2>
      <a:accent1>
        <a:srgbClr val="D60093"/>
      </a:accent1>
      <a:accent2>
        <a:srgbClr val="800080"/>
      </a:accent2>
      <a:accent3>
        <a:srgbClr val="FFFFFF"/>
      </a:accent3>
      <a:accent4>
        <a:srgbClr val="000056"/>
      </a:accent4>
      <a:accent5>
        <a:srgbClr val="E8AAC8"/>
      </a:accent5>
      <a:accent6>
        <a:srgbClr val="730073"/>
      </a:accent6>
      <a:hlink>
        <a:srgbClr val="FF9933"/>
      </a:hlink>
      <a:folHlink>
        <a:srgbClr val="008000"/>
      </a:folHlink>
    </a:clrScheme>
    <a:fontScheme name="Lignes doubl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ignes doubl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Lignes doubl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Lignes doubl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tandarddesign">
  <a:themeElements>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lnDef>
    <a:txDef>
      <a:spPr>
        <a:noFill/>
      </a:spPr>
      <a:bodyPr wrap="none" rtlCol="0">
        <a:spAutoFit/>
      </a:bodyPr>
      <a:lstStyle>
        <a:defPPr marL="363538" indent="-363538">
          <a:spcBef>
            <a:spcPts val="0"/>
          </a:spcBef>
          <a:spcAft>
            <a:spcPts val="0"/>
          </a:spcAft>
          <a:defRPr sz="1800" i="0" dirty="0" smtClean="0">
            <a:solidFill>
              <a:srgbClr val="040404"/>
            </a:solidFill>
            <a:latin typeface="+mn-lt"/>
          </a:defRPr>
        </a:defPPr>
      </a:lstStyle>
    </a:tx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Modèle par défaut">
  <a:themeElements>
    <a:clrScheme name="">
      <a:dk1>
        <a:srgbClr val="000000"/>
      </a:dk1>
      <a:lt1>
        <a:srgbClr val="FFFFFF"/>
      </a:lt1>
      <a:dk2>
        <a:srgbClr val="000099"/>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Modèle par défaut">
  <a:themeElements>
    <a:clrScheme name="">
      <a:dk1>
        <a:srgbClr val="000000"/>
      </a:dk1>
      <a:lt1>
        <a:srgbClr val="FFFFFF"/>
      </a:lt1>
      <a:dk2>
        <a:srgbClr val="000099"/>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Modèle par défaut">
  <a:themeElements>
    <a:clrScheme name="">
      <a:dk1>
        <a:srgbClr val="000000"/>
      </a:dk1>
      <a:lt1>
        <a:srgbClr val="FFFFFF"/>
      </a:lt1>
      <a:dk2>
        <a:srgbClr val="000099"/>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01069079">
  <a:themeElements>
    <a:clrScheme name="01069079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fontScheme name="01069079">
      <a:majorFont>
        <a:latin typeface="Tahoma"/>
        <a:ea typeface="Tahoma"/>
        <a:cs typeface="Tahoma"/>
      </a:majorFont>
      <a:minorFont>
        <a:latin typeface="Tahoma"/>
        <a:ea typeface="Tahoma"/>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 charset="0"/>
          </a:defRPr>
        </a:defPPr>
      </a:lstStyle>
    </a:lnDef>
  </a:objectDefaults>
  <a:extraClrSchemeLst>
    <a:extraClrScheme>
      <a:clrScheme name="01069079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clrMap bg1="lt1" tx1="dk1" bg2="lt2" tx2="dk2" accent1="accent1" accent2="accent2" accent3="accent3" accent4="accent4" accent5="accent5" accent6="accent6" hlink="hlink" folHlink="folHlink"/>
    </a:extraClrScheme>
    <a:extraClrScheme>
      <a:clrScheme name="01069079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B7B7FF"/>
        </a:hlink>
        <a:folHlink>
          <a:srgbClr val="BCD8E2"/>
        </a:folHlink>
      </a:clrScheme>
      <a:clrMap bg1="lt1" tx1="dk1" bg2="lt2" tx2="dk2" accent1="accent1" accent2="accent2" accent3="accent3" accent4="accent4" accent5="accent5" accent6="accent6" hlink="hlink" folHlink="folHlink"/>
    </a:extraClrScheme>
    <a:extraClrScheme>
      <a:clrScheme name="01069079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1069079 4">
        <a:dk1>
          <a:srgbClr val="545472"/>
        </a:dk1>
        <a:lt1>
          <a:srgbClr val="FFFFFF"/>
        </a:lt1>
        <a:dk2>
          <a:srgbClr val="892D5B"/>
        </a:dk2>
        <a:lt2>
          <a:srgbClr val="AC3872"/>
        </a:lt2>
        <a:accent1>
          <a:srgbClr val="9DC6D5"/>
        </a:accent1>
        <a:accent2>
          <a:srgbClr val="E2A6C4"/>
        </a:accent2>
        <a:accent3>
          <a:srgbClr val="FFFFFF"/>
        </a:accent3>
        <a:accent4>
          <a:srgbClr val="464660"/>
        </a:accent4>
        <a:accent5>
          <a:srgbClr val="CCDFE7"/>
        </a:accent5>
        <a:accent6>
          <a:srgbClr val="CD96B1"/>
        </a:accent6>
        <a:hlink>
          <a:srgbClr val="B7B7FF"/>
        </a:hlink>
        <a:folHlink>
          <a:srgbClr val="F2D6E4"/>
        </a:folHlink>
      </a:clrScheme>
      <a:clrMap bg1="lt1" tx1="dk1" bg2="lt2" tx2="dk2" accent1="accent1" accent2="accent2" accent3="accent3" accent4="accent4" accent5="accent5" accent6="accent6" hlink="hlink" folHlink="folHlink"/>
    </a:extraClrScheme>
    <a:extraClrScheme>
      <a:clrScheme name="01069079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D5BAFC"/>
        </a:hlink>
        <a:folHlink>
          <a:srgbClr val="D7D9EB"/>
        </a:folHlink>
      </a:clrScheme>
      <a:clrMap bg1="lt1" tx1="dk1" bg2="lt2" tx2="dk2" accent1="accent1" accent2="accent2" accent3="accent3" accent4="accent4" accent5="accent5" accent6="accent6" hlink="hlink" folHlink="folHlink"/>
    </a:extraClrScheme>
    <a:extraClrScheme>
      <a:clrScheme name="01069079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FBE9BB"/>
        </a:hlink>
        <a:folHlink>
          <a:srgbClr val="CFE2C4"/>
        </a:folHlink>
      </a:clrScheme>
      <a:clrMap bg1="lt1" tx1="dk1" bg2="lt2" tx2="dk2" accent1="accent1" accent2="accent2" accent3="accent3" accent4="accent4" accent5="accent5" accent6="accent6" hlink="hlink" folHlink="folHlink"/>
    </a:extraClrScheme>
    <a:extraClrScheme>
      <a:clrScheme name="01069079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D1EC9C"/>
        </a:hlink>
        <a:folHlink>
          <a:srgbClr val="EFE5C7"/>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Modèle par défaut">
  <a:themeElements>
    <a:clrScheme name="3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3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ésentation_SF2H">
  <a:themeElements>
    <a:clrScheme name="Présentation_SF2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ésentation_SF2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charset="0"/>
          </a:defRPr>
        </a:defPPr>
      </a:lstStyle>
    </a:lnDef>
  </a:objectDefaults>
  <a:extraClrSchemeLst>
    <a:extraClrScheme>
      <a:clrScheme name="Présentation_SF2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ésentation_SF2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ésentation_SF2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ésentation_SF2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ésentation_SF2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ésentation_SF2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ésentation_SF2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ésentation_SF2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ésentation_SF2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ésentation_SF2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ésentation_SF2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ésentation_SF2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Modèle par défaut">
  <a:themeElements>
    <a:clrScheme name="">
      <a:dk1>
        <a:srgbClr val="000000"/>
      </a:dk1>
      <a:lt1>
        <a:srgbClr val="FFFFFF"/>
      </a:lt1>
      <a:dk2>
        <a:srgbClr val="0000FF"/>
      </a:dk2>
      <a:lt2>
        <a:srgbClr val="C1CEFF"/>
      </a:lt2>
      <a:accent1>
        <a:srgbClr val="66FF33"/>
      </a:accent1>
      <a:accent2>
        <a:srgbClr val="FF00FF"/>
      </a:accent2>
      <a:accent3>
        <a:srgbClr val="FFFFFF"/>
      </a:accent3>
      <a:accent4>
        <a:srgbClr val="000000"/>
      </a:accent4>
      <a:accent5>
        <a:srgbClr val="B8FFAD"/>
      </a:accent5>
      <a:accent6>
        <a:srgbClr val="E700E7"/>
      </a:accent6>
      <a:hlink>
        <a:srgbClr val="008000"/>
      </a:hlink>
      <a:folHlink>
        <a:srgbClr val="F6BF69"/>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7000"/>
          </a:lnSpc>
          <a:spcBef>
            <a:spcPct val="30000"/>
          </a:spcBef>
          <a:spcAft>
            <a:spcPct val="0"/>
          </a:spcAft>
          <a:buClrTx/>
          <a:buSzTx/>
          <a:buFontTx/>
          <a:buNone/>
          <a:tabLst/>
          <a:defRPr kumimoji="0" lang="fr-FR" altLang="fr-FR"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7000"/>
          </a:lnSpc>
          <a:spcBef>
            <a:spcPct val="30000"/>
          </a:spcBef>
          <a:spcAft>
            <a:spcPct val="0"/>
          </a:spcAft>
          <a:buClrTx/>
          <a:buSzTx/>
          <a:buFontTx/>
          <a:buNone/>
          <a:tabLst/>
          <a:defRPr kumimoji="0" lang="fr-FR" altLang="fr-FR" sz="24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2_Modèle par défaut">
  <a:themeElements>
    <a:clrScheme name="3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3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Modèle par défaut">
  <a:themeElements>
    <a:clrScheme name="6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6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Modèle par défau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Modèle par défau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Modèle par défau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Modèle par défau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Modèle par défau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Modèle par défau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Modèle par défaut">
  <a:themeElements>
    <a:clrScheme name="">
      <a:dk1>
        <a:srgbClr val="000000"/>
      </a:dk1>
      <a:lt1>
        <a:srgbClr val="FFFFFF"/>
      </a:lt1>
      <a:dk2>
        <a:srgbClr val="0000CC"/>
      </a:dk2>
      <a:lt2>
        <a:srgbClr val="808080"/>
      </a:lt2>
      <a:accent1>
        <a:srgbClr val="00FF00"/>
      </a:accent1>
      <a:accent2>
        <a:srgbClr val="FF3399"/>
      </a:accent2>
      <a:accent3>
        <a:srgbClr val="FFFFFF"/>
      </a:accent3>
      <a:accent4>
        <a:srgbClr val="000000"/>
      </a:accent4>
      <a:accent5>
        <a:srgbClr val="AAFFAA"/>
      </a:accent5>
      <a:accent6>
        <a:srgbClr val="E72D8A"/>
      </a:accent6>
      <a:hlink>
        <a:srgbClr val="CCCCFF"/>
      </a:hlink>
      <a:folHlink>
        <a:srgbClr val="B2B2B2"/>
      </a:folHlink>
    </a:clrScheme>
    <a:fontScheme name="1_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dèle par défaut">
  <a:themeElements>
    <a:clrScheme name="2_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Proposal</Template>
  <TotalTime>6883</TotalTime>
  <Words>2978</Words>
  <Application>Microsoft Office PowerPoint</Application>
  <PresentationFormat>Affichage à l'écran (4:3)</PresentationFormat>
  <Paragraphs>565</Paragraphs>
  <Slides>61</Slides>
  <Notes>13</Notes>
  <HiddenSlides>3</HiddenSlides>
  <MMClips>0</MMClips>
  <ScaleCrop>false</ScaleCrop>
  <HeadingPairs>
    <vt:vector size="6" baseType="variant">
      <vt:variant>
        <vt:lpstr>Thème</vt:lpstr>
      </vt:variant>
      <vt:variant>
        <vt:i4>30</vt:i4>
      </vt:variant>
      <vt:variant>
        <vt:lpstr>Serveurs OLE incorporés</vt:lpstr>
      </vt:variant>
      <vt:variant>
        <vt:i4>1</vt:i4>
      </vt:variant>
      <vt:variant>
        <vt:lpstr>Titres des diapositives</vt:lpstr>
      </vt:variant>
      <vt:variant>
        <vt:i4>61</vt:i4>
      </vt:variant>
    </vt:vector>
  </HeadingPairs>
  <TitlesOfParts>
    <vt:vector size="92" baseType="lpstr">
      <vt:lpstr>Modèle par défaut</vt:lpstr>
      <vt:lpstr>6_Modèle par défaut</vt:lpstr>
      <vt:lpstr>Présentation_SF2H</vt:lpstr>
      <vt:lpstr>21_Modèle par défaut</vt:lpstr>
      <vt:lpstr>22_Modèle par défaut</vt:lpstr>
      <vt:lpstr>23_Modèle par défaut</vt:lpstr>
      <vt:lpstr>10_Modèle par défaut</vt:lpstr>
      <vt:lpstr>26_Modèle par défaut</vt:lpstr>
      <vt:lpstr>2_Modèle par défaut</vt:lpstr>
      <vt:lpstr>28_Modèle par défaut</vt:lpstr>
      <vt:lpstr>15_Modèle par défaut</vt:lpstr>
      <vt:lpstr>3_Modèle par défaut</vt:lpstr>
      <vt:lpstr>Masque ppt 2015 GH</vt:lpstr>
      <vt:lpstr>1_Modèle par défaut</vt:lpstr>
      <vt:lpstr>1_Lignes doubles</vt:lpstr>
      <vt:lpstr>4_DU_ATB_CtlBMR_Jan2010</vt:lpstr>
      <vt:lpstr>20_Modèle par défaut</vt:lpstr>
      <vt:lpstr>12_Modèle par défaut</vt:lpstr>
      <vt:lpstr>13_Modèle par défaut</vt:lpstr>
      <vt:lpstr>2_Lignes doubles</vt:lpstr>
      <vt:lpstr>27_Modèle par défaut</vt:lpstr>
      <vt:lpstr>3_Lignes doubles</vt:lpstr>
      <vt:lpstr>Standarddesign</vt:lpstr>
      <vt:lpstr>4_Modèle par défaut</vt:lpstr>
      <vt:lpstr>9_Modèle par défaut</vt:lpstr>
      <vt:lpstr>24_Modèle par défaut</vt:lpstr>
      <vt:lpstr>Thème Office</vt:lpstr>
      <vt:lpstr>01069079</vt:lpstr>
      <vt:lpstr>25_Modèle par défaut</vt:lpstr>
      <vt:lpstr>1_Thème Office</vt:lpstr>
      <vt:lpstr>Graphique</vt:lpstr>
      <vt:lpstr>Prévention de l’infection sur cathéter,  (comment faire de l'implémentation sans le savoir ?)</vt:lpstr>
      <vt:lpstr>Présentation PowerPoint</vt:lpstr>
      <vt:lpstr>Présentation PowerPoint</vt:lpstr>
      <vt:lpstr>Présentation PowerPoint</vt:lpstr>
      <vt:lpstr>Présentation PowerPoint</vt:lpstr>
      <vt:lpstr>Antiseptique ? Détersion ?</vt:lpstr>
      <vt:lpstr>Présentation PowerPoint</vt:lpstr>
      <vt:lpstr>Prévention des infections sur CVC</vt:lpstr>
      <vt:lpstr> Pansements à la CHG </vt:lpstr>
      <vt:lpstr>Mesures « techniques » de prévention</vt:lpstr>
      <vt:lpstr>Prévention des infections sur CVC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intervention successives </vt:lpstr>
      <vt:lpstr>Estimated savings</vt:lpstr>
      <vt:lpstr>Bundle to prevent CLABSI</vt:lpstr>
      <vt:lpstr>Impact of Implementation?</vt:lpstr>
      <vt:lpstr>Two Contradictory Studies (1)</vt:lpstr>
      <vt:lpstr>Two Contradictory Studies (2)</vt:lpstr>
      <vt:lpstr>Beyond Technical Measures </vt:lpstr>
      <vt:lpstr>Controlling MDR-GNB:  Back to VA Hospitals</vt:lpstr>
      <vt:lpstr>Présentation PowerPoint</vt:lpstr>
      <vt:lpstr>… Et les taux bas persistent</vt:lpstr>
      <vt:lpstr>Keystone project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Réa RAISIN, 2004-2015</vt:lpstr>
      <vt:lpstr>Présentation PowerPoint</vt:lpstr>
      <vt:lpstr>Impact de l’ICSHA</vt:lpstr>
      <vt:lpstr>Présentation PowerPoint</vt:lpstr>
      <vt:lpstr>Présentation PowerPoint</vt:lpstr>
      <vt:lpstr>Bilan 2010 de la surveillance des infections nosocomiales en réanimation</vt:lpstr>
      <vt:lpstr>Présentation PowerPoint</vt:lpstr>
      <vt:lpstr>Bactériémies nosocomiales, ENP 2012</vt:lpstr>
      <vt:lpstr>Présentation PowerPoint</vt:lpstr>
      <vt:lpstr>Présentation PowerPoint</vt:lpstr>
      <vt:lpstr>Présentation PowerPoint</vt:lpstr>
      <vt:lpstr>Bactériémies nosocomiales sur CVC/CVP </vt:lpstr>
      <vt:lpstr>Dimensions culturelles </vt:lpstr>
      <vt:lpstr>Dimensions culturelles </vt:lpstr>
      <vt:lpstr>Présentation PowerPoint</vt:lpstr>
      <vt:lpstr>Quelles résistances ?</vt:lpstr>
      <vt:lpstr>Présentation PowerPoint</vt:lpstr>
      <vt:lpstr>Culture de la prévention </vt:lpstr>
      <vt:lpstr> … Plus haut taux de perceptions négatives sur la sécurité vaccinale : la France </vt:lpstr>
      <vt:lpstr>Présentation PowerPoint</vt:lpstr>
      <vt:lpstr>Présentation PowerPoint</vt:lpstr>
      <vt:lpstr>Présentation PowerPoint</vt:lpstr>
    </vt:vector>
  </TitlesOfParts>
  <Company>bch.bcb.ap-hop-paris.fr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Ventes d ’antibiotiques en Europe (1997)</dc:title>
  <dc:creator>Hôpital Bichat-Cl.Bernard</dc:creator>
  <cp:lastModifiedBy>LUCET Jean christophe</cp:lastModifiedBy>
  <cp:revision>1212</cp:revision>
  <cp:lastPrinted>2008-04-07T07:17:28Z</cp:lastPrinted>
  <dcterms:created xsi:type="dcterms:W3CDTF">2002-05-28T16:10:22Z</dcterms:created>
  <dcterms:modified xsi:type="dcterms:W3CDTF">2019-11-29T10:00:55Z</dcterms:modified>
</cp:coreProperties>
</file>