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3482"/>
    <a:srgbClr val="EC6902"/>
    <a:srgbClr val="4EA82D"/>
    <a:srgbClr val="0080B1"/>
    <a:srgbClr val="FB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/>
    <p:restoredTop sz="94694"/>
  </p:normalViewPr>
  <p:slideViewPr>
    <p:cSldViewPr snapToGrid="0">
      <p:cViewPr varScale="1">
        <p:scale>
          <a:sx n="156" d="100"/>
          <a:sy n="156" d="100"/>
        </p:scale>
        <p:origin x="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1C9E0-F689-0445-980C-10834933FFAA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365C6-D18D-8E42-AC7A-A6E2C07D5D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87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365C6-D18D-8E42-AC7A-A6E2C07D5D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70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71870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 b="0" baseline="0">
                <a:solidFill>
                  <a:srgbClr val="423482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62570"/>
            <a:ext cx="6858000" cy="12418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JNI 2026, PARIS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 descr="Une image contenant texte, logo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F609D9D5-07CD-B460-C4BC-50455CF76B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8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95375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68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23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95375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JNI 2026, PARIS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6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05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55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6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4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39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74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70F90-695B-0F4F-8E59-2A5712DB0ED6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01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 dirty="0"/>
              <a:t>JNI 2026, PARIS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03A0AE-FBB6-24B1-6A40-D398F7CED821}"/>
              </a:ext>
            </a:extLst>
          </p:cNvPr>
          <p:cNvSpPr/>
          <p:nvPr userDrawn="1"/>
        </p:nvSpPr>
        <p:spPr>
          <a:xfrm>
            <a:off x="0" y="0"/>
            <a:ext cx="9144000" cy="894065"/>
          </a:xfrm>
          <a:prstGeom prst="rect">
            <a:avLst/>
          </a:prstGeom>
          <a:solidFill>
            <a:srgbClr val="EC690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13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8B32950-BA46-A332-C1F5-FDC3C4776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35" y="207459"/>
            <a:ext cx="7886700" cy="540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31F1CCE-7A81-D5E4-D1C1-D8EC88D6A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4835" y="1084729"/>
            <a:ext cx="7886700" cy="3547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6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kern="1200" spc="-1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8775" indent="-358775" algn="l" defTabSz="685800" rtl="0" eaLnBrk="1" latinLnBrk="0" hangingPunct="1">
        <a:lnSpc>
          <a:spcPct val="90000"/>
        </a:lnSpc>
        <a:spcBef>
          <a:spcPts val="750"/>
        </a:spcBef>
        <a:buClr>
          <a:srgbClr val="EC6902"/>
        </a:buClr>
        <a:buFont typeface="Wingdings" pitchFamily="2" charset="2"/>
        <a:buChar char="v"/>
        <a:tabLst/>
        <a:defRPr sz="24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2613" indent="-223838" algn="l" defTabSz="685800" rtl="0" eaLnBrk="1" latinLnBrk="0" hangingPunct="1">
        <a:lnSpc>
          <a:spcPct val="90000"/>
        </a:lnSpc>
        <a:spcBef>
          <a:spcPts val="375"/>
        </a:spcBef>
        <a:buClr>
          <a:srgbClr val="EC6902"/>
        </a:buClr>
        <a:buFont typeface="Arial" panose="020B0604020202020204" pitchFamily="34" charset="0"/>
        <a:buChar char="•"/>
        <a:tabLst/>
        <a:defRPr sz="22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423482"/>
        </a:buClr>
        <a:buFont typeface="Police système Courant"/>
        <a:buChar char="-"/>
        <a:defRPr sz="20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AD1263-56E7-3744-C102-3E32FEB07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091" y="1324315"/>
            <a:ext cx="8694964" cy="521663"/>
          </a:xfrm>
        </p:spPr>
        <p:txBody>
          <a:bodyPr anchor="t">
            <a:noAutofit/>
          </a:bodyPr>
          <a:lstStyle/>
          <a:p>
            <a:pPr algn="l"/>
            <a:r>
              <a:rPr lang="fr-FR" sz="2800" dirty="0"/>
              <a:t>Déclaration d’intérêt de 2014 à 2025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AF5354-13DE-AB02-4571-D160CAFE1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091" y="2015727"/>
            <a:ext cx="8694963" cy="3029801"/>
          </a:xfrm>
        </p:spPr>
        <p:txBody>
          <a:bodyPr>
            <a:normAutofit/>
          </a:bodyPr>
          <a:lstStyle/>
          <a:p>
            <a:pPr marL="268288" indent="-268288" algn="l">
              <a:buFont typeface="Arial" panose="020B0604020202020204" pitchFamily="34" charset="0"/>
              <a:buChar char="•"/>
            </a:pPr>
            <a:r>
              <a:rPr lang="fr-FR" sz="2200" dirty="0"/>
              <a:t>Intérêts financiers :</a:t>
            </a:r>
          </a:p>
          <a:p>
            <a:pPr marL="268288" indent="-268288" algn="l">
              <a:buFont typeface="Arial" panose="020B0604020202020204" pitchFamily="34" charset="0"/>
              <a:buChar char="•"/>
            </a:pPr>
            <a:endParaRPr lang="fr-FR" sz="2200" dirty="0"/>
          </a:p>
          <a:p>
            <a:pPr marL="268288" indent="-268288" algn="l">
              <a:buFont typeface="Arial" panose="020B0604020202020204" pitchFamily="34" charset="0"/>
              <a:buChar char="•"/>
            </a:pPr>
            <a:r>
              <a:rPr lang="fr-FR" sz="2200" dirty="0"/>
              <a:t>Liens durables ou permanents :</a:t>
            </a:r>
          </a:p>
          <a:p>
            <a:pPr marL="268288" indent="-268288" algn="l">
              <a:buFont typeface="Arial" panose="020B0604020202020204" pitchFamily="34" charset="0"/>
              <a:buChar char="•"/>
            </a:pPr>
            <a:endParaRPr lang="fr-FR" sz="2200" dirty="0"/>
          </a:p>
          <a:p>
            <a:pPr marL="268288" indent="-268288" algn="l">
              <a:buFont typeface="Arial" panose="020B0604020202020204" pitchFamily="34" charset="0"/>
              <a:buChar char="•"/>
            </a:pPr>
            <a:r>
              <a:rPr lang="fr-FR" sz="2200" dirty="0"/>
              <a:t>Interventions ponctuelles :</a:t>
            </a:r>
          </a:p>
          <a:p>
            <a:pPr marL="268288" indent="-268288" algn="l">
              <a:buFont typeface="Arial" panose="020B0604020202020204" pitchFamily="34" charset="0"/>
              <a:buChar char="•"/>
            </a:pPr>
            <a:endParaRPr lang="fr-FR" sz="2200" dirty="0"/>
          </a:p>
          <a:p>
            <a:pPr marL="268288" indent="-268288" algn="l">
              <a:buFont typeface="Arial" panose="020B0604020202020204" pitchFamily="34" charset="0"/>
              <a:buChar char="•"/>
            </a:pPr>
            <a:r>
              <a:rPr lang="fr-FR" sz="2200" dirty="0"/>
              <a:t>Intérêts indirects :</a:t>
            </a:r>
          </a:p>
        </p:txBody>
      </p:sp>
    </p:spTree>
    <p:extLst>
      <p:ext uri="{BB962C8B-B14F-4D97-AF65-F5344CB8AC3E}">
        <p14:creationId xmlns:p14="http://schemas.microsoft.com/office/powerpoint/2010/main" val="9826233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21</Words>
  <Application>Microsoft Macintosh PowerPoint</Application>
  <PresentationFormat>Affichage à l'écran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Police système Courant</vt:lpstr>
      <vt:lpstr>Wingdings</vt:lpstr>
      <vt:lpstr>Thème Office</vt:lpstr>
      <vt:lpstr>Déclaration d’intérêt de 2014 à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Drogou</dc:creator>
  <cp:lastModifiedBy>Nathalie Drogou</cp:lastModifiedBy>
  <cp:revision>13</cp:revision>
  <dcterms:created xsi:type="dcterms:W3CDTF">2024-03-14T13:00:39Z</dcterms:created>
  <dcterms:modified xsi:type="dcterms:W3CDTF">2025-09-19T14:09:58Z</dcterms:modified>
</cp:coreProperties>
</file>