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B8B8"/>
    <a:srgbClr val="423482"/>
    <a:srgbClr val="EF781F"/>
    <a:srgbClr val="4EA82D"/>
    <a:srgbClr val="0080B1"/>
    <a:srgbClr val="FBB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97"/>
    <p:restoredTop sz="94726"/>
  </p:normalViewPr>
  <p:slideViewPr>
    <p:cSldViewPr snapToGrid="0">
      <p:cViewPr varScale="1">
        <p:scale>
          <a:sx n="154" d="100"/>
          <a:sy n="154" d="100"/>
        </p:scale>
        <p:origin x="11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1C9E0-F689-0445-980C-10834933FFAA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365C6-D18D-8E42-AC7A-A6E2C07D5D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872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365C6-D18D-8E42-AC7A-A6E2C07D5DB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709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449092"/>
            <a:ext cx="6858000" cy="1852962"/>
          </a:xfrm>
          <a:prstGeom prst="rect">
            <a:avLst/>
          </a:prstGeom>
        </p:spPr>
        <p:txBody>
          <a:bodyPr anchor="b"/>
          <a:lstStyle>
            <a:lvl1pPr algn="ctr">
              <a:defRPr sz="4500" b="0" baseline="0">
                <a:solidFill>
                  <a:srgbClr val="423482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02054"/>
            <a:ext cx="6858000" cy="124182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23482"/>
                </a:solidFill>
              </a:defRPr>
            </a:lvl1pPr>
          </a:lstStyle>
          <a:p>
            <a:fld id="{EE07A87C-B708-D047-BFAB-361BBD1EACD5}" type="slidenum">
              <a:rPr lang="fr-FR" smtClean="0"/>
              <a:pPr/>
              <a:t>‹N°›</a:t>
            </a:fld>
            <a:endParaRPr lang="fr-FR" dirty="0">
              <a:solidFill>
                <a:srgbClr val="423482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199B5AB-6B1F-826F-A2EE-E3D0C68B68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58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68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23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>
            <a:extLst>
              <a:ext uri="{FF2B5EF4-FFF2-40B4-BE49-F238E27FC236}">
                <a16:creationId xmlns:a16="http://schemas.microsoft.com/office/drawing/2014/main" id="{D9F85432-A08F-44D8-FA3D-83E83F8CD36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00407"/>
            <a:ext cx="9144002" cy="4243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835" y="282903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DAD57A1-A43F-4049-7CB7-228D5DACD15F}"/>
              </a:ext>
            </a:extLst>
          </p:cNvPr>
          <p:cNvSpPr txBox="1"/>
          <p:nvPr userDrawn="1"/>
        </p:nvSpPr>
        <p:spPr>
          <a:xfrm>
            <a:off x="227159" y="4779757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B8B8B8"/>
                </a:solidFill>
              </a:rPr>
              <a:t>JNI 2026, PARIS</a:t>
            </a:r>
          </a:p>
        </p:txBody>
      </p:sp>
    </p:spTree>
    <p:extLst>
      <p:ext uri="{BB962C8B-B14F-4D97-AF65-F5344CB8AC3E}">
        <p14:creationId xmlns:p14="http://schemas.microsoft.com/office/powerpoint/2010/main" val="66866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23482"/>
                </a:solidFill>
              </a:defRPr>
            </a:lvl1pPr>
          </a:lstStyle>
          <a:p>
            <a:r>
              <a:rPr lang="fr-FR" dirty="0"/>
              <a:t>JNI 2026, PARIS</a:t>
            </a:r>
          </a:p>
        </p:txBody>
      </p:sp>
    </p:spTree>
    <p:extLst>
      <p:ext uri="{BB962C8B-B14F-4D97-AF65-F5344CB8AC3E}">
        <p14:creationId xmlns:p14="http://schemas.microsoft.com/office/powerpoint/2010/main" val="418905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550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16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4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396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742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01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835" y="1101524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331E8E-A66E-945A-D6FA-4BF2151CA8BD}"/>
              </a:ext>
            </a:extLst>
          </p:cNvPr>
          <p:cNvSpPr/>
          <p:nvPr userDrawn="1"/>
        </p:nvSpPr>
        <p:spPr>
          <a:xfrm>
            <a:off x="0" y="0"/>
            <a:ext cx="9144000" cy="894065"/>
          </a:xfrm>
          <a:prstGeom prst="rect">
            <a:avLst/>
          </a:prstGeom>
          <a:solidFill>
            <a:srgbClr val="EF78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13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F360C2B7-747B-E4B0-DF11-1FFBC1D28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835" y="207459"/>
            <a:ext cx="7886700" cy="540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CE6190A-22E7-41AB-0F9A-02D2CD786D01}"/>
              </a:ext>
            </a:extLst>
          </p:cNvPr>
          <p:cNvSpPr txBox="1"/>
          <p:nvPr userDrawn="1"/>
        </p:nvSpPr>
        <p:spPr>
          <a:xfrm>
            <a:off x="227159" y="4779757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B8B8B8"/>
                </a:solidFill>
              </a:rPr>
              <a:t>JNI 2026, PARIS</a:t>
            </a:r>
          </a:p>
        </p:txBody>
      </p:sp>
    </p:spTree>
    <p:extLst>
      <p:ext uri="{BB962C8B-B14F-4D97-AF65-F5344CB8AC3E}">
        <p14:creationId xmlns:p14="http://schemas.microsoft.com/office/powerpoint/2010/main" val="233936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kern="1200" spc="-100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58775" indent="-358775" algn="l" defTabSz="685800" rtl="0" eaLnBrk="1" latinLnBrk="0" hangingPunct="1">
        <a:lnSpc>
          <a:spcPct val="90000"/>
        </a:lnSpc>
        <a:spcBef>
          <a:spcPts val="750"/>
        </a:spcBef>
        <a:buClr>
          <a:srgbClr val="EF781F"/>
        </a:buClr>
        <a:buFont typeface="Wingdings" pitchFamily="2" charset="2"/>
        <a:buChar char="v"/>
        <a:tabLst/>
        <a:defRPr sz="2400" b="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82613" indent="-223838" algn="l" defTabSz="685800" rtl="0" eaLnBrk="1" latinLnBrk="0" hangingPunct="1">
        <a:lnSpc>
          <a:spcPct val="90000"/>
        </a:lnSpc>
        <a:spcBef>
          <a:spcPts val="375"/>
        </a:spcBef>
        <a:buClr>
          <a:srgbClr val="423482"/>
        </a:buClr>
        <a:buFont typeface="Arial" panose="020B0604020202020204" pitchFamily="34" charset="0"/>
        <a:buChar char="•"/>
        <a:tabLst/>
        <a:defRPr sz="220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423482"/>
        </a:buClr>
        <a:buFont typeface="Police système Courant"/>
        <a:buChar char="-"/>
        <a:defRPr sz="200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spc="-1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spc="-1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AD1263-56E7-3744-C102-3E32FEB07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340945"/>
            <a:ext cx="8229600" cy="1600000"/>
          </a:xfrm>
        </p:spPr>
        <p:txBody>
          <a:bodyPr anchor="ctr"/>
          <a:lstStyle>
            <a:lvl1pPr algn="ctr">
              <a:defRPr sz="3600" b="1" baseline="0">
                <a:solidFill>
                  <a:srgbClr val="423482"/>
                </a:solidFill>
                <a:latin typeface="Arial"/>
              </a:defRPr>
            </a:lvl1pPr>
          </a:lstStyle>
          <a:p>
            <a:endParaRPr lang="fr-FR" dirty="0"/>
          </a:p>
        </p:txBody>
      </p:sp>
      <p:sp>
        <p:nvSpPr>
          <p:cNvPr id="11" name="LigneViolet"/>
          <p:cNvSpPr/>
          <p:nvPr/>
        </p:nvSpPr>
        <p:spPr>
          <a:xfrm>
            <a:off x="2743200" y="3020945"/>
            <a:ext cx="3657600" cy="38100"/>
          </a:xfrm>
          <a:prstGeom prst="rect">
            <a:avLst/>
          </a:prstGeom>
          <a:solidFill>
            <a:srgbClr val="EF781F"/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AF5354-13DE-AB02-4571-D160CAFE1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3090945"/>
            <a:ext cx="8229600" cy="900000"/>
          </a:xfrm>
        </p:spPr>
        <p:txBody>
          <a:bodyPr anchor="t"/>
          <a:lstStyle>
            <a:lvl1pPr algn="ctr">
              <a:buNone/>
              <a:defRPr sz="2400" b="1" baseline="0">
                <a:solidFill>
                  <a:srgbClr val="423482"/>
                </a:solidFill>
                <a:latin typeface="Arial"/>
              </a:defRPr>
            </a:lvl1pPr>
            <a:lvl2pPr algn="ctr">
              <a:buNone/>
              <a:defRPr sz="2000" b="0" baseline="0">
                <a:solidFill>
                  <a:srgbClr val="666666"/>
                </a:solidFill>
                <a:latin typeface="Arial"/>
              </a:defRPr>
            </a:lvl2pPr>
          </a:lstStyle>
          <a:p>
            <a:endParaRPr lang="fr-FR" dirty="0"/>
          </a:p>
        </p:txBody>
      </p:sp>
      <p:sp>
        <p:nvSpPr>
          <p:cNvPr id="12" name="CercleOrateur"/>
          <p:cNvSpPr/>
          <p:nvPr/>
        </p:nvSpPr>
        <p:spPr>
          <a:xfrm>
            <a:off x="3200400" y="4040945"/>
            <a:ext cx="2743200" cy="342900"/>
          </a:xfrm>
          <a:prstGeom prst="rect">
            <a:avLst/>
          </a:prstGeom>
          <a:noFill/>
          <a:ln>
            <a:noFill/>
          </a:ln>
        </p:spPr>
        <p:txBody>
          <a:bodyPr rtlCol="0" anchor="ctr"/>
          <a:lstStyle/>
          <a:p>
            <a:pPr algn="ctr"/>
            <a:r>
              <a:rPr lang="fr-FR" sz="1400" dirty="0">
                <a:solidFill>
                  <a:srgbClr val="EF781F"/>
                </a:solidFill>
                <a:latin typeface="Arial"/>
              </a:rPr>
              <a:t>ORATEUR(S)</a:t>
            </a:r>
          </a:p>
        </p:txBody>
      </p:sp>
    </p:spTree>
    <p:extLst>
      <p:ext uri="{BB962C8B-B14F-4D97-AF65-F5344CB8AC3E}">
        <p14:creationId xmlns:p14="http://schemas.microsoft.com/office/powerpoint/2010/main" val="982623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34946-8FE2-59B8-675D-0720EEB65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835" y="126000"/>
            <a:ext cx="8667972" cy="676000"/>
          </a:xfrm>
        </p:spPr>
        <p:txBody>
          <a:bodyPr anchor="ctr"/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5DCE9C-2ED4-66D8-F614-6EC2E3C5A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834" y="900000"/>
            <a:ext cx="8667971" cy="3824028"/>
          </a:xfrm>
        </p:spPr>
        <p:txBody>
          <a:bodyPr/>
          <a:lstStyle/>
          <a:p>
            <a:endParaRPr lang="fr-FR" b="0" dirty="0"/>
          </a:p>
        </p:txBody>
      </p:sp>
      <p:grpSp>
        <p:nvGrpSpPr>
          <p:cNvPr id="5" name="Groupe conseil"/>
          <p:cNvGrpSpPr/>
          <p:nvPr/>
        </p:nvGrpSpPr>
        <p:grpSpPr>
          <a:xfrm>
            <a:off x="5400000" y="1232014"/>
            <a:ext cx="3429000" cy="2558589"/>
            <a:chOff x="5400000" y="700000"/>
            <a:chExt cx="3429000" cy="3700000"/>
          </a:xfrm>
        </p:grpSpPr>
        <p:sp>
          <p:nvSpPr>
            <p:cNvPr id="6" name="BulleConseil"/>
            <p:cNvSpPr/>
            <p:nvPr/>
          </p:nvSpPr>
          <p:spPr>
            <a:xfrm>
              <a:off x="5400000" y="700000"/>
              <a:ext cx="3429000" cy="3700000"/>
            </a:xfrm>
            <a:prstGeom prst="wedgeRoundRectCallout">
              <a:avLst>
                <a:gd name="adj1" fmla="val -87576"/>
                <a:gd name="adj2" fmla="val -41329"/>
                <a:gd name="adj3" fmla="val 16667"/>
              </a:avLst>
            </a:prstGeom>
            <a:solidFill>
              <a:srgbClr val="FBBB00"/>
            </a:solidFill>
            <a:ln>
              <a:noFill/>
            </a:ln>
          </p:spPr>
          <p:txBody>
            <a:bodyPr lIns="182880" tIns="182880" rIns="182880" bIns="91440" rtlCol="0" anchor="t"/>
            <a:lstStyle/>
            <a:p>
              <a:pPr algn="l">
                <a:buNone/>
              </a:pPr>
              <a:r>
                <a:rPr lang="fr-FR" sz="1600" b="1" dirty="0">
                  <a:solidFill>
                    <a:srgbClr val="423482"/>
                  </a:solidFill>
                  <a:latin typeface="Arial"/>
                </a:rPr>
                <a:t>Conseils aux orateurs</a:t>
              </a:r>
            </a:p>
            <a:p>
              <a:pPr algn="l">
                <a:buNone/>
              </a:pPr>
              <a:endParaRPr lang="fr-FR" sz="800" dirty="0"/>
            </a:p>
            <a:p>
              <a:pPr marL="114300" indent="-114300" algn="l">
                <a:buClr>
                  <a:srgbClr val="423482"/>
                </a:buClr>
                <a:buFont typeface="Arial"/>
                <a:buChar char="✔"/>
              </a:pPr>
              <a:r>
                <a:rPr lang="fr-FR" sz="1500" b="1" dirty="0">
                  <a:solidFill>
                    <a:srgbClr val="423482"/>
                  </a:solidFill>
                  <a:latin typeface="Arial"/>
                </a:rPr>
                <a:t>Corps de texte ≥ 22 pts</a:t>
              </a:r>
            </a:p>
            <a:p>
              <a:pPr marL="114300" indent="-114300" algn="l">
                <a:buClr>
                  <a:srgbClr val="423482"/>
                </a:buClr>
                <a:buFont typeface="Arial"/>
                <a:buChar char="✔"/>
              </a:pPr>
              <a:r>
                <a:rPr lang="fr-FR" sz="1500" b="0" dirty="0">
                  <a:solidFill>
                    <a:srgbClr val="423482"/>
                  </a:solidFill>
                  <a:latin typeface="Arial"/>
                </a:rPr>
                <a:t>Max. 6 lignes par diapositive</a:t>
              </a:r>
            </a:p>
            <a:p>
              <a:pPr marL="114300" indent="-114300" algn="l">
                <a:buClr>
                  <a:srgbClr val="423482"/>
                </a:buClr>
                <a:buFont typeface="Arial"/>
                <a:buChar char="✔"/>
              </a:pPr>
              <a:r>
                <a:rPr lang="fr-FR" sz="1500" b="0" dirty="0">
                  <a:solidFill>
                    <a:srgbClr val="423482"/>
                  </a:solidFill>
                  <a:latin typeface="Arial"/>
                </a:rPr>
                <a:t>7 mots maximum / ligne</a:t>
              </a:r>
            </a:p>
            <a:p>
              <a:pPr algn="l">
                <a:buNone/>
              </a:pPr>
              <a:endParaRPr lang="fr-FR" sz="800" dirty="0"/>
            </a:p>
            <a:p>
              <a:pPr marL="114300" indent="-114300" algn="l">
                <a:buClr>
                  <a:srgbClr val="EF781F"/>
                </a:buClr>
                <a:buFont typeface="Arial"/>
                <a:buChar char="⚠"/>
              </a:pPr>
              <a:r>
                <a:rPr lang="fr-FR" sz="1300" b="0" i="1" dirty="0">
                  <a:solidFill>
                    <a:srgbClr val="6B5500"/>
                  </a:solidFill>
                  <a:latin typeface="Arial"/>
                </a:rPr>
                <a:t>Supprimer ce cadre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29494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28</Words>
  <Application>Microsoft Macintosh PowerPoint</Application>
  <PresentationFormat>Affichage à l'écran (16:9)</PresentationFormat>
  <Paragraphs>9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Arial</vt:lpstr>
      <vt:lpstr>Police système Courant</vt:lpstr>
      <vt:lpstr>Wingdings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 Drogou</dc:creator>
  <cp:lastModifiedBy>Nathalie Drogou</cp:lastModifiedBy>
  <cp:revision>17</cp:revision>
  <dcterms:created xsi:type="dcterms:W3CDTF">2024-03-14T13:00:39Z</dcterms:created>
  <dcterms:modified xsi:type="dcterms:W3CDTF">2026-05-04T07:57:20Z</dcterms:modified>
</cp:coreProperties>
</file>