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B8B8"/>
    <a:srgbClr val="423482"/>
    <a:srgbClr val="EF781F"/>
    <a:srgbClr val="4EA82D"/>
    <a:srgbClr val="0080B1"/>
    <a:srgbClr val="FBB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97"/>
    <p:restoredTop sz="94694"/>
  </p:normalViewPr>
  <p:slideViewPr>
    <p:cSldViewPr snapToGrid="0">
      <p:cViewPr varScale="1">
        <p:scale>
          <a:sx n="156" d="100"/>
          <a:sy n="156" d="100"/>
        </p:scale>
        <p:origin x="109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A1C9E0-F689-0445-980C-10834933FFAA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365C6-D18D-8E42-AC7A-A6E2C07D5D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1872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1365C6-D18D-8E42-AC7A-A6E2C07D5DB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6709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371870"/>
            <a:ext cx="6858000" cy="1790700"/>
          </a:xfrm>
          <a:prstGeom prst="rect">
            <a:avLst/>
          </a:prstGeom>
        </p:spPr>
        <p:txBody>
          <a:bodyPr anchor="b"/>
          <a:lstStyle>
            <a:lvl1pPr algn="ctr">
              <a:defRPr sz="4500" b="0" baseline="0">
                <a:solidFill>
                  <a:srgbClr val="423482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162570"/>
            <a:ext cx="6858000" cy="124182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23482"/>
                </a:solidFill>
              </a:defRPr>
            </a:lvl1pPr>
          </a:lstStyle>
          <a:p>
            <a:fld id="{EE07A87C-B708-D047-BFAB-361BBD1EACD5}" type="slidenum">
              <a:rPr lang="fr-FR" smtClean="0"/>
              <a:pPr/>
              <a:t>‹N°›</a:t>
            </a:fld>
            <a:endParaRPr lang="fr-FR" dirty="0">
              <a:solidFill>
                <a:srgbClr val="423482"/>
              </a:solidFill>
            </a:endParaRPr>
          </a:p>
        </p:txBody>
      </p:sp>
      <p:pic>
        <p:nvPicPr>
          <p:cNvPr id="13" name="Image 12" descr="Une image contenant texte, logo, capture d’écran, Police&#10;&#10;Le contenu généré par l’IA peut être incorrect.">
            <a:extLst>
              <a:ext uri="{FF2B5EF4-FFF2-40B4-BE49-F238E27FC236}">
                <a16:creationId xmlns:a16="http://schemas.microsoft.com/office/drawing/2014/main" id="{1CA232B7-7E6A-5637-FFA6-6C34A2A0F5B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69307" cy="1287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586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679"/>
            <a:ext cx="7886700" cy="617504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4835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15670F90-695B-0F4F-8E59-2A5712DB0ED6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4688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4835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15670F90-695B-0F4F-8E59-2A5712DB0ED6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0239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>
            <a:extLst>
              <a:ext uri="{FF2B5EF4-FFF2-40B4-BE49-F238E27FC236}">
                <a16:creationId xmlns:a16="http://schemas.microsoft.com/office/drawing/2014/main" id="{D9F85432-A08F-44D8-FA3D-83E83F8CD36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900407"/>
            <a:ext cx="9144002" cy="4243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835" y="282903"/>
            <a:ext cx="7886700" cy="617504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DAD57A1-A43F-4049-7CB7-228D5DACD15F}"/>
              </a:ext>
            </a:extLst>
          </p:cNvPr>
          <p:cNvSpPr txBox="1"/>
          <p:nvPr userDrawn="1"/>
        </p:nvSpPr>
        <p:spPr>
          <a:xfrm>
            <a:off x="227159" y="4779757"/>
            <a:ext cx="4572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rgbClr val="B8B8B8"/>
                </a:solidFill>
              </a:rPr>
              <a:t>JNI 2026, PARIS</a:t>
            </a:r>
          </a:p>
        </p:txBody>
      </p:sp>
    </p:spTree>
    <p:extLst>
      <p:ext uri="{BB962C8B-B14F-4D97-AF65-F5344CB8AC3E}">
        <p14:creationId xmlns:p14="http://schemas.microsoft.com/office/powerpoint/2010/main" val="668664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4835" y="4767263"/>
            <a:ext cx="20574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23482"/>
                </a:solidFill>
              </a:defRPr>
            </a:lvl1pPr>
          </a:lstStyle>
          <a:p>
            <a:r>
              <a:rPr lang="fr-FR" dirty="0"/>
              <a:t>JNI 2026, PARIS</a:t>
            </a:r>
          </a:p>
        </p:txBody>
      </p:sp>
    </p:spTree>
    <p:extLst>
      <p:ext uri="{BB962C8B-B14F-4D97-AF65-F5344CB8AC3E}">
        <p14:creationId xmlns:p14="http://schemas.microsoft.com/office/powerpoint/2010/main" val="4189056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679"/>
            <a:ext cx="7886700" cy="617504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4835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15670F90-695B-0F4F-8E59-2A5712DB0ED6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5550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84835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15670F90-695B-0F4F-8E59-2A5712DB0ED6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6162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679"/>
            <a:ext cx="7886700" cy="617504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84835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15670F90-695B-0F4F-8E59-2A5712DB0ED6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643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84835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15670F90-695B-0F4F-8E59-2A5712DB0ED6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5396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4835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15670F90-695B-0F4F-8E59-2A5712DB0ED6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4742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4835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15670F90-695B-0F4F-8E59-2A5712DB0ED6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EE07A87C-B708-D047-BFAB-361BBD1EA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4018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835" y="1101524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F331E8E-A66E-945A-D6FA-4BF2151CA8BD}"/>
              </a:ext>
            </a:extLst>
          </p:cNvPr>
          <p:cNvSpPr/>
          <p:nvPr userDrawn="1"/>
        </p:nvSpPr>
        <p:spPr>
          <a:xfrm>
            <a:off x="0" y="0"/>
            <a:ext cx="9144000" cy="894065"/>
          </a:xfrm>
          <a:prstGeom prst="rect">
            <a:avLst/>
          </a:prstGeom>
          <a:solidFill>
            <a:srgbClr val="EF781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13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F360C2B7-747B-E4B0-DF11-1FFBC1D28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835" y="207459"/>
            <a:ext cx="7886700" cy="5400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8CE6190A-22E7-41AB-0F9A-02D2CD786D01}"/>
              </a:ext>
            </a:extLst>
          </p:cNvPr>
          <p:cNvSpPr txBox="1"/>
          <p:nvPr userDrawn="1"/>
        </p:nvSpPr>
        <p:spPr>
          <a:xfrm>
            <a:off x="227159" y="4779757"/>
            <a:ext cx="4572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rgbClr val="B8B8B8"/>
                </a:solidFill>
              </a:rPr>
              <a:t>JNI 2026, PARIS</a:t>
            </a:r>
          </a:p>
        </p:txBody>
      </p:sp>
    </p:spTree>
    <p:extLst>
      <p:ext uri="{BB962C8B-B14F-4D97-AF65-F5344CB8AC3E}">
        <p14:creationId xmlns:p14="http://schemas.microsoft.com/office/powerpoint/2010/main" val="2339361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kern="1200" spc="-100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58775" indent="-358775" algn="l" defTabSz="685800" rtl="0" eaLnBrk="1" latinLnBrk="0" hangingPunct="1">
        <a:lnSpc>
          <a:spcPct val="90000"/>
        </a:lnSpc>
        <a:spcBef>
          <a:spcPts val="750"/>
        </a:spcBef>
        <a:buClr>
          <a:srgbClr val="EF781F"/>
        </a:buClr>
        <a:buFont typeface="Wingdings" pitchFamily="2" charset="2"/>
        <a:buChar char="v"/>
        <a:tabLst/>
        <a:defRPr sz="2400" b="0" kern="1200" spc="-100" baseline="0">
          <a:solidFill>
            <a:srgbClr val="4234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82613" indent="-223838" algn="l" defTabSz="685800" rtl="0" eaLnBrk="1" latinLnBrk="0" hangingPunct="1">
        <a:lnSpc>
          <a:spcPct val="90000"/>
        </a:lnSpc>
        <a:spcBef>
          <a:spcPts val="375"/>
        </a:spcBef>
        <a:buClr>
          <a:srgbClr val="423482"/>
        </a:buClr>
        <a:buFont typeface="Arial" panose="020B0604020202020204" pitchFamily="34" charset="0"/>
        <a:buChar char="•"/>
        <a:tabLst/>
        <a:defRPr sz="2200" kern="1200" spc="-100" baseline="0">
          <a:solidFill>
            <a:srgbClr val="4234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423482"/>
        </a:buClr>
        <a:buFont typeface="Police système Courant"/>
        <a:buChar char="-"/>
        <a:defRPr sz="2000" kern="1200" spc="-100" baseline="0">
          <a:solidFill>
            <a:srgbClr val="4234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 spc="-1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 spc="-1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AD1263-56E7-3744-C102-3E32FEB077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568394"/>
            <a:ext cx="6858000" cy="17907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EAF5354-13DE-AB02-4571-D160CAFE14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428150"/>
            <a:ext cx="6858000" cy="1241822"/>
          </a:xfrm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82623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A34946-8FE2-59B8-675D-0720EEB65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835" y="184668"/>
            <a:ext cx="7886700" cy="617504"/>
          </a:xfrm>
        </p:spPr>
        <p:txBody>
          <a:bodyPr/>
          <a:lstStyle/>
          <a:p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5DCE9C-2ED4-66D8-F614-6EC2E3C5AF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b="0" dirty="0"/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DA4135C0-3124-B209-377D-5B230AB0E9A2}"/>
              </a:ext>
            </a:extLst>
          </p:cNvPr>
          <p:cNvGrpSpPr/>
          <p:nvPr/>
        </p:nvGrpSpPr>
        <p:grpSpPr>
          <a:xfrm>
            <a:off x="6120427" y="282903"/>
            <a:ext cx="2803135" cy="1634767"/>
            <a:chOff x="6218398" y="1983921"/>
            <a:chExt cx="2803135" cy="1634767"/>
          </a:xfrm>
        </p:grpSpPr>
        <p:sp>
          <p:nvSpPr>
            <p:cNvPr id="6" name="Bulle rectangulaire à coins arrondis 5">
              <a:extLst>
                <a:ext uri="{FF2B5EF4-FFF2-40B4-BE49-F238E27FC236}">
                  <a16:creationId xmlns:a16="http://schemas.microsoft.com/office/drawing/2014/main" id="{5DFC5372-57B1-9C36-5298-ECC479540DE5}"/>
                </a:ext>
              </a:extLst>
            </p:cNvPr>
            <p:cNvSpPr/>
            <p:nvPr/>
          </p:nvSpPr>
          <p:spPr>
            <a:xfrm>
              <a:off x="6218398" y="1983921"/>
              <a:ext cx="2803135" cy="1634767"/>
            </a:xfrm>
            <a:prstGeom prst="wedgeRoundRectCallout">
              <a:avLst>
                <a:gd name="adj1" fmla="val -40156"/>
                <a:gd name="adj2" fmla="val 68866"/>
                <a:gd name="adj3" fmla="val 16667"/>
              </a:avLst>
            </a:prstGeom>
            <a:solidFill>
              <a:srgbClr val="FBBB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8EF9FB79-8181-C24D-1691-C561D89289B5}"/>
                </a:ext>
              </a:extLst>
            </p:cNvPr>
            <p:cNvSpPr txBox="1"/>
            <p:nvPr/>
          </p:nvSpPr>
          <p:spPr>
            <a:xfrm>
              <a:off x="6218398" y="2024742"/>
              <a:ext cx="2803135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38113" indent="-138113">
                <a:buClr>
                  <a:srgbClr val="0080B1"/>
                </a:buClr>
                <a:buFont typeface="Arial" panose="020B0604020202020204" pitchFamily="34" charset="0"/>
                <a:buChar char="•"/>
              </a:pPr>
              <a:r>
                <a:rPr lang="fr-FR" sz="1600" b="1" dirty="0"/>
                <a:t>Utiliser un corps ≥ 22</a:t>
              </a:r>
            </a:p>
            <a:p>
              <a:pPr marL="138113" indent="-138113">
                <a:buClr>
                  <a:srgbClr val="0080B1"/>
                </a:buClr>
                <a:buFont typeface="Arial" panose="020B0604020202020204" pitchFamily="34" charset="0"/>
                <a:buChar char="•"/>
              </a:pPr>
              <a:r>
                <a:rPr lang="fr-FR" sz="1600" dirty="0"/>
                <a:t>Attention à ne pas surcharger vos diapositives : maximum de 6 lignes de texte par diapo et de 7 mots par ligne de texte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829494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</TotalTime>
  <Words>30</Words>
  <Application>Microsoft Macintosh PowerPoint</Application>
  <PresentationFormat>Affichage à l'écran (16:9)</PresentationFormat>
  <Paragraphs>3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Aptos</vt:lpstr>
      <vt:lpstr>Arial</vt:lpstr>
      <vt:lpstr>Police système Courant</vt:lpstr>
      <vt:lpstr>Wingdings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Nathalie Drogou</dc:creator>
  <cp:lastModifiedBy>Nathalie Drogou</cp:lastModifiedBy>
  <cp:revision>15</cp:revision>
  <dcterms:created xsi:type="dcterms:W3CDTF">2024-03-14T13:00:39Z</dcterms:created>
  <dcterms:modified xsi:type="dcterms:W3CDTF">2026-03-19T12:18:01Z</dcterms:modified>
</cp:coreProperties>
</file>