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3482"/>
    <a:srgbClr val="4EA82D"/>
    <a:srgbClr val="0080B1"/>
    <a:srgbClr val="FBB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68"/>
    <p:restoredTop sz="94694"/>
  </p:normalViewPr>
  <p:slideViewPr>
    <p:cSldViewPr snapToGrid="0">
      <p:cViewPr varScale="1">
        <p:scale>
          <a:sx n="156" d="100"/>
          <a:sy n="156" d="100"/>
        </p:scale>
        <p:origin x="92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A1C9E0-F689-0445-980C-10834933FFAA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365C6-D18D-8E42-AC7A-A6E2C07D5D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1872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365C6-D18D-8E42-AC7A-A6E2C07D5DB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709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371870"/>
            <a:ext cx="6858000" cy="1790700"/>
          </a:xfrm>
          <a:prstGeom prst="rect">
            <a:avLst/>
          </a:prstGeom>
        </p:spPr>
        <p:txBody>
          <a:bodyPr anchor="b"/>
          <a:lstStyle>
            <a:lvl1pPr algn="ctr">
              <a:defRPr sz="4500" b="0" baseline="0">
                <a:solidFill>
                  <a:srgbClr val="423482"/>
                </a:solidFill>
              </a:defRPr>
            </a:lvl1pPr>
          </a:lstStyle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162570"/>
            <a:ext cx="6858000" cy="12418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dirty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23482"/>
                </a:solidFill>
              </a:defRPr>
            </a:lvl1pPr>
          </a:lstStyle>
          <a:p>
            <a:r>
              <a:rPr lang="fr-FR" dirty="0"/>
              <a:t>JNI 2025, Tours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  <p:pic>
        <p:nvPicPr>
          <p:cNvPr id="10" name="Image 9" descr="Une image contenant texte, logo, Police, capture d’écran&#10;&#10;Description générée automatiquement">
            <a:extLst>
              <a:ext uri="{FF2B5EF4-FFF2-40B4-BE49-F238E27FC236}">
                <a16:creationId xmlns:a16="http://schemas.microsoft.com/office/drawing/2014/main" id="{14FD7FBE-4E32-C5EA-CAFC-427B92B447E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575" y="-91160"/>
            <a:ext cx="9155150" cy="1281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586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679"/>
            <a:ext cx="7886700" cy="61750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688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  <a:prstGeom prst="rect">
            <a:avLst/>
          </a:prstGeo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0239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835" y="282903"/>
            <a:ext cx="7886700" cy="61750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JNI 2025, Tours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86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23482"/>
                </a:solidFill>
              </a:defRPr>
            </a:lvl1pPr>
          </a:lstStyle>
          <a:p>
            <a:r>
              <a:rPr lang="fr-FR" dirty="0"/>
              <a:t>JNI 2025, Tours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9056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679"/>
            <a:ext cx="7886700" cy="61750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5550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616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3679"/>
            <a:ext cx="7886700" cy="617504"/>
          </a:xfrm>
          <a:prstGeom prst="rect">
            <a:avLst/>
          </a:prstGeo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64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396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4742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670F90-695B-0F4F-8E59-2A5712DB0ED6}" type="datetimeFigureOut">
              <a:rPr lang="fr-FR" smtClean="0"/>
              <a:t>21/03/2025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4018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4835" y="1101524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4835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fr-FR" dirty="0"/>
              <a:t>JNI 2025, Tours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E07A87C-B708-D047-BFAB-361BBD1EACD5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F331E8E-A66E-945A-D6FA-4BF2151CA8BD}"/>
              </a:ext>
            </a:extLst>
          </p:cNvPr>
          <p:cNvSpPr/>
          <p:nvPr userDrawn="1"/>
        </p:nvSpPr>
        <p:spPr>
          <a:xfrm>
            <a:off x="0" y="0"/>
            <a:ext cx="9144000" cy="894065"/>
          </a:xfrm>
          <a:prstGeom prst="rect">
            <a:avLst/>
          </a:prstGeom>
          <a:solidFill>
            <a:srgbClr val="4EA8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013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F360C2B7-747B-E4B0-DF11-1FFBC1D28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835" y="207459"/>
            <a:ext cx="7886700" cy="540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361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0" kern="1200" spc="-100" baseline="0">
          <a:solidFill>
            <a:srgbClr val="42348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58775" indent="-358775" algn="l" defTabSz="685800" rtl="0" eaLnBrk="1" latinLnBrk="0" hangingPunct="1">
        <a:lnSpc>
          <a:spcPct val="90000"/>
        </a:lnSpc>
        <a:spcBef>
          <a:spcPts val="750"/>
        </a:spcBef>
        <a:buClr>
          <a:srgbClr val="423482"/>
        </a:buClr>
        <a:buFont typeface="Wingdings" pitchFamily="2" charset="2"/>
        <a:buChar char="v"/>
        <a:tabLst/>
        <a:defRPr sz="2400" kern="1200" spc="-100" baseline="0">
          <a:solidFill>
            <a:srgbClr val="4EA82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82613" indent="-223838" algn="l" defTabSz="685800" rtl="0" eaLnBrk="1" latinLnBrk="0" hangingPunct="1">
        <a:lnSpc>
          <a:spcPct val="90000"/>
        </a:lnSpc>
        <a:spcBef>
          <a:spcPts val="375"/>
        </a:spcBef>
        <a:buClr>
          <a:srgbClr val="0080B1"/>
        </a:buClr>
        <a:buFont typeface="Arial" panose="020B0604020202020204" pitchFamily="34" charset="0"/>
        <a:buChar char="•"/>
        <a:tabLst/>
        <a:defRPr sz="2200" kern="1200" spc="-1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Clr>
          <a:srgbClr val="423482"/>
        </a:buClr>
        <a:buFont typeface="Arial" panose="020B0604020202020204" pitchFamily="34" charset="0"/>
        <a:buChar char="•"/>
        <a:defRPr sz="2000" kern="1200" spc="-1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 spc="-1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 spc="-100" baseline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AD1263-56E7-3744-C102-3E32FEB077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568394"/>
            <a:ext cx="6858000" cy="1790700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EAF5354-13DE-AB02-4571-D160CAFE1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428150"/>
            <a:ext cx="6858000" cy="1241822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2623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A34946-8FE2-59B8-675D-0720EEB6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5DCE9C-2ED4-66D8-F614-6EC2E3C5A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DA4135C0-3124-B209-377D-5B230AB0E9A2}"/>
              </a:ext>
            </a:extLst>
          </p:cNvPr>
          <p:cNvGrpSpPr/>
          <p:nvPr/>
        </p:nvGrpSpPr>
        <p:grpSpPr>
          <a:xfrm>
            <a:off x="6120427" y="282903"/>
            <a:ext cx="2803135" cy="1634767"/>
            <a:chOff x="6218398" y="1983921"/>
            <a:chExt cx="2803135" cy="1634767"/>
          </a:xfrm>
        </p:grpSpPr>
        <p:sp>
          <p:nvSpPr>
            <p:cNvPr id="6" name="Bulle rectangulaire à coins arrondis 5">
              <a:extLst>
                <a:ext uri="{FF2B5EF4-FFF2-40B4-BE49-F238E27FC236}">
                  <a16:creationId xmlns:a16="http://schemas.microsoft.com/office/drawing/2014/main" id="{5DFC5372-57B1-9C36-5298-ECC479540DE5}"/>
                </a:ext>
              </a:extLst>
            </p:cNvPr>
            <p:cNvSpPr/>
            <p:nvPr/>
          </p:nvSpPr>
          <p:spPr>
            <a:xfrm>
              <a:off x="6218398" y="1983921"/>
              <a:ext cx="2803135" cy="1634767"/>
            </a:xfrm>
            <a:prstGeom prst="wedgeRoundRectCallout">
              <a:avLst>
                <a:gd name="adj1" fmla="val -40156"/>
                <a:gd name="adj2" fmla="val 68866"/>
                <a:gd name="adj3" fmla="val 16667"/>
              </a:avLst>
            </a:prstGeom>
            <a:solidFill>
              <a:srgbClr val="FBBB00"/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8EF9FB79-8181-C24D-1691-C561D89289B5}"/>
                </a:ext>
              </a:extLst>
            </p:cNvPr>
            <p:cNvSpPr txBox="1"/>
            <p:nvPr/>
          </p:nvSpPr>
          <p:spPr>
            <a:xfrm>
              <a:off x="6218398" y="2024742"/>
              <a:ext cx="2803135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38113" indent="-138113">
                <a:buClr>
                  <a:srgbClr val="0080B1"/>
                </a:buClr>
                <a:buFont typeface="Arial" panose="020B0604020202020204" pitchFamily="34" charset="0"/>
                <a:buChar char="•"/>
              </a:pPr>
              <a:r>
                <a:rPr lang="fr-FR" sz="1600" b="1" dirty="0"/>
                <a:t>Utiliser un corps ≥ 22</a:t>
              </a:r>
            </a:p>
            <a:p>
              <a:pPr marL="138113" indent="-138113">
                <a:buClr>
                  <a:srgbClr val="0080B1"/>
                </a:buClr>
                <a:buFont typeface="Arial" panose="020B0604020202020204" pitchFamily="34" charset="0"/>
                <a:buChar char="•"/>
              </a:pPr>
              <a:r>
                <a:rPr lang="fr-FR" sz="1600" dirty="0"/>
                <a:t>Attention à ne pas surcharger vos diapositives : maximum de 6 lignes de texte par diapo et de 7 mots par ligne de texte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29494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30</Words>
  <Application>Microsoft Macintosh PowerPoint</Application>
  <PresentationFormat>Affichage à l'écran (16:9)</PresentationFormat>
  <Paragraphs>3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Aptos</vt:lpstr>
      <vt:lpstr>Arial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Drogou</dc:creator>
  <cp:lastModifiedBy>Nathalie Drogou</cp:lastModifiedBy>
  <cp:revision>10</cp:revision>
  <dcterms:created xsi:type="dcterms:W3CDTF">2024-03-14T13:00:39Z</dcterms:created>
  <dcterms:modified xsi:type="dcterms:W3CDTF">2025-03-21T16:22:21Z</dcterms:modified>
</cp:coreProperties>
</file>