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10234613" cy="71040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79325" autoAdjust="0"/>
  </p:normalViewPr>
  <p:slideViewPr>
    <p:cSldViewPr snapToGrid="0">
      <p:cViewPr varScale="1">
        <p:scale>
          <a:sx n="69" d="100"/>
          <a:sy n="69" d="100"/>
        </p:scale>
        <p:origin x="114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618" cy="355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708" y="0"/>
            <a:ext cx="4434617" cy="355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D9B14-4A6C-45A1-9EF5-BCB1F2559B74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748143"/>
            <a:ext cx="4434618" cy="355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708" y="6748143"/>
            <a:ext cx="4434617" cy="355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5B2A9-532A-4BAE-8E14-390FCA2630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951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246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CE38002-BB9A-4F12-9D20-D333D07AC490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4025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023462" y="3418830"/>
            <a:ext cx="8187690" cy="2797225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246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BC0D458-71BE-4F84-9E4C-DA240D4836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7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Tx/>
              <a:buChar char="-"/>
            </a:pP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0D458-71BE-4F84-9E4C-DA240D48366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731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36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38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23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98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29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26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87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45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62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43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33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2C09DC2-CC78-4A2A-B363-BE61F7B34BFD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5C6E99-D8DD-4715-AC69-23520A4BD06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49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tionsolidarite.org/regions/bretagne/nos-actions/developper-le-travail-pai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38486"/>
          </a:xfrm>
        </p:spPr>
        <p:txBody>
          <a:bodyPr/>
          <a:lstStyle/>
          <a:p>
            <a:pPr algn="ctr"/>
            <a:r>
              <a:rPr lang="fr-FR" b="1" dirty="0" smtClean="0"/>
              <a:t>PAIR-AIDANCE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587605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dirty="0" smtClean="0"/>
              <a:t>« Migrants et populations vulnérables »</a:t>
            </a:r>
          </a:p>
          <a:p>
            <a:pPr algn="ctr"/>
            <a:r>
              <a:rPr lang="fr-FR" dirty="0" smtClean="0"/>
              <a:t>Jeudi 20 novembre 2025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Jérôme RENAULT – Sylviane L’ECHELARD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08" y="422353"/>
            <a:ext cx="2688838" cy="26888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932" y="422353"/>
            <a:ext cx="4415883" cy="248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93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DEFINITION DE LA PAIR AIDANCE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7484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fr-FR" sz="1000" dirty="0" smtClean="0"/>
          </a:p>
          <a:p>
            <a:pPr algn="just"/>
            <a:r>
              <a:rPr lang="fr-FR" sz="2800" dirty="0" smtClean="0"/>
              <a:t>La </a:t>
            </a:r>
            <a:r>
              <a:rPr lang="fr-FR" sz="2800" dirty="0" smtClean="0"/>
              <a:t>pair </a:t>
            </a:r>
            <a:r>
              <a:rPr lang="fr-FR" sz="2800" dirty="0" err="1" smtClean="0"/>
              <a:t>aidance</a:t>
            </a:r>
            <a:r>
              <a:rPr lang="fr-FR" sz="2800" dirty="0" smtClean="0"/>
              <a:t> est une pratique qui valorise et intègre le </a:t>
            </a:r>
            <a:r>
              <a:rPr lang="fr-FR" sz="2800" b="1" dirty="0" smtClean="0"/>
              <a:t>savoir d’expérience du vécu </a:t>
            </a:r>
            <a:r>
              <a:rPr lang="fr-FR" sz="2800" dirty="0" smtClean="0"/>
              <a:t>lié à un parcours de vie des personnes. Elle s’appuie sur une dynamique de participation, tant du pair aidant que de la personne accompagnée. Elle permet à des personnes ayant fait l’objet de situation </a:t>
            </a:r>
            <a:r>
              <a:rPr lang="fr-FR" sz="2800" dirty="0" err="1" smtClean="0"/>
              <a:t>stigmatisante</a:t>
            </a:r>
            <a:r>
              <a:rPr lang="fr-FR" sz="2800" dirty="0" smtClean="0"/>
              <a:t>, de vulnérabilité ou de précarité et qui en ont tiré un savoir sur lequel appuyer leurs pratiques d’accompagnement, d’aider et de soutenir à leur tour</a:t>
            </a:r>
            <a:r>
              <a:rPr lang="fr-FR" sz="2800" dirty="0" smtClean="0"/>
              <a:t>.</a:t>
            </a:r>
          </a:p>
          <a:p>
            <a:pPr algn="just"/>
            <a:endParaRPr lang="fr-FR" sz="2800" dirty="0" smtClean="0"/>
          </a:p>
          <a:p>
            <a:pPr algn="just"/>
            <a:r>
              <a:rPr lang="fr-FR" sz="2800" dirty="0" smtClean="0"/>
              <a:t>Le </a:t>
            </a:r>
            <a:r>
              <a:rPr lang="fr-FR" sz="2800" dirty="0" smtClean="0"/>
              <a:t>travailleur pair a un rôle de </a:t>
            </a:r>
            <a:r>
              <a:rPr lang="fr-FR" sz="2800" b="1" dirty="0" smtClean="0"/>
              <a:t>traducteur</a:t>
            </a:r>
            <a:r>
              <a:rPr lang="fr-FR" sz="2800" dirty="0" smtClean="0"/>
              <a:t>, qui apporte des connaissances et un éclairage, </a:t>
            </a:r>
            <a:r>
              <a:rPr lang="fr-FR" sz="2800" b="1" dirty="0" smtClean="0"/>
              <a:t>tant à l’équipe de professionnels</a:t>
            </a:r>
            <a:r>
              <a:rPr lang="fr-FR" sz="2800" dirty="0" smtClean="0"/>
              <a:t> dans laquelle il intervient </a:t>
            </a:r>
            <a:r>
              <a:rPr lang="fr-FR" sz="2800" b="1" dirty="0" smtClean="0"/>
              <a:t>qu’aux personnes accompagnées.</a:t>
            </a:r>
          </a:p>
          <a:p>
            <a:pPr marL="0" indent="0">
              <a:spcBef>
                <a:spcPts val="200"/>
              </a:spcBef>
              <a:buNone/>
            </a:pPr>
            <a:endParaRPr lang="fr-FR" sz="19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097280" y="6010507"/>
            <a:ext cx="102992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</a:pPr>
            <a:r>
              <a:rPr lang="fr-FR" sz="1400" dirty="0"/>
              <a:t>Fédération des Acteurs de la Solidarité : </a:t>
            </a:r>
            <a:r>
              <a:rPr lang="fr-FR" sz="1400" dirty="0" smtClean="0">
                <a:hlinkClick r:id="rId2"/>
              </a:rPr>
              <a:t>https</a:t>
            </a:r>
            <a:r>
              <a:rPr lang="fr-FR" sz="1400" dirty="0">
                <a:hlinkClick r:id="rId2"/>
              </a:rPr>
              <a:t>://www.federationsolidarite.org/regions/bretagne/nos-actions/developper-le-travail-pair/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98281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LA PAIR AIDANCE EN PRATIQUE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200" dirty="0" smtClean="0"/>
              <a:t>L’expérience de Jérôme</a:t>
            </a: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366431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>LES APPORTS DE LA PAIR </a:t>
            </a:r>
            <a:r>
              <a:rPr lang="fr-FR" b="1" dirty="0" smtClean="0"/>
              <a:t>AIDANCE DANS LES ACCOMPAGNEMENTS MEDICO-SOCIAUX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/>
              <a:t> </a:t>
            </a:r>
            <a:r>
              <a:rPr lang="fr-FR" sz="2800" dirty="0" smtClean="0"/>
              <a:t>Création </a:t>
            </a:r>
            <a:r>
              <a:rPr lang="fr-FR" sz="2800" dirty="0" smtClean="0"/>
              <a:t>du lien</a:t>
            </a:r>
            <a:r>
              <a:rPr lang="fr-FR" sz="2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 «</a:t>
            </a:r>
            <a:r>
              <a:rPr lang="fr-FR" sz="2800" dirty="0" smtClean="0"/>
              <a:t> Traduction » - « Certification </a:t>
            </a:r>
            <a:r>
              <a:rPr lang="fr-FR" sz="2800" dirty="0" smtClean="0"/>
              <a:t>».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 Instauration </a:t>
            </a:r>
            <a:r>
              <a:rPr lang="fr-FR" sz="2800" dirty="0" smtClean="0"/>
              <a:t>d’une relation plus horizontale</a:t>
            </a:r>
            <a:r>
              <a:rPr lang="fr-FR" sz="2800" dirty="0" smtClean="0"/>
              <a:t>.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 Meilleure </a:t>
            </a:r>
            <a:r>
              <a:rPr lang="fr-FR" sz="2800" dirty="0" smtClean="0"/>
              <a:t>compréhension des personnes accompagnées</a:t>
            </a:r>
            <a:r>
              <a:rPr lang="fr-FR" sz="2800" dirty="0" smtClean="0"/>
              <a:t>.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 Remise </a:t>
            </a:r>
            <a:r>
              <a:rPr lang="fr-FR" sz="2800" dirty="0" smtClean="0"/>
              <a:t>en question de nos pratiques</a:t>
            </a:r>
            <a:r>
              <a:rPr lang="fr-FR" sz="2800" dirty="0" smtClean="0"/>
              <a:t>.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 Message </a:t>
            </a:r>
            <a:r>
              <a:rPr lang="fr-FR" sz="2800" dirty="0" smtClean="0"/>
              <a:t>d’optimisme.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954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attention!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78" y="3180525"/>
            <a:ext cx="2688569" cy="26885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5280" y="3180525"/>
            <a:ext cx="4413887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3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277</TotalTime>
  <Words>160</Words>
  <Application>Microsoft Office PowerPoint</Application>
  <PresentationFormat>Grand écran</PresentationFormat>
  <Paragraphs>25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Rétrospective</vt:lpstr>
      <vt:lpstr>PAIR-AIDANCE</vt:lpstr>
      <vt:lpstr>DEFINITION DE LA PAIR AIDANCE</vt:lpstr>
      <vt:lpstr>LA PAIR AIDANCE EN PRATIQUE</vt:lpstr>
      <vt:lpstr>LES APPORTS DE LA PAIR AIDANCE DANS LES ACCOMPAGNEMENTS MEDICO-SOCIAUX</vt:lpstr>
      <vt:lpstr>Merci de votre attention!</vt:lpstr>
    </vt:vector>
  </TitlesOfParts>
  <Company>Adalea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PAIR-AIDANCE</dc:title>
  <dc:creator>Sylviane L'ECHELARD</dc:creator>
  <cp:lastModifiedBy>Sylviane L'ECHELARD</cp:lastModifiedBy>
  <cp:revision>16</cp:revision>
  <cp:lastPrinted>2025-11-17T10:13:31Z</cp:lastPrinted>
  <dcterms:created xsi:type="dcterms:W3CDTF">2025-10-28T09:33:43Z</dcterms:created>
  <dcterms:modified xsi:type="dcterms:W3CDTF">2025-11-17T10:14:24Z</dcterms:modified>
</cp:coreProperties>
</file>