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9" r:id="rId1"/>
    <p:sldMasterId id="2147483760" r:id="rId2"/>
    <p:sldMasterId id="2147483830" r:id="rId3"/>
    <p:sldMasterId id="2147485660" r:id="rId4"/>
    <p:sldMasterId id="2147485674" r:id="rId5"/>
    <p:sldMasterId id="2147485746" r:id="rId6"/>
    <p:sldMasterId id="2147485784" r:id="rId7"/>
    <p:sldMasterId id="2147485796" r:id="rId8"/>
  </p:sldMasterIdLst>
  <p:notesMasterIdLst>
    <p:notesMasterId r:id="rId37"/>
  </p:notesMasterIdLst>
  <p:handoutMasterIdLst>
    <p:handoutMasterId r:id="rId38"/>
  </p:handoutMasterIdLst>
  <p:sldIdLst>
    <p:sldId id="256" r:id="rId9"/>
    <p:sldId id="1160" r:id="rId10"/>
    <p:sldId id="2147471327" r:id="rId11"/>
    <p:sldId id="1167" r:id="rId12"/>
    <p:sldId id="277" r:id="rId13"/>
    <p:sldId id="321" r:id="rId14"/>
    <p:sldId id="278" r:id="rId15"/>
    <p:sldId id="2147471348" r:id="rId16"/>
    <p:sldId id="322" r:id="rId17"/>
    <p:sldId id="2147471353" r:id="rId18"/>
    <p:sldId id="2147471346" r:id="rId19"/>
    <p:sldId id="2147471347" r:id="rId20"/>
    <p:sldId id="2147471325" r:id="rId21"/>
    <p:sldId id="1168" r:id="rId22"/>
    <p:sldId id="10277" r:id="rId23"/>
    <p:sldId id="10278" r:id="rId24"/>
    <p:sldId id="2147471326" r:id="rId25"/>
    <p:sldId id="2147471349" r:id="rId26"/>
    <p:sldId id="2147471351" r:id="rId27"/>
    <p:sldId id="2147471350" r:id="rId28"/>
    <p:sldId id="10279" r:id="rId29"/>
    <p:sldId id="276" r:id="rId30"/>
    <p:sldId id="319" r:id="rId31"/>
    <p:sldId id="2147471320" r:id="rId32"/>
    <p:sldId id="2147471321" r:id="rId33"/>
    <p:sldId id="2147471322" r:id="rId34"/>
    <p:sldId id="424" r:id="rId35"/>
    <p:sldId id="1161" r:id="rId36"/>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TTEVIN Pierre" initials="TP" lastIdx="1" clrIdx="0">
    <p:extLst>
      <p:ext uri="{19B8F6BF-5375-455C-9EA6-DF929625EA0E}">
        <p15:presenceInfo xmlns:p15="http://schemas.microsoft.com/office/powerpoint/2012/main" userId="S-1-5-21-1390067357-1450960922-839522115-83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03" autoAdjust="0"/>
    <p:restoredTop sz="94249" autoAdjust="0"/>
  </p:normalViewPr>
  <p:slideViewPr>
    <p:cSldViewPr>
      <p:cViewPr varScale="1">
        <p:scale>
          <a:sx n="72" d="100"/>
          <a:sy n="72" d="100"/>
        </p:scale>
        <p:origin x="666"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commentAuthors" Target="commentAuthor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495A118-DF95-A74E-A690-1DD05D292C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fr-FR"/>
          </a:p>
        </p:txBody>
      </p:sp>
      <p:sp>
        <p:nvSpPr>
          <p:cNvPr id="3" name="Espace réservé de la date 2">
            <a:extLst>
              <a:ext uri="{FF2B5EF4-FFF2-40B4-BE49-F238E27FC236}">
                <a16:creationId xmlns:a16="http://schemas.microsoft.com/office/drawing/2014/main" id="{008FB82B-292A-3645-A497-D0EC7EFB8C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2F9FEA87-E67D-5C41-AA6E-03E010703C96}" type="datetimeFigureOut">
              <a:rPr lang="fr-FR"/>
              <a:pPr>
                <a:defRPr/>
              </a:pPr>
              <a:t>18/11/2025</a:t>
            </a:fld>
            <a:endParaRPr lang="fr-FR"/>
          </a:p>
        </p:txBody>
      </p:sp>
      <p:sp>
        <p:nvSpPr>
          <p:cNvPr id="4" name="Espace réservé du pied de page 3">
            <a:extLst>
              <a:ext uri="{FF2B5EF4-FFF2-40B4-BE49-F238E27FC236}">
                <a16:creationId xmlns:a16="http://schemas.microsoft.com/office/drawing/2014/main" id="{A2B1A5D3-6999-E546-9166-DA399A54BB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fr-FR"/>
          </a:p>
        </p:txBody>
      </p:sp>
      <p:sp>
        <p:nvSpPr>
          <p:cNvPr id="5" name="Espace réservé du numéro de diapositive 4">
            <a:extLst>
              <a:ext uri="{FF2B5EF4-FFF2-40B4-BE49-F238E27FC236}">
                <a16:creationId xmlns:a16="http://schemas.microsoft.com/office/drawing/2014/main" id="{B342527F-6497-5944-B708-68ADC464CE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atin typeface="Arial" charset="0"/>
                <a:ea typeface="ＭＳ Ｐゴシック" charset="-128"/>
              </a:defRPr>
            </a:lvl1pPr>
          </a:lstStyle>
          <a:p>
            <a:pPr>
              <a:defRPr/>
            </a:pPr>
            <a:fld id="{97D83DA1-B403-2D4F-BA32-32F9B5DCE9C6}" type="slidenum">
              <a:rPr lang="fr-FR"/>
              <a:pPr>
                <a:defRPr/>
              </a:pPr>
              <a:t>‹N°›</a:t>
            </a:fld>
            <a:endParaRPr 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0DACF746-2FF8-934E-8E61-776CD6BD536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fr-FR"/>
          </a:p>
        </p:txBody>
      </p:sp>
      <p:sp>
        <p:nvSpPr>
          <p:cNvPr id="110595" name="Rectangle 3">
            <a:extLst>
              <a:ext uri="{FF2B5EF4-FFF2-40B4-BE49-F238E27FC236}">
                <a16:creationId xmlns:a16="http://schemas.microsoft.com/office/drawing/2014/main" id="{FCBF3DE3-EF32-CA49-9790-39062C92373C}"/>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fr-FR"/>
          </a:p>
        </p:txBody>
      </p:sp>
      <p:sp>
        <p:nvSpPr>
          <p:cNvPr id="74756" name="Rectangle 4">
            <a:extLst>
              <a:ext uri="{FF2B5EF4-FFF2-40B4-BE49-F238E27FC236}">
                <a16:creationId xmlns:a16="http://schemas.microsoft.com/office/drawing/2014/main" id="{FB5C6BAC-5F65-DC40-9D0D-4AB89DD7C60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7" name="Rectangle 5">
            <a:extLst>
              <a:ext uri="{FF2B5EF4-FFF2-40B4-BE49-F238E27FC236}">
                <a16:creationId xmlns:a16="http://schemas.microsoft.com/office/drawing/2014/main" id="{BC44E96C-BFF5-9740-B859-FEE058088D9D}"/>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ltLang="x-none" noProof="0"/>
              <a:t>Cliquez pour modifier les styles du texte du masque</a:t>
            </a:r>
          </a:p>
          <a:p>
            <a:pPr lvl="1"/>
            <a:r>
              <a:rPr lang="fr-FR" altLang="x-none" noProof="0"/>
              <a:t>Deuxième niveau</a:t>
            </a:r>
          </a:p>
          <a:p>
            <a:pPr lvl="2"/>
            <a:r>
              <a:rPr lang="fr-FR" altLang="x-none" noProof="0"/>
              <a:t>Troisième niveau</a:t>
            </a:r>
          </a:p>
          <a:p>
            <a:pPr lvl="3"/>
            <a:r>
              <a:rPr lang="fr-FR" altLang="x-none" noProof="0"/>
              <a:t>Quatrième niveau</a:t>
            </a:r>
          </a:p>
          <a:p>
            <a:pPr lvl="4"/>
            <a:r>
              <a:rPr lang="fr-FR" altLang="x-none" noProof="0"/>
              <a:t>Cinquième niveau</a:t>
            </a:r>
          </a:p>
        </p:txBody>
      </p:sp>
      <p:sp>
        <p:nvSpPr>
          <p:cNvPr id="110598" name="Rectangle 6">
            <a:extLst>
              <a:ext uri="{FF2B5EF4-FFF2-40B4-BE49-F238E27FC236}">
                <a16:creationId xmlns:a16="http://schemas.microsoft.com/office/drawing/2014/main" id="{07494195-A5EF-474B-8C96-2C8364015B70}"/>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fr-FR"/>
          </a:p>
        </p:txBody>
      </p:sp>
      <p:sp>
        <p:nvSpPr>
          <p:cNvPr id="110599" name="Rectangle 7">
            <a:extLst>
              <a:ext uri="{FF2B5EF4-FFF2-40B4-BE49-F238E27FC236}">
                <a16:creationId xmlns:a16="http://schemas.microsoft.com/office/drawing/2014/main" id="{321CE93B-F69E-A447-83C0-F5EE8D77201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charset="-128"/>
              </a:defRPr>
            </a:lvl1pPr>
          </a:lstStyle>
          <a:p>
            <a:pPr>
              <a:defRPr/>
            </a:pPr>
            <a:fld id="{03EC801E-B3DC-9B4F-9CDF-D2BB3B9A3D28}" type="slidenum">
              <a:rPr lang="fr-FR" altLang="x-none"/>
              <a:pPr>
                <a:defRPr/>
              </a:pPr>
              <a:t>‹N°›</a:t>
            </a:fld>
            <a:endParaRPr lang="fr-FR"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48B718EC-1663-A248-8A0E-13EEEA24393F}"/>
              </a:ext>
            </a:extLst>
          </p:cNvPr>
          <p:cNvSpPr>
            <a:spLocks noGrp="1" noChangeArrowheads="1"/>
          </p:cNvSpPr>
          <p:nvPr>
            <p:ph type="body" idx="1"/>
          </p:nvPr>
        </p:nvSpPr>
        <p:spPr>
          <a:xfrm>
            <a:off x="654050" y="4645025"/>
            <a:ext cx="5334000" cy="4400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
        <p:nvSpPr>
          <p:cNvPr id="96258" name="Rectangle 3">
            <a:extLst>
              <a:ext uri="{FF2B5EF4-FFF2-40B4-BE49-F238E27FC236}">
                <a16:creationId xmlns:a16="http://schemas.microsoft.com/office/drawing/2014/main" id="{2D5AAE7A-67F0-714F-8630-7DFE994E8D26}"/>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080268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48B718EC-1663-A248-8A0E-13EEEA24393F}"/>
              </a:ext>
            </a:extLst>
          </p:cNvPr>
          <p:cNvSpPr>
            <a:spLocks noGrp="1" noChangeArrowheads="1"/>
          </p:cNvSpPr>
          <p:nvPr>
            <p:ph type="body" idx="1"/>
          </p:nvPr>
        </p:nvSpPr>
        <p:spPr>
          <a:xfrm>
            <a:off x="654050" y="4645025"/>
            <a:ext cx="5334000" cy="4400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
        <p:nvSpPr>
          <p:cNvPr id="96258" name="Rectangle 3">
            <a:extLst>
              <a:ext uri="{FF2B5EF4-FFF2-40B4-BE49-F238E27FC236}">
                <a16:creationId xmlns:a16="http://schemas.microsoft.com/office/drawing/2014/main" id="{2D5AAE7A-67F0-714F-8630-7DFE994E8D26}"/>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754582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48B718EC-1663-A248-8A0E-13EEEA24393F}"/>
              </a:ext>
            </a:extLst>
          </p:cNvPr>
          <p:cNvSpPr>
            <a:spLocks noGrp="1" noChangeArrowheads="1"/>
          </p:cNvSpPr>
          <p:nvPr>
            <p:ph type="body" idx="1"/>
          </p:nvPr>
        </p:nvSpPr>
        <p:spPr>
          <a:xfrm>
            <a:off x="654050" y="4645025"/>
            <a:ext cx="5334000" cy="4400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
        <p:nvSpPr>
          <p:cNvPr id="96258" name="Rectangle 3">
            <a:extLst>
              <a:ext uri="{FF2B5EF4-FFF2-40B4-BE49-F238E27FC236}">
                <a16:creationId xmlns:a16="http://schemas.microsoft.com/office/drawing/2014/main" id="{2D5AAE7A-67F0-714F-8630-7DFE994E8D26}"/>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013956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E5AE2A30-BFC3-E742-8008-D573554DAC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6DB36E7-6B86-A047-8056-68D3235CE57D}" type="slidenum">
              <a:rPr lang="fr-FR" altLang="fr-FR" smtClean="0"/>
              <a:pPr>
                <a:spcBef>
                  <a:spcPct val="0"/>
                </a:spcBef>
              </a:pPr>
              <a:t>27</a:t>
            </a:fld>
            <a:endParaRPr lang="fr-FR" altLang="fr-FR"/>
          </a:p>
        </p:txBody>
      </p:sp>
      <p:sp>
        <p:nvSpPr>
          <p:cNvPr id="119810" name="Rectangle 2">
            <a:extLst>
              <a:ext uri="{FF2B5EF4-FFF2-40B4-BE49-F238E27FC236}">
                <a16:creationId xmlns:a16="http://schemas.microsoft.com/office/drawing/2014/main" id="{05CBF9F7-7E78-2349-9FF2-5DC794263749}"/>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E1A7BFE0-3936-D741-9EE5-750B655D55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41539A-111F-4E8F-9181-F4E1F845F73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233888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48B718EC-1663-A248-8A0E-13EEEA24393F}"/>
              </a:ext>
            </a:extLst>
          </p:cNvPr>
          <p:cNvSpPr>
            <a:spLocks noGrp="1" noChangeArrowheads="1"/>
          </p:cNvSpPr>
          <p:nvPr>
            <p:ph type="body" idx="1"/>
          </p:nvPr>
        </p:nvSpPr>
        <p:spPr>
          <a:xfrm>
            <a:off x="654050" y="4645025"/>
            <a:ext cx="5334000" cy="4400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
        <p:nvSpPr>
          <p:cNvPr id="96258" name="Rectangle 3">
            <a:extLst>
              <a:ext uri="{FF2B5EF4-FFF2-40B4-BE49-F238E27FC236}">
                <a16:creationId xmlns:a16="http://schemas.microsoft.com/office/drawing/2014/main" id="{2D5AAE7A-67F0-714F-8630-7DFE994E8D26}"/>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709980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48B718EC-1663-A248-8A0E-13EEEA24393F}"/>
              </a:ext>
            </a:extLst>
          </p:cNvPr>
          <p:cNvSpPr>
            <a:spLocks noGrp="1" noChangeArrowheads="1"/>
          </p:cNvSpPr>
          <p:nvPr>
            <p:ph type="body" idx="1"/>
          </p:nvPr>
        </p:nvSpPr>
        <p:spPr>
          <a:xfrm>
            <a:off x="654050" y="4645025"/>
            <a:ext cx="5334000" cy="4400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
        <p:nvSpPr>
          <p:cNvPr id="96258" name="Rectangle 3">
            <a:extLst>
              <a:ext uri="{FF2B5EF4-FFF2-40B4-BE49-F238E27FC236}">
                <a16:creationId xmlns:a16="http://schemas.microsoft.com/office/drawing/2014/main" id="{2D5AAE7A-67F0-714F-8630-7DFE994E8D26}"/>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001753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48B718EC-1663-A248-8A0E-13EEEA24393F}"/>
              </a:ext>
            </a:extLst>
          </p:cNvPr>
          <p:cNvSpPr>
            <a:spLocks noGrp="1" noChangeArrowheads="1"/>
          </p:cNvSpPr>
          <p:nvPr>
            <p:ph type="body" idx="1"/>
          </p:nvPr>
        </p:nvSpPr>
        <p:spPr>
          <a:xfrm>
            <a:off x="654050" y="4645025"/>
            <a:ext cx="5334000" cy="4400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
        <p:nvSpPr>
          <p:cNvPr id="96258" name="Rectangle 3">
            <a:extLst>
              <a:ext uri="{FF2B5EF4-FFF2-40B4-BE49-F238E27FC236}">
                <a16:creationId xmlns:a16="http://schemas.microsoft.com/office/drawing/2014/main" id="{2D5AAE7A-67F0-714F-8630-7DFE994E8D26}"/>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4209678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48B718EC-1663-A248-8A0E-13EEEA24393F}"/>
              </a:ext>
            </a:extLst>
          </p:cNvPr>
          <p:cNvSpPr>
            <a:spLocks noGrp="1" noChangeArrowheads="1"/>
          </p:cNvSpPr>
          <p:nvPr>
            <p:ph type="body" idx="1"/>
          </p:nvPr>
        </p:nvSpPr>
        <p:spPr>
          <a:xfrm>
            <a:off x="654050" y="4645025"/>
            <a:ext cx="5334000" cy="4400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
        <p:nvSpPr>
          <p:cNvPr id="96258" name="Rectangle 3">
            <a:extLst>
              <a:ext uri="{FF2B5EF4-FFF2-40B4-BE49-F238E27FC236}">
                <a16:creationId xmlns:a16="http://schemas.microsoft.com/office/drawing/2014/main" id="{2D5AAE7A-67F0-714F-8630-7DFE994E8D26}"/>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437946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a:extLst>
              <a:ext uri="{FF2B5EF4-FFF2-40B4-BE49-F238E27FC236}">
                <a16:creationId xmlns:a16="http://schemas.microsoft.com/office/drawing/2014/main" id="{CA1985C7-16BF-554E-8037-9C1CD7C266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6CD7F13-569D-674D-9D30-8CFE4BD09D07}" type="slidenum">
              <a:rPr lang="fr-FR" altLang="fr-FR" smtClean="0">
                <a:solidFill>
                  <a:srgbClr val="000000"/>
                </a:solidFill>
                <a:latin typeface="Arial" panose="020B0604020202020204" pitchFamily="34" charset="0"/>
              </a:rPr>
              <a:pPr>
                <a:spcBef>
                  <a:spcPct val="0"/>
                </a:spcBef>
              </a:pPr>
              <a:t>15</a:t>
            </a:fld>
            <a:endParaRPr lang="fr-FR" altLang="fr-FR">
              <a:solidFill>
                <a:srgbClr val="000000"/>
              </a:solidFill>
              <a:latin typeface="Arial" panose="020B0604020202020204" pitchFamily="34" charset="0"/>
            </a:endParaRPr>
          </a:p>
        </p:txBody>
      </p:sp>
      <p:sp>
        <p:nvSpPr>
          <p:cNvPr id="259074" name="Rectangle 2">
            <a:extLst>
              <a:ext uri="{FF2B5EF4-FFF2-40B4-BE49-F238E27FC236}">
                <a16:creationId xmlns:a16="http://schemas.microsoft.com/office/drawing/2014/main" id="{7B757EC0-824C-2D42-AC31-5CD34236A3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Rectangle 3">
            <a:extLst>
              <a:ext uri="{FF2B5EF4-FFF2-40B4-BE49-F238E27FC236}">
                <a16:creationId xmlns:a16="http://schemas.microsoft.com/office/drawing/2014/main" id="{BBA41FF0-5BB1-254D-9957-2999483628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48B718EC-1663-A248-8A0E-13EEEA24393F}"/>
              </a:ext>
            </a:extLst>
          </p:cNvPr>
          <p:cNvSpPr>
            <a:spLocks noGrp="1" noChangeArrowheads="1"/>
          </p:cNvSpPr>
          <p:nvPr>
            <p:ph type="body" idx="1"/>
          </p:nvPr>
        </p:nvSpPr>
        <p:spPr>
          <a:xfrm>
            <a:off x="654050" y="4645025"/>
            <a:ext cx="5334000" cy="4400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
        <p:nvSpPr>
          <p:cNvPr id="96258" name="Rectangle 3">
            <a:extLst>
              <a:ext uri="{FF2B5EF4-FFF2-40B4-BE49-F238E27FC236}">
                <a16:creationId xmlns:a16="http://schemas.microsoft.com/office/drawing/2014/main" id="{2D5AAE7A-67F0-714F-8630-7DFE994E8D26}"/>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359895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48B718EC-1663-A248-8A0E-13EEEA24393F}"/>
              </a:ext>
            </a:extLst>
          </p:cNvPr>
          <p:cNvSpPr>
            <a:spLocks noGrp="1" noChangeArrowheads="1"/>
          </p:cNvSpPr>
          <p:nvPr>
            <p:ph type="body" idx="1"/>
          </p:nvPr>
        </p:nvSpPr>
        <p:spPr>
          <a:xfrm>
            <a:off x="654050" y="4645025"/>
            <a:ext cx="5334000" cy="44005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
        <p:nvSpPr>
          <p:cNvPr id="96258" name="Rectangle 3">
            <a:extLst>
              <a:ext uri="{FF2B5EF4-FFF2-40B4-BE49-F238E27FC236}">
                <a16:creationId xmlns:a16="http://schemas.microsoft.com/office/drawing/2014/main" id="{2D5AAE7A-67F0-714F-8630-7DFE994E8D26}"/>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474161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2EE46CD1-A5A6-D342-A571-DC733D495354}"/>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5" name="Espace réservé du pied de page 4">
            <a:extLst>
              <a:ext uri="{FF2B5EF4-FFF2-40B4-BE49-F238E27FC236}">
                <a16:creationId xmlns:a16="http://schemas.microsoft.com/office/drawing/2014/main" id="{AF017F86-4695-8B42-B970-57733D07A50B}"/>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6" name="Espace réservé du numéro de diapositive 5">
            <a:extLst>
              <a:ext uri="{FF2B5EF4-FFF2-40B4-BE49-F238E27FC236}">
                <a16:creationId xmlns:a16="http://schemas.microsoft.com/office/drawing/2014/main" id="{36ABC304-DB59-DF46-9AC0-C0AF0290341A}"/>
              </a:ext>
            </a:extLst>
          </p:cNvPr>
          <p:cNvSpPr>
            <a:spLocks noGrp="1"/>
          </p:cNvSpPr>
          <p:nvPr>
            <p:ph type="sldNum" sz="quarter" idx="12"/>
          </p:nvPr>
        </p:nvSpPr>
        <p:spPr/>
        <p:txBody>
          <a:bodyPr/>
          <a:lstStyle>
            <a:lvl1pPr>
              <a:defRPr/>
            </a:lvl1pPr>
          </a:lstStyle>
          <a:p>
            <a:pPr>
              <a:defRPr/>
            </a:pPr>
            <a:fld id="{D9CA0C89-C8E5-2C4B-978F-3991A0409D0C}" type="slidenum">
              <a:rPr lang="fr-FR" altLang="x-none"/>
              <a:pPr>
                <a:defRPr/>
              </a:pPr>
              <a:t>‹N°›</a:t>
            </a:fld>
            <a:endParaRPr lang="fr-FR" altLang="x-none"/>
          </a:p>
        </p:txBody>
      </p:sp>
    </p:spTree>
    <p:extLst>
      <p:ext uri="{BB962C8B-B14F-4D97-AF65-F5344CB8AC3E}">
        <p14:creationId xmlns:p14="http://schemas.microsoft.com/office/powerpoint/2010/main" val="885016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0763C06-2766-D44E-A91C-C179EDD3F098}"/>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5" name="Espace réservé du pied de page 4">
            <a:extLst>
              <a:ext uri="{FF2B5EF4-FFF2-40B4-BE49-F238E27FC236}">
                <a16:creationId xmlns:a16="http://schemas.microsoft.com/office/drawing/2014/main" id="{139FC1E9-122D-A344-ADC8-EC68E5EE3DF3}"/>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6" name="Espace réservé du numéro de diapositive 5">
            <a:extLst>
              <a:ext uri="{FF2B5EF4-FFF2-40B4-BE49-F238E27FC236}">
                <a16:creationId xmlns:a16="http://schemas.microsoft.com/office/drawing/2014/main" id="{8F6E19E2-947B-3E49-A8C2-A9940CF3E545}"/>
              </a:ext>
            </a:extLst>
          </p:cNvPr>
          <p:cNvSpPr>
            <a:spLocks noGrp="1"/>
          </p:cNvSpPr>
          <p:nvPr>
            <p:ph type="sldNum" sz="quarter" idx="12"/>
          </p:nvPr>
        </p:nvSpPr>
        <p:spPr/>
        <p:txBody>
          <a:bodyPr/>
          <a:lstStyle>
            <a:lvl1pPr>
              <a:defRPr/>
            </a:lvl1pPr>
          </a:lstStyle>
          <a:p>
            <a:pPr>
              <a:defRPr/>
            </a:pPr>
            <a:fld id="{B78B6981-38CF-E947-85BA-D07918AC9BC0}" type="slidenum">
              <a:rPr lang="fr-FR" altLang="x-none"/>
              <a:pPr>
                <a:defRPr/>
              </a:pPr>
              <a:t>‹N°›</a:t>
            </a:fld>
            <a:endParaRPr lang="fr-FR" altLang="x-none"/>
          </a:p>
        </p:txBody>
      </p:sp>
    </p:spTree>
    <p:extLst>
      <p:ext uri="{BB962C8B-B14F-4D97-AF65-F5344CB8AC3E}">
        <p14:creationId xmlns:p14="http://schemas.microsoft.com/office/powerpoint/2010/main" val="2209198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49238"/>
            <a:ext cx="2057400" cy="58769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49238"/>
            <a:ext cx="6019800" cy="58769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6E161F-830A-3448-AB85-EEC4588A560A}"/>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5" name="Espace réservé du pied de page 4">
            <a:extLst>
              <a:ext uri="{FF2B5EF4-FFF2-40B4-BE49-F238E27FC236}">
                <a16:creationId xmlns:a16="http://schemas.microsoft.com/office/drawing/2014/main" id="{270C6C16-028C-EE4F-A2A4-D3E459B74ED0}"/>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6" name="Espace réservé du numéro de diapositive 5">
            <a:extLst>
              <a:ext uri="{FF2B5EF4-FFF2-40B4-BE49-F238E27FC236}">
                <a16:creationId xmlns:a16="http://schemas.microsoft.com/office/drawing/2014/main" id="{5E321B67-1032-9144-A121-DCCE18E41459}"/>
              </a:ext>
            </a:extLst>
          </p:cNvPr>
          <p:cNvSpPr>
            <a:spLocks noGrp="1"/>
          </p:cNvSpPr>
          <p:nvPr>
            <p:ph type="sldNum" sz="quarter" idx="12"/>
          </p:nvPr>
        </p:nvSpPr>
        <p:spPr/>
        <p:txBody>
          <a:bodyPr/>
          <a:lstStyle>
            <a:lvl1pPr>
              <a:defRPr/>
            </a:lvl1pPr>
          </a:lstStyle>
          <a:p>
            <a:pPr>
              <a:defRPr/>
            </a:pPr>
            <a:fld id="{7E3689CA-5C84-C74E-8D01-3EA5BBBE71FF}" type="slidenum">
              <a:rPr lang="fr-FR" altLang="x-none"/>
              <a:pPr>
                <a:defRPr/>
              </a:pPr>
              <a:t>‹N°›</a:t>
            </a:fld>
            <a:endParaRPr lang="fr-FR" altLang="x-none"/>
          </a:p>
        </p:txBody>
      </p:sp>
    </p:spTree>
    <p:extLst>
      <p:ext uri="{BB962C8B-B14F-4D97-AF65-F5344CB8AC3E}">
        <p14:creationId xmlns:p14="http://schemas.microsoft.com/office/powerpoint/2010/main" val="4002503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4CF263E7-9B65-2E47-B7E7-93150788CC65}"/>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5" name="Espace réservé du pied de page 4">
            <a:extLst>
              <a:ext uri="{FF2B5EF4-FFF2-40B4-BE49-F238E27FC236}">
                <a16:creationId xmlns:a16="http://schemas.microsoft.com/office/drawing/2014/main" id="{4A0A6C43-92F6-DD48-8715-2AA5FEA4DCB4}"/>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6" name="Espace réservé du numéro de diapositive 5">
            <a:extLst>
              <a:ext uri="{FF2B5EF4-FFF2-40B4-BE49-F238E27FC236}">
                <a16:creationId xmlns:a16="http://schemas.microsoft.com/office/drawing/2014/main" id="{92AC5B16-A0D3-7B42-A4F0-29256C6C7802}"/>
              </a:ext>
            </a:extLst>
          </p:cNvPr>
          <p:cNvSpPr>
            <a:spLocks noGrp="1"/>
          </p:cNvSpPr>
          <p:nvPr>
            <p:ph type="sldNum" sz="quarter" idx="12"/>
          </p:nvPr>
        </p:nvSpPr>
        <p:spPr/>
        <p:txBody>
          <a:bodyPr/>
          <a:lstStyle>
            <a:lvl1pPr>
              <a:defRPr/>
            </a:lvl1pPr>
          </a:lstStyle>
          <a:p>
            <a:pPr>
              <a:defRPr/>
            </a:pPr>
            <a:fld id="{FBB9BDB5-8057-4740-86DA-67355A8025E4}" type="slidenum">
              <a:rPr lang="fr-FR" altLang="x-none"/>
              <a:pPr>
                <a:defRPr/>
              </a:pPr>
              <a:t>‹N°›</a:t>
            </a:fld>
            <a:endParaRPr lang="fr-FR" altLang="x-none"/>
          </a:p>
        </p:txBody>
      </p:sp>
    </p:spTree>
    <p:extLst>
      <p:ext uri="{BB962C8B-B14F-4D97-AF65-F5344CB8AC3E}">
        <p14:creationId xmlns:p14="http://schemas.microsoft.com/office/powerpoint/2010/main" val="3430087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101C30D-D676-FA40-8BDA-6AAB161E026B}"/>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5" name="Espace réservé du pied de page 4">
            <a:extLst>
              <a:ext uri="{FF2B5EF4-FFF2-40B4-BE49-F238E27FC236}">
                <a16:creationId xmlns:a16="http://schemas.microsoft.com/office/drawing/2014/main" id="{52C6F13A-3BB6-C246-8FF4-CA3FDC687239}"/>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6" name="Espace réservé du numéro de diapositive 5">
            <a:extLst>
              <a:ext uri="{FF2B5EF4-FFF2-40B4-BE49-F238E27FC236}">
                <a16:creationId xmlns:a16="http://schemas.microsoft.com/office/drawing/2014/main" id="{16C4A2F9-98FE-3441-8649-873CF9F89460}"/>
              </a:ext>
            </a:extLst>
          </p:cNvPr>
          <p:cNvSpPr>
            <a:spLocks noGrp="1"/>
          </p:cNvSpPr>
          <p:nvPr>
            <p:ph type="sldNum" sz="quarter" idx="12"/>
          </p:nvPr>
        </p:nvSpPr>
        <p:spPr/>
        <p:txBody>
          <a:bodyPr/>
          <a:lstStyle>
            <a:lvl1pPr>
              <a:defRPr/>
            </a:lvl1pPr>
          </a:lstStyle>
          <a:p>
            <a:pPr>
              <a:defRPr/>
            </a:pPr>
            <a:fld id="{BFE3D897-AEE4-9944-90EC-5BE420E74A7B}" type="slidenum">
              <a:rPr lang="fr-FR" altLang="x-none"/>
              <a:pPr>
                <a:defRPr/>
              </a:pPr>
              <a:t>‹N°›</a:t>
            </a:fld>
            <a:endParaRPr lang="fr-FR" altLang="x-none"/>
          </a:p>
        </p:txBody>
      </p:sp>
    </p:spTree>
    <p:extLst>
      <p:ext uri="{BB962C8B-B14F-4D97-AF65-F5344CB8AC3E}">
        <p14:creationId xmlns:p14="http://schemas.microsoft.com/office/powerpoint/2010/main" val="4266690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71052E9-9A49-A049-8F71-5A154BE384C5}"/>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5" name="Espace réservé du pied de page 4">
            <a:extLst>
              <a:ext uri="{FF2B5EF4-FFF2-40B4-BE49-F238E27FC236}">
                <a16:creationId xmlns:a16="http://schemas.microsoft.com/office/drawing/2014/main" id="{95247037-4854-3849-B0A6-555AFEBC713B}"/>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6" name="Espace réservé du numéro de diapositive 5">
            <a:extLst>
              <a:ext uri="{FF2B5EF4-FFF2-40B4-BE49-F238E27FC236}">
                <a16:creationId xmlns:a16="http://schemas.microsoft.com/office/drawing/2014/main" id="{7984C9EC-2777-5842-AFDB-C78180B137D0}"/>
              </a:ext>
            </a:extLst>
          </p:cNvPr>
          <p:cNvSpPr>
            <a:spLocks noGrp="1"/>
          </p:cNvSpPr>
          <p:nvPr>
            <p:ph type="sldNum" sz="quarter" idx="12"/>
          </p:nvPr>
        </p:nvSpPr>
        <p:spPr/>
        <p:txBody>
          <a:bodyPr/>
          <a:lstStyle>
            <a:lvl1pPr>
              <a:defRPr/>
            </a:lvl1pPr>
          </a:lstStyle>
          <a:p>
            <a:pPr>
              <a:defRPr/>
            </a:pPr>
            <a:fld id="{1FC9DA9E-7A96-524C-915D-1460FBEA6736}" type="slidenum">
              <a:rPr lang="fr-FR" altLang="x-none"/>
              <a:pPr>
                <a:defRPr/>
              </a:pPr>
              <a:t>‹N°›</a:t>
            </a:fld>
            <a:endParaRPr lang="fr-FR" altLang="x-none"/>
          </a:p>
        </p:txBody>
      </p:sp>
    </p:spTree>
    <p:extLst>
      <p:ext uri="{BB962C8B-B14F-4D97-AF65-F5344CB8AC3E}">
        <p14:creationId xmlns:p14="http://schemas.microsoft.com/office/powerpoint/2010/main" val="2892963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2227BB72-277C-8D43-9321-763DE366D3FF}"/>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6" name="Espace réservé du pied de page 4">
            <a:extLst>
              <a:ext uri="{FF2B5EF4-FFF2-40B4-BE49-F238E27FC236}">
                <a16:creationId xmlns:a16="http://schemas.microsoft.com/office/drawing/2014/main" id="{EC4E9788-ADB1-C442-A415-BA1924A6DF24}"/>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7" name="Espace réservé du numéro de diapositive 5">
            <a:extLst>
              <a:ext uri="{FF2B5EF4-FFF2-40B4-BE49-F238E27FC236}">
                <a16:creationId xmlns:a16="http://schemas.microsoft.com/office/drawing/2014/main" id="{9EA47732-9CAE-594D-A7EB-DE4DA9F44B9B}"/>
              </a:ext>
            </a:extLst>
          </p:cNvPr>
          <p:cNvSpPr>
            <a:spLocks noGrp="1"/>
          </p:cNvSpPr>
          <p:nvPr>
            <p:ph type="sldNum" sz="quarter" idx="12"/>
          </p:nvPr>
        </p:nvSpPr>
        <p:spPr/>
        <p:txBody>
          <a:bodyPr/>
          <a:lstStyle>
            <a:lvl1pPr>
              <a:defRPr/>
            </a:lvl1pPr>
          </a:lstStyle>
          <a:p>
            <a:pPr>
              <a:defRPr/>
            </a:pPr>
            <a:fld id="{48CC3010-C598-314E-9D13-0E947CFCD5BE}" type="slidenum">
              <a:rPr lang="fr-FR" altLang="x-none"/>
              <a:pPr>
                <a:defRPr/>
              </a:pPr>
              <a:t>‹N°›</a:t>
            </a:fld>
            <a:endParaRPr lang="fr-FR" altLang="x-none"/>
          </a:p>
        </p:txBody>
      </p:sp>
    </p:spTree>
    <p:extLst>
      <p:ext uri="{BB962C8B-B14F-4D97-AF65-F5344CB8AC3E}">
        <p14:creationId xmlns:p14="http://schemas.microsoft.com/office/powerpoint/2010/main" val="3056641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688C7C63-8434-4C4E-A324-BE6F88B8063C}"/>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8" name="Espace réservé du pied de page 4">
            <a:extLst>
              <a:ext uri="{FF2B5EF4-FFF2-40B4-BE49-F238E27FC236}">
                <a16:creationId xmlns:a16="http://schemas.microsoft.com/office/drawing/2014/main" id="{546C6523-3FF3-024E-9E36-6710618342D1}"/>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9" name="Espace réservé du numéro de diapositive 5">
            <a:extLst>
              <a:ext uri="{FF2B5EF4-FFF2-40B4-BE49-F238E27FC236}">
                <a16:creationId xmlns:a16="http://schemas.microsoft.com/office/drawing/2014/main" id="{E8E2799B-57F4-5A4F-8DB7-D6D4C329484D}"/>
              </a:ext>
            </a:extLst>
          </p:cNvPr>
          <p:cNvSpPr>
            <a:spLocks noGrp="1"/>
          </p:cNvSpPr>
          <p:nvPr>
            <p:ph type="sldNum" sz="quarter" idx="12"/>
          </p:nvPr>
        </p:nvSpPr>
        <p:spPr/>
        <p:txBody>
          <a:bodyPr/>
          <a:lstStyle>
            <a:lvl1pPr>
              <a:defRPr/>
            </a:lvl1pPr>
          </a:lstStyle>
          <a:p>
            <a:pPr>
              <a:defRPr/>
            </a:pPr>
            <a:fld id="{9546303B-BC60-7A41-9906-F6C687BC05F7}" type="slidenum">
              <a:rPr lang="fr-FR" altLang="x-none"/>
              <a:pPr>
                <a:defRPr/>
              </a:pPr>
              <a:t>‹N°›</a:t>
            </a:fld>
            <a:endParaRPr lang="fr-FR" altLang="x-none"/>
          </a:p>
        </p:txBody>
      </p:sp>
    </p:spTree>
    <p:extLst>
      <p:ext uri="{BB962C8B-B14F-4D97-AF65-F5344CB8AC3E}">
        <p14:creationId xmlns:p14="http://schemas.microsoft.com/office/powerpoint/2010/main" val="479820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a:extLst>
              <a:ext uri="{FF2B5EF4-FFF2-40B4-BE49-F238E27FC236}">
                <a16:creationId xmlns:a16="http://schemas.microsoft.com/office/drawing/2014/main" id="{71F021B5-3E6B-4441-A2B8-73490174D3EB}"/>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4" name="Espace réservé du pied de page 4">
            <a:extLst>
              <a:ext uri="{FF2B5EF4-FFF2-40B4-BE49-F238E27FC236}">
                <a16:creationId xmlns:a16="http://schemas.microsoft.com/office/drawing/2014/main" id="{F23C6C1B-3739-354C-BE34-5951D81EF26D}"/>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5" name="Espace réservé du numéro de diapositive 5">
            <a:extLst>
              <a:ext uri="{FF2B5EF4-FFF2-40B4-BE49-F238E27FC236}">
                <a16:creationId xmlns:a16="http://schemas.microsoft.com/office/drawing/2014/main" id="{126A431A-57A0-C544-A99C-877CE64A531B}"/>
              </a:ext>
            </a:extLst>
          </p:cNvPr>
          <p:cNvSpPr>
            <a:spLocks noGrp="1"/>
          </p:cNvSpPr>
          <p:nvPr>
            <p:ph type="sldNum" sz="quarter" idx="12"/>
          </p:nvPr>
        </p:nvSpPr>
        <p:spPr/>
        <p:txBody>
          <a:bodyPr/>
          <a:lstStyle>
            <a:lvl1pPr>
              <a:defRPr/>
            </a:lvl1pPr>
          </a:lstStyle>
          <a:p>
            <a:pPr>
              <a:defRPr/>
            </a:pPr>
            <a:fld id="{A0EF9089-5921-1D41-98E0-5899B7F26F26}" type="slidenum">
              <a:rPr lang="fr-FR" altLang="x-none"/>
              <a:pPr>
                <a:defRPr/>
              </a:pPr>
              <a:t>‹N°›</a:t>
            </a:fld>
            <a:endParaRPr lang="fr-FR" altLang="x-none"/>
          </a:p>
        </p:txBody>
      </p:sp>
    </p:spTree>
    <p:extLst>
      <p:ext uri="{BB962C8B-B14F-4D97-AF65-F5344CB8AC3E}">
        <p14:creationId xmlns:p14="http://schemas.microsoft.com/office/powerpoint/2010/main" val="1141892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207C8AF1-96C1-7946-B3B7-F050A434E87C}"/>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3" name="Espace réservé du pied de page 4">
            <a:extLst>
              <a:ext uri="{FF2B5EF4-FFF2-40B4-BE49-F238E27FC236}">
                <a16:creationId xmlns:a16="http://schemas.microsoft.com/office/drawing/2014/main" id="{0B4F80FD-5A06-A943-A65C-3062D6A710C4}"/>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4" name="Espace réservé du numéro de diapositive 5">
            <a:extLst>
              <a:ext uri="{FF2B5EF4-FFF2-40B4-BE49-F238E27FC236}">
                <a16:creationId xmlns:a16="http://schemas.microsoft.com/office/drawing/2014/main" id="{F675DDEA-B6A0-FA43-A4CE-402301027F63}"/>
              </a:ext>
            </a:extLst>
          </p:cNvPr>
          <p:cNvSpPr>
            <a:spLocks noGrp="1"/>
          </p:cNvSpPr>
          <p:nvPr>
            <p:ph type="sldNum" sz="quarter" idx="12"/>
          </p:nvPr>
        </p:nvSpPr>
        <p:spPr/>
        <p:txBody>
          <a:bodyPr/>
          <a:lstStyle>
            <a:lvl1pPr>
              <a:defRPr/>
            </a:lvl1pPr>
          </a:lstStyle>
          <a:p>
            <a:pPr>
              <a:defRPr/>
            </a:pPr>
            <a:fld id="{AE0884B3-0A8D-584D-86B5-9CBE3378FD75}" type="slidenum">
              <a:rPr lang="fr-FR" altLang="x-none"/>
              <a:pPr>
                <a:defRPr/>
              </a:pPr>
              <a:t>‹N°›</a:t>
            </a:fld>
            <a:endParaRPr lang="fr-FR" altLang="x-none"/>
          </a:p>
        </p:txBody>
      </p:sp>
    </p:spTree>
    <p:extLst>
      <p:ext uri="{BB962C8B-B14F-4D97-AF65-F5344CB8AC3E}">
        <p14:creationId xmlns:p14="http://schemas.microsoft.com/office/powerpoint/2010/main" val="296817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C7204431-B4B8-5341-B2C9-FDC465D5621A}"/>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6" name="Espace réservé du pied de page 4">
            <a:extLst>
              <a:ext uri="{FF2B5EF4-FFF2-40B4-BE49-F238E27FC236}">
                <a16:creationId xmlns:a16="http://schemas.microsoft.com/office/drawing/2014/main" id="{2B20DD5E-03F8-FA45-98FF-C9141A081038}"/>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7" name="Espace réservé du numéro de diapositive 5">
            <a:extLst>
              <a:ext uri="{FF2B5EF4-FFF2-40B4-BE49-F238E27FC236}">
                <a16:creationId xmlns:a16="http://schemas.microsoft.com/office/drawing/2014/main" id="{2DB240CD-12F3-184A-827C-486DEE414DF5}"/>
              </a:ext>
            </a:extLst>
          </p:cNvPr>
          <p:cNvSpPr>
            <a:spLocks noGrp="1"/>
          </p:cNvSpPr>
          <p:nvPr>
            <p:ph type="sldNum" sz="quarter" idx="12"/>
          </p:nvPr>
        </p:nvSpPr>
        <p:spPr/>
        <p:txBody>
          <a:bodyPr/>
          <a:lstStyle>
            <a:lvl1pPr>
              <a:defRPr/>
            </a:lvl1pPr>
          </a:lstStyle>
          <a:p>
            <a:pPr>
              <a:defRPr/>
            </a:pPr>
            <a:fld id="{13E6BCEE-C838-DC47-90FD-3A081CA8439A}" type="slidenum">
              <a:rPr lang="fr-FR" altLang="x-none"/>
              <a:pPr>
                <a:defRPr/>
              </a:pPr>
              <a:t>‹N°›</a:t>
            </a:fld>
            <a:endParaRPr lang="fr-FR" altLang="x-none"/>
          </a:p>
        </p:txBody>
      </p:sp>
    </p:spTree>
    <p:extLst>
      <p:ext uri="{BB962C8B-B14F-4D97-AF65-F5344CB8AC3E}">
        <p14:creationId xmlns:p14="http://schemas.microsoft.com/office/powerpoint/2010/main" val="1707780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FE60862-6F2B-1346-BB09-8CB815086978}"/>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5" name="Espace réservé du pied de page 4">
            <a:extLst>
              <a:ext uri="{FF2B5EF4-FFF2-40B4-BE49-F238E27FC236}">
                <a16:creationId xmlns:a16="http://schemas.microsoft.com/office/drawing/2014/main" id="{D666D81B-617C-5242-8437-1D56EA231572}"/>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6" name="Espace réservé du numéro de diapositive 5">
            <a:extLst>
              <a:ext uri="{FF2B5EF4-FFF2-40B4-BE49-F238E27FC236}">
                <a16:creationId xmlns:a16="http://schemas.microsoft.com/office/drawing/2014/main" id="{BD071FBF-5452-414F-84B5-70AB597CB45F}"/>
              </a:ext>
            </a:extLst>
          </p:cNvPr>
          <p:cNvSpPr>
            <a:spLocks noGrp="1"/>
          </p:cNvSpPr>
          <p:nvPr>
            <p:ph type="sldNum" sz="quarter" idx="12"/>
          </p:nvPr>
        </p:nvSpPr>
        <p:spPr/>
        <p:txBody>
          <a:bodyPr/>
          <a:lstStyle>
            <a:lvl1pPr>
              <a:defRPr/>
            </a:lvl1pPr>
          </a:lstStyle>
          <a:p>
            <a:pPr>
              <a:defRPr/>
            </a:pPr>
            <a:fld id="{3D05F69D-35E8-1A4E-88D5-50FE22BB6096}" type="slidenum">
              <a:rPr lang="fr-FR" altLang="x-none"/>
              <a:pPr>
                <a:defRPr/>
              </a:pPr>
              <a:t>‹N°›</a:t>
            </a:fld>
            <a:endParaRPr lang="fr-FR" altLang="x-none"/>
          </a:p>
        </p:txBody>
      </p:sp>
    </p:spTree>
    <p:extLst>
      <p:ext uri="{BB962C8B-B14F-4D97-AF65-F5344CB8AC3E}">
        <p14:creationId xmlns:p14="http://schemas.microsoft.com/office/powerpoint/2010/main" val="3709812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D2A59060-F4F5-FB4C-9A14-14AFD1DBED60}"/>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6" name="Espace réservé du pied de page 4">
            <a:extLst>
              <a:ext uri="{FF2B5EF4-FFF2-40B4-BE49-F238E27FC236}">
                <a16:creationId xmlns:a16="http://schemas.microsoft.com/office/drawing/2014/main" id="{9C9EE7CA-761D-5E4E-BF54-6D4D709EEE8D}"/>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7" name="Espace réservé du numéro de diapositive 5">
            <a:extLst>
              <a:ext uri="{FF2B5EF4-FFF2-40B4-BE49-F238E27FC236}">
                <a16:creationId xmlns:a16="http://schemas.microsoft.com/office/drawing/2014/main" id="{7CBAA824-39F5-064D-B826-2E30BBB42E19}"/>
              </a:ext>
            </a:extLst>
          </p:cNvPr>
          <p:cNvSpPr>
            <a:spLocks noGrp="1"/>
          </p:cNvSpPr>
          <p:nvPr>
            <p:ph type="sldNum" sz="quarter" idx="12"/>
          </p:nvPr>
        </p:nvSpPr>
        <p:spPr/>
        <p:txBody>
          <a:bodyPr/>
          <a:lstStyle>
            <a:lvl1pPr>
              <a:defRPr/>
            </a:lvl1pPr>
          </a:lstStyle>
          <a:p>
            <a:pPr>
              <a:defRPr/>
            </a:pPr>
            <a:fld id="{25E24985-54D0-5541-9507-50D6D28AD6CF}" type="slidenum">
              <a:rPr lang="fr-FR" altLang="x-none"/>
              <a:pPr>
                <a:defRPr/>
              </a:pPr>
              <a:t>‹N°›</a:t>
            </a:fld>
            <a:endParaRPr lang="fr-FR" altLang="x-none"/>
          </a:p>
        </p:txBody>
      </p:sp>
    </p:spTree>
    <p:extLst>
      <p:ext uri="{BB962C8B-B14F-4D97-AF65-F5344CB8AC3E}">
        <p14:creationId xmlns:p14="http://schemas.microsoft.com/office/powerpoint/2010/main" val="1727489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140B8D-C4D8-FD4B-BF3C-2BFDF89BDDB1}"/>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5" name="Espace réservé du pied de page 4">
            <a:extLst>
              <a:ext uri="{FF2B5EF4-FFF2-40B4-BE49-F238E27FC236}">
                <a16:creationId xmlns:a16="http://schemas.microsoft.com/office/drawing/2014/main" id="{A1AB304C-BC69-CA46-8226-17163D3E9597}"/>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6" name="Espace réservé du numéro de diapositive 5">
            <a:extLst>
              <a:ext uri="{FF2B5EF4-FFF2-40B4-BE49-F238E27FC236}">
                <a16:creationId xmlns:a16="http://schemas.microsoft.com/office/drawing/2014/main" id="{D0DF60A4-CD2E-1443-AA87-CF3C126DD1D3}"/>
              </a:ext>
            </a:extLst>
          </p:cNvPr>
          <p:cNvSpPr>
            <a:spLocks noGrp="1"/>
          </p:cNvSpPr>
          <p:nvPr>
            <p:ph type="sldNum" sz="quarter" idx="12"/>
          </p:nvPr>
        </p:nvSpPr>
        <p:spPr/>
        <p:txBody>
          <a:bodyPr/>
          <a:lstStyle>
            <a:lvl1pPr>
              <a:defRPr/>
            </a:lvl1pPr>
          </a:lstStyle>
          <a:p>
            <a:pPr>
              <a:defRPr/>
            </a:pPr>
            <a:fld id="{146301CE-5870-1E47-A912-4C0B4C6292FE}" type="slidenum">
              <a:rPr lang="fr-FR" altLang="x-none"/>
              <a:pPr>
                <a:defRPr/>
              </a:pPr>
              <a:t>‹N°›</a:t>
            </a:fld>
            <a:endParaRPr lang="fr-FR" altLang="x-none"/>
          </a:p>
        </p:txBody>
      </p:sp>
    </p:spTree>
    <p:extLst>
      <p:ext uri="{BB962C8B-B14F-4D97-AF65-F5344CB8AC3E}">
        <p14:creationId xmlns:p14="http://schemas.microsoft.com/office/powerpoint/2010/main" val="3609403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49238"/>
            <a:ext cx="2057400" cy="58769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49238"/>
            <a:ext cx="6019800" cy="58769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B2CECD0-D6AF-E846-B882-AA3645F4E559}"/>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5" name="Espace réservé du pied de page 4">
            <a:extLst>
              <a:ext uri="{FF2B5EF4-FFF2-40B4-BE49-F238E27FC236}">
                <a16:creationId xmlns:a16="http://schemas.microsoft.com/office/drawing/2014/main" id="{885ED897-7A23-4D4E-A122-B1EBD88C70A3}"/>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6" name="Espace réservé du numéro de diapositive 5">
            <a:extLst>
              <a:ext uri="{FF2B5EF4-FFF2-40B4-BE49-F238E27FC236}">
                <a16:creationId xmlns:a16="http://schemas.microsoft.com/office/drawing/2014/main" id="{28F845F4-DBE6-FA4C-B568-69B347976365}"/>
              </a:ext>
            </a:extLst>
          </p:cNvPr>
          <p:cNvSpPr>
            <a:spLocks noGrp="1"/>
          </p:cNvSpPr>
          <p:nvPr>
            <p:ph type="sldNum" sz="quarter" idx="12"/>
          </p:nvPr>
        </p:nvSpPr>
        <p:spPr/>
        <p:txBody>
          <a:bodyPr/>
          <a:lstStyle>
            <a:lvl1pPr>
              <a:defRPr/>
            </a:lvl1pPr>
          </a:lstStyle>
          <a:p>
            <a:pPr>
              <a:defRPr/>
            </a:pPr>
            <a:fld id="{047A327F-9E28-C94C-893D-1DF15A96E918}" type="slidenum">
              <a:rPr lang="fr-FR" altLang="x-none"/>
              <a:pPr>
                <a:defRPr/>
              </a:pPr>
              <a:t>‹N°›</a:t>
            </a:fld>
            <a:endParaRPr lang="fr-FR" altLang="x-none"/>
          </a:p>
        </p:txBody>
      </p:sp>
    </p:spTree>
    <p:extLst>
      <p:ext uri="{BB962C8B-B14F-4D97-AF65-F5344CB8AC3E}">
        <p14:creationId xmlns:p14="http://schemas.microsoft.com/office/powerpoint/2010/main" val="3582298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2">
            <a:extLst>
              <a:ext uri="{FF2B5EF4-FFF2-40B4-BE49-F238E27FC236}">
                <a16:creationId xmlns:a16="http://schemas.microsoft.com/office/drawing/2014/main" id="{ADB977DE-E72F-A34E-BD48-5D4D2A5A4C7F}"/>
              </a:ext>
            </a:extLst>
          </p:cNvPr>
          <p:cNvSpPr>
            <a:spLocks noGrp="1" noChangeArrowheads="1"/>
          </p:cNvSpPr>
          <p:nvPr>
            <p:ph type="ftr" sz="quarter" idx="10"/>
          </p:nvPr>
        </p:nvSpPr>
        <p:spPr>
          <a:ln/>
        </p:spPr>
        <p:txBody>
          <a:bodyPr/>
          <a:lstStyle>
            <a:lvl1pPr>
              <a:defRPr/>
            </a:lvl1pPr>
          </a:lstStyle>
          <a:p>
            <a:pPr>
              <a:defRPr/>
            </a:pPr>
            <a:endParaRPr lang="fr-FR"/>
          </a:p>
        </p:txBody>
      </p:sp>
      <p:sp>
        <p:nvSpPr>
          <p:cNvPr id="5" name="Rectangle 3">
            <a:extLst>
              <a:ext uri="{FF2B5EF4-FFF2-40B4-BE49-F238E27FC236}">
                <a16:creationId xmlns:a16="http://schemas.microsoft.com/office/drawing/2014/main" id="{B8E4B3CE-9796-5244-998E-A0E5955AB14C}"/>
              </a:ext>
            </a:extLst>
          </p:cNvPr>
          <p:cNvSpPr>
            <a:spLocks noGrp="1" noChangeArrowheads="1"/>
          </p:cNvSpPr>
          <p:nvPr>
            <p:ph type="sldNum" sz="quarter" idx="11"/>
          </p:nvPr>
        </p:nvSpPr>
        <p:spPr>
          <a:ln/>
        </p:spPr>
        <p:txBody>
          <a:bodyPr/>
          <a:lstStyle>
            <a:lvl1pPr>
              <a:defRPr/>
            </a:lvl1pPr>
          </a:lstStyle>
          <a:p>
            <a:pPr>
              <a:defRPr/>
            </a:pPr>
            <a:fld id="{4EFD610D-9805-234D-8DE8-77904B9EF5B6}" type="slidenum">
              <a:rPr lang="fr-FR" altLang="x-none"/>
              <a:pPr>
                <a:defRPr/>
              </a:pPr>
              <a:t>‹N°›</a:t>
            </a:fld>
            <a:endParaRPr lang="fr-FR" altLang="x-none"/>
          </a:p>
        </p:txBody>
      </p:sp>
      <p:sp>
        <p:nvSpPr>
          <p:cNvPr id="6" name="Rectangle 16">
            <a:extLst>
              <a:ext uri="{FF2B5EF4-FFF2-40B4-BE49-F238E27FC236}">
                <a16:creationId xmlns:a16="http://schemas.microsoft.com/office/drawing/2014/main" id="{7E76CF3D-7D0B-4940-A904-72B78E615EE6}"/>
              </a:ext>
            </a:extLst>
          </p:cNvPr>
          <p:cNvSpPr>
            <a:spLocks noGrp="1" noChangeArrowheads="1"/>
          </p:cNvSpPr>
          <p:nvPr>
            <p:ph type="dt" sz="half" idx="12"/>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3837278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2">
            <a:extLst>
              <a:ext uri="{FF2B5EF4-FFF2-40B4-BE49-F238E27FC236}">
                <a16:creationId xmlns:a16="http://schemas.microsoft.com/office/drawing/2014/main" id="{6A5565F5-0F05-A44E-88CC-B741E4451111}"/>
              </a:ext>
            </a:extLst>
          </p:cNvPr>
          <p:cNvSpPr>
            <a:spLocks noGrp="1" noChangeArrowheads="1"/>
          </p:cNvSpPr>
          <p:nvPr>
            <p:ph type="ftr" sz="quarter" idx="10"/>
          </p:nvPr>
        </p:nvSpPr>
        <p:spPr>
          <a:ln/>
        </p:spPr>
        <p:txBody>
          <a:bodyPr/>
          <a:lstStyle>
            <a:lvl1pPr>
              <a:defRPr/>
            </a:lvl1pPr>
          </a:lstStyle>
          <a:p>
            <a:pPr>
              <a:defRPr/>
            </a:pPr>
            <a:endParaRPr lang="fr-FR"/>
          </a:p>
        </p:txBody>
      </p:sp>
      <p:sp>
        <p:nvSpPr>
          <p:cNvPr id="5" name="Rectangle 3">
            <a:extLst>
              <a:ext uri="{FF2B5EF4-FFF2-40B4-BE49-F238E27FC236}">
                <a16:creationId xmlns:a16="http://schemas.microsoft.com/office/drawing/2014/main" id="{CA737247-7B80-8A48-8F4D-9F54FBB637E0}"/>
              </a:ext>
            </a:extLst>
          </p:cNvPr>
          <p:cNvSpPr>
            <a:spLocks noGrp="1" noChangeArrowheads="1"/>
          </p:cNvSpPr>
          <p:nvPr>
            <p:ph type="sldNum" sz="quarter" idx="11"/>
          </p:nvPr>
        </p:nvSpPr>
        <p:spPr>
          <a:ln/>
        </p:spPr>
        <p:txBody>
          <a:bodyPr/>
          <a:lstStyle>
            <a:lvl1pPr>
              <a:defRPr/>
            </a:lvl1pPr>
          </a:lstStyle>
          <a:p>
            <a:pPr>
              <a:defRPr/>
            </a:pPr>
            <a:fld id="{896CBAEB-AE4D-6B45-AACB-B61DF802DF32}" type="slidenum">
              <a:rPr lang="fr-FR" altLang="x-none"/>
              <a:pPr>
                <a:defRPr/>
              </a:pPr>
              <a:t>‹N°›</a:t>
            </a:fld>
            <a:endParaRPr lang="fr-FR" altLang="x-none"/>
          </a:p>
        </p:txBody>
      </p:sp>
      <p:sp>
        <p:nvSpPr>
          <p:cNvPr id="6" name="Rectangle 16">
            <a:extLst>
              <a:ext uri="{FF2B5EF4-FFF2-40B4-BE49-F238E27FC236}">
                <a16:creationId xmlns:a16="http://schemas.microsoft.com/office/drawing/2014/main" id="{963F501F-EC1D-2147-8B45-E3B5C7405CFB}"/>
              </a:ext>
            </a:extLst>
          </p:cNvPr>
          <p:cNvSpPr>
            <a:spLocks noGrp="1" noChangeArrowheads="1"/>
          </p:cNvSpPr>
          <p:nvPr>
            <p:ph type="dt" sz="half" idx="12"/>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3825492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2">
            <a:extLst>
              <a:ext uri="{FF2B5EF4-FFF2-40B4-BE49-F238E27FC236}">
                <a16:creationId xmlns:a16="http://schemas.microsoft.com/office/drawing/2014/main" id="{79B9EBEC-3BBF-F746-880A-119C4CB0CDC1}"/>
              </a:ext>
            </a:extLst>
          </p:cNvPr>
          <p:cNvSpPr>
            <a:spLocks noGrp="1" noChangeArrowheads="1"/>
          </p:cNvSpPr>
          <p:nvPr>
            <p:ph type="ftr" sz="quarter" idx="10"/>
          </p:nvPr>
        </p:nvSpPr>
        <p:spPr>
          <a:ln/>
        </p:spPr>
        <p:txBody>
          <a:bodyPr/>
          <a:lstStyle>
            <a:lvl1pPr>
              <a:defRPr/>
            </a:lvl1pPr>
          </a:lstStyle>
          <a:p>
            <a:pPr>
              <a:defRPr/>
            </a:pPr>
            <a:endParaRPr lang="fr-FR"/>
          </a:p>
        </p:txBody>
      </p:sp>
      <p:sp>
        <p:nvSpPr>
          <p:cNvPr id="5" name="Rectangle 3">
            <a:extLst>
              <a:ext uri="{FF2B5EF4-FFF2-40B4-BE49-F238E27FC236}">
                <a16:creationId xmlns:a16="http://schemas.microsoft.com/office/drawing/2014/main" id="{CE7974CB-8FEA-6148-AC83-E7402F259B3A}"/>
              </a:ext>
            </a:extLst>
          </p:cNvPr>
          <p:cNvSpPr>
            <a:spLocks noGrp="1" noChangeArrowheads="1"/>
          </p:cNvSpPr>
          <p:nvPr>
            <p:ph type="sldNum" sz="quarter" idx="11"/>
          </p:nvPr>
        </p:nvSpPr>
        <p:spPr>
          <a:ln/>
        </p:spPr>
        <p:txBody>
          <a:bodyPr/>
          <a:lstStyle>
            <a:lvl1pPr>
              <a:defRPr/>
            </a:lvl1pPr>
          </a:lstStyle>
          <a:p>
            <a:pPr>
              <a:defRPr/>
            </a:pPr>
            <a:fld id="{93CB1856-B12E-C14C-87BE-891183046892}" type="slidenum">
              <a:rPr lang="fr-FR" altLang="x-none"/>
              <a:pPr>
                <a:defRPr/>
              </a:pPr>
              <a:t>‹N°›</a:t>
            </a:fld>
            <a:endParaRPr lang="fr-FR" altLang="x-none"/>
          </a:p>
        </p:txBody>
      </p:sp>
      <p:sp>
        <p:nvSpPr>
          <p:cNvPr id="6" name="Rectangle 16">
            <a:extLst>
              <a:ext uri="{FF2B5EF4-FFF2-40B4-BE49-F238E27FC236}">
                <a16:creationId xmlns:a16="http://schemas.microsoft.com/office/drawing/2014/main" id="{05C57DA8-6BCA-604E-9E5F-AF868B6E8049}"/>
              </a:ext>
            </a:extLst>
          </p:cNvPr>
          <p:cNvSpPr>
            <a:spLocks noGrp="1" noChangeArrowheads="1"/>
          </p:cNvSpPr>
          <p:nvPr>
            <p:ph type="dt" sz="half" idx="12"/>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2744944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2">
            <a:extLst>
              <a:ext uri="{FF2B5EF4-FFF2-40B4-BE49-F238E27FC236}">
                <a16:creationId xmlns:a16="http://schemas.microsoft.com/office/drawing/2014/main" id="{C464701F-12F0-254F-9C0C-4E7E93E68333}"/>
              </a:ext>
            </a:extLst>
          </p:cNvPr>
          <p:cNvSpPr>
            <a:spLocks noGrp="1" noChangeArrowheads="1"/>
          </p:cNvSpPr>
          <p:nvPr>
            <p:ph type="ftr" sz="quarter" idx="10"/>
          </p:nvPr>
        </p:nvSpPr>
        <p:spPr>
          <a:ln/>
        </p:spPr>
        <p:txBody>
          <a:bodyPr/>
          <a:lstStyle>
            <a:lvl1pPr>
              <a:defRPr/>
            </a:lvl1pPr>
          </a:lstStyle>
          <a:p>
            <a:pPr>
              <a:defRPr/>
            </a:pPr>
            <a:endParaRPr lang="fr-FR"/>
          </a:p>
        </p:txBody>
      </p:sp>
      <p:sp>
        <p:nvSpPr>
          <p:cNvPr id="6" name="Rectangle 3">
            <a:extLst>
              <a:ext uri="{FF2B5EF4-FFF2-40B4-BE49-F238E27FC236}">
                <a16:creationId xmlns:a16="http://schemas.microsoft.com/office/drawing/2014/main" id="{9B14643A-E4F3-C445-88A0-DCD4AC803B22}"/>
              </a:ext>
            </a:extLst>
          </p:cNvPr>
          <p:cNvSpPr>
            <a:spLocks noGrp="1" noChangeArrowheads="1"/>
          </p:cNvSpPr>
          <p:nvPr>
            <p:ph type="sldNum" sz="quarter" idx="11"/>
          </p:nvPr>
        </p:nvSpPr>
        <p:spPr>
          <a:ln/>
        </p:spPr>
        <p:txBody>
          <a:bodyPr/>
          <a:lstStyle>
            <a:lvl1pPr>
              <a:defRPr/>
            </a:lvl1pPr>
          </a:lstStyle>
          <a:p>
            <a:pPr>
              <a:defRPr/>
            </a:pPr>
            <a:fld id="{05DBCA0C-6D71-BC4E-80DE-3243F95E976D}" type="slidenum">
              <a:rPr lang="fr-FR" altLang="x-none"/>
              <a:pPr>
                <a:defRPr/>
              </a:pPr>
              <a:t>‹N°›</a:t>
            </a:fld>
            <a:endParaRPr lang="fr-FR" altLang="x-none"/>
          </a:p>
        </p:txBody>
      </p:sp>
      <p:sp>
        <p:nvSpPr>
          <p:cNvPr id="7" name="Rectangle 16">
            <a:extLst>
              <a:ext uri="{FF2B5EF4-FFF2-40B4-BE49-F238E27FC236}">
                <a16:creationId xmlns:a16="http://schemas.microsoft.com/office/drawing/2014/main" id="{AB48B2E2-1DA5-5447-94D0-07CFE151E4EC}"/>
              </a:ext>
            </a:extLst>
          </p:cNvPr>
          <p:cNvSpPr>
            <a:spLocks noGrp="1" noChangeArrowheads="1"/>
          </p:cNvSpPr>
          <p:nvPr>
            <p:ph type="dt" sz="half" idx="12"/>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3672720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2">
            <a:extLst>
              <a:ext uri="{FF2B5EF4-FFF2-40B4-BE49-F238E27FC236}">
                <a16:creationId xmlns:a16="http://schemas.microsoft.com/office/drawing/2014/main" id="{EAE45337-713B-BB42-8F2C-B52012059675}"/>
              </a:ext>
            </a:extLst>
          </p:cNvPr>
          <p:cNvSpPr>
            <a:spLocks noGrp="1" noChangeArrowheads="1"/>
          </p:cNvSpPr>
          <p:nvPr>
            <p:ph type="ftr" sz="quarter" idx="10"/>
          </p:nvPr>
        </p:nvSpPr>
        <p:spPr>
          <a:ln/>
        </p:spPr>
        <p:txBody>
          <a:bodyPr/>
          <a:lstStyle>
            <a:lvl1pPr>
              <a:defRPr/>
            </a:lvl1pPr>
          </a:lstStyle>
          <a:p>
            <a:pPr>
              <a:defRPr/>
            </a:pPr>
            <a:endParaRPr lang="fr-FR"/>
          </a:p>
        </p:txBody>
      </p:sp>
      <p:sp>
        <p:nvSpPr>
          <p:cNvPr id="8" name="Rectangle 3">
            <a:extLst>
              <a:ext uri="{FF2B5EF4-FFF2-40B4-BE49-F238E27FC236}">
                <a16:creationId xmlns:a16="http://schemas.microsoft.com/office/drawing/2014/main" id="{03EC35BE-5ED1-E445-B2E0-9B6EC97DEB4E}"/>
              </a:ext>
            </a:extLst>
          </p:cNvPr>
          <p:cNvSpPr>
            <a:spLocks noGrp="1" noChangeArrowheads="1"/>
          </p:cNvSpPr>
          <p:nvPr>
            <p:ph type="sldNum" sz="quarter" idx="11"/>
          </p:nvPr>
        </p:nvSpPr>
        <p:spPr>
          <a:ln/>
        </p:spPr>
        <p:txBody>
          <a:bodyPr/>
          <a:lstStyle>
            <a:lvl1pPr>
              <a:defRPr/>
            </a:lvl1pPr>
          </a:lstStyle>
          <a:p>
            <a:pPr>
              <a:defRPr/>
            </a:pPr>
            <a:fld id="{B2F9F1A4-81E5-7143-8EDE-CC21463DA6F0}" type="slidenum">
              <a:rPr lang="fr-FR" altLang="x-none"/>
              <a:pPr>
                <a:defRPr/>
              </a:pPr>
              <a:t>‹N°›</a:t>
            </a:fld>
            <a:endParaRPr lang="fr-FR" altLang="x-none"/>
          </a:p>
        </p:txBody>
      </p:sp>
      <p:sp>
        <p:nvSpPr>
          <p:cNvPr id="9" name="Rectangle 16">
            <a:extLst>
              <a:ext uri="{FF2B5EF4-FFF2-40B4-BE49-F238E27FC236}">
                <a16:creationId xmlns:a16="http://schemas.microsoft.com/office/drawing/2014/main" id="{8BC45DC1-4A2E-0345-AF1A-CF0CA567A268}"/>
              </a:ext>
            </a:extLst>
          </p:cNvPr>
          <p:cNvSpPr>
            <a:spLocks noGrp="1" noChangeArrowheads="1"/>
          </p:cNvSpPr>
          <p:nvPr>
            <p:ph type="dt" sz="half" idx="12"/>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756687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2">
            <a:extLst>
              <a:ext uri="{FF2B5EF4-FFF2-40B4-BE49-F238E27FC236}">
                <a16:creationId xmlns:a16="http://schemas.microsoft.com/office/drawing/2014/main" id="{88C1CF81-C665-C345-9E8E-B59EAB2BF38A}"/>
              </a:ext>
            </a:extLst>
          </p:cNvPr>
          <p:cNvSpPr>
            <a:spLocks noGrp="1" noChangeArrowheads="1"/>
          </p:cNvSpPr>
          <p:nvPr>
            <p:ph type="ftr" sz="quarter" idx="10"/>
          </p:nvPr>
        </p:nvSpPr>
        <p:spPr>
          <a:ln/>
        </p:spPr>
        <p:txBody>
          <a:bodyPr/>
          <a:lstStyle>
            <a:lvl1pPr>
              <a:defRPr/>
            </a:lvl1pPr>
          </a:lstStyle>
          <a:p>
            <a:pPr>
              <a:defRPr/>
            </a:pPr>
            <a:endParaRPr lang="fr-FR"/>
          </a:p>
        </p:txBody>
      </p:sp>
      <p:sp>
        <p:nvSpPr>
          <p:cNvPr id="4" name="Rectangle 3">
            <a:extLst>
              <a:ext uri="{FF2B5EF4-FFF2-40B4-BE49-F238E27FC236}">
                <a16:creationId xmlns:a16="http://schemas.microsoft.com/office/drawing/2014/main" id="{9C7695D4-47BA-9543-96C3-C0E364D28BDC}"/>
              </a:ext>
            </a:extLst>
          </p:cNvPr>
          <p:cNvSpPr>
            <a:spLocks noGrp="1" noChangeArrowheads="1"/>
          </p:cNvSpPr>
          <p:nvPr>
            <p:ph type="sldNum" sz="quarter" idx="11"/>
          </p:nvPr>
        </p:nvSpPr>
        <p:spPr>
          <a:ln/>
        </p:spPr>
        <p:txBody>
          <a:bodyPr/>
          <a:lstStyle>
            <a:lvl1pPr>
              <a:defRPr/>
            </a:lvl1pPr>
          </a:lstStyle>
          <a:p>
            <a:pPr>
              <a:defRPr/>
            </a:pPr>
            <a:fld id="{5B6D1A5A-1637-9442-9552-1BED38922250}" type="slidenum">
              <a:rPr lang="fr-FR" altLang="x-none"/>
              <a:pPr>
                <a:defRPr/>
              </a:pPr>
              <a:t>‹N°›</a:t>
            </a:fld>
            <a:endParaRPr lang="fr-FR" altLang="x-none"/>
          </a:p>
        </p:txBody>
      </p:sp>
      <p:sp>
        <p:nvSpPr>
          <p:cNvPr id="5" name="Rectangle 16">
            <a:extLst>
              <a:ext uri="{FF2B5EF4-FFF2-40B4-BE49-F238E27FC236}">
                <a16:creationId xmlns:a16="http://schemas.microsoft.com/office/drawing/2014/main" id="{0E7EF980-C07E-0D4B-BEEC-E892F5D37375}"/>
              </a:ext>
            </a:extLst>
          </p:cNvPr>
          <p:cNvSpPr>
            <a:spLocks noGrp="1" noChangeArrowheads="1"/>
          </p:cNvSpPr>
          <p:nvPr>
            <p:ph type="dt" sz="half" idx="12"/>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260713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5096266-AA99-A24D-87C8-5999D84F850F}"/>
              </a:ext>
            </a:extLst>
          </p:cNvPr>
          <p:cNvSpPr>
            <a:spLocks noGrp="1" noChangeArrowheads="1"/>
          </p:cNvSpPr>
          <p:nvPr>
            <p:ph type="ftr" sz="quarter" idx="10"/>
          </p:nvPr>
        </p:nvSpPr>
        <p:spPr>
          <a:ln/>
        </p:spPr>
        <p:txBody>
          <a:bodyPr/>
          <a:lstStyle>
            <a:lvl1pPr>
              <a:defRPr/>
            </a:lvl1pPr>
          </a:lstStyle>
          <a:p>
            <a:pPr>
              <a:defRPr/>
            </a:pPr>
            <a:endParaRPr lang="fr-FR"/>
          </a:p>
        </p:txBody>
      </p:sp>
      <p:sp>
        <p:nvSpPr>
          <p:cNvPr id="3" name="Rectangle 3">
            <a:extLst>
              <a:ext uri="{FF2B5EF4-FFF2-40B4-BE49-F238E27FC236}">
                <a16:creationId xmlns:a16="http://schemas.microsoft.com/office/drawing/2014/main" id="{5EF3E2AC-E0E6-B940-9B37-D3D07B1D4264}"/>
              </a:ext>
            </a:extLst>
          </p:cNvPr>
          <p:cNvSpPr>
            <a:spLocks noGrp="1" noChangeArrowheads="1"/>
          </p:cNvSpPr>
          <p:nvPr>
            <p:ph type="sldNum" sz="quarter" idx="11"/>
          </p:nvPr>
        </p:nvSpPr>
        <p:spPr>
          <a:ln/>
        </p:spPr>
        <p:txBody>
          <a:bodyPr/>
          <a:lstStyle>
            <a:lvl1pPr>
              <a:defRPr/>
            </a:lvl1pPr>
          </a:lstStyle>
          <a:p>
            <a:pPr>
              <a:defRPr/>
            </a:pPr>
            <a:fld id="{49DDD08B-43B5-B840-B594-BA62F0D762A0}" type="slidenum">
              <a:rPr lang="fr-FR" altLang="x-none"/>
              <a:pPr>
                <a:defRPr/>
              </a:pPr>
              <a:t>‹N°›</a:t>
            </a:fld>
            <a:endParaRPr lang="fr-FR" altLang="x-none"/>
          </a:p>
        </p:txBody>
      </p:sp>
      <p:sp>
        <p:nvSpPr>
          <p:cNvPr id="4" name="Rectangle 16">
            <a:extLst>
              <a:ext uri="{FF2B5EF4-FFF2-40B4-BE49-F238E27FC236}">
                <a16:creationId xmlns:a16="http://schemas.microsoft.com/office/drawing/2014/main" id="{4F3BE279-9310-AB45-8A15-2622609E5F60}"/>
              </a:ext>
            </a:extLst>
          </p:cNvPr>
          <p:cNvSpPr>
            <a:spLocks noGrp="1" noChangeArrowheads="1"/>
          </p:cNvSpPr>
          <p:nvPr>
            <p:ph type="dt" sz="half" idx="12"/>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788373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E03C5AA-7C8C-A24D-8F37-A1262885A527}"/>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5" name="Espace réservé du pied de page 4">
            <a:extLst>
              <a:ext uri="{FF2B5EF4-FFF2-40B4-BE49-F238E27FC236}">
                <a16:creationId xmlns:a16="http://schemas.microsoft.com/office/drawing/2014/main" id="{ADB83276-A5FB-FC4C-A74F-4CDEB5C84D4D}"/>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6" name="Espace réservé du numéro de diapositive 5">
            <a:extLst>
              <a:ext uri="{FF2B5EF4-FFF2-40B4-BE49-F238E27FC236}">
                <a16:creationId xmlns:a16="http://schemas.microsoft.com/office/drawing/2014/main" id="{2E8478A8-C5F8-1C42-AA79-CFDDBFA8630F}"/>
              </a:ext>
            </a:extLst>
          </p:cNvPr>
          <p:cNvSpPr>
            <a:spLocks noGrp="1"/>
          </p:cNvSpPr>
          <p:nvPr>
            <p:ph type="sldNum" sz="quarter" idx="12"/>
          </p:nvPr>
        </p:nvSpPr>
        <p:spPr/>
        <p:txBody>
          <a:bodyPr/>
          <a:lstStyle>
            <a:lvl1pPr>
              <a:defRPr/>
            </a:lvl1pPr>
          </a:lstStyle>
          <a:p>
            <a:pPr>
              <a:defRPr/>
            </a:pPr>
            <a:fld id="{9D74A776-DD22-1542-886F-31F24E77A07C}" type="slidenum">
              <a:rPr lang="fr-FR" altLang="x-none"/>
              <a:pPr>
                <a:defRPr/>
              </a:pPr>
              <a:t>‹N°›</a:t>
            </a:fld>
            <a:endParaRPr lang="fr-FR" altLang="x-none"/>
          </a:p>
        </p:txBody>
      </p:sp>
    </p:spTree>
    <p:extLst>
      <p:ext uri="{BB962C8B-B14F-4D97-AF65-F5344CB8AC3E}">
        <p14:creationId xmlns:p14="http://schemas.microsoft.com/office/powerpoint/2010/main" val="318433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2">
            <a:extLst>
              <a:ext uri="{FF2B5EF4-FFF2-40B4-BE49-F238E27FC236}">
                <a16:creationId xmlns:a16="http://schemas.microsoft.com/office/drawing/2014/main" id="{3627DA8F-3E1F-5E4D-86F1-8C4866C9A10F}"/>
              </a:ext>
            </a:extLst>
          </p:cNvPr>
          <p:cNvSpPr>
            <a:spLocks noGrp="1" noChangeArrowheads="1"/>
          </p:cNvSpPr>
          <p:nvPr>
            <p:ph type="ftr" sz="quarter" idx="10"/>
          </p:nvPr>
        </p:nvSpPr>
        <p:spPr>
          <a:ln/>
        </p:spPr>
        <p:txBody>
          <a:bodyPr/>
          <a:lstStyle>
            <a:lvl1pPr>
              <a:defRPr/>
            </a:lvl1pPr>
          </a:lstStyle>
          <a:p>
            <a:pPr>
              <a:defRPr/>
            </a:pPr>
            <a:endParaRPr lang="fr-FR"/>
          </a:p>
        </p:txBody>
      </p:sp>
      <p:sp>
        <p:nvSpPr>
          <p:cNvPr id="6" name="Rectangle 3">
            <a:extLst>
              <a:ext uri="{FF2B5EF4-FFF2-40B4-BE49-F238E27FC236}">
                <a16:creationId xmlns:a16="http://schemas.microsoft.com/office/drawing/2014/main" id="{460B5353-8EA0-F14B-9F8A-C3EADC019EC0}"/>
              </a:ext>
            </a:extLst>
          </p:cNvPr>
          <p:cNvSpPr>
            <a:spLocks noGrp="1" noChangeArrowheads="1"/>
          </p:cNvSpPr>
          <p:nvPr>
            <p:ph type="sldNum" sz="quarter" idx="11"/>
          </p:nvPr>
        </p:nvSpPr>
        <p:spPr>
          <a:ln/>
        </p:spPr>
        <p:txBody>
          <a:bodyPr/>
          <a:lstStyle>
            <a:lvl1pPr>
              <a:defRPr/>
            </a:lvl1pPr>
          </a:lstStyle>
          <a:p>
            <a:pPr>
              <a:defRPr/>
            </a:pPr>
            <a:fld id="{E6027383-6E80-264B-AAA2-F6441E8BA6C7}" type="slidenum">
              <a:rPr lang="fr-FR" altLang="x-none"/>
              <a:pPr>
                <a:defRPr/>
              </a:pPr>
              <a:t>‹N°›</a:t>
            </a:fld>
            <a:endParaRPr lang="fr-FR" altLang="x-none"/>
          </a:p>
        </p:txBody>
      </p:sp>
      <p:sp>
        <p:nvSpPr>
          <p:cNvPr id="7" name="Rectangle 16">
            <a:extLst>
              <a:ext uri="{FF2B5EF4-FFF2-40B4-BE49-F238E27FC236}">
                <a16:creationId xmlns:a16="http://schemas.microsoft.com/office/drawing/2014/main" id="{A4C86678-CA28-8946-BC00-67AEF8442DDB}"/>
              </a:ext>
            </a:extLst>
          </p:cNvPr>
          <p:cNvSpPr>
            <a:spLocks noGrp="1" noChangeArrowheads="1"/>
          </p:cNvSpPr>
          <p:nvPr>
            <p:ph type="dt" sz="half" idx="12"/>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949015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2">
            <a:extLst>
              <a:ext uri="{FF2B5EF4-FFF2-40B4-BE49-F238E27FC236}">
                <a16:creationId xmlns:a16="http://schemas.microsoft.com/office/drawing/2014/main" id="{8A2C5453-18A7-8346-8D15-0F7321FFDBFF}"/>
              </a:ext>
            </a:extLst>
          </p:cNvPr>
          <p:cNvSpPr>
            <a:spLocks noGrp="1" noChangeArrowheads="1"/>
          </p:cNvSpPr>
          <p:nvPr>
            <p:ph type="ftr" sz="quarter" idx="10"/>
          </p:nvPr>
        </p:nvSpPr>
        <p:spPr>
          <a:ln/>
        </p:spPr>
        <p:txBody>
          <a:bodyPr/>
          <a:lstStyle>
            <a:lvl1pPr>
              <a:defRPr/>
            </a:lvl1pPr>
          </a:lstStyle>
          <a:p>
            <a:pPr>
              <a:defRPr/>
            </a:pPr>
            <a:endParaRPr lang="fr-FR"/>
          </a:p>
        </p:txBody>
      </p:sp>
      <p:sp>
        <p:nvSpPr>
          <p:cNvPr id="6" name="Rectangle 3">
            <a:extLst>
              <a:ext uri="{FF2B5EF4-FFF2-40B4-BE49-F238E27FC236}">
                <a16:creationId xmlns:a16="http://schemas.microsoft.com/office/drawing/2014/main" id="{611E171A-C1A0-CD4B-BEAF-AD028EE15838}"/>
              </a:ext>
            </a:extLst>
          </p:cNvPr>
          <p:cNvSpPr>
            <a:spLocks noGrp="1" noChangeArrowheads="1"/>
          </p:cNvSpPr>
          <p:nvPr>
            <p:ph type="sldNum" sz="quarter" idx="11"/>
          </p:nvPr>
        </p:nvSpPr>
        <p:spPr>
          <a:ln/>
        </p:spPr>
        <p:txBody>
          <a:bodyPr/>
          <a:lstStyle>
            <a:lvl1pPr>
              <a:defRPr/>
            </a:lvl1pPr>
          </a:lstStyle>
          <a:p>
            <a:pPr>
              <a:defRPr/>
            </a:pPr>
            <a:fld id="{BAD65EE0-39CB-894E-BA11-AE5C70D9B1CD}" type="slidenum">
              <a:rPr lang="fr-FR" altLang="x-none"/>
              <a:pPr>
                <a:defRPr/>
              </a:pPr>
              <a:t>‹N°›</a:t>
            </a:fld>
            <a:endParaRPr lang="fr-FR" altLang="x-none"/>
          </a:p>
        </p:txBody>
      </p:sp>
      <p:sp>
        <p:nvSpPr>
          <p:cNvPr id="7" name="Rectangle 16">
            <a:extLst>
              <a:ext uri="{FF2B5EF4-FFF2-40B4-BE49-F238E27FC236}">
                <a16:creationId xmlns:a16="http://schemas.microsoft.com/office/drawing/2014/main" id="{3A6FB721-FDF9-D84B-857A-0D539C951CF2}"/>
              </a:ext>
            </a:extLst>
          </p:cNvPr>
          <p:cNvSpPr>
            <a:spLocks noGrp="1" noChangeArrowheads="1"/>
          </p:cNvSpPr>
          <p:nvPr>
            <p:ph type="dt" sz="half" idx="12"/>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1080541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2">
            <a:extLst>
              <a:ext uri="{FF2B5EF4-FFF2-40B4-BE49-F238E27FC236}">
                <a16:creationId xmlns:a16="http://schemas.microsoft.com/office/drawing/2014/main" id="{A243AAA3-CAC1-8041-B8E5-21336797B0B2}"/>
              </a:ext>
            </a:extLst>
          </p:cNvPr>
          <p:cNvSpPr>
            <a:spLocks noGrp="1" noChangeArrowheads="1"/>
          </p:cNvSpPr>
          <p:nvPr>
            <p:ph type="ftr" sz="quarter" idx="10"/>
          </p:nvPr>
        </p:nvSpPr>
        <p:spPr>
          <a:ln/>
        </p:spPr>
        <p:txBody>
          <a:bodyPr/>
          <a:lstStyle>
            <a:lvl1pPr>
              <a:defRPr/>
            </a:lvl1pPr>
          </a:lstStyle>
          <a:p>
            <a:pPr>
              <a:defRPr/>
            </a:pPr>
            <a:endParaRPr lang="fr-FR"/>
          </a:p>
        </p:txBody>
      </p:sp>
      <p:sp>
        <p:nvSpPr>
          <p:cNvPr id="5" name="Rectangle 3">
            <a:extLst>
              <a:ext uri="{FF2B5EF4-FFF2-40B4-BE49-F238E27FC236}">
                <a16:creationId xmlns:a16="http://schemas.microsoft.com/office/drawing/2014/main" id="{14F8038F-AF01-9641-B2BA-187A5316317A}"/>
              </a:ext>
            </a:extLst>
          </p:cNvPr>
          <p:cNvSpPr>
            <a:spLocks noGrp="1" noChangeArrowheads="1"/>
          </p:cNvSpPr>
          <p:nvPr>
            <p:ph type="sldNum" sz="quarter" idx="11"/>
          </p:nvPr>
        </p:nvSpPr>
        <p:spPr>
          <a:ln/>
        </p:spPr>
        <p:txBody>
          <a:bodyPr/>
          <a:lstStyle>
            <a:lvl1pPr>
              <a:defRPr/>
            </a:lvl1pPr>
          </a:lstStyle>
          <a:p>
            <a:pPr>
              <a:defRPr/>
            </a:pPr>
            <a:fld id="{2B903B8E-6878-7A40-8036-A15B1C639CC4}" type="slidenum">
              <a:rPr lang="fr-FR" altLang="x-none"/>
              <a:pPr>
                <a:defRPr/>
              </a:pPr>
              <a:t>‹N°›</a:t>
            </a:fld>
            <a:endParaRPr lang="fr-FR" altLang="x-none"/>
          </a:p>
        </p:txBody>
      </p:sp>
      <p:sp>
        <p:nvSpPr>
          <p:cNvPr id="6" name="Rectangle 16">
            <a:extLst>
              <a:ext uri="{FF2B5EF4-FFF2-40B4-BE49-F238E27FC236}">
                <a16:creationId xmlns:a16="http://schemas.microsoft.com/office/drawing/2014/main" id="{88A06CCD-F32A-9B40-BDD3-466A4FEBF89F}"/>
              </a:ext>
            </a:extLst>
          </p:cNvPr>
          <p:cNvSpPr>
            <a:spLocks noGrp="1" noChangeArrowheads="1"/>
          </p:cNvSpPr>
          <p:nvPr>
            <p:ph type="dt" sz="half" idx="12"/>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4007013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457200"/>
            <a:ext cx="2057400" cy="54102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457200"/>
            <a:ext cx="60198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2">
            <a:extLst>
              <a:ext uri="{FF2B5EF4-FFF2-40B4-BE49-F238E27FC236}">
                <a16:creationId xmlns:a16="http://schemas.microsoft.com/office/drawing/2014/main" id="{6A191D5F-5D95-C146-AFDA-EAC432D089C0}"/>
              </a:ext>
            </a:extLst>
          </p:cNvPr>
          <p:cNvSpPr>
            <a:spLocks noGrp="1" noChangeArrowheads="1"/>
          </p:cNvSpPr>
          <p:nvPr>
            <p:ph type="ftr" sz="quarter" idx="10"/>
          </p:nvPr>
        </p:nvSpPr>
        <p:spPr>
          <a:ln/>
        </p:spPr>
        <p:txBody>
          <a:bodyPr/>
          <a:lstStyle>
            <a:lvl1pPr>
              <a:defRPr/>
            </a:lvl1pPr>
          </a:lstStyle>
          <a:p>
            <a:pPr>
              <a:defRPr/>
            </a:pPr>
            <a:endParaRPr lang="fr-FR"/>
          </a:p>
        </p:txBody>
      </p:sp>
      <p:sp>
        <p:nvSpPr>
          <p:cNvPr id="5" name="Rectangle 3">
            <a:extLst>
              <a:ext uri="{FF2B5EF4-FFF2-40B4-BE49-F238E27FC236}">
                <a16:creationId xmlns:a16="http://schemas.microsoft.com/office/drawing/2014/main" id="{5168C9EC-EF66-9446-8F87-3267BCA1DCEC}"/>
              </a:ext>
            </a:extLst>
          </p:cNvPr>
          <p:cNvSpPr>
            <a:spLocks noGrp="1" noChangeArrowheads="1"/>
          </p:cNvSpPr>
          <p:nvPr>
            <p:ph type="sldNum" sz="quarter" idx="11"/>
          </p:nvPr>
        </p:nvSpPr>
        <p:spPr>
          <a:ln/>
        </p:spPr>
        <p:txBody>
          <a:bodyPr/>
          <a:lstStyle>
            <a:lvl1pPr>
              <a:defRPr/>
            </a:lvl1pPr>
          </a:lstStyle>
          <a:p>
            <a:pPr>
              <a:defRPr/>
            </a:pPr>
            <a:fld id="{33859EBC-CD1A-014C-AF1D-24F10066DC0E}" type="slidenum">
              <a:rPr lang="fr-FR" altLang="x-none"/>
              <a:pPr>
                <a:defRPr/>
              </a:pPr>
              <a:t>‹N°›</a:t>
            </a:fld>
            <a:endParaRPr lang="fr-FR" altLang="x-none"/>
          </a:p>
        </p:txBody>
      </p:sp>
      <p:sp>
        <p:nvSpPr>
          <p:cNvPr id="6" name="Rectangle 16">
            <a:extLst>
              <a:ext uri="{FF2B5EF4-FFF2-40B4-BE49-F238E27FC236}">
                <a16:creationId xmlns:a16="http://schemas.microsoft.com/office/drawing/2014/main" id="{2E48CDDA-8C4E-804A-9887-CDE5FE4121A2}"/>
              </a:ext>
            </a:extLst>
          </p:cNvPr>
          <p:cNvSpPr>
            <a:spLocks noGrp="1" noChangeArrowheads="1"/>
          </p:cNvSpPr>
          <p:nvPr>
            <p:ph type="dt" sz="half" idx="12"/>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1830148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372534" y="342900"/>
            <a:ext cx="8195733" cy="1104900"/>
          </a:xfrm>
        </p:spPr>
        <p:txBody>
          <a:bodyPr/>
          <a:lstStyle/>
          <a:p>
            <a:r>
              <a:rPr lang="fr-FR"/>
              <a:t>Cliquez et modifiez le titre</a:t>
            </a:r>
          </a:p>
        </p:txBody>
      </p:sp>
      <p:sp>
        <p:nvSpPr>
          <p:cNvPr id="3" name="Espace réservé du graphique 2"/>
          <p:cNvSpPr>
            <a:spLocks noGrp="1"/>
          </p:cNvSpPr>
          <p:nvPr>
            <p:ph type="chart" idx="1"/>
          </p:nvPr>
        </p:nvSpPr>
        <p:spPr>
          <a:xfrm>
            <a:off x="1745549" y="1828800"/>
            <a:ext cx="5671255" cy="4114800"/>
          </a:xfrm>
        </p:spPr>
        <p:txBody>
          <a:bodyPr rtlCol="0">
            <a:normAutofit/>
          </a:bodyPr>
          <a:lstStyle/>
          <a:p>
            <a:pPr lvl="0"/>
            <a:endParaRPr lang="fr-FR" noProof="0"/>
          </a:p>
        </p:txBody>
      </p:sp>
    </p:spTree>
    <p:extLst>
      <p:ext uri="{BB962C8B-B14F-4D97-AF65-F5344CB8AC3E}">
        <p14:creationId xmlns:p14="http://schemas.microsoft.com/office/powerpoint/2010/main" val="3466926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541"/>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fr-FR"/>
              <a:t>Cliquez pour modifier le style des sous-titres du masque</a:t>
            </a:r>
          </a:p>
        </p:txBody>
      </p:sp>
      <p:sp>
        <p:nvSpPr>
          <p:cNvPr id="4" name="Rectangle 2"/>
          <p:cNvSpPr>
            <a:spLocks noGrp="1" noChangeArrowheads="1"/>
          </p:cNvSpPr>
          <p:nvPr>
            <p:ph type="ftr" sz="quarter" idx="10"/>
          </p:nvPr>
        </p:nvSpPr>
        <p:spPr>
          <a:ln/>
        </p:spPr>
        <p:txBody>
          <a:bodyPr/>
          <a:lstStyle>
            <a:lvl1pPr>
              <a:defRPr/>
            </a:lvl1pPr>
          </a:lstStyle>
          <a:p>
            <a:pPr>
              <a:defRPr/>
            </a:pPr>
            <a:endParaRPr lang="fr-FR">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7FB1F7A6-B200-4257-8D9E-13245950FB07}" type="slidenum">
              <a:rPr lang="fr-FR" altLang="fr-FR">
                <a:solidFill>
                  <a:srgbClr val="000000"/>
                </a:solidFill>
              </a:rPr>
              <a:pPr/>
              <a:t>‹N°›</a:t>
            </a:fld>
            <a:endParaRPr lang="fr-FR" altLang="fr-FR">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fr-FR">
              <a:solidFill>
                <a:srgbClr val="000000"/>
              </a:solidFill>
            </a:endParaRPr>
          </a:p>
        </p:txBody>
      </p:sp>
    </p:spTree>
    <p:extLst>
      <p:ext uri="{BB962C8B-B14F-4D97-AF65-F5344CB8AC3E}">
        <p14:creationId xmlns:p14="http://schemas.microsoft.com/office/powerpoint/2010/main" val="8235736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2"/>
          <p:cNvSpPr>
            <a:spLocks noGrp="1" noChangeArrowheads="1"/>
          </p:cNvSpPr>
          <p:nvPr>
            <p:ph type="ftr" sz="quarter" idx="10"/>
          </p:nvPr>
        </p:nvSpPr>
        <p:spPr>
          <a:ln/>
        </p:spPr>
        <p:txBody>
          <a:bodyPr/>
          <a:lstStyle>
            <a:lvl1pPr>
              <a:defRPr/>
            </a:lvl1pPr>
          </a:lstStyle>
          <a:p>
            <a:pPr>
              <a:defRPr/>
            </a:pPr>
            <a:endParaRPr lang="fr-FR">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4ED0930A-D12B-4D0A-962B-897432898252}" type="slidenum">
              <a:rPr lang="fr-FR" altLang="fr-FR">
                <a:solidFill>
                  <a:srgbClr val="000000"/>
                </a:solidFill>
              </a:rPr>
              <a:pPr/>
              <a:t>‹N°›</a:t>
            </a:fld>
            <a:endParaRPr lang="fr-FR" altLang="fr-FR">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fr-FR">
              <a:solidFill>
                <a:srgbClr val="000000"/>
              </a:solidFill>
            </a:endParaRPr>
          </a:p>
        </p:txBody>
      </p:sp>
    </p:spTree>
    <p:extLst>
      <p:ext uri="{BB962C8B-B14F-4D97-AF65-F5344CB8AC3E}">
        <p14:creationId xmlns:p14="http://schemas.microsoft.com/office/powerpoint/2010/main" val="2532945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7016"/>
            <a:ext cx="7772400" cy="1362075"/>
          </a:xfrm>
        </p:spPr>
        <p:txBody>
          <a:bodyPr anchor="t"/>
          <a:lstStyle>
            <a:lvl1pPr algn="l">
              <a:defRPr sz="3556"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fr-FR"/>
              <a:t>Cliquez pour modifier les styles du texte du masque</a:t>
            </a:r>
          </a:p>
        </p:txBody>
      </p:sp>
      <p:sp>
        <p:nvSpPr>
          <p:cNvPr id="4" name="Rectangle 2"/>
          <p:cNvSpPr>
            <a:spLocks noGrp="1" noChangeArrowheads="1"/>
          </p:cNvSpPr>
          <p:nvPr>
            <p:ph type="ftr" sz="quarter" idx="10"/>
          </p:nvPr>
        </p:nvSpPr>
        <p:spPr>
          <a:ln/>
        </p:spPr>
        <p:txBody>
          <a:bodyPr/>
          <a:lstStyle>
            <a:lvl1pPr>
              <a:defRPr/>
            </a:lvl1pPr>
          </a:lstStyle>
          <a:p>
            <a:pPr>
              <a:defRPr/>
            </a:pPr>
            <a:endParaRPr lang="fr-FR">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1F251D45-1415-47F4-B627-C8FBF06A1323}" type="slidenum">
              <a:rPr lang="fr-FR" altLang="fr-FR">
                <a:solidFill>
                  <a:srgbClr val="000000"/>
                </a:solidFill>
              </a:rPr>
              <a:pPr/>
              <a:t>‹N°›</a:t>
            </a:fld>
            <a:endParaRPr lang="fr-FR" altLang="fr-FR">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fr-FR">
              <a:solidFill>
                <a:srgbClr val="000000"/>
              </a:solidFill>
            </a:endParaRPr>
          </a:p>
        </p:txBody>
      </p:sp>
    </p:spTree>
    <p:extLst>
      <p:ext uri="{BB962C8B-B14F-4D97-AF65-F5344CB8AC3E}">
        <p14:creationId xmlns:p14="http://schemas.microsoft.com/office/powerpoint/2010/main" val="1388606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981200"/>
            <a:ext cx="4038600" cy="38862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4038600" cy="38862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2"/>
          <p:cNvSpPr>
            <a:spLocks noGrp="1" noChangeArrowheads="1"/>
          </p:cNvSpPr>
          <p:nvPr>
            <p:ph type="ftr" sz="quarter" idx="10"/>
          </p:nvPr>
        </p:nvSpPr>
        <p:spPr>
          <a:ln/>
        </p:spPr>
        <p:txBody>
          <a:bodyPr/>
          <a:lstStyle>
            <a:lvl1pPr>
              <a:defRPr/>
            </a:lvl1pPr>
          </a:lstStyle>
          <a:p>
            <a:pPr>
              <a:defRPr/>
            </a:pPr>
            <a:endParaRPr lang="fr-FR">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6DC91B5A-E332-44FB-85A8-1CB21387CA66}" type="slidenum">
              <a:rPr lang="fr-FR" altLang="fr-FR">
                <a:solidFill>
                  <a:srgbClr val="000000"/>
                </a:solidFill>
              </a:rPr>
              <a:pPr/>
              <a:t>‹N°›</a:t>
            </a:fld>
            <a:endParaRPr lang="fr-FR" altLang="fr-FR">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fr-FR">
              <a:solidFill>
                <a:srgbClr val="000000"/>
              </a:solidFill>
            </a:endParaRPr>
          </a:p>
        </p:txBody>
      </p:sp>
    </p:spTree>
    <p:extLst>
      <p:ext uri="{BB962C8B-B14F-4D97-AF65-F5344CB8AC3E}">
        <p14:creationId xmlns:p14="http://schemas.microsoft.com/office/powerpoint/2010/main" val="2569749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83"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83"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2"/>
          <p:cNvSpPr>
            <a:spLocks noGrp="1" noChangeArrowheads="1"/>
          </p:cNvSpPr>
          <p:nvPr>
            <p:ph type="ftr" sz="quarter" idx="10"/>
          </p:nvPr>
        </p:nvSpPr>
        <p:spPr>
          <a:ln/>
        </p:spPr>
        <p:txBody>
          <a:bodyPr/>
          <a:lstStyle>
            <a:lvl1pPr>
              <a:defRPr/>
            </a:lvl1pPr>
          </a:lstStyle>
          <a:p>
            <a:pPr>
              <a:defRPr/>
            </a:pPr>
            <a:endParaRPr lang="fr-FR">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A74DB451-F352-4569-8DA0-B44E6DFDE4F8}" type="slidenum">
              <a:rPr lang="fr-FR" altLang="fr-FR">
                <a:solidFill>
                  <a:srgbClr val="000000"/>
                </a:solidFill>
              </a:rPr>
              <a:pPr/>
              <a:t>‹N°›</a:t>
            </a:fld>
            <a:endParaRPr lang="fr-FR" altLang="fr-FR">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pPr>
              <a:defRPr/>
            </a:pPr>
            <a:endParaRPr lang="fr-FR">
              <a:solidFill>
                <a:srgbClr val="000000"/>
              </a:solidFill>
            </a:endParaRPr>
          </a:p>
        </p:txBody>
      </p:sp>
    </p:spTree>
    <p:extLst>
      <p:ext uri="{BB962C8B-B14F-4D97-AF65-F5344CB8AC3E}">
        <p14:creationId xmlns:p14="http://schemas.microsoft.com/office/powerpoint/2010/main" val="557737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B108DDCC-90F6-1C47-9AEE-D45E81959FBB}"/>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6" name="Espace réservé du pied de page 4">
            <a:extLst>
              <a:ext uri="{FF2B5EF4-FFF2-40B4-BE49-F238E27FC236}">
                <a16:creationId xmlns:a16="http://schemas.microsoft.com/office/drawing/2014/main" id="{75F90EDD-D809-D54C-B3C7-AAE0EEB98438}"/>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7" name="Espace réservé du numéro de diapositive 5">
            <a:extLst>
              <a:ext uri="{FF2B5EF4-FFF2-40B4-BE49-F238E27FC236}">
                <a16:creationId xmlns:a16="http://schemas.microsoft.com/office/drawing/2014/main" id="{727599D1-0B8B-9E4E-9F2D-EE0310DBCEAF}"/>
              </a:ext>
            </a:extLst>
          </p:cNvPr>
          <p:cNvSpPr>
            <a:spLocks noGrp="1"/>
          </p:cNvSpPr>
          <p:nvPr>
            <p:ph type="sldNum" sz="quarter" idx="12"/>
          </p:nvPr>
        </p:nvSpPr>
        <p:spPr/>
        <p:txBody>
          <a:bodyPr/>
          <a:lstStyle>
            <a:lvl1pPr>
              <a:defRPr/>
            </a:lvl1pPr>
          </a:lstStyle>
          <a:p>
            <a:pPr>
              <a:defRPr/>
            </a:pPr>
            <a:fld id="{9ACF4729-34EC-E04E-AE50-0F8FFD90507F}" type="slidenum">
              <a:rPr lang="fr-FR" altLang="x-none"/>
              <a:pPr>
                <a:defRPr/>
              </a:pPr>
              <a:t>‹N°›</a:t>
            </a:fld>
            <a:endParaRPr lang="fr-FR" altLang="x-none"/>
          </a:p>
        </p:txBody>
      </p:sp>
    </p:spTree>
    <p:extLst>
      <p:ext uri="{BB962C8B-B14F-4D97-AF65-F5344CB8AC3E}">
        <p14:creationId xmlns:p14="http://schemas.microsoft.com/office/powerpoint/2010/main" val="4166694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2"/>
          <p:cNvSpPr>
            <a:spLocks noGrp="1" noChangeArrowheads="1"/>
          </p:cNvSpPr>
          <p:nvPr>
            <p:ph type="ftr" sz="quarter" idx="10"/>
          </p:nvPr>
        </p:nvSpPr>
        <p:spPr>
          <a:ln/>
        </p:spPr>
        <p:txBody>
          <a:bodyPr/>
          <a:lstStyle>
            <a:lvl1pPr>
              <a:defRPr/>
            </a:lvl1pPr>
          </a:lstStyle>
          <a:p>
            <a:pPr>
              <a:defRPr/>
            </a:pPr>
            <a:endParaRPr lang="fr-FR">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fld id="{A0BBD7A8-72C2-4F2F-85DE-6A6D19D2B952}" type="slidenum">
              <a:rPr lang="fr-FR" altLang="fr-FR">
                <a:solidFill>
                  <a:srgbClr val="000000"/>
                </a:solidFill>
              </a:rPr>
              <a:pPr/>
              <a:t>‹N°›</a:t>
            </a:fld>
            <a:endParaRPr lang="fr-FR" altLang="fr-FR">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pPr>
              <a:defRPr/>
            </a:pPr>
            <a:endParaRPr lang="fr-FR">
              <a:solidFill>
                <a:srgbClr val="000000"/>
              </a:solidFill>
            </a:endParaRPr>
          </a:p>
        </p:txBody>
      </p:sp>
    </p:spTree>
    <p:extLst>
      <p:ext uri="{BB962C8B-B14F-4D97-AF65-F5344CB8AC3E}">
        <p14:creationId xmlns:p14="http://schemas.microsoft.com/office/powerpoint/2010/main" val="1087025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fr-FR">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fld id="{3A525F54-7388-4C7A-A7FA-8E4B9AADFB5D}" type="slidenum">
              <a:rPr lang="fr-FR" altLang="fr-FR">
                <a:solidFill>
                  <a:srgbClr val="000000"/>
                </a:solidFill>
              </a:rPr>
              <a:pPr/>
              <a:t>‹N°›</a:t>
            </a:fld>
            <a:endParaRPr lang="fr-FR" altLang="fr-FR">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pPr>
              <a:defRPr/>
            </a:pPr>
            <a:endParaRPr lang="fr-FR">
              <a:solidFill>
                <a:srgbClr val="000000"/>
              </a:solidFill>
            </a:endParaRPr>
          </a:p>
        </p:txBody>
      </p:sp>
    </p:spTree>
    <p:extLst>
      <p:ext uri="{BB962C8B-B14F-4D97-AF65-F5344CB8AC3E}">
        <p14:creationId xmlns:p14="http://schemas.microsoft.com/office/powerpoint/2010/main" val="43519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4" y="273050"/>
            <a:ext cx="3008313" cy="1162050"/>
          </a:xfrm>
        </p:spPr>
        <p:txBody>
          <a:bodyPr anchor="b"/>
          <a:lstStyle>
            <a:lvl1pPr algn="l">
              <a:defRPr sz="1778" b="1"/>
            </a:lvl1pPr>
          </a:lstStyle>
          <a:p>
            <a:r>
              <a:rPr lang="fr-FR"/>
              <a:t>Cliquez pour modifier le style du titre</a:t>
            </a:r>
          </a:p>
        </p:txBody>
      </p:sp>
      <p:sp>
        <p:nvSpPr>
          <p:cNvPr id="3" name="Espace réservé du contenu 2"/>
          <p:cNvSpPr>
            <a:spLocks noGrp="1"/>
          </p:cNvSpPr>
          <p:nvPr>
            <p:ph idx="1"/>
          </p:nvPr>
        </p:nvSpPr>
        <p:spPr>
          <a:xfrm>
            <a:off x="3575050" y="273157"/>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4"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fr-FR"/>
              <a:t>Cliquez pour modifier les styles du texte du masque</a:t>
            </a:r>
          </a:p>
        </p:txBody>
      </p:sp>
      <p:sp>
        <p:nvSpPr>
          <p:cNvPr id="5" name="Rectangle 2"/>
          <p:cNvSpPr>
            <a:spLocks noGrp="1" noChangeArrowheads="1"/>
          </p:cNvSpPr>
          <p:nvPr>
            <p:ph type="ftr" sz="quarter" idx="10"/>
          </p:nvPr>
        </p:nvSpPr>
        <p:spPr>
          <a:ln/>
        </p:spPr>
        <p:txBody>
          <a:bodyPr/>
          <a:lstStyle>
            <a:lvl1pPr>
              <a:defRPr/>
            </a:lvl1pPr>
          </a:lstStyle>
          <a:p>
            <a:pPr>
              <a:defRPr/>
            </a:pPr>
            <a:endParaRPr lang="fr-FR">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69BE1B30-B734-4639-B7A6-7FE32FFB98F9}" type="slidenum">
              <a:rPr lang="fr-FR" altLang="fr-FR">
                <a:solidFill>
                  <a:srgbClr val="000000"/>
                </a:solidFill>
              </a:rPr>
              <a:pPr/>
              <a:t>‹N°›</a:t>
            </a:fld>
            <a:endParaRPr lang="fr-FR" altLang="fr-FR">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fr-FR">
              <a:solidFill>
                <a:srgbClr val="000000"/>
              </a:solidFill>
            </a:endParaRPr>
          </a:p>
        </p:txBody>
      </p:sp>
    </p:spTree>
    <p:extLst>
      <p:ext uri="{BB962C8B-B14F-4D97-AF65-F5344CB8AC3E}">
        <p14:creationId xmlns:p14="http://schemas.microsoft.com/office/powerpoint/2010/main" val="446232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778"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fr-FR"/>
              <a:t>Cliquez pour modifier les styles du texte du masque</a:t>
            </a:r>
          </a:p>
        </p:txBody>
      </p:sp>
      <p:sp>
        <p:nvSpPr>
          <p:cNvPr id="5" name="Rectangle 2"/>
          <p:cNvSpPr>
            <a:spLocks noGrp="1" noChangeArrowheads="1"/>
          </p:cNvSpPr>
          <p:nvPr>
            <p:ph type="ftr" sz="quarter" idx="10"/>
          </p:nvPr>
        </p:nvSpPr>
        <p:spPr>
          <a:ln/>
        </p:spPr>
        <p:txBody>
          <a:bodyPr/>
          <a:lstStyle>
            <a:lvl1pPr>
              <a:defRPr/>
            </a:lvl1pPr>
          </a:lstStyle>
          <a:p>
            <a:pPr>
              <a:defRPr/>
            </a:pPr>
            <a:endParaRPr lang="fr-FR">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FD33D5DB-EAE1-40C2-8D95-4D6914070583}" type="slidenum">
              <a:rPr lang="fr-FR" altLang="fr-FR">
                <a:solidFill>
                  <a:srgbClr val="000000"/>
                </a:solidFill>
              </a:rPr>
              <a:pPr/>
              <a:t>‹N°›</a:t>
            </a:fld>
            <a:endParaRPr lang="fr-FR" altLang="fr-FR">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fr-FR">
              <a:solidFill>
                <a:srgbClr val="000000"/>
              </a:solidFill>
            </a:endParaRPr>
          </a:p>
        </p:txBody>
      </p:sp>
    </p:spTree>
    <p:extLst>
      <p:ext uri="{BB962C8B-B14F-4D97-AF65-F5344CB8AC3E}">
        <p14:creationId xmlns:p14="http://schemas.microsoft.com/office/powerpoint/2010/main" val="888949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2"/>
          <p:cNvSpPr>
            <a:spLocks noGrp="1" noChangeArrowheads="1"/>
          </p:cNvSpPr>
          <p:nvPr>
            <p:ph type="ftr" sz="quarter" idx="10"/>
          </p:nvPr>
        </p:nvSpPr>
        <p:spPr>
          <a:ln/>
        </p:spPr>
        <p:txBody>
          <a:bodyPr/>
          <a:lstStyle>
            <a:lvl1pPr>
              <a:defRPr/>
            </a:lvl1pPr>
          </a:lstStyle>
          <a:p>
            <a:pPr>
              <a:defRPr/>
            </a:pPr>
            <a:endParaRPr lang="fr-FR">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80E983E8-23C2-4C8B-A19F-48AE3F5D2E6E}" type="slidenum">
              <a:rPr lang="fr-FR" altLang="fr-FR">
                <a:solidFill>
                  <a:srgbClr val="000000"/>
                </a:solidFill>
              </a:rPr>
              <a:pPr/>
              <a:t>‹N°›</a:t>
            </a:fld>
            <a:endParaRPr lang="fr-FR" altLang="fr-FR">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fr-FR">
              <a:solidFill>
                <a:srgbClr val="000000"/>
              </a:solidFill>
            </a:endParaRPr>
          </a:p>
        </p:txBody>
      </p:sp>
    </p:spTree>
    <p:extLst>
      <p:ext uri="{BB962C8B-B14F-4D97-AF65-F5344CB8AC3E}">
        <p14:creationId xmlns:p14="http://schemas.microsoft.com/office/powerpoint/2010/main" val="16418396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457200"/>
            <a:ext cx="2057400" cy="54102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457200"/>
            <a:ext cx="60198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2"/>
          <p:cNvSpPr>
            <a:spLocks noGrp="1" noChangeArrowheads="1"/>
          </p:cNvSpPr>
          <p:nvPr>
            <p:ph type="ftr" sz="quarter" idx="10"/>
          </p:nvPr>
        </p:nvSpPr>
        <p:spPr>
          <a:ln/>
        </p:spPr>
        <p:txBody>
          <a:bodyPr/>
          <a:lstStyle>
            <a:lvl1pPr>
              <a:defRPr/>
            </a:lvl1pPr>
          </a:lstStyle>
          <a:p>
            <a:pPr>
              <a:defRPr/>
            </a:pPr>
            <a:endParaRPr lang="fr-FR">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47C42355-AA01-4571-9B96-DCF984DDD58B}" type="slidenum">
              <a:rPr lang="fr-FR" altLang="fr-FR">
                <a:solidFill>
                  <a:srgbClr val="000000"/>
                </a:solidFill>
              </a:rPr>
              <a:pPr/>
              <a:t>‹N°›</a:t>
            </a:fld>
            <a:endParaRPr lang="fr-FR" altLang="fr-FR">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fr-FR">
              <a:solidFill>
                <a:srgbClr val="000000"/>
              </a:solidFill>
            </a:endParaRPr>
          </a:p>
        </p:txBody>
      </p:sp>
    </p:spTree>
    <p:extLst>
      <p:ext uri="{BB962C8B-B14F-4D97-AF65-F5344CB8AC3E}">
        <p14:creationId xmlns:p14="http://schemas.microsoft.com/office/powerpoint/2010/main" val="534030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372534" y="342900"/>
            <a:ext cx="8195733" cy="1104900"/>
          </a:xfrm>
        </p:spPr>
        <p:txBody>
          <a:bodyPr/>
          <a:lstStyle/>
          <a:p>
            <a:r>
              <a:rPr lang="fr-FR"/>
              <a:t>Cliquez et modifiez le titre</a:t>
            </a:r>
          </a:p>
        </p:txBody>
      </p:sp>
      <p:sp>
        <p:nvSpPr>
          <p:cNvPr id="3" name="Espace réservé du graphique 2"/>
          <p:cNvSpPr>
            <a:spLocks noGrp="1"/>
          </p:cNvSpPr>
          <p:nvPr>
            <p:ph type="chart" idx="1"/>
          </p:nvPr>
        </p:nvSpPr>
        <p:spPr>
          <a:xfrm>
            <a:off x="1745549" y="1828800"/>
            <a:ext cx="5671255" cy="4114800"/>
          </a:xfrm>
        </p:spPr>
        <p:txBody>
          <a:bodyPr rtlCol="0">
            <a:normAutofit/>
          </a:bodyPr>
          <a:lstStyle/>
          <a:p>
            <a:pPr lvl="0"/>
            <a:endParaRPr lang="fr-FR" noProof="0"/>
          </a:p>
        </p:txBody>
      </p:sp>
    </p:spTree>
    <p:extLst>
      <p:ext uri="{BB962C8B-B14F-4D97-AF65-F5344CB8AC3E}">
        <p14:creationId xmlns:p14="http://schemas.microsoft.com/office/powerpoint/2010/main" val="12387416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CB06D13-7AA6-7F4F-8B1F-A3CC9CA0797C}"/>
              </a:ext>
            </a:extLst>
          </p:cNvPr>
          <p:cNvGrpSpPr>
            <a:grpSpLocks/>
          </p:cNvGrpSpPr>
          <p:nvPr/>
        </p:nvGrpSpPr>
        <p:grpSpPr bwMode="auto">
          <a:xfrm>
            <a:off x="0" y="0"/>
            <a:ext cx="9144000" cy="6858000"/>
            <a:chOff x="0" y="0"/>
            <a:chExt cx="5760" cy="4320"/>
          </a:xfrm>
        </p:grpSpPr>
        <p:sp>
          <p:nvSpPr>
            <p:cNvPr id="5" name="Rectangle 3">
              <a:extLst>
                <a:ext uri="{FF2B5EF4-FFF2-40B4-BE49-F238E27FC236}">
                  <a16:creationId xmlns:a16="http://schemas.microsoft.com/office/drawing/2014/main" id="{1C050207-B13B-874F-96B8-AC5041953C52}"/>
                </a:ext>
              </a:extLst>
            </p:cNvPr>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algn="ctr" eaLnBrk="1" hangingPunct="1">
                <a:defRPr/>
              </a:pPr>
              <a:endParaRPr lang="en-US" altLang="fr-FR" sz="1800">
                <a:solidFill>
                  <a:srgbClr val="000000"/>
                </a:solidFill>
                <a:latin typeface="Times New Roman" pitchFamily="18" charset="0"/>
              </a:endParaRPr>
            </a:p>
          </p:txBody>
        </p:sp>
        <p:sp>
          <p:nvSpPr>
            <p:cNvPr id="6" name="Rectangle 4">
              <a:extLst>
                <a:ext uri="{FF2B5EF4-FFF2-40B4-BE49-F238E27FC236}">
                  <a16:creationId xmlns:a16="http://schemas.microsoft.com/office/drawing/2014/main" id="{518E2CA1-5CBC-254E-B622-3928DE0A5A1A}"/>
                </a:ext>
              </a:extLst>
            </p:cNvPr>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800">
                <a:solidFill>
                  <a:srgbClr val="000000"/>
                </a:solidFill>
                <a:latin typeface="Times New Roman" pitchFamily="18" charset="0"/>
              </a:endParaRPr>
            </a:p>
          </p:txBody>
        </p:sp>
        <p:grpSp>
          <p:nvGrpSpPr>
            <p:cNvPr id="7" name="Group 5">
              <a:extLst>
                <a:ext uri="{FF2B5EF4-FFF2-40B4-BE49-F238E27FC236}">
                  <a16:creationId xmlns:a16="http://schemas.microsoft.com/office/drawing/2014/main" id="{E31A1947-3183-A149-824A-017E12B351D6}"/>
                </a:ext>
              </a:extLst>
            </p:cNvPr>
            <p:cNvGrpSpPr>
              <a:grpSpLocks/>
            </p:cNvGrpSpPr>
            <p:nvPr/>
          </p:nvGrpSpPr>
          <p:grpSpPr bwMode="auto">
            <a:xfrm>
              <a:off x="0" y="672"/>
              <a:ext cx="1806" cy="1989"/>
              <a:chOff x="0" y="672"/>
              <a:chExt cx="1806" cy="1989"/>
            </a:xfrm>
          </p:grpSpPr>
          <p:sp>
            <p:nvSpPr>
              <p:cNvPr id="8" name="Rectangle 6">
                <a:extLst>
                  <a:ext uri="{FF2B5EF4-FFF2-40B4-BE49-F238E27FC236}">
                    <a16:creationId xmlns:a16="http://schemas.microsoft.com/office/drawing/2014/main" id="{25D4DD8C-2C52-104F-976D-4A40B6BFDE67}"/>
                  </a:ext>
                </a:extLst>
              </p:cNvPr>
              <p:cNvSpPr>
                <a:spLocks noChangeArrowheads="1"/>
              </p:cNvSpPr>
              <p:nvPr userDrawn="1"/>
            </p:nvSpPr>
            <p:spPr bwMode="auto">
              <a:xfrm>
                <a:off x="361" y="2257"/>
                <a:ext cx="364"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800">
                  <a:solidFill>
                    <a:srgbClr val="000000"/>
                  </a:solidFill>
                  <a:latin typeface="Times New Roman" pitchFamily="18" charset="0"/>
                </a:endParaRPr>
              </a:p>
            </p:txBody>
          </p:sp>
          <p:sp>
            <p:nvSpPr>
              <p:cNvPr id="9" name="Rectangle 7">
                <a:extLst>
                  <a:ext uri="{FF2B5EF4-FFF2-40B4-BE49-F238E27FC236}">
                    <a16:creationId xmlns:a16="http://schemas.microsoft.com/office/drawing/2014/main" id="{2490F519-A4C6-FC4C-9E69-AB43095A5F79}"/>
                  </a:ext>
                </a:extLst>
              </p:cNvPr>
              <p:cNvSpPr>
                <a:spLocks noChangeArrowheads="1"/>
              </p:cNvSpPr>
              <p:nvPr userDrawn="1"/>
            </p:nvSpPr>
            <p:spPr bwMode="auto">
              <a:xfrm>
                <a:off x="1081" y="1065"/>
                <a:ext cx="364"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800">
                  <a:solidFill>
                    <a:srgbClr val="000000"/>
                  </a:solidFill>
                  <a:latin typeface="Times New Roman" pitchFamily="18" charset="0"/>
                </a:endParaRPr>
              </a:p>
            </p:txBody>
          </p:sp>
          <p:sp>
            <p:nvSpPr>
              <p:cNvPr id="10" name="Rectangle 8">
                <a:extLst>
                  <a:ext uri="{FF2B5EF4-FFF2-40B4-BE49-F238E27FC236}">
                    <a16:creationId xmlns:a16="http://schemas.microsoft.com/office/drawing/2014/main" id="{1A50D623-BFE4-CF4C-BEDE-DB552BDC7E21}"/>
                  </a:ext>
                </a:extLst>
              </p:cNvPr>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800">
                  <a:solidFill>
                    <a:srgbClr val="000000"/>
                  </a:solidFill>
                  <a:latin typeface="Times New Roman" pitchFamily="18" charset="0"/>
                </a:endParaRPr>
              </a:p>
            </p:txBody>
          </p:sp>
          <p:sp>
            <p:nvSpPr>
              <p:cNvPr id="11" name="Rectangle 9">
                <a:extLst>
                  <a:ext uri="{FF2B5EF4-FFF2-40B4-BE49-F238E27FC236}">
                    <a16:creationId xmlns:a16="http://schemas.microsoft.com/office/drawing/2014/main" id="{53B839FD-A7AA-C642-86A4-C0ABD9971D83}"/>
                  </a:ext>
                </a:extLst>
              </p:cNvPr>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800">
                  <a:solidFill>
                    <a:srgbClr val="000000"/>
                  </a:solidFill>
                  <a:latin typeface="Times New Roman" pitchFamily="18" charset="0"/>
                </a:endParaRPr>
              </a:p>
            </p:txBody>
          </p:sp>
          <p:sp>
            <p:nvSpPr>
              <p:cNvPr id="12" name="Rectangle 10">
                <a:extLst>
                  <a:ext uri="{FF2B5EF4-FFF2-40B4-BE49-F238E27FC236}">
                    <a16:creationId xmlns:a16="http://schemas.microsoft.com/office/drawing/2014/main" id="{31426540-F2B3-214E-862B-8A6ADC1A72B0}"/>
                  </a:ext>
                </a:extLst>
              </p:cNvPr>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800">
                  <a:solidFill>
                    <a:srgbClr val="000000"/>
                  </a:solidFill>
                  <a:latin typeface="Times New Roman" pitchFamily="18" charset="0"/>
                </a:endParaRPr>
              </a:p>
            </p:txBody>
          </p:sp>
          <p:sp>
            <p:nvSpPr>
              <p:cNvPr id="13" name="Rectangle 11">
                <a:extLst>
                  <a:ext uri="{FF2B5EF4-FFF2-40B4-BE49-F238E27FC236}">
                    <a16:creationId xmlns:a16="http://schemas.microsoft.com/office/drawing/2014/main" id="{C909EFDD-3FF7-D24F-8CAE-FF66476FB85E}"/>
                  </a:ext>
                </a:extLst>
              </p:cNvPr>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800">
                  <a:solidFill>
                    <a:srgbClr val="000000"/>
                  </a:solidFill>
                  <a:latin typeface="Times New Roman" pitchFamily="18" charset="0"/>
                </a:endParaRPr>
              </a:p>
            </p:txBody>
          </p:sp>
          <p:sp>
            <p:nvSpPr>
              <p:cNvPr id="14" name="Rectangle 12">
                <a:extLst>
                  <a:ext uri="{FF2B5EF4-FFF2-40B4-BE49-F238E27FC236}">
                    <a16:creationId xmlns:a16="http://schemas.microsoft.com/office/drawing/2014/main" id="{285DBAC7-D0D0-8A46-8888-F702F7DDE8A8}"/>
                  </a:ext>
                </a:extLst>
              </p:cNvPr>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800">
                  <a:solidFill>
                    <a:srgbClr val="000000"/>
                  </a:solidFill>
                  <a:latin typeface="Times New Roman" pitchFamily="18" charset="0"/>
                </a:endParaRPr>
              </a:p>
            </p:txBody>
          </p:sp>
          <p:sp>
            <p:nvSpPr>
              <p:cNvPr id="15" name="Rectangle 13">
                <a:extLst>
                  <a:ext uri="{FF2B5EF4-FFF2-40B4-BE49-F238E27FC236}">
                    <a16:creationId xmlns:a16="http://schemas.microsoft.com/office/drawing/2014/main" id="{97674F6B-AFE0-4449-8CB6-83DB89238BC6}"/>
                  </a:ext>
                </a:extLst>
              </p:cNvPr>
              <p:cNvSpPr>
                <a:spLocks noChangeArrowheads="1"/>
              </p:cNvSpPr>
              <p:nvPr userDrawn="1"/>
            </p:nvSpPr>
            <p:spPr bwMode="auto">
              <a:xfrm>
                <a:off x="1081" y="1464"/>
                <a:ext cx="364"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800">
                  <a:solidFill>
                    <a:srgbClr val="000000"/>
                  </a:solidFill>
                  <a:latin typeface="Times New Roman" pitchFamily="18" charset="0"/>
                </a:endParaRPr>
              </a:p>
            </p:txBody>
          </p:sp>
          <p:sp>
            <p:nvSpPr>
              <p:cNvPr id="16" name="Rectangle 14">
                <a:extLst>
                  <a:ext uri="{FF2B5EF4-FFF2-40B4-BE49-F238E27FC236}">
                    <a16:creationId xmlns:a16="http://schemas.microsoft.com/office/drawing/2014/main" id="{15535257-35FE-244D-9081-EBE9AF97EB05}"/>
                  </a:ext>
                </a:extLst>
              </p:cNvPr>
              <p:cNvSpPr>
                <a:spLocks noChangeArrowheads="1"/>
              </p:cNvSpPr>
              <p:nvPr userDrawn="1"/>
            </p:nvSpPr>
            <p:spPr bwMode="auto">
              <a:xfrm>
                <a:off x="361" y="1857"/>
                <a:ext cx="364"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800">
                  <a:solidFill>
                    <a:srgbClr val="000000"/>
                  </a:solidFill>
                  <a:latin typeface="Times New Roman" pitchFamily="18" charset="0"/>
                </a:endParaRPr>
              </a:p>
            </p:txBody>
          </p:sp>
          <p:sp>
            <p:nvSpPr>
              <p:cNvPr id="17" name="Rectangle 15">
                <a:extLst>
                  <a:ext uri="{FF2B5EF4-FFF2-40B4-BE49-F238E27FC236}">
                    <a16:creationId xmlns:a16="http://schemas.microsoft.com/office/drawing/2014/main" id="{7E58A932-DBF1-4747-B454-E71909F3FC02}"/>
                  </a:ext>
                </a:extLst>
              </p:cNvPr>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800">
                  <a:solidFill>
                    <a:srgbClr val="000000"/>
                  </a:solidFill>
                  <a:latin typeface="Times New Roman" pitchFamily="18" charset="0"/>
                </a:endParaRPr>
              </a:p>
            </p:txBody>
          </p:sp>
        </p:grpSp>
      </p:grpSp>
      <p:sp>
        <p:nvSpPr>
          <p:cNvPr id="107539" name="Rectangle 19"/>
          <p:cNvSpPr>
            <a:spLocks noGrp="1" noChangeArrowheads="1"/>
          </p:cNvSpPr>
          <p:nvPr>
            <p:ph type="ctrTitle"/>
          </p:nvPr>
        </p:nvSpPr>
        <p:spPr>
          <a:xfrm>
            <a:off x="2971801" y="1828800"/>
            <a:ext cx="6019800" cy="2209800"/>
          </a:xfrm>
        </p:spPr>
        <p:txBody>
          <a:bodyPr/>
          <a:lstStyle>
            <a:lvl1pPr>
              <a:defRPr sz="3750">
                <a:solidFill>
                  <a:srgbClr val="FFFFFF"/>
                </a:solidFill>
              </a:defRPr>
            </a:lvl1pPr>
          </a:lstStyle>
          <a:p>
            <a:r>
              <a:rPr lang="fr-FR"/>
              <a:t>Cliquez pour modifier le style du titre</a:t>
            </a:r>
          </a:p>
        </p:txBody>
      </p:sp>
      <p:sp>
        <p:nvSpPr>
          <p:cNvPr id="107540" name="Rectangle 20"/>
          <p:cNvSpPr>
            <a:spLocks noGrp="1" noChangeArrowheads="1"/>
          </p:cNvSpPr>
          <p:nvPr>
            <p:ph type="subTitle" idx="1"/>
          </p:nvPr>
        </p:nvSpPr>
        <p:spPr>
          <a:xfrm>
            <a:off x="2971801" y="4267200"/>
            <a:ext cx="6019800" cy="1752600"/>
          </a:xfrm>
        </p:spPr>
        <p:txBody>
          <a:bodyPr/>
          <a:lstStyle>
            <a:lvl1pPr marL="0" indent="0">
              <a:buFont typeface="Wingdings" pitchFamily="2" charset="2"/>
              <a:buNone/>
              <a:defRPr sz="2550"/>
            </a:lvl1pPr>
          </a:lstStyle>
          <a:p>
            <a:r>
              <a:rPr lang="fr-FR"/>
              <a:t>Cliquez pour modifier le style des sous-titres du masque</a:t>
            </a:r>
          </a:p>
        </p:txBody>
      </p:sp>
      <p:sp>
        <p:nvSpPr>
          <p:cNvPr id="18" name="Rectangle 16">
            <a:extLst>
              <a:ext uri="{FF2B5EF4-FFF2-40B4-BE49-F238E27FC236}">
                <a16:creationId xmlns:a16="http://schemas.microsoft.com/office/drawing/2014/main" id="{71342780-295C-8147-A26E-CB456E8962C5}"/>
              </a:ext>
            </a:extLst>
          </p:cNvPr>
          <p:cNvSpPr>
            <a:spLocks noGrp="1" noChangeArrowheads="1"/>
          </p:cNvSpPr>
          <p:nvPr>
            <p:ph type="dt" sz="half" idx="10"/>
          </p:nvPr>
        </p:nvSpPr>
        <p:spPr>
          <a:xfrm>
            <a:off x="457200" y="6248400"/>
            <a:ext cx="2133600" cy="457200"/>
          </a:xfrm>
        </p:spPr>
        <p:txBody>
          <a:bodyPr/>
          <a:lstStyle>
            <a:lvl1pPr eaLnBrk="0" hangingPunct="0">
              <a:defRPr/>
            </a:lvl1pPr>
          </a:lstStyle>
          <a:p>
            <a:pPr>
              <a:defRPr/>
            </a:pPr>
            <a:endParaRPr lang="fr-FR" altLang="fr-FR"/>
          </a:p>
        </p:txBody>
      </p:sp>
      <p:sp>
        <p:nvSpPr>
          <p:cNvPr id="19" name="Rectangle 17">
            <a:extLst>
              <a:ext uri="{FF2B5EF4-FFF2-40B4-BE49-F238E27FC236}">
                <a16:creationId xmlns:a16="http://schemas.microsoft.com/office/drawing/2014/main" id="{BDD4ABDB-51FB-E747-9D49-0954132AA290}"/>
              </a:ext>
            </a:extLst>
          </p:cNvPr>
          <p:cNvSpPr>
            <a:spLocks noGrp="1" noChangeArrowheads="1"/>
          </p:cNvSpPr>
          <p:nvPr>
            <p:ph type="ftr" sz="quarter" idx="11"/>
          </p:nvPr>
        </p:nvSpPr>
        <p:spPr>
          <a:xfrm>
            <a:off x="3124200" y="6248400"/>
            <a:ext cx="2895600" cy="457200"/>
          </a:xfrm>
        </p:spPr>
        <p:txBody>
          <a:bodyPr/>
          <a:lstStyle>
            <a:lvl1pPr eaLnBrk="0" hangingPunct="0">
              <a:defRPr/>
            </a:lvl1pPr>
          </a:lstStyle>
          <a:p>
            <a:pPr>
              <a:defRPr/>
            </a:pPr>
            <a:r>
              <a:rPr lang="fr-FR"/>
              <a:t>DIU Poitiers, 8/12/11</a:t>
            </a:r>
          </a:p>
        </p:txBody>
      </p:sp>
      <p:sp>
        <p:nvSpPr>
          <p:cNvPr id="20" name="Rectangle 18">
            <a:extLst>
              <a:ext uri="{FF2B5EF4-FFF2-40B4-BE49-F238E27FC236}">
                <a16:creationId xmlns:a16="http://schemas.microsoft.com/office/drawing/2014/main" id="{23FAE9EB-1E39-AD4B-8BA0-C67281189A7E}"/>
              </a:ext>
            </a:extLst>
          </p:cNvPr>
          <p:cNvSpPr>
            <a:spLocks noGrp="1" noChangeArrowheads="1"/>
          </p:cNvSpPr>
          <p:nvPr>
            <p:ph type="sldNum" sz="quarter" idx="12"/>
          </p:nvPr>
        </p:nvSpPr>
        <p:spPr/>
        <p:txBody>
          <a:bodyPr/>
          <a:lstStyle>
            <a:lvl1pPr eaLnBrk="0" hangingPunct="0">
              <a:defRPr/>
            </a:lvl1pPr>
          </a:lstStyle>
          <a:p>
            <a:fld id="{40F57C95-07D7-0B43-A9B0-44B7F988A96A}" type="slidenum">
              <a:rPr lang="fr-FR" altLang="fr-FR"/>
              <a:pPr/>
              <a:t>‹N°›</a:t>
            </a:fld>
            <a:endParaRPr lang="fr-FR" altLang="fr-FR"/>
          </a:p>
        </p:txBody>
      </p:sp>
    </p:spTree>
    <p:extLst>
      <p:ext uri="{BB962C8B-B14F-4D97-AF65-F5344CB8AC3E}">
        <p14:creationId xmlns:p14="http://schemas.microsoft.com/office/powerpoint/2010/main" val="13227447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2">
            <a:extLst>
              <a:ext uri="{FF2B5EF4-FFF2-40B4-BE49-F238E27FC236}">
                <a16:creationId xmlns:a16="http://schemas.microsoft.com/office/drawing/2014/main" id="{783C193D-BCEE-EB42-81CD-3A595B451991}"/>
              </a:ext>
            </a:extLst>
          </p:cNvPr>
          <p:cNvSpPr>
            <a:spLocks noGrp="1" noChangeArrowheads="1"/>
          </p:cNvSpPr>
          <p:nvPr>
            <p:ph type="ftr" sz="quarter" idx="10"/>
          </p:nvPr>
        </p:nvSpPr>
        <p:spPr/>
        <p:txBody>
          <a:bodyPr/>
          <a:lstStyle>
            <a:lvl1pPr eaLnBrk="0" hangingPunct="0">
              <a:defRPr/>
            </a:lvl1pPr>
          </a:lstStyle>
          <a:p>
            <a:pPr>
              <a:defRPr/>
            </a:pPr>
            <a:r>
              <a:rPr lang="fr-FR"/>
              <a:t>DIU Poitiers, 8/12/11</a:t>
            </a:r>
          </a:p>
        </p:txBody>
      </p:sp>
      <p:sp>
        <p:nvSpPr>
          <p:cNvPr id="5" name="Rectangle 3">
            <a:extLst>
              <a:ext uri="{FF2B5EF4-FFF2-40B4-BE49-F238E27FC236}">
                <a16:creationId xmlns:a16="http://schemas.microsoft.com/office/drawing/2014/main" id="{23F01667-905E-A047-AA0C-D1FBC22F6673}"/>
              </a:ext>
            </a:extLst>
          </p:cNvPr>
          <p:cNvSpPr>
            <a:spLocks noGrp="1" noChangeArrowheads="1"/>
          </p:cNvSpPr>
          <p:nvPr>
            <p:ph type="sldNum" sz="quarter" idx="11"/>
          </p:nvPr>
        </p:nvSpPr>
        <p:spPr/>
        <p:txBody>
          <a:bodyPr/>
          <a:lstStyle>
            <a:lvl1pPr eaLnBrk="0" hangingPunct="0">
              <a:defRPr/>
            </a:lvl1pPr>
          </a:lstStyle>
          <a:p>
            <a:fld id="{62A62FF3-A8B6-F544-85C8-A194D22AF28D}" type="slidenum">
              <a:rPr lang="fr-FR" altLang="fr-FR"/>
              <a:pPr/>
              <a:t>‹N°›</a:t>
            </a:fld>
            <a:endParaRPr lang="fr-FR" altLang="fr-FR"/>
          </a:p>
        </p:txBody>
      </p:sp>
      <p:sp>
        <p:nvSpPr>
          <p:cNvPr id="6" name="Rectangle 16">
            <a:extLst>
              <a:ext uri="{FF2B5EF4-FFF2-40B4-BE49-F238E27FC236}">
                <a16:creationId xmlns:a16="http://schemas.microsoft.com/office/drawing/2014/main" id="{26FE9B86-C392-9643-8E46-3CD6B605D84E}"/>
              </a:ext>
            </a:extLst>
          </p:cNvPr>
          <p:cNvSpPr>
            <a:spLocks noGrp="1" noChangeArrowheads="1"/>
          </p:cNvSpPr>
          <p:nvPr>
            <p:ph type="dt" sz="half" idx="12"/>
          </p:nvPr>
        </p:nvSpPr>
        <p:spPr/>
        <p:txBody>
          <a:bodyPr/>
          <a:lstStyle>
            <a:lvl1pPr eaLnBrk="0" hangingPunct="0">
              <a:defRPr/>
            </a:lvl1pPr>
          </a:lstStyle>
          <a:p>
            <a:pPr>
              <a:defRPr/>
            </a:pPr>
            <a:endParaRPr lang="fr-FR" altLang="fr-FR"/>
          </a:p>
        </p:txBody>
      </p:sp>
    </p:spTree>
    <p:extLst>
      <p:ext uri="{BB962C8B-B14F-4D97-AF65-F5344CB8AC3E}">
        <p14:creationId xmlns:p14="http://schemas.microsoft.com/office/powerpoint/2010/main" val="11137697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85"/>
            <a:ext cx="7772400" cy="1362075"/>
          </a:xfrm>
        </p:spPr>
        <p:txBody>
          <a:bodyPr anchor="t"/>
          <a:lstStyle>
            <a:lvl1pPr algn="l">
              <a:defRPr sz="3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fr-FR"/>
              <a:t>Cliquez pour modifier les styles du texte du masque</a:t>
            </a:r>
          </a:p>
        </p:txBody>
      </p:sp>
      <p:sp>
        <p:nvSpPr>
          <p:cNvPr id="4" name="Rectangle 2">
            <a:extLst>
              <a:ext uri="{FF2B5EF4-FFF2-40B4-BE49-F238E27FC236}">
                <a16:creationId xmlns:a16="http://schemas.microsoft.com/office/drawing/2014/main" id="{14EB13F1-0489-994A-8CB6-7FF63C3F0015}"/>
              </a:ext>
            </a:extLst>
          </p:cNvPr>
          <p:cNvSpPr>
            <a:spLocks noGrp="1" noChangeArrowheads="1"/>
          </p:cNvSpPr>
          <p:nvPr>
            <p:ph type="ftr" sz="quarter" idx="10"/>
          </p:nvPr>
        </p:nvSpPr>
        <p:spPr/>
        <p:txBody>
          <a:bodyPr/>
          <a:lstStyle>
            <a:lvl1pPr eaLnBrk="0" hangingPunct="0">
              <a:defRPr/>
            </a:lvl1pPr>
          </a:lstStyle>
          <a:p>
            <a:pPr>
              <a:defRPr/>
            </a:pPr>
            <a:r>
              <a:rPr lang="fr-FR"/>
              <a:t>DIU Poitiers, 8/12/11</a:t>
            </a:r>
          </a:p>
        </p:txBody>
      </p:sp>
      <p:sp>
        <p:nvSpPr>
          <p:cNvPr id="5" name="Rectangle 3">
            <a:extLst>
              <a:ext uri="{FF2B5EF4-FFF2-40B4-BE49-F238E27FC236}">
                <a16:creationId xmlns:a16="http://schemas.microsoft.com/office/drawing/2014/main" id="{2E53C452-1C6B-2C44-9DC7-D1E05B39B678}"/>
              </a:ext>
            </a:extLst>
          </p:cNvPr>
          <p:cNvSpPr>
            <a:spLocks noGrp="1" noChangeArrowheads="1"/>
          </p:cNvSpPr>
          <p:nvPr>
            <p:ph type="sldNum" sz="quarter" idx="11"/>
          </p:nvPr>
        </p:nvSpPr>
        <p:spPr/>
        <p:txBody>
          <a:bodyPr/>
          <a:lstStyle>
            <a:lvl1pPr eaLnBrk="0" hangingPunct="0">
              <a:defRPr/>
            </a:lvl1pPr>
          </a:lstStyle>
          <a:p>
            <a:fld id="{9F626936-59EA-F644-81B8-AAA056051470}" type="slidenum">
              <a:rPr lang="fr-FR" altLang="fr-FR"/>
              <a:pPr/>
              <a:t>‹N°›</a:t>
            </a:fld>
            <a:endParaRPr lang="fr-FR" altLang="fr-FR"/>
          </a:p>
        </p:txBody>
      </p:sp>
      <p:sp>
        <p:nvSpPr>
          <p:cNvPr id="6" name="Rectangle 16">
            <a:extLst>
              <a:ext uri="{FF2B5EF4-FFF2-40B4-BE49-F238E27FC236}">
                <a16:creationId xmlns:a16="http://schemas.microsoft.com/office/drawing/2014/main" id="{328CF153-2229-9242-AC35-78A99287F895}"/>
              </a:ext>
            </a:extLst>
          </p:cNvPr>
          <p:cNvSpPr>
            <a:spLocks noGrp="1" noChangeArrowheads="1"/>
          </p:cNvSpPr>
          <p:nvPr>
            <p:ph type="dt" sz="half" idx="12"/>
          </p:nvPr>
        </p:nvSpPr>
        <p:spPr/>
        <p:txBody>
          <a:bodyPr/>
          <a:lstStyle>
            <a:lvl1pPr eaLnBrk="0" hangingPunct="0">
              <a:defRPr/>
            </a:lvl1pPr>
          </a:lstStyle>
          <a:p>
            <a:pPr>
              <a:defRPr/>
            </a:pPr>
            <a:endParaRPr lang="fr-FR" altLang="fr-FR"/>
          </a:p>
        </p:txBody>
      </p:sp>
    </p:spTree>
    <p:extLst>
      <p:ext uri="{BB962C8B-B14F-4D97-AF65-F5344CB8AC3E}">
        <p14:creationId xmlns:p14="http://schemas.microsoft.com/office/powerpoint/2010/main" val="3097962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BDB6511F-41F7-0545-B864-6826699B1E93}"/>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8" name="Espace réservé du pied de page 4">
            <a:extLst>
              <a:ext uri="{FF2B5EF4-FFF2-40B4-BE49-F238E27FC236}">
                <a16:creationId xmlns:a16="http://schemas.microsoft.com/office/drawing/2014/main" id="{D9EDF114-3DA8-754F-8ACC-1FCDC0C310AF}"/>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9" name="Espace réservé du numéro de diapositive 5">
            <a:extLst>
              <a:ext uri="{FF2B5EF4-FFF2-40B4-BE49-F238E27FC236}">
                <a16:creationId xmlns:a16="http://schemas.microsoft.com/office/drawing/2014/main" id="{69F94B58-BDB9-6847-88F2-3710EED43E92}"/>
              </a:ext>
            </a:extLst>
          </p:cNvPr>
          <p:cNvSpPr>
            <a:spLocks noGrp="1"/>
          </p:cNvSpPr>
          <p:nvPr>
            <p:ph type="sldNum" sz="quarter" idx="12"/>
          </p:nvPr>
        </p:nvSpPr>
        <p:spPr/>
        <p:txBody>
          <a:bodyPr/>
          <a:lstStyle>
            <a:lvl1pPr>
              <a:defRPr/>
            </a:lvl1pPr>
          </a:lstStyle>
          <a:p>
            <a:pPr>
              <a:defRPr/>
            </a:pPr>
            <a:fld id="{90DF7BB5-E1A7-F74E-84BA-098257522666}" type="slidenum">
              <a:rPr lang="fr-FR" altLang="x-none"/>
              <a:pPr>
                <a:defRPr/>
              </a:pPr>
              <a:t>‹N°›</a:t>
            </a:fld>
            <a:endParaRPr lang="fr-FR" altLang="x-none"/>
          </a:p>
        </p:txBody>
      </p:sp>
    </p:spTree>
    <p:extLst>
      <p:ext uri="{BB962C8B-B14F-4D97-AF65-F5344CB8AC3E}">
        <p14:creationId xmlns:p14="http://schemas.microsoft.com/office/powerpoint/2010/main" val="36679785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1" y="1981200"/>
            <a:ext cx="4038600" cy="3886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1" y="1981200"/>
            <a:ext cx="4038600" cy="3886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2">
            <a:extLst>
              <a:ext uri="{FF2B5EF4-FFF2-40B4-BE49-F238E27FC236}">
                <a16:creationId xmlns:a16="http://schemas.microsoft.com/office/drawing/2014/main" id="{7E845B6C-7041-864A-9113-22BD8095CA29}"/>
              </a:ext>
            </a:extLst>
          </p:cNvPr>
          <p:cNvSpPr>
            <a:spLocks noGrp="1" noChangeArrowheads="1"/>
          </p:cNvSpPr>
          <p:nvPr>
            <p:ph type="ftr" sz="quarter" idx="10"/>
          </p:nvPr>
        </p:nvSpPr>
        <p:spPr/>
        <p:txBody>
          <a:bodyPr/>
          <a:lstStyle>
            <a:lvl1pPr eaLnBrk="0" hangingPunct="0">
              <a:defRPr/>
            </a:lvl1pPr>
          </a:lstStyle>
          <a:p>
            <a:pPr>
              <a:defRPr/>
            </a:pPr>
            <a:r>
              <a:rPr lang="fr-FR"/>
              <a:t>DIU Poitiers, 8/12/11</a:t>
            </a:r>
          </a:p>
        </p:txBody>
      </p:sp>
      <p:sp>
        <p:nvSpPr>
          <p:cNvPr id="6" name="Rectangle 3">
            <a:extLst>
              <a:ext uri="{FF2B5EF4-FFF2-40B4-BE49-F238E27FC236}">
                <a16:creationId xmlns:a16="http://schemas.microsoft.com/office/drawing/2014/main" id="{67265D51-4C7A-A140-A7CD-8C645A0ADD9C}"/>
              </a:ext>
            </a:extLst>
          </p:cNvPr>
          <p:cNvSpPr>
            <a:spLocks noGrp="1" noChangeArrowheads="1"/>
          </p:cNvSpPr>
          <p:nvPr>
            <p:ph type="sldNum" sz="quarter" idx="11"/>
          </p:nvPr>
        </p:nvSpPr>
        <p:spPr/>
        <p:txBody>
          <a:bodyPr/>
          <a:lstStyle>
            <a:lvl1pPr eaLnBrk="0" hangingPunct="0">
              <a:defRPr/>
            </a:lvl1pPr>
          </a:lstStyle>
          <a:p>
            <a:fld id="{FD915768-AD0F-A442-93BD-DF62F3AB721E}" type="slidenum">
              <a:rPr lang="fr-FR" altLang="fr-FR"/>
              <a:pPr/>
              <a:t>‹N°›</a:t>
            </a:fld>
            <a:endParaRPr lang="fr-FR" altLang="fr-FR"/>
          </a:p>
        </p:txBody>
      </p:sp>
      <p:sp>
        <p:nvSpPr>
          <p:cNvPr id="7" name="Rectangle 16">
            <a:extLst>
              <a:ext uri="{FF2B5EF4-FFF2-40B4-BE49-F238E27FC236}">
                <a16:creationId xmlns:a16="http://schemas.microsoft.com/office/drawing/2014/main" id="{B34125B7-7841-7D44-B7B3-A2803E20DFDD}"/>
              </a:ext>
            </a:extLst>
          </p:cNvPr>
          <p:cNvSpPr>
            <a:spLocks noGrp="1" noChangeArrowheads="1"/>
          </p:cNvSpPr>
          <p:nvPr>
            <p:ph type="dt" sz="half" idx="12"/>
          </p:nvPr>
        </p:nvSpPr>
        <p:spPr/>
        <p:txBody>
          <a:bodyPr/>
          <a:lstStyle>
            <a:lvl1pPr eaLnBrk="0" hangingPunct="0">
              <a:defRPr/>
            </a:lvl1pPr>
          </a:lstStyle>
          <a:p>
            <a:pPr>
              <a:defRPr/>
            </a:pPr>
            <a:endParaRPr lang="fr-FR" altLang="fr-FR"/>
          </a:p>
        </p:txBody>
      </p:sp>
    </p:spTree>
    <p:extLst>
      <p:ext uri="{BB962C8B-B14F-4D97-AF65-F5344CB8AC3E}">
        <p14:creationId xmlns:p14="http://schemas.microsoft.com/office/powerpoint/2010/main" val="9417755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9"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6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6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2">
            <a:extLst>
              <a:ext uri="{FF2B5EF4-FFF2-40B4-BE49-F238E27FC236}">
                <a16:creationId xmlns:a16="http://schemas.microsoft.com/office/drawing/2014/main" id="{D5BDDDF8-A6BA-1246-92DD-7B7C2475242B}"/>
              </a:ext>
            </a:extLst>
          </p:cNvPr>
          <p:cNvSpPr>
            <a:spLocks noGrp="1" noChangeArrowheads="1"/>
          </p:cNvSpPr>
          <p:nvPr>
            <p:ph type="ftr" sz="quarter" idx="10"/>
          </p:nvPr>
        </p:nvSpPr>
        <p:spPr/>
        <p:txBody>
          <a:bodyPr/>
          <a:lstStyle>
            <a:lvl1pPr eaLnBrk="0" hangingPunct="0">
              <a:defRPr/>
            </a:lvl1pPr>
          </a:lstStyle>
          <a:p>
            <a:pPr>
              <a:defRPr/>
            </a:pPr>
            <a:r>
              <a:rPr lang="fr-FR"/>
              <a:t>DIU Poitiers, 8/12/11</a:t>
            </a:r>
          </a:p>
        </p:txBody>
      </p:sp>
      <p:sp>
        <p:nvSpPr>
          <p:cNvPr id="8" name="Rectangle 3">
            <a:extLst>
              <a:ext uri="{FF2B5EF4-FFF2-40B4-BE49-F238E27FC236}">
                <a16:creationId xmlns:a16="http://schemas.microsoft.com/office/drawing/2014/main" id="{9803F4F1-4DE5-EE4C-AB7F-69603FDE9B37}"/>
              </a:ext>
            </a:extLst>
          </p:cNvPr>
          <p:cNvSpPr>
            <a:spLocks noGrp="1" noChangeArrowheads="1"/>
          </p:cNvSpPr>
          <p:nvPr>
            <p:ph type="sldNum" sz="quarter" idx="11"/>
          </p:nvPr>
        </p:nvSpPr>
        <p:spPr/>
        <p:txBody>
          <a:bodyPr/>
          <a:lstStyle>
            <a:lvl1pPr eaLnBrk="0" hangingPunct="0">
              <a:defRPr/>
            </a:lvl1pPr>
          </a:lstStyle>
          <a:p>
            <a:fld id="{3BD9ADB3-98F5-1244-BFEB-751F3FE95D2D}" type="slidenum">
              <a:rPr lang="fr-FR" altLang="fr-FR"/>
              <a:pPr/>
              <a:t>‹N°›</a:t>
            </a:fld>
            <a:endParaRPr lang="fr-FR" altLang="fr-FR"/>
          </a:p>
        </p:txBody>
      </p:sp>
      <p:sp>
        <p:nvSpPr>
          <p:cNvPr id="9" name="Rectangle 16">
            <a:extLst>
              <a:ext uri="{FF2B5EF4-FFF2-40B4-BE49-F238E27FC236}">
                <a16:creationId xmlns:a16="http://schemas.microsoft.com/office/drawing/2014/main" id="{599DE50C-B94C-A543-9A6B-4D21971470B1}"/>
              </a:ext>
            </a:extLst>
          </p:cNvPr>
          <p:cNvSpPr>
            <a:spLocks noGrp="1" noChangeArrowheads="1"/>
          </p:cNvSpPr>
          <p:nvPr>
            <p:ph type="dt" sz="half" idx="12"/>
          </p:nvPr>
        </p:nvSpPr>
        <p:spPr/>
        <p:txBody>
          <a:bodyPr/>
          <a:lstStyle>
            <a:lvl1pPr eaLnBrk="0" hangingPunct="0">
              <a:defRPr/>
            </a:lvl1pPr>
          </a:lstStyle>
          <a:p>
            <a:pPr>
              <a:defRPr/>
            </a:pPr>
            <a:endParaRPr lang="fr-FR" altLang="fr-FR"/>
          </a:p>
        </p:txBody>
      </p:sp>
    </p:spTree>
    <p:extLst>
      <p:ext uri="{BB962C8B-B14F-4D97-AF65-F5344CB8AC3E}">
        <p14:creationId xmlns:p14="http://schemas.microsoft.com/office/powerpoint/2010/main" val="19023371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pied de page 2">
            <a:extLst>
              <a:ext uri="{FF2B5EF4-FFF2-40B4-BE49-F238E27FC236}">
                <a16:creationId xmlns:a16="http://schemas.microsoft.com/office/drawing/2014/main" id="{3C22E82D-A032-054A-866B-A4CF6E9FA708}"/>
              </a:ext>
            </a:extLst>
          </p:cNvPr>
          <p:cNvSpPr>
            <a:spLocks noGrp="1" noChangeArrowheads="1"/>
          </p:cNvSpPr>
          <p:nvPr>
            <p:ph type="ftr" sz="quarter" idx="10"/>
          </p:nvPr>
        </p:nvSpPr>
        <p:spPr/>
        <p:txBody>
          <a:bodyPr/>
          <a:lstStyle>
            <a:lvl1pPr eaLnBrk="0" hangingPunct="0">
              <a:defRPr/>
            </a:lvl1pPr>
          </a:lstStyle>
          <a:p>
            <a:pPr>
              <a:defRPr/>
            </a:pPr>
            <a:r>
              <a:rPr lang="fr-FR"/>
              <a:t>DIU Poitiers, 8/12/11</a:t>
            </a:r>
          </a:p>
        </p:txBody>
      </p:sp>
      <p:sp>
        <p:nvSpPr>
          <p:cNvPr id="4" name="Espace réservé du numéro de diapositive 3">
            <a:extLst>
              <a:ext uri="{FF2B5EF4-FFF2-40B4-BE49-F238E27FC236}">
                <a16:creationId xmlns:a16="http://schemas.microsoft.com/office/drawing/2014/main" id="{9AE9C807-EBB8-3C48-84CE-4E23C17C6B4A}"/>
              </a:ext>
            </a:extLst>
          </p:cNvPr>
          <p:cNvSpPr>
            <a:spLocks noGrp="1" noChangeArrowheads="1"/>
          </p:cNvSpPr>
          <p:nvPr>
            <p:ph type="sldNum" sz="quarter" idx="11"/>
          </p:nvPr>
        </p:nvSpPr>
        <p:spPr/>
        <p:txBody>
          <a:bodyPr/>
          <a:lstStyle>
            <a:lvl1pPr eaLnBrk="0" hangingPunct="0">
              <a:defRPr/>
            </a:lvl1pPr>
          </a:lstStyle>
          <a:p>
            <a:fld id="{D36F720B-6C32-9B4B-9413-1C5A5B992360}" type="slidenum">
              <a:rPr lang="fr-FR" altLang="fr-FR"/>
              <a:pPr/>
              <a:t>‹N°›</a:t>
            </a:fld>
            <a:endParaRPr lang="fr-FR" altLang="fr-FR"/>
          </a:p>
        </p:txBody>
      </p:sp>
      <p:sp>
        <p:nvSpPr>
          <p:cNvPr id="5" name="Rectangle 16">
            <a:extLst>
              <a:ext uri="{FF2B5EF4-FFF2-40B4-BE49-F238E27FC236}">
                <a16:creationId xmlns:a16="http://schemas.microsoft.com/office/drawing/2014/main" id="{DBD8765D-3CFC-6949-B490-0B654FF4015F}"/>
              </a:ext>
            </a:extLst>
          </p:cNvPr>
          <p:cNvSpPr>
            <a:spLocks noGrp="1" noChangeArrowheads="1"/>
          </p:cNvSpPr>
          <p:nvPr>
            <p:ph type="dt" sz="half" idx="12"/>
          </p:nvPr>
        </p:nvSpPr>
        <p:spPr/>
        <p:txBody>
          <a:bodyPr/>
          <a:lstStyle>
            <a:lvl1pPr eaLnBrk="0" hangingPunct="0">
              <a:defRPr/>
            </a:lvl1pPr>
          </a:lstStyle>
          <a:p>
            <a:pPr>
              <a:defRPr/>
            </a:pPr>
            <a:endParaRPr lang="fr-FR" altLang="fr-FR"/>
          </a:p>
        </p:txBody>
      </p:sp>
    </p:spTree>
    <p:extLst>
      <p:ext uri="{BB962C8B-B14F-4D97-AF65-F5344CB8AC3E}">
        <p14:creationId xmlns:p14="http://schemas.microsoft.com/office/powerpoint/2010/main" val="871138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95B2CB9-4EDD-7440-B1BD-772C63EAA725}"/>
              </a:ext>
            </a:extLst>
          </p:cNvPr>
          <p:cNvSpPr>
            <a:spLocks noGrp="1" noChangeArrowheads="1"/>
          </p:cNvSpPr>
          <p:nvPr>
            <p:ph type="ftr" sz="quarter" idx="10"/>
          </p:nvPr>
        </p:nvSpPr>
        <p:spPr/>
        <p:txBody>
          <a:bodyPr/>
          <a:lstStyle>
            <a:lvl1pPr eaLnBrk="0" hangingPunct="0">
              <a:defRPr/>
            </a:lvl1pPr>
          </a:lstStyle>
          <a:p>
            <a:pPr>
              <a:defRPr/>
            </a:pPr>
            <a:r>
              <a:rPr lang="fr-FR"/>
              <a:t>DIU Poitiers, 8/12/11</a:t>
            </a:r>
          </a:p>
        </p:txBody>
      </p:sp>
      <p:sp>
        <p:nvSpPr>
          <p:cNvPr id="3" name="Rectangle 3">
            <a:extLst>
              <a:ext uri="{FF2B5EF4-FFF2-40B4-BE49-F238E27FC236}">
                <a16:creationId xmlns:a16="http://schemas.microsoft.com/office/drawing/2014/main" id="{F86403E9-122C-2A49-80F9-401B595AEDBE}"/>
              </a:ext>
            </a:extLst>
          </p:cNvPr>
          <p:cNvSpPr>
            <a:spLocks noGrp="1" noChangeArrowheads="1"/>
          </p:cNvSpPr>
          <p:nvPr>
            <p:ph type="sldNum" sz="quarter" idx="11"/>
          </p:nvPr>
        </p:nvSpPr>
        <p:spPr/>
        <p:txBody>
          <a:bodyPr/>
          <a:lstStyle>
            <a:lvl1pPr eaLnBrk="0" hangingPunct="0">
              <a:defRPr/>
            </a:lvl1pPr>
          </a:lstStyle>
          <a:p>
            <a:fld id="{21A5F38D-65D2-D84F-A5F9-B72C4D9F6E3F}" type="slidenum">
              <a:rPr lang="fr-FR" altLang="fr-FR"/>
              <a:pPr/>
              <a:t>‹N°›</a:t>
            </a:fld>
            <a:endParaRPr lang="fr-FR" altLang="fr-FR"/>
          </a:p>
        </p:txBody>
      </p:sp>
      <p:sp>
        <p:nvSpPr>
          <p:cNvPr id="4" name="Rectangle 16">
            <a:extLst>
              <a:ext uri="{FF2B5EF4-FFF2-40B4-BE49-F238E27FC236}">
                <a16:creationId xmlns:a16="http://schemas.microsoft.com/office/drawing/2014/main" id="{F7CCC7DF-75B9-0E48-9337-612CA1099222}"/>
              </a:ext>
            </a:extLst>
          </p:cNvPr>
          <p:cNvSpPr>
            <a:spLocks noGrp="1" noChangeArrowheads="1"/>
          </p:cNvSpPr>
          <p:nvPr>
            <p:ph type="dt" sz="half" idx="12"/>
          </p:nvPr>
        </p:nvSpPr>
        <p:spPr/>
        <p:txBody>
          <a:bodyPr/>
          <a:lstStyle>
            <a:lvl1pPr eaLnBrk="0" hangingPunct="0">
              <a:defRPr/>
            </a:lvl1pPr>
          </a:lstStyle>
          <a:p>
            <a:pPr>
              <a:defRPr/>
            </a:pPr>
            <a:endParaRPr lang="fr-FR" altLang="fr-FR"/>
          </a:p>
        </p:txBody>
      </p:sp>
    </p:spTree>
    <p:extLst>
      <p:ext uri="{BB962C8B-B14F-4D97-AF65-F5344CB8AC3E}">
        <p14:creationId xmlns:p14="http://schemas.microsoft.com/office/powerpoint/2010/main" val="1056325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5" y="273050"/>
            <a:ext cx="3008313" cy="1162050"/>
          </a:xfrm>
        </p:spPr>
        <p:txBody>
          <a:bodyPr anchor="b"/>
          <a:lstStyle>
            <a:lvl1pPr algn="l">
              <a:defRPr sz="1500" b="1"/>
            </a:lvl1pPr>
          </a:lstStyle>
          <a:p>
            <a:r>
              <a:rPr lang="fr-FR"/>
              <a:t>Cliquez pour modifier le style du titre</a:t>
            </a:r>
          </a:p>
        </p:txBody>
      </p:sp>
      <p:sp>
        <p:nvSpPr>
          <p:cNvPr id="3" name="Espace réservé du contenu 2"/>
          <p:cNvSpPr>
            <a:spLocks noGrp="1"/>
          </p:cNvSpPr>
          <p:nvPr>
            <p:ph idx="1"/>
          </p:nvPr>
        </p:nvSpPr>
        <p:spPr>
          <a:xfrm>
            <a:off x="3575051" y="27313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5"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Rectangle 2">
            <a:extLst>
              <a:ext uri="{FF2B5EF4-FFF2-40B4-BE49-F238E27FC236}">
                <a16:creationId xmlns:a16="http://schemas.microsoft.com/office/drawing/2014/main" id="{30AEF970-298B-B842-A469-382102FCA936}"/>
              </a:ext>
            </a:extLst>
          </p:cNvPr>
          <p:cNvSpPr>
            <a:spLocks noGrp="1" noChangeArrowheads="1"/>
          </p:cNvSpPr>
          <p:nvPr>
            <p:ph type="ftr" sz="quarter" idx="10"/>
          </p:nvPr>
        </p:nvSpPr>
        <p:spPr/>
        <p:txBody>
          <a:bodyPr/>
          <a:lstStyle>
            <a:lvl1pPr eaLnBrk="0" hangingPunct="0">
              <a:defRPr/>
            </a:lvl1pPr>
          </a:lstStyle>
          <a:p>
            <a:pPr>
              <a:defRPr/>
            </a:pPr>
            <a:r>
              <a:rPr lang="fr-FR"/>
              <a:t>DIU Poitiers, 8/12/11</a:t>
            </a:r>
          </a:p>
        </p:txBody>
      </p:sp>
      <p:sp>
        <p:nvSpPr>
          <p:cNvPr id="6" name="Rectangle 3">
            <a:extLst>
              <a:ext uri="{FF2B5EF4-FFF2-40B4-BE49-F238E27FC236}">
                <a16:creationId xmlns:a16="http://schemas.microsoft.com/office/drawing/2014/main" id="{E440EF02-A18F-CD4C-87D6-4F6E849A09DB}"/>
              </a:ext>
            </a:extLst>
          </p:cNvPr>
          <p:cNvSpPr>
            <a:spLocks noGrp="1" noChangeArrowheads="1"/>
          </p:cNvSpPr>
          <p:nvPr>
            <p:ph type="sldNum" sz="quarter" idx="11"/>
          </p:nvPr>
        </p:nvSpPr>
        <p:spPr/>
        <p:txBody>
          <a:bodyPr/>
          <a:lstStyle>
            <a:lvl1pPr eaLnBrk="0" hangingPunct="0">
              <a:defRPr/>
            </a:lvl1pPr>
          </a:lstStyle>
          <a:p>
            <a:fld id="{402673AF-845B-BF4F-B95C-41C6D8825797}" type="slidenum">
              <a:rPr lang="fr-FR" altLang="fr-FR"/>
              <a:pPr/>
              <a:t>‹N°›</a:t>
            </a:fld>
            <a:endParaRPr lang="fr-FR" altLang="fr-FR"/>
          </a:p>
        </p:txBody>
      </p:sp>
      <p:sp>
        <p:nvSpPr>
          <p:cNvPr id="7" name="Rectangle 16">
            <a:extLst>
              <a:ext uri="{FF2B5EF4-FFF2-40B4-BE49-F238E27FC236}">
                <a16:creationId xmlns:a16="http://schemas.microsoft.com/office/drawing/2014/main" id="{643D07B8-84CC-6443-AB97-DFDB289E25CF}"/>
              </a:ext>
            </a:extLst>
          </p:cNvPr>
          <p:cNvSpPr>
            <a:spLocks noGrp="1" noChangeArrowheads="1"/>
          </p:cNvSpPr>
          <p:nvPr>
            <p:ph type="dt" sz="half" idx="12"/>
          </p:nvPr>
        </p:nvSpPr>
        <p:spPr/>
        <p:txBody>
          <a:bodyPr/>
          <a:lstStyle>
            <a:lvl1pPr eaLnBrk="0" hangingPunct="0">
              <a:defRPr/>
            </a:lvl1pPr>
          </a:lstStyle>
          <a:p>
            <a:pPr>
              <a:defRPr/>
            </a:pPr>
            <a:endParaRPr lang="fr-FR" altLang="fr-FR"/>
          </a:p>
        </p:txBody>
      </p:sp>
    </p:spTree>
    <p:extLst>
      <p:ext uri="{BB962C8B-B14F-4D97-AF65-F5344CB8AC3E}">
        <p14:creationId xmlns:p14="http://schemas.microsoft.com/office/powerpoint/2010/main" val="20152954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5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Rectangle 2">
            <a:extLst>
              <a:ext uri="{FF2B5EF4-FFF2-40B4-BE49-F238E27FC236}">
                <a16:creationId xmlns:a16="http://schemas.microsoft.com/office/drawing/2014/main" id="{FCB7C175-70CC-2A42-8CF2-0E322EB911D8}"/>
              </a:ext>
            </a:extLst>
          </p:cNvPr>
          <p:cNvSpPr>
            <a:spLocks noGrp="1" noChangeArrowheads="1"/>
          </p:cNvSpPr>
          <p:nvPr>
            <p:ph type="ftr" sz="quarter" idx="10"/>
          </p:nvPr>
        </p:nvSpPr>
        <p:spPr/>
        <p:txBody>
          <a:bodyPr/>
          <a:lstStyle>
            <a:lvl1pPr eaLnBrk="0" hangingPunct="0">
              <a:defRPr/>
            </a:lvl1pPr>
          </a:lstStyle>
          <a:p>
            <a:pPr>
              <a:defRPr/>
            </a:pPr>
            <a:r>
              <a:rPr lang="fr-FR"/>
              <a:t>DIU Poitiers, 8/12/11</a:t>
            </a:r>
          </a:p>
        </p:txBody>
      </p:sp>
      <p:sp>
        <p:nvSpPr>
          <p:cNvPr id="6" name="Rectangle 3">
            <a:extLst>
              <a:ext uri="{FF2B5EF4-FFF2-40B4-BE49-F238E27FC236}">
                <a16:creationId xmlns:a16="http://schemas.microsoft.com/office/drawing/2014/main" id="{83609B96-BA2A-974A-AEDB-50A5AB3E31AC}"/>
              </a:ext>
            </a:extLst>
          </p:cNvPr>
          <p:cNvSpPr>
            <a:spLocks noGrp="1" noChangeArrowheads="1"/>
          </p:cNvSpPr>
          <p:nvPr>
            <p:ph type="sldNum" sz="quarter" idx="11"/>
          </p:nvPr>
        </p:nvSpPr>
        <p:spPr/>
        <p:txBody>
          <a:bodyPr/>
          <a:lstStyle>
            <a:lvl1pPr eaLnBrk="0" hangingPunct="0">
              <a:defRPr/>
            </a:lvl1pPr>
          </a:lstStyle>
          <a:p>
            <a:fld id="{360C8727-E166-F84C-A4B2-592ECBBCF6AA}" type="slidenum">
              <a:rPr lang="fr-FR" altLang="fr-FR"/>
              <a:pPr/>
              <a:t>‹N°›</a:t>
            </a:fld>
            <a:endParaRPr lang="fr-FR" altLang="fr-FR"/>
          </a:p>
        </p:txBody>
      </p:sp>
      <p:sp>
        <p:nvSpPr>
          <p:cNvPr id="7" name="Rectangle 16">
            <a:extLst>
              <a:ext uri="{FF2B5EF4-FFF2-40B4-BE49-F238E27FC236}">
                <a16:creationId xmlns:a16="http://schemas.microsoft.com/office/drawing/2014/main" id="{6BECE92A-5FB0-1F43-B951-F01FA512CD4D}"/>
              </a:ext>
            </a:extLst>
          </p:cNvPr>
          <p:cNvSpPr>
            <a:spLocks noGrp="1" noChangeArrowheads="1"/>
          </p:cNvSpPr>
          <p:nvPr>
            <p:ph type="dt" sz="half" idx="12"/>
          </p:nvPr>
        </p:nvSpPr>
        <p:spPr/>
        <p:txBody>
          <a:bodyPr/>
          <a:lstStyle>
            <a:lvl1pPr eaLnBrk="0" hangingPunct="0">
              <a:defRPr/>
            </a:lvl1pPr>
          </a:lstStyle>
          <a:p>
            <a:pPr>
              <a:defRPr/>
            </a:pPr>
            <a:endParaRPr lang="fr-FR" altLang="fr-FR"/>
          </a:p>
        </p:txBody>
      </p:sp>
    </p:spTree>
    <p:extLst>
      <p:ext uri="{BB962C8B-B14F-4D97-AF65-F5344CB8AC3E}">
        <p14:creationId xmlns:p14="http://schemas.microsoft.com/office/powerpoint/2010/main" val="21551408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2">
            <a:extLst>
              <a:ext uri="{FF2B5EF4-FFF2-40B4-BE49-F238E27FC236}">
                <a16:creationId xmlns:a16="http://schemas.microsoft.com/office/drawing/2014/main" id="{10FCBF48-EE30-5C41-9216-BD510B0A0162}"/>
              </a:ext>
            </a:extLst>
          </p:cNvPr>
          <p:cNvSpPr>
            <a:spLocks noGrp="1" noChangeArrowheads="1"/>
          </p:cNvSpPr>
          <p:nvPr>
            <p:ph type="ftr" sz="quarter" idx="10"/>
          </p:nvPr>
        </p:nvSpPr>
        <p:spPr/>
        <p:txBody>
          <a:bodyPr/>
          <a:lstStyle>
            <a:lvl1pPr eaLnBrk="0" hangingPunct="0">
              <a:defRPr/>
            </a:lvl1pPr>
          </a:lstStyle>
          <a:p>
            <a:pPr>
              <a:defRPr/>
            </a:pPr>
            <a:r>
              <a:rPr lang="fr-FR"/>
              <a:t>DIU Poitiers, 8/12/11</a:t>
            </a:r>
          </a:p>
        </p:txBody>
      </p:sp>
      <p:sp>
        <p:nvSpPr>
          <p:cNvPr id="5" name="Rectangle 3">
            <a:extLst>
              <a:ext uri="{FF2B5EF4-FFF2-40B4-BE49-F238E27FC236}">
                <a16:creationId xmlns:a16="http://schemas.microsoft.com/office/drawing/2014/main" id="{DDFBEF6A-51A4-AA45-A716-EFC7C79D22CF}"/>
              </a:ext>
            </a:extLst>
          </p:cNvPr>
          <p:cNvSpPr>
            <a:spLocks noGrp="1" noChangeArrowheads="1"/>
          </p:cNvSpPr>
          <p:nvPr>
            <p:ph type="sldNum" sz="quarter" idx="11"/>
          </p:nvPr>
        </p:nvSpPr>
        <p:spPr/>
        <p:txBody>
          <a:bodyPr/>
          <a:lstStyle>
            <a:lvl1pPr eaLnBrk="0" hangingPunct="0">
              <a:defRPr/>
            </a:lvl1pPr>
          </a:lstStyle>
          <a:p>
            <a:fld id="{C26DE503-069C-E045-8E5B-49609626039D}" type="slidenum">
              <a:rPr lang="fr-FR" altLang="fr-FR"/>
              <a:pPr/>
              <a:t>‹N°›</a:t>
            </a:fld>
            <a:endParaRPr lang="fr-FR" altLang="fr-FR"/>
          </a:p>
        </p:txBody>
      </p:sp>
      <p:sp>
        <p:nvSpPr>
          <p:cNvPr id="6" name="Rectangle 16">
            <a:extLst>
              <a:ext uri="{FF2B5EF4-FFF2-40B4-BE49-F238E27FC236}">
                <a16:creationId xmlns:a16="http://schemas.microsoft.com/office/drawing/2014/main" id="{89E8C26E-4356-1D41-A529-545EB26E92C2}"/>
              </a:ext>
            </a:extLst>
          </p:cNvPr>
          <p:cNvSpPr>
            <a:spLocks noGrp="1" noChangeArrowheads="1"/>
          </p:cNvSpPr>
          <p:nvPr>
            <p:ph type="dt" sz="half" idx="12"/>
          </p:nvPr>
        </p:nvSpPr>
        <p:spPr/>
        <p:txBody>
          <a:bodyPr/>
          <a:lstStyle>
            <a:lvl1pPr eaLnBrk="0" hangingPunct="0">
              <a:defRPr/>
            </a:lvl1pPr>
          </a:lstStyle>
          <a:p>
            <a:pPr>
              <a:defRPr/>
            </a:pPr>
            <a:endParaRPr lang="fr-FR" altLang="fr-FR"/>
          </a:p>
        </p:txBody>
      </p:sp>
    </p:spTree>
    <p:extLst>
      <p:ext uri="{BB962C8B-B14F-4D97-AF65-F5344CB8AC3E}">
        <p14:creationId xmlns:p14="http://schemas.microsoft.com/office/powerpoint/2010/main" val="19386858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1" y="457200"/>
            <a:ext cx="2057400" cy="54102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1" y="457200"/>
            <a:ext cx="60198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2">
            <a:extLst>
              <a:ext uri="{FF2B5EF4-FFF2-40B4-BE49-F238E27FC236}">
                <a16:creationId xmlns:a16="http://schemas.microsoft.com/office/drawing/2014/main" id="{E0DD2E65-9B42-3147-8EA8-93DCB003E920}"/>
              </a:ext>
            </a:extLst>
          </p:cNvPr>
          <p:cNvSpPr>
            <a:spLocks noGrp="1" noChangeArrowheads="1"/>
          </p:cNvSpPr>
          <p:nvPr>
            <p:ph type="ftr" sz="quarter" idx="10"/>
          </p:nvPr>
        </p:nvSpPr>
        <p:spPr/>
        <p:txBody>
          <a:bodyPr/>
          <a:lstStyle>
            <a:lvl1pPr eaLnBrk="0" hangingPunct="0">
              <a:defRPr/>
            </a:lvl1pPr>
          </a:lstStyle>
          <a:p>
            <a:pPr>
              <a:defRPr/>
            </a:pPr>
            <a:r>
              <a:rPr lang="fr-FR"/>
              <a:t>DIU Poitiers, 8/12/11</a:t>
            </a:r>
          </a:p>
        </p:txBody>
      </p:sp>
      <p:sp>
        <p:nvSpPr>
          <p:cNvPr id="5" name="Rectangle 3">
            <a:extLst>
              <a:ext uri="{FF2B5EF4-FFF2-40B4-BE49-F238E27FC236}">
                <a16:creationId xmlns:a16="http://schemas.microsoft.com/office/drawing/2014/main" id="{2132BE49-1141-924B-B8E1-3B47C854EE6F}"/>
              </a:ext>
            </a:extLst>
          </p:cNvPr>
          <p:cNvSpPr>
            <a:spLocks noGrp="1" noChangeArrowheads="1"/>
          </p:cNvSpPr>
          <p:nvPr>
            <p:ph type="sldNum" sz="quarter" idx="11"/>
          </p:nvPr>
        </p:nvSpPr>
        <p:spPr/>
        <p:txBody>
          <a:bodyPr/>
          <a:lstStyle>
            <a:lvl1pPr eaLnBrk="0" hangingPunct="0">
              <a:defRPr/>
            </a:lvl1pPr>
          </a:lstStyle>
          <a:p>
            <a:fld id="{98C1B3BF-E457-564F-AEDA-4436854BD8F6}" type="slidenum">
              <a:rPr lang="fr-FR" altLang="fr-FR"/>
              <a:pPr/>
              <a:t>‹N°›</a:t>
            </a:fld>
            <a:endParaRPr lang="fr-FR" altLang="fr-FR"/>
          </a:p>
        </p:txBody>
      </p:sp>
      <p:sp>
        <p:nvSpPr>
          <p:cNvPr id="6" name="Rectangle 16">
            <a:extLst>
              <a:ext uri="{FF2B5EF4-FFF2-40B4-BE49-F238E27FC236}">
                <a16:creationId xmlns:a16="http://schemas.microsoft.com/office/drawing/2014/main" id="{3AF4B526-228F-1041-BD23-B8D6D70F7127}"/>
              </a:ext>
            </a:extLst>
          </p:cNvPr>
          <p:cNvSpPr>
            <a:spLocks noGrp="1" noChangeArrowheads="1"/>
          </p:cNvSpPr>
          <p:nvPr>
            <p:ph type="dt" sz="half" idx="12"/>
          </p:nvPr>
        </p:nvSpPr>
        <p:spPr/>
        <p:txBody>
          <a:bodyPr/>
          <a:lstStyle>
            <a:lvl1pPr eaLnBrk="0" hangingPunct="0">
              <a:defRPr/>
            </a:lvl1pPr>
          </a:lstStyle>
          <a:p>
            <a:pPr>
              <a:defRPr/>
            </a:pPr>
            <a:endParaRPr lang="fr-FR" altLang="fr-FR"/>
          </a:p>
        </p:txBody>
      </p:sp>
    </p:spTree>
    <p:extLst>
      <p:ext uri="{BB962C8B-B14F-4D97-AF65-F5344CB8AC3E}">
        <p14:creationId xmlns:p14="http://schemas.microsoft.com/office/powerpoint/2010/main" val="39859431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chart">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372534" y="342900"/>
            <a:ext cx="8195733" cy="1104900"/>
          </a:xfrm>
        </p:spPr>
        <p:txBody>
          <a:bodyPr/>
          <a:lstStyle/>
          <a:p>
            <a:r>
              <a:rPr lang="fr-FR"/>
              <a:t>Cliquez et modifiez le titre</a:t>
            </a:r>
          </a:p>
        </p:txBody>
      </p:sp>
      <p:sp>
        <p:nvSpPr>
          <p:cNvPr id="3" name="Espace réservé du graphique 2"/>
          <p:cNvSpPr>
            <a:spLocks noGrp="1"/>
          </p:cNvSpPr>
          <p:nvPr>
            <p:ph type="chart" idx="1"/>
          </p:nvPr>
        </p:nvSpPr>
        <p:spPr>
          <a:xfrm>
            <a:off x="1745549" y="1828800"/>
            <a:ext cx="5671255" cy="4114800"/>
          </a:xfrm>
        </p:spPr>
        <p:txBody>
          <a:bodyPr rtlCol="0">
            <a:normAutofit/>
          </a:bodyPr>
          <a:lstStyle/>
          <a:p>
            <a:pPr lvl="0"/>
            <a:endParaRPr lang="fr-FR" noProof="0"/>
          </a:p>
        </p:txBody>
      </p:sp>
    </p:spTree>
    <p:extLst>
      <p:ext uri="{BB962C8B-B14F-4D97-AF65-F5344CB8AC3E}">
        <p14:creationId xmlns:p14="http://schemas.microsoft.com/office/powerpoint/2010/main" val="28997489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6DAE27A6-C583-C84F-A23E-88F898FB923C}" type="datetimeFigureOut">
              <a:rPr lang="fr-FR" smtClean="0"/>
              <a:t>18/11/2025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2045271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a:extLst>
              <a:ext uri="{FF2B5EF4-FFF2-40B4-BE49-F238E27FC236}">
                <a16:creationId xmlns:a16="http://schemas.microsoft.com/office/drawing/2014/main" id="{06CF544F-F52D-B747-90ED-A5F39BDB72EC}"/>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4" name="Espace réservé du pied de page 4">
            <a:extLst>
              <a:ext uri="{FF2B5EF4-FFF2-40B4-BE49-F238E27FC236}">
                <a16:creationId xmlns:a16="http://schemas.microsoft.com/office/drawing/2014/main" id="{5F211333-658C-EC4B-86B5-9D871EC2A0F6}"/>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5" name="Espace réservé du numéro de diapositive 5">
            <a:extLst>
              <a:ext uri="{FF2B5EF4-FFF2-40B4-BE49-F238E27FC236}">
                <a16:creationId xmlns:a16="http://schemas.microsoft.com/office/drawing/2014/main" id="{FEFC158B-C26D-354C-9C04-A72366F61526}"/>
              </a:ext>
            </a:extLst>
          </p:cNvPr>
          <p:cNvSpPr>
            <a:spLocks noGrp="1"/>
          </p:cNvSpPr>
          <p:nvPr>
            <p:ph type="sldNum" sz="quarter" idx="12"/>
          </p:nvPr>
        </p:nvSpPr>
        <p:spPr/>
        <p:txBody>
          <a:bodyPr/>
          <a:lstStyle>
            <a:lvl1pPr>
              <a:defRPr/>
            </a:lvl1pPr>
          </a:lstStyle>
          <a:p>
            <a:pPr>
              <a:defRPr/>
            </a:pPr>
            <a:fld id="{C36802D2-EB64-D148-B550-1F9AC888FC0C}" type="slidenum">
              <a:rPr lang="fr-FR" altLang="x-none"/>
              <a:pPr>
                <a:defRPr/>
              </a:pPr>
              <a:t>‹N°›</a:t>
            </a:fld>
            <a:endParaRPr lang="fr-FR" altLang="x-none"/>
          </a:p>
        </p:txBody>
      </p:sp>
    </p:spTree>
    <p:extLst>
      <p:ext uri="{BB962C8B-B14F-4D97-AF65-F5344CB8AC3E}">
        <p14:creationId xmlns:p14="http://schemas.microsoft.com/office/powerpoint/2010/main" val="194495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DAE27A6-C583-C84F-A23E-88F898FB923C}" type="datetimeFigureOut">
              <a:rPr lang="fr-FR" smtClean="0"/>
              <a:t>18/11/2025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2503686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6DAE27A6-C583-C84F-A23E-88F898FB923C}" type="datetimeFigureOut">
              <a:rPr lang="fr-FR" smtClean="0"/>
              <a:t>18/11/2025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21730607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DAE27A6-C583-C84F-A23E-88F898FB923C}" type="datetimeFigureOut">
              <a:rPr lang="fr-FR" smtClean="0"/>
              <a:t>18/11/2025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1447745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DAE27A6-C583-C84F-A23E-88F898FB923C}" type="datetimeFigureOut">
              <a:rPr lang="fr-FR" smtClean="0"/>
              <a:t>18/11/2025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29876108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6DAE27A6-C583-C84F-A23E-88F898FB923C}" type="datetimeFigureOut">
              <a:rPr lang="fr-FR" smtClean="0"/>
              <a:t>18/11/2025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71841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DAE27A6-C583-C84F-A23E-88F898FB923C}" type="datetimeFigureOut">
              <a:rPr lang="fr-FR" smtClean="0"/>
              <a:t>18/11/2025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40150383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49"/>
            <a:ext cx="3008313"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DAE27A6-C583-C84F-A23E-88F898FB923C}" type="datetimeFigureOut">
              <a:rPr lang="fr-FR" smtClean="0"/>
              <a:t>18/11/2025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30826599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DAE27A6-C583-C84F-A23E-88F898FB923C}" type="datetimeFigureOut">
              <a:rPr lang="fr-FR" smtClean="0"/>
              <a:t>18/11/2025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42706780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DAE27A6-C583-C84F-A23E-88F898FB923C}" type="datetimeFigureOut">
              <a:rPr lang="fr-FR" smtClean="0"/>
              <a:t>18/11/2025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13616964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6375"/>
            <a:ext cx="2057400" cy="4387851"/>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06375"/>
            <a:ext cx="6019800" cy="438785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DAE27A6-C583-C84F-A23E-88F898FB923C}" type="datetimeFigureOut">
              <a:rPr lang="fr-FR" smtClean="0"/>
              <a:t>18/11/2025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289990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F13C37B6-C6C0-4549-9630-A0F7B7D3E03F}"/>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3" name="Espace réservé du pied de page 4">
            <a:extLst>
              <a:ext uri="{FF2B5EF4-FFF2-40B4-BE49-F238E27FC236}">
                <a16:creationId xmlns:a16="http://schemas.microsoft.com/office/drawing/2014/main" id="{74D40286-7003-8347-9783-B22326C0A925}"/>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4" name="Espace réservé du numéro de diapositive 5">
            <a:extLst>
              <a:ext uri="{FF2B5EF4-FFF2-40B4-BE49-F238E27FC236}">
                <a16:creationId xmlns:a16="http://schemas.microsoft.com/office/drawing/2014/main" id="{1E2A49CC-CD43-9C4F-BDC1-E7DC00F102FF}"/>
              </a:ext>
            </a:extLst>
          </p:cNvPr>
          <p:cNvSpPr>
            <a:spLocks noGrp="1"/>
          </p:cNvSpPr>
          <p:nvPr>
            <p:ph type="sldNum" sz="quarter" idx="12"/>
          </p:nvPr>
        </p:nvSpPr>
        <p:spPr/>
        <p:txBody>
          <a:bodyPr/>
          <a:lstStyle>
            <a:lvl1pPr>
              <a:defRPr/>
            </a:lvl1pPr>
          </a:lstStyle>
          <a:p>
            <a:pPr>
              <a:defRPr/>
            </a:pPr>
            <a:fld id="{66D454E5-92E1-9241-B58C-6AC4A0E64FD8}" type="slidenum">
              <a:rPr lang="fr-FR" altLang="x-none"/>
              <a:pPr>
                <a:defRPr/>
              </a:pPr>
              <a:t>‹N°›</a:t>
            </a:fld>
            <a:endParaRPr lang="fr-FR" altLang="x-none"/>
          </a:p>
        </p:txBody>
      </p:sp>
    </p:spTree>
    <p:extLst>
      <p:ext uri="{BB962C8B-B14F-4D97-AF65-F5344CB8AC3E}">
        <p14:creationId xmlns:p14="http://schemas.microsoft.com/office/powerpoint/2010/main" val="3287705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8"/>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06405" indent="0" algn="ctr">
              <a:buNone/>
              <a:defRPr>
                <a:solidFill>
                  <a:schemeClr val="tx1">
                    <a:tint val="75000"/>
                  </a:schemeClr>
                </a:solidFill>
              </a:defRPr>
            </a:lvl2pPr>
            <a:lvl3pPr marL="812810" indent="0" algn="ctr">
              <a:buNone/>
              <a:defRPr>
                <a:solidFill>
                  <a:schemeClr val="tx1">
                    <a:tint val="75000"/>
                  </a:schemeClr>
                </a:solidFill>
              </a:defRPr>
            </a:lvl3pPr>
            <a:lvl4pPr marL="1219215" indent="0" algn="ctr">
              <a:buNone/>
              <a:defRPr>
                <a:solidFill>
                  <a:schemeClr val="tx1">
                    <a:tint val="75000"/>
                  </a:schemeClr>
                </a:solidFill>
              </a:defRPr>
            </a:lvl4pPr>
            <a:lvl5pPr marL="1625620" indent="0" algn="ctr">
              <a:buNone/>
              <a:defRPr>
                <a:solidFill>
                  <a:schemeClr val="tx1">
                    <a:tint val="75000"/>
                  </a:schemeClr>
                </a:solidFill>
              </a:defRPr>
            </a:lvl5pPr>
            <a:lvl6pPr marL="2032025" indent="0" algn="ctr">
              <a:buNone/>
              <a:defRPr>
                <a:solidFill>
                  <a:schemeClr val="tx1">
                    <a:tint val="75000"/>
                  </a:schemeClr>
                </a:solidFill>
              </a:defRPr>
            </a:lvl6pPr>
            <a:lvl7pPr marL="2438430" indent="0" algn="ctr">
              <a:buNone/>
              <a:defRPr>
                <a:solidFill>
                  <a:schemeClr val="tx1">
                    <a:tint val="75000"/>
                  </a:schemeClr>
                </a:solidFill>
              </a:defRPr>
            </a:lvl7pPr>
            <a:lvl8pPr marL="2844836" indent="0" algn="ctr">
              <a:buNone/>
              <a:defRPr>
                <a:solidFill>
                  <a:schemeClr val="tx1">
                    <a:tint val="75000"/>
                  </a:schemeClr>
                </a:solidFill>
              </a:defRPr>
            </a:lvl8pPr>
            <a:lvl9pPr marL="3251241"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6DAE27A6-C583-C84F-A23E-88F898FB923C}" type="datetimeFigureOut">
              <a:rPr lang="fr-FR" smtClean="0"/>
              <a:t>18/11/2025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17206537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DAE27A6-C583-C84F-A23E-88F898FB923C}" type="datetimeFigureOut">
              <a:rPr lang="fr-FR" smtClean="0"/>
              <a:t>18/11/2025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10974538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3"/>
            <a:ext cx="7772400" cy="1362075"/>
          </a:xfrm>
        </p:spPr>
        <p:txBody>
          <a:bodyPr anchor="t"/>
          <a:lstStyle>
            <a:lvl1pPr algn="l">
              <a:defRPr sz="3556"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778">
                <a:solidFill>
                  <a:schemeClr val="tx1">
                    <a:tint val="75000"/>
                  </a:schemeClr>
                </a:solidFill>
              </a:defRPr>
            </a:lvl1pPr>
            <a:lvl2pPr marL="406405" indent="0">
              <a:buNone/>
              <a:defRPr sz="1600">
                <a:solidFill>
                  <a:schemeClr val="tx1">
                    <a:tint val="75000"/>
                  </a:schemeClr>
                </a:solidFill>
              </a:defRPr>
            </a:lvl2pPr>
            <a:lvl3pPr marL="812810" indent="0">
              <a:buNone/>
              <a:defRPr sz="1422">
                <a:solidFill>
                  <a:schemeClr val="tx1">
                    <a:tint val="75000"/>
                  </a:schemeClr>
                </a:solidFill>
              </a:defRPr>
            </a:lvl3pPr>
            <a:lvl4pPr marL="1219215" indent="0">
              <a:buNone/>
              <a:defRPr sz="1244">
                <a:solidFill>
                  <a:schemeClr val="tx1">
                    <a:tint val="75000"/>
                  </a:schemeClr>
                </a:solidFill>
              </a:defRPr>
            </a:lvl4pPr>
            <a:lvl5pPr marL="1625620" indent="0">
              <a:buNone/>
              <a:defRPr sz="1244">
                <a:solidFill>
                  <a:schemeClr val="tx1">
                    <a:tint val="75000"/>
                  </a:schemeClr>
                </a:solidFill>
              </a:defRPr>
            </a:lvl5pPr>
            <a:lvl6pPr marL="2032025" indent="0">
              <a:buNone/>
              <a:defRPr sz="1244">
                <a:solidFill>
                  <a:schemeClr val="tx1">
                    <a:tint val="75000"/>
                  </a:schemeClr>
                </a:solidFill>
              </a:defRPr>
            </a:lvl6pPr>
            <a:lvl7pPr marL="2438430" indent="0">
              <a:buNone/>
              <a:defRPr sz="1244">
                <a:solidFill>
                  <a:schemeClr val="tx1">
                    <a:tint val="75000"/>
                  </a:schemeClr>
                </a:solidFill>
              </a:defRPr>
            </a:lvl7pPr>
            <a:lvl8pPr marL="2844836" indent="0">
              <a:buNone/>
              <a:defRPr sz="1244">
                <a:solidFill>
                  <a:schemeClr val="tx1">
                    <a:tint val="75000"/>
                  </a:schemeClr>
                </a:solidFill>
              </a:defRPr>
            </a:lvl8pPr>
            <a:lvl9pPr marL="3251241" indent="0">
              <a:buNone/>
              <a:defRPr sz="1244">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6DAE27A6-C583-C84F-A23E-88F898FB923C}" type="datetimeFigureOut">
              <a:rPr lang="fr-FR" smtClean="0"/>
              <a:t>18/11/2025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7417338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200153"/>
            <a:ext cx="4038600" cy="3394075"/>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3"/>
            <a:ext cx="4038600" cy="3394075"/>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DAE27A6-C583-C84F-A23E-88F898FB923C}" type="datetimeFigureOut">
              <a:rPr lang="fr-FR" smtClean="0"/>
              <a:t>18/11/2025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18852938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5"/>
            <a:ext cx="4040188" cy="639763"/>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8" y="1535115"/>
            <a:ext cx="4041775" cy="639763"/>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8"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DAE27A6-C583-C84F-A23E-88F898FB923C}" type="datetimeFigureOut">
              <a:rPr lang="fr-FR" smtClean="0"/>
              <a:t>18/11/2025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9132844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6DAE27A6-C583-C84F-A23E-88F898FB923C}" type="datetimeFigureOut">
              <a:rPr lang="fr-FR" smtClean="0"/>
              <a:t>18/11/2025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41019115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DAE27A6-C583-C84F-A23E-88F898FB923C}" type="datetimeFigureOut">
              <a:rPr lang="fr-FR" smtClean="0"/>
              <a:t>18/11/2025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27215438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3" y="273051"/>
            <a:ext cx="3008313" cy="1162051"/>
          </a:xfrm>
        </p:spPr>
        <p:txBody>
          <a:bodyPr anchor="b"/>
          <a:lstStyle>
            <a:lvl1pPr algn="l">
              <a:defRPr sz="1778" b="1"/>
            </a:lvl1pPr>
          </a:lstStyle>
          <a:p>
            <a:r>
              <a:rPr lang="fr-FR"/>
              <a:t>Cliquez et modifiez le titre</a:t>
            </a:r>
          </a:p>
        </p:txBody>
      </p:sp>
      <p:sp>
        <p:nvSpPr>
          <p:cNvPr id="3" name="Espace réservé du contenu 2"/>
          <p:cNvSpPr>
            <a:spLocks noGrp="1"/>
          </p:cNvSpPr>
          <p:nvPr>
            <p:ph idx="1"/>
          </p:nvPr>
        </p:nvSpPr>
        <p:spPr>
          <a:xfrm>
            <a:off x="3575050" y="273054"/>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3"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DAE27A6-C583-C84F-A23E-88F898FB923C}" type="datetimeFigureOut">
              <a:rPr lang="fr-FR" smtClean="0"/>
              <a:t>18/11/2025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1631860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2"/>
            <a:ext cx="5486400" cy="566739"/>
          </a:xfrm>
        </p:spPr>
        <p:txBody>
          <a:bodyPr anchor="b"/>
          <a:lstStyle>
            <a:lvl1pPr algn="l">
              <a:defRPr sz="1778"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endParaRPr lang="fr-FR"/>
          </a:p>
        </p:txBody>
      </p:sp>
      <p:sp>
        <p:nvSpPr>
          <p:cNvPr id="4" name="Espace réservé du texte 3"/>
          <p:cNvSpPr>
            <a:spLocks noGrp="1"/>
          </p:cNvSpPr>
          <p:nvPr>
            <p:ph type="body" sz="half" idx="2"/>
          </p:nvPr>
        </p:nvSpPr>
        <p:spPr>
          <a:xfrm>
            <a:off x="1792288" y="5367340"/>
            <a:ext cx="5486400" cy="8048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DAE27A6-C583-C84F-A23E-88F898FB923C}" type="datetimeFigureOut">
              <a:rPr lang="fr-FR" smtClean="0"/>
              <a:t>18/11/2025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28165934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DAE27A6-C583-C84F-A23E-88F898FB923C}" type="datetimeFigureOut">
              <a:rPr lang="fr-FR" smtClean="0"/>
              <a:t>18/11/2025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2174550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0408665E-DBB7-9B49-86F4-C25BA768E8C1}"/>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6" name="Espace réservé du pied de page 4">
            <a:extLst>
              <a:ext uri="{FF2B5EF4-FFF2-40B4-BE49-F238E27FC236}">
                <a16:creationId xmlns:a16="http://schemas.microsoft.com/office/drawing/2014/main" id="{08771214-15E3-1F41-8F41-A0D4116AB5AF}"/>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7" name="Espace réservé du numéro de diapositive 5">
            <a:extLst>
              <a:ext uri="{FF2B5EF4-FFF2-40B4-BE49-F238E27FC236}">
                <a16:creationId xmlns:a16="http://schemas.microsoft.com/office/drawing/2014/main" id="{08D9B5E9-EFEE-CE46-9998-A812A2AF86F7}"/>
              </a:ext>
            </a:extLst>
          </p:cNvPr>
          <p:cNvSpPr>
            <a:spLocks noGrp="1"/>
          </p:cNvSpPr>
          <p:nvPr>
            <p:ph type="sldNum" sz="quarter" idx="12"/>
          </p:nvPr>
        </p:nvSpPr>
        <p:spPr/>
        <p:txBody>
          <a:bodyPr/>
          <a:lstStyle>
            <a:lvl1pPr>
              <a:defRPr/>
            </a:lvl1pPr>
          </a:lstStyle>
          <a:p>
            <a:pPr>
              <a:defRPr/>
            </a:pPr>
            <a:fld id="{CE6254A5-6684-2949-BEC4-EB46C039E9BA}" type="slidenum">
              <a:rPr lang="fr-FR" altLang="x-none"/>
              <a:pPr>
                <a:defRPr/>
              </a:pPr>
              <a:t>‹N°›</a:t>
            </a:fld>
            <a:endParaRPr lang="fr-FR" altLang="x-none"/>
          </a:p>
        </p:txBody>
      </p:sp>
    </p:spTree>
    <p:extLst>
      <p:ext uri="{BB962C8B-B14F-4D97-AF65-F5344CB8AC3E}">
        <p14:creationId xmlns:p14="http://schemas.microsoft.com/office/powerpoint/2010/main" val="31073167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6377"/>
            <a:ext cx="2057400" cy="4387851"/>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06377"/>
            <a:ext cx="6019800" cy="438785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DAE27A6-C583-C84F-A23E-88F898FB923C}" type="datetimeFigureOut">
              <a:rPr lang="fr-FR" smtClean="0"/>
              <a:t>18/11/2025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0AA8C1-C8A6-E041-8526-2683B9B03018}" type="slidenum">
              <a:rPr lang="fr-FR" smtClean="0"/>
              <a:t>‹N°›</a:t>
            </a:fld>
            <a:endParaRPr lang="fr-FR"/>
          </a:p>
        </p:txBody>
      </p:sp>
    </p:spTree>
    <p:extLst>
      <p:ext uri="{BB962C8B-B14F-4D97-AF65-F5344CB8AC3E}">
        <p14:creationId xmlns:p14="http://schemas.microsoft.com/office/powerpoint/2010/main" val="39898092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1B5529F-1F3E-D24C-80ED-725C2175C1E4}"/>
              </a:ext>
            </a:extLst>
          </p:cNvPr>
          <p:cNvGrpSpPr>
            <a:grpSpLocks/>
          </p:cNvGrpSpPr>
          <p:nvPr/>
        </p:nvGrpSpPr>
        <p:grpSpPr bwMode="auto">
          <a:xfrm>
            <a:off x="0" y="0"/>
            <a:ext cx="9144000" cy="6858000"/>
            <a:chOff x="0" y="0"/>
            <a:chExt cx="5760" cy="4320"/>
          </a:xfrm>
        </p:grpSpPr>
        <p:sp>
          <p:nvSpPr>
            <p:cNvPr id="5" name="Rectangle 3">
              <a:extLst>
                <a:ext uri="{FF2B5EF4-FFF2-40B4-BE49-F238E27FC236}">
                  <a16:creationId xmlns:a16="http://schemas.microsoft.com/office/drawing/2014/main" id="{75E1749E-1571-6F44-8F42-EB151EBF135A}"/>
                </a:ext>
              </a:extLst>
            </p:cNvPr>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fr-FR" sz="1800">
                <a:latin typeface="Times New Roman" pitchFamily="18" charset="0"/>
              </a:endParaRPr>
            </a:p>
          </p:txBody>
        </p:sp>
        <p:sp>
          <p:nvSpPr>
            <p:cNvPr id="6" name="Rectangle 4">
              <a:extLst>
                <a:ext uri="{FF2B5EF4-FFF2-40B4-BE49-F238E27FC236}">
                  <a16:creationId xmlns:a16="http://schemas.microsoft.com/office/drawing/2014/main" id="{10AB683B-98AD-AC45-BD19-9318BD6ED9C3}"/>
                </a:ext>
              </a:extLst>
            </p:cNvPr>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latin typeface="Times New Roman" pitchFamily="18" charset="0"/>
              </a:endParaRPr>
            </a:p>
          </p:txBody>
        </p:sp>
        <p:grpSp>
          <p:nvGrpSpPr>
            <p:cNvPr id="7" name="Group 5">
              <a:extLst>
                <a:ext uri="{FF2B5EF4-FFF2-40B4-BE49-F238E27FC236}">
                  <a16:creationId xmlns:a16="http://schemas.microsoft.com/office/drawing/2014/main" id="{6BD6564D-F3C1-6349-A941-D37482A2658A}"/>
                </a:ext>
              </a:extLst>
            </p:cNvPr>
            <p:cNvGrpSpPr>
              <a:grpSpLocks/>
            </p:cNvGrpSpPr>
            <p:nvPr/>
          </p:nvGrpSpPr>
          <p:grpSpPr bwMode="auto">
            <a:xfrm>
              <a:off x="0" y="672"/>
              <a:ext cx="1806" cy="1989"/>
              <a:chOff x="0" y="672"/>
              <a:chExt cx="1806" cy="1989"/>
            </a:xfrm>
          </p:grpSpPr>
          <p:sp>
            <p:nvSpPr>
              <p:cNvPr id="8" name="Rectangle 6">
                <a:extLst>
                  <a:ext uri="{FF2B5EF4-FFF2-40B4-BE49-F238E27FC236}">
                    <a16:creationId xmlns:a16="http://schemas.microsoft.com/office/drawing/2014/main" id="{4FD53E69-A817-DE4F-99A4-39801A369F95}"/>
                  </a:ext>
                </a:extLst>
              </p:cNvPr>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latin typeface="Times New Roman" pitchFamily="18" charset="0"/>
                </a:endParaRPr>
              </a:p>
            </p:txBody>
          </p:sp>
          <p:sp>
            <p:nvSpPr>
              <p:cNvPr id="9" name="Rectangle 7">
                <a:extLst>
                  <a:ext uri="{FF2B5EF4-FFF2-40B4-BE49-F238E27FC236}">
                    <a16:creationId xmlns:a16="http://schemas.microsoft.com/office/drawing/2014/main" id="{1E951564-838C-6645-AF1F-35325BD11CF6}"/>
                  </a:ext>
                </a:extLst>
              </p:cNvPr>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latin typeface="Times New Roman" pitchFamily="18" charset="0"/>
                </a:endParaRPr>
              </a:p>
            </p:txBody>
          </p:sp>
          <p:sp>
            <p:nvSpPr>
              <p:cNvPr id="10" name="Rectangle 8">
                <a:extLst>
                  <a:ext uri="{FF2B5EF4-FFF2-40B4-BE49-F238E27FC236}">
                    <a16:creationId xmlns:a16="http://schemas.microsoft.com/office/drawing/2014/main" id="{6BE76903-F5F8-8F46-8EAC-5881C40B72D1}"/>
                  </a:ext>
                </a:extLst>
              </p:cNvPr>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latin typeface="Times New Roman" pitchFamily="18" charset="0"/>
                </a:endParaRPr>
              </a:p>
            </p:txBody>
          </p:sp>
          <p:sp>
            <p:nvSpPr>
              <p:cNvPr id="11" name="Rectangle 9">
                <a:extLst>
                  <a:ext uri="{FF2B5EF4-FFF2-40B4-BE49-F238E27FC236}">
                    <a16:creationId xmlns:a16="http://schemas.microsoft.com/office/drawing/2014/main" id="{C4F12B52-EB25-014E-9EC2-2CB65873A829}"/>
                  </a:ext>
                </a:extLst>
              </p:cNvPr>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latin typeface="Times New Roman" pitchFamily="18" charset="0"/>
                </a:endParaRPr>
              </a:p>
            </p:txBody>
          </p:sp>
          <p:sp>
            <p:nvSpPr>
              <p:cNvPr id="12" name="Rectangle 10">
                <a:extLst>
                  <a:ext uri="{FF2B5EF4-FFF2-40B4-BE49-F238E27FC236}">
                    <a16:creationId xmlns:a16="http://schemas.microsoft.com/office/drawing/2014/main" id="{C4E57AC3-B9E7-744D-895E-7FE7784FFB8B}"/>
                  </a:ext>
                </a:extLst>
              </p:cNvPr>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latin typeface="Times New Roman" pitchFamily="18" charset="0"/>
                </a:endParaRPr>
              </a:p>
            </p:txBody>
          </p:sp>
          <p:sp>
            <p:nvSpPr>
              <p:cNvPr id="13" name="Rectangle 11">
                <a:extLst>
                  <a:ext uri="{FF2B5EF4-FFF2-40B4-BE49-F238E27FC236}">
                    <a16:creationId xmlns:a16="http://schemas.microsoft.com/office/drawing/2014/main" id="{BCB3D8B8-FC68-734E-AF74-9CFFD4DA62FD}"/>
                  </a:ext>
                </a:extLst>
              </p:cNvPr>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latin typeface="Times New Roman" pitchFamily="18" charset="0"/>
                </a:endParaRPr>
              </a:p>
            </p:txBody>
          </p:sp>
          <p:sp>
            <p:nvSpPr>
              <p:cNvPr id="14" name="Rectangle 12">
                <a:extLst>
                  <a:ext uri="{FF2B5EF4-FFF2-40B4-BE49-F238E27FC236}">
                    <a16:creationId xmlns:a16="http://schemas.microsoft.com/office/drawing/2014/main" id="{092E02DB-4FC8-454B-AB7E-9CA6998838C5}"/>
                  </a:ext>
                </a:extLst>
              </p:cNvPr>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latin typeface="Times New Roman" pitchFamily="18" charset="0"/>
                </a:endParaRPr>
              </a:p>
            </p:txBody>
          </p:sp>
          <p:sp>
            <p:nvSpPr>
              <p:cNvPr id="15" name="Rectangle 13">
                <a:extLst>
                  <a:ext uri="{FF2B5EF4-FFF2-40B4-BE49-F238E27FC236}">
                    <a16:creationId xmlns:a16="http://schemas.microsoft.com/office/drawing/2014/main" id="{6E1EF2BE-E42E-0249-B1B0-AF865007F5AF}"/>
                  </a:ext>
                </a:extLst>
              </p:cNvPr>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latin typeface="Times New Roman" pitchFamily="18" charset="0"/>
                </a:endParaRPr>
              </a:p>
            </p:txBody>
          </p:sp>
          <p:sp>
            <p:nvSpPr>
              <p:cNvPr id="16" name="Rectangle 14">
                <a:extLst>
                  <a:ext uri="{FF2B5EF4-FFF2-40B4-BE49-F238E27FC236}">
                    <a16:creationId xmlns:a16="http://schemas.microsoft.com/office/drawing/2014/main" id="{3C3BCC6C-A59B-9145-BD87-33119D3A96C8}"/>
                  </a:ext>
                </a:extLst>
              </p:cNvPr>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latin typeface="Times New Roman" pitchFamily="18" charset="0"/>
                </a:endParaRPr>
              </a:p>
            </p:txBody>
          </p:sp>
          <p:sp>
            <p:nvSpPr>
              <p:cNvPr id="17" name="Rectangle 15">
                <a:extLst>
                  <a:ext uri="{FF2B5EF4-FFF2-40B4-BE49-F238E27FC236}">
                    <a16:creationId xmlns:a16="http://schemas.microsoft.com/office/drawing/2014/main" id="{DF170915-15BE-9E4D-BB85-FC353BF7A2A2}"/>
                  </a:ext>
                </a:extLst>
              </p:cNvPr>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latin typeface="Times New Roman" pitchFamily="18" charset="0"/>
                </a:endParaRPr>
              </a:p>
            </p:txBody>
          </p:sp>
        </p:grpSp>
      </p:grpSp>
      <p:sp>
        <p:nvSpPr>
          <p:cNvPr id="107539" name="Rectangle 19"/>
          <p:cNvSpPr>
            <a:spLocks noGrp="1" noChangeArrowheads="1"/>
          </p:cNvSpPr>
          <p:nvPr>
            <p:ph type="ctrTitle"/>
          </p:nvPr>
        </p:nvSpPr>
        <p:spPr>
          <a:xfrm>
            <a:off x="2971800" y="1828800"/>
            <a:ext cx="6019800" cy="2209800"/>
          </a:xfrm>
        </p:spPr>
        <p:txBody>
          <a:bodyPr/>
          <a:lstStyle>
            <a:lvl1pPr>
              <a:defRPr sz="3750">
                <a:solidFill>
                  <a:srgbClr val="FFFFFF"/>
                </a:solidFill>
              </a:defRPr>
            </a:lvl1pPr>
          </a:lstStyle>
          <a:p>
            <a:r>
              <a:rPr lang="fr-FR"/>
              <a:t>Cliquez pour modifier le style du titre</a:t>
            </a:r>
          </a:p>
        </p:txBody>
      </p:sp>
      <p:sp>
        <p:nvSpPr>
          <p:cNvPr id="107540"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2550"/>
            </a:lvl1pPr>
          </a:lstStyle>
          <a:p>
            <a:r>
              <a:rPr lang="fr-FR"/>
              <a:t>Cliquez pour modifier le style des sous-titres du masque</a:t>
            </a:r>
          </a:p>
        </p:txBody>
      </p:sp>
      <p:sp>
        <p:nvSpPr>
          <p:cNvPr id="18" name="Rectangle 16">
            <a:extLst>
              <a:ext uri="{FF2B5EF4-FFF2-40B4-BE49-F238E27FC236}">
                <a16:creationId xmlns:a16="http://schemas.microsoft.com/office/drawing/2014/main" id="{C6A2CA1D-6EB9-884F-82F1-5B4D96CB822D}"/>
              </a:ext>
            </a:extLst>
          </p:cNvPr>
          <p:cNvSpPr>
            <a:spLocks noGrp="1" noChangeArrowheads="1"/>
          </p:cNvSpPr>
          <p:nvPr>
            <p:ph type="dt" sz="half" idx="10"/>
          </p:nvPr>
        </p:nvSpPr>
        <p:spPr>
          <a:xfrm>
            <a:off x="457200" y="6248400"/>
            <a:ext cx="2133600" cy="457200"/>
          </a:xfrm>
        </p:spPr>
        <p:txBody>
          <a:bodyPr/>
          <a:lstStyle>
            <a:lvl1pPr>
              <a:defRPr/>
            </a:lvl1pPr>
          </a:lstStyle>
          <a:p>
            <a:pPr>
              <a:defRPr/>
            </a:pPr>
            <a:endParaRPr lang="fr-FR" altLang="fr-FR"/>
          </a:p>
        </p:txBody>
      </p:sp>
      <p:sp>
        <p:nvSpPr>
          <p:cNvPr id="19" name="Rectangle 17">
            <a:extLst>
              <a:ext uri="{FF2B5EF4-FFF2-40B4-BE49-F238E27FC236}">
                <a16:creationId xmlns:a16="http://schemas.microsoft.com/office/drawing/2014/main" id="{443EDA3B-4376-1F42-BF38-E330A2907EE8}"/>
              </a:ext>
            </a:extLst>
          </p:cNvPr>
          <p:cNvSpPr>
            <a:spLocks noGrp="1" noChangeArrowheads="1"/>
          </p:cNvSpPr>
          <p:nvPr>
            <p:ph type="ftr" sz="quarter" idx="11"/>
          </p:nvPr>
        </p:nvSpPr>
        <p:spPr>
          <a:xfrm>
            <a:off x="3124200" y="6248400"/>
            <a:ext cx="2895600" cy="457200"/>
          </a:xfrm>
        </p:spPr>
        <p:txBody>
          <a:bodyPr/>
          <a:lstStyle>
            <a:lvl1pPr>
              <a:defRPr/>
            </a:lvl1pPr>
          </a:lstStyle>
          <a:p>
            <a:pPr>
              <a:defRPr/>
            </a:pPr>
            <a:r>
              <a:rPr lang="fr-FR"/>
              <a:t>DIU Poitiers, 8/12/11</a:t>
            </a:r>
          </a:p>
        </p:txBody>
      </p:sp>
      <p:sp>
        <p:nvSpPr>
          <p:cNvPr id="20" name="Rectangle 18">
            <a:extLst>
              <a:ext uri="{FF2B5EF4-FFF2-40B4-BE49-F238E27FC236}">
                <a16:creationId xmlns:a16="http://schemas.microsoft.com/office/drawing/2014/main" id="{B4F14CEA-63ED-CD42-992F-CAF4DA691ED3}"/>
              </a:ext>
            </a:extLst>
          </p:cNvPr>
          <p:cNvSpPr>
            <a:spLocks noGrp="1" noChangeArrowheads="1"/>
          </p:cNvSpPr>
          <p:nvPr>
            <p:ph type="sldNum" sz="quarter" idx="12"/>
          </p:nvPr>
        </p:nvSpPr>
        <p:spPr/>
        <p:txBody>
          <a:bodyPr/>
          <a:lstStyle>
            <a:lvl1pPr>
              <a:defRPr/>
            </a:lvl1pPr>
          </a:lstStyle>
          <a:p>
            <a:pPr>
              <a:defRPr/>
            </a:pPr>
            <a:fld id="{3E71BA39-56F3-EA4B-B535-62C9DC3DA71F}" type="slidenum">
              <a:rPr lang="fr-FR" altLang="fr-FR"/>
              <a:pPr>
                <a:defRPr/>
              </a:pPr>
              <a:t>‹N°›</a:t>
            </a:fld>
            <a:endParaRPr lang="fr-FR" altLang="fr-FR"/>
          </a:p>
        </p:txBody>
      </p:sp>
    </p:spTree>
    <p:extLst>
      <p:ext uri="{BB962C8B-B14F-4D97-AF65-F5344CB8AC3E}">
        <p14:creationId xmlns:p14="http://schemas.microsoft.com/office/powerpoint/2010/main" val="1415143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2">
            <a:extLst>
              <a:ext uri="{FF2B5EF4-FFF2-40B4-BE49-F238E27FC236}">
                <a16:creationId xmlns:a16="http://schemas.microsoft.com/office/drawing/2014/main" id="{FB7C0AF3-94EF-524F-8227-3D8E5878CECF}"/>
              </a:ext>
            </a:extLst>
          </p:cNvPr>
          <p:cNvSpPr>
            <a:spLocks noGrp="1" noChangeArrowheads="1"/>
          </p:cNvSpPr>
          <p:nvPr>
            <p:ph type="ftr" sz="quarter" idx="10"/>
          </p:nvPr>
        </p:nvSpPr>
        <p:spPr>
          <a:ln/>
        </p:spPr>
        <p:txBody>
          <a:bodyPr/>
          <a:lstStyle>
            <a:lvl1pPr>
              <a:defRPr/>
            </a:lvl1pPr>
          </a:lstStyle>
          <a:p>
            <a:pPr>
              <a:defRPr/>
            </a:pPr>
            <a:r>
              <a:rPr lang="fr-FR"/>
              <a:t>DIU Poitiers, 8/12/11</a:t>
            </a:r>
          </a:p>
        </p:txBody>
      </p:sp>
      <p:sp>
        <p:nvSpPr>
          <p:cNvPr id="5" name="Rectangle 3">
            <a:extLst>
              <a:ext uri="{FF2B5EF4-FFF2-40B4-BE49-F238E27FC236}">
                <a16:creationId xmlns:a16="http://schemas.microsoft.com/office/drawing/2014/main" id="{D8B8B0EE-0D11-1948-A756-E4C58CF1DEF5}"/>
              </a:ext>
            </a:extLst>
          </p:cNvPr>
          <p:cNvSpPr>
            <a:spLocks noGrp="1" noChangeArrowheads="1"/>
          </p:cNvSpPr>
          <p:nvPr>
            <p:ph type="sldNum" sz="quarter" idx="11"/>
          </p:nvPr>
        </p:nvSpPr>
        <p:spPr>
          <a:ln/>
        </p:spPr>
        <p:txBody>
          <a:bodyPr/>
          <a:lstStyle>
            <a:lvl1pPr>
              <a:defRPr/>
            </a:lvl1pPr>
          </a:lstStyle>
          <a:p>
            <a:pPr>
              <a:defRPr/>
            </a:pPr>
            <a:fld id="{795E6C26-ECEC-634F-9862-92AE4A2D3D18}" type="slidenum">
              <a:rPr lang="fr-FR" altLang="fr-FR"/>
              <a:pPr>
                <a:defRPr/>
              </a:pPr>
              <a:t>‹N°›</a:t>
            </a:fld>
            <a:endParaRPr lang="fr-FR" altLang="fr-FR"/>
          </a:p>
        </p:txBody>
      </p:sp>
      <p:sp>
        <p:nvSpPr>
          <p:cNvPr id="6" name="Rectangle 16">
            <a:extLst>
              <a:ext uri="{FF2B5EF4-FFF2-40B4-BE49-F238E27FC236}">
                <a16:creationId xmlns:a16="http://schemas.microsoft.com/office/drawing/2014/main" id="{CD15D955-4AFF-2844-8FD7-6691DA3909E3}"/>
              </a:ext>
            </a:extLst>
          </p:cNvPr>
          <p:cNvSpPr>
            <a:spLocks noGrp="1" noChangeArrowheads="1"/>
          </p:cNvSpPr>
          <p:nvPr>
            <p:ph type="dt" sz="half" idx="12"/>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23736183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lstStyle>
            <a:lvl1pPr algn="l">
              <a:defRPr sz="3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fr-FR"/>
              <a:t>Cliquez pour modifier les styles du texte du masque</a:t>
            </a:r>
          </a:p>
        </p:txBody>
      </p:sp>
      <p:sp>
        <p:nvSpPr>
          <p:cNvPr id="4" name="Rectangle 2">
            <a:extLst>
              <a:ext uri="{FF2B5EF4-FFF2-40B4-BE49-F238E27FC236}">
                <a16:creationId xmlns:a16="http://schemas.microsoft.com/office/drawing/2014/main" id="{43B8996A-E83C-2A45-9950-13804D569782}"/>
              </a:ext>
            </a:extLst>
          </p:cNvPr>
          <p:cNvSpPr>
            <a:spLocks noGrp="1" noChangeArrowheads="1"/>
          </p:cNvSpPr>
          <p:nvPr>
            <p:ph type="ftr" sz="quarter" idx="10"/>
          </p:nvPr>
        </p:nvSpPr>
        <p:spPr>
          <a:ln/>
        </p:spPr>
        <p:txBody>
          <a:bodyPr/>
          <a:lstStyle>
            <a:lvl1pPr>
              <a:defRPr/>
            </a:lvl1pPr>
          </a:lstStyle>
          <a:p>
            <a:pPr>
              <a:defRPr/>
            </a:pPr>
            <a:r>
              <a:rPr lang="fr-FR"/>
              <a:t>DIU Poitiers, 8/12/11</a:t>
            </a:r>
          </a:p>
        </p:txBody>
      </p:sp>
      <p:sp>
        <p:nvSpPr>
          <p:cNvPr id="5" name="Rectangle 3">
            <a:extLst>
              <a:ext uri="{FF2B5EF4-FFF2-40B4-BE49-F238E27FC236}">
                <a16:creationId xmlns:a16="http://schemas.microsoft.com/office/drawing/2014/main" id="{5E86D6BC-D4A0-1940-891B-B8A9D5ADF4D5}"/>
              </a:ext>
            </a:extLst>
          </p:cNvPr>
          <p:cNvSpPr>
            <a:spLocks noGrp="1" noChangeArrowheads="1"/>
          </p:cNvSpPr>
          <p:nvPr>
            <p:ph type="sldNum" sz="quarter" idx="11"/>
          </p:nvPr>
        </p:nvSpPr>
        <p:spPr>
          <a:ln/>
        </p:spPr>
        <p:txBody>
          <a:bodyPr/>
          <a:lstStyle>
            <a:lvl1pPr>
              <a:defRPr/>
            </a:lvl1pPr>
          </a:lstStyle>
          <a:p>
            <a:pPr>
              <a:defRPr/>
            </a:pPr>
            <a:fld id="{618510E0-4B97-B44F-BF55-13BE7D1F9859}" type="slidenum">
              <a:rPr lang="fr-FR" altLang="fr-FR"/>
              <a:pPr>
                <a:defRPr/>
              </a:pPr>
              <a:t>‹N°›</a:t>
            </a:fld>
            <a:endParaRPr lang="fr-FR" altLang="fr-FR"/>
          </a:p>
        </p:txBody>
      </p:sp>
      <p:sp>
        <p:nvSpPr>
          <p:cNvPr id="6" name="Rectangle 16">
            <a:extLst>
              <a:ext uri="{FF2B5EF4-FFF2-40B4-BE49-F238E27FC236}">
                <a16:creationId xmlns:a16="http://schemas.microsoft.com/office/drawing/2014/main" id="{267D4F35-0965-DF4B-A642-9BFD0185970E}"/>
              </a:ext>
            </a:extLst>
          </p:cNvPr>
          <p:cNvSpPr>
            <a:spLocks noGrp="1" noChangeArrowheads="1"/>
          </p:cNvSpPr>
          <p:nvPr>
            <p:ph type="dt" sz="half" idx="12"/>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16932859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981200"/>
            <a:ext cx="4038600" cy="3886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4038600" cy="3886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2">
            <a:extLst>
              <a:ext uri="{FF2B5EF4-FFF2-40B4-BE49-F238E27FC236}">
                <a16:creationId xmlns:a16="http://schemas.microsoft.com/office/drawing/2014/main" id="{597EA4F2-939A-9B48-861F-01E676DE3741}"/>
              </a:ext>
            </a:extLst>
          </p:cNvPr>
          <p:cNvSpPr>
            <a:spLocks noGrp="1" noChangeArrowheads="1"/>
          </p:cNvSpPr>
          <p:nvPr>
            <p:ph type="ftr" sz="quarter" idx="10"/>
          </p:nvPr>
        </p:nvSpPr>
        <p:spPr>
          <a:ln/>
        </p:spPr>
        <p:txBody>
          <a:bodyPr/>
          <a:lstStyle>
            <a:lvl1pPr>
              <a:defRPr/>
            </a:lvl1pPr>
          </a:lstStyle>
          <a:p>
            <a:pPr>
              <a:defRPr/>
            </a:pPr>
            <a:r>
              <a:rPr lang="fr-FR"/>
              <a:t>DIU Poitiers, 8/12/11</a:t>
            </a:r>
          </a:p>
        </p:txBody>
      </p:sp>
      <p:sp>
        <p:nvSpPr>
          <p:cNvPr id="6" name="Rectangle 3">
            <a:extLst>
              <a:ext uri="{FF2B5EF4-FFF2-40B4-BE49-F238E27FC236}">
                <a16:creationId xmlns:a16="http://schemas.microsoft.com/office/drawing/2014/main" id="{FD27FCA4-B239-9D49-8E16-2584E319D945}"/>
              </a:ext>
            </a:extLst>
          </p:cNvPr>
          <p:cNvSpPr>
            <a:spLocks noGrp="1" noChangeArrowheads="1"/>
          </p:cNvSpPr>
          <p:nvPr>
            <p:ph type="sldNum" sz="quarter" idx="11"/>
          </p:nvPr>
        </p:nvSpPr>
        <p:spPr>
          <a:ln/>
        </p:spPr>
        <p:txBody>
          <a:bodyPr/>
          <a:lstStyle>
            <a:lvl1pPr>
              <a:defRPr/>
            </a:lvl1pPr>
          </a:lstStyle>
          <a:p>
            <a:pPr>
              <a:defRPr/>
            </a:pPr>
            <a:fld id="{E3B2A48A-7F41-F64A-821A-840F10C5A2E0}" type="slidenum">
              <a:rPr lang="fr-FR" altLang="fr-FR"/>
              <a:pPr>
                <a:defRPr/>
              </a:pPr>
              <a:t>‹N°›</a:t>
            </a:fld>
            <a:endParaRPr lang="fr-FR" altLang="fr-FR"/>
          </a:p>
        </p:txBody>
      </p:sp>
      <p:sp>
        <p:nvSpPr>
          <p:cNvPr id="7" name="Rectangle 16">
            <a:extLst>
              <a:ext uri="{FF2B5EF4-FFF2-40B4-BE49-F238E27FC236}">
                <a16:creationId xmlns:a16="http://schemas.microsoft.com/office/drawing/2014/main" id="{DFE75AF2-F766-1D49-9D04-8D4A50B6B7A1}"/>
              </a:ext>
            </a:extLst>
          </p:cNvPr>
          <p:cNvSpPr>
            <a:spLocks noGrp="1" noChangeArrowheads="1"/>
          </p:cNvSpPr>
          <p:nvPr>
            <p:ph type="dt" sz="half" idx="12"/>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35635780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7"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2">
            <a:extLst>
              <a:ext uri="{FF2B5EF4-FFF2-40B4-BE49-F238E27FC236}">
                <a16:creationId xmlns:a16="http://schemas.microsoft.com/office/drawing/2014/main" id="{D073925C-0CB2-2A49-BF44-7BF1C4503820}"/>
              </a:ext>
            </a:extLst>
          </p:cNvPr>
          <p:cNvSpPr>
            <a:spLocks noGrp="1" noChangeArrowheads="1"/>
          </p:cNvSpPr>
          <p:nvPr>
            <p:ph type="ftr" sz="quarter" idx="10"/>
          </p:nvPr>
        </p:nvSpPr>
        <p:spPr>
          <a:ln/>
        </p:spPr>
        <p:txBody>
          <a:bodyPr/>
          <a:lstStyle>
            <a:lvl1pPr>
              <a:defRPr/>
            </a:lvl1pPr>
          </a:lstStyle>
          <a:p>
            <a:pPr>
              <a:defRPr/>
            </a:pPr>
            <a:r>
              <a:rPr lang="fr-FR"/>
              <a:t>DIU Poitiers, 8/12/11</a:t>
            </a:r>
          </a:p>
        </p:txBody>
      </p:sp>
      <p:sp>
        <p:nvSpPr>
          <p:cNvPr id="8" name="Rectangle 3">
            <a:extLst>
              <a:ext uri="{FF2B5EF4-FFF2-40B4-BE49-F238E27FC236}">
                <a16:creationId xmlns:a16="http://schemas.microsoft.com/office/drawing/2014/main" id="{779ABD91-0F03-CF4B-9442-01DB0D076F16}"/>
              </a:ext>
            </a:extLst>
          </p:cNvPr>
          <p:cNvSpPr>
            <a:spLocks noGrp="1" noChangeArrowheads="1"/>
          </p:cNvSpPr>
          <p:nvPr>
            <p:ph type="sldNum" sz="quarter" idx="11"/>
          </p:nvPr>
        </p:nvSpPr>
        <p:spPr>
          <a:ln/>
        </p:spPr>
        <p:txBody>
          <a:bodyPr/>
          <a:lstStyle>
            <a:lvl1pPr>
              <a:defRPr/>
            </a:lvl1pPr>
          </a:lstStyle>
          <a:p>
            <a:pPr>
              <a:defRPr/>
            </a:pPr>
            <a:fld id="{A3233AD0-9F2A-7A48-86B5-41F722A22A41}" type="slidenum">
              <a:rPr lang="fr-FR" altLang="fr-FR"/>
              <a:pPr>
                <a:defRPr/>
              </a:pPr>
              <a:t>‹N°›</a:t>
            </a:fld>
            <a:endParaRPr lang="fr-FR" altLang="fr-FR"/>
          </a:p>
        </p:txBody>
      </p:sp>
      <p:sp>
        <p:nvSpPr>
          <p:cNvPr id="9" name="Rectangle 16">
            <a:extLst>
              <a:ext uri="{FF2B5EF4-FFF2-40B4-BE49-F238E27FC236}">
                <a16:creationId xmlns:a16="http://schemas.microsoft.com/office/drawing/2014/main" id="{4F2D7F25-A25D-424F-9B75-7999E182FE9E}"/>
              </a:ext>
            </a:extLst>
          </p:cNvPr>
          <p:cNvSpPr>
            <a:spLocks noGrp="1" noChangeArrowheads="1"/>
          </p:cNvSpPr>
          <p:nvPr>
            <p:ph type="dt" sz="half" idx="12"/>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1569670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2">
            <a:extLst>
              <a:ext uri="{FF2B5EF4-FFF2-40B4-BE49-F238E27FC236}">
                <a16:creationId xmlns:a16="http://schemas.microsoft.com/office/drawing/2014/main" id="{0E56543A-E3D1-E344-81B5-6F660FD2E464}"/>
              </a:ext>
            </a:extLst>
          </p:cNvPr>
          <p:cNvSpPr>
            <a:spLocks noGrp="1" noChangeArrowheads="1"/>
          </p:cNvSpPr>
          <p:nvPr>
            <p:ph type="ftr" sz="quarter" idx="10"/>
          </p:nvPr>
        </p:nvSpPr>
        <p:spPr>
          <a:ln/>
        </p:spPr>
        <p:txBody>
          <a:bodyPr/>
          <a:lstStyle>
            <a:lvl1pPr>
              <a:defRPr/>
            </a:lvl1pPr>
          </a:lstStyle>
          <a:p>
            <a:pPr>
              <a:defRPr/>
            </a:pPr>
            <a:r>
              <a:rPr lang="fr-FR"/>
              <a:t>DIU Poitiers, 8/12/11</a:t>
            </a:r>
          </a:p>
        </p:txBody>
      </p:sp>
      <p:sp>
        <p:nvSpPr>
          <p:cNvPr id="4" name="Rectangle 3">
            <a:extLst>
              <a:ext uri="{FF2B5EF4-FFF2-40B4-BE49-F238E27FC236}">
                <a16:creationId xmlns:a16="http://schemas.microsoft.com/office/drawing/2014/main" id="{95DC87AF-A153-3F46-8464-4D4045463A3C}"/>
              </a:ext>
            </a:extLst>
          </p:cNvPr>
          <p:cNvSpPr>
            <a:spLocks noGrp="1" noChangeArrowheads="1"/>
          </p:cNvSpPr>
          <p:nvPr>
            <p:ph type="sldNum" sz="quarter" idx="11"/>
          </p:nvPr>
        </p:nvSpPr>
        <p:spPr>
          <a:ln/>
        </p:spPr>
        <p:txBody>
          <a:bodyPr/>
          <a:lstStyle>
            <a:lvl1pPr>
              <a:defRPr/>
            </a:lvl1pPr>
          </a:lstStyle>
          <a:p>
            <a:pPr>
              <a:defRPr/>
            </a:pPr>
            <a:fld id="{E36B9E74-077F-D24B-B505-71C20ED8621F}" type="slidenum">
              <a:rPr lang="fr-FR" altLang="fr-FR"/>
              <a:pPr>
                <a:defRPr/>
              </a:pPr>
              <a:t>‹N°›</a:t>
            </a:fld>
            <a:endParaRPr lang="fr-FR" altLang="fr-FR"/>
          </a:p>
        </p:txBody>
      </p:sp>
      <p:sp>
        <p:nvSpPr>
          <p:cNvPr id="5" name="Rectangle 16">
            <a:extLst>
              <a:ext uri="{FF2B5EF4-FFF2-40B4-BE49-F238E27FC236}">
                <a16:creationId xmlns:a16="http://schemas.microsoft.com/office/drawing/2014/main" id="{1D0D3D2D-2BE1-914D-8591-061CBCFEE475}"/>
              </a:ext>
            </a:extLst>
          </p:cNvPr>
          <p:cNvSpPr>
            <a:spLocks noGrp="1" noChangeArrowheads="1"/>
          </p:cNvSpPr>
          <p:nvPr>
            <p:ph type="dt" sz="half" idx="12"/>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5811037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38AD12A-61ED-4A42-B9D0-B82B014CE21A}"/>
              </a:ext>
            </a:extLst>
          </p:cNvPr>
          <p:cNvSpPr>
            <a:spLocks noGrp="1" noChangeArrowheads="1"/>
          </p:cNvSpPr>
          <p:nvPr>
            <p:ph type="ftr" sz="quarter" idx="10"/>
          </p:nvPr>
        </p:nvSpPr>
        <p:spPr>
          <a:ln/>
        </p:spPr>
        <p:txBody>
          <a:bodyPr/>
          <a:lstStyle>
            <a:lvl1pPr>
              <a:defRPr/>
            </a:lvl1pPr>
          </a:lstStyle>
          <a:p>
            <a:pPr>
              <a:defRPr/>
            </a:pPr>
            <a:r>
              <a:rPr lang="fr-FR"/>
              <a:t>DIU Poitiers, 8/12/11</a:t>
            </a:r>
          </a:p>
        </p:txBody>
      </p:sp>
      <p:sp>
        <p:nvSpPr>
          <p:cNvPr id="3" name="Rectangle 3">
            <a:extLst>
              <a:ext uri="{FF2B5EF4-FFF2-40B4-BE49-F238E27FC236}">
                <a16:creationId xmlns:a16="http://schemas.microsoft.com/office/drawing/2014/main" id="{E1BECEA1-5B83-9E46-B322-F25CF9C9ACCB}"/>
              </a:ext>
            </a:extLst>
          </p:cNvPr>
          <p:cNvSpPr>
            <a:spLocks noGrp="1" noChangeArrowheads="1"/>
          </p:cNvSpPr>
          <p:nvPr>
            <p:ph type="sldNum" sz="quarter" idx="11"/>
          </p:nvPr>
        </p:nvSpPr>
        <p:spPr>
          <a:ln/>
        </p:spPr>
        <p:txBody>
          <a:bodyPr/>
          <a:lstStyle>
            <a:lvl1pPr>
              <a:defRPr/>
            </a:lvl1pPr>
          </a:lstStyle>
          <a:p>
            <a:pPr>
              <a:defRPr/>
            </a:pPr>
            <a:fld id="{5BF185E7-D1D4-864C-BF94-C147613A37B4}" type="slidenum">
              <a:rPr lang="fr-FR" altLang="fr-FR"/>
              <a:pPr>
                <a:defRPr/>
              </a:pPr>
              <a:t>‹N°›</a:t>
            </a:fld>
            <a:endParaRPr lang="fr-FR" altLang="fr-FR"/>
          </a:p>
        </p:txBody>
      </p:sp>
      <p:sp>
        <p:nvSpPr>
          <p:cNvPr id="4" name="Rectangle 16">
            <a:extLst>
              <a:ext uri="{FF2B5EF4-FFF2-40B4-BE49-F238E27FC236}">
                <a16:creationId xmlns:a16="http://schemas.microsoft.com/office/drawing/2014/main" id="{370D72C8-A122-AE4E-8D64-5BA738798611}"/>
              </a:ext>
            </a:extLst>
          </p:cNvPr>
          <p:cNvSpPr>
            <a:spLocks noGrp="1" noChangeArrowheads="1"/>
          </p:cNvSpPr>
          <p:nvPr>
            <p:ph type="dt" sz="half" idx="12"/>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18537055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49"/>
            <a:ext cx="3008313" cy="1162051"/>
          </a:xfrm>
        </p:spPr>
        <p:txBody>
          <a:bodyPr anchor="b"/>
          <a:lstStyle>
            <a:lvl1pPr algn="l">
              <a:defRPr sz="1500" b="1"/>
            </a:lvl1pPr>
          </a:lstStyle>
          <a:p>
            <a:r>
              <a:rPr lang="fr-FR"/>
              <a:t>Cliquez pour modifier le style du titre</a:t>
            </a:r>
          </a:p>
        </p:txBody>
      </p:sp>
      <p:sp>
        <p:nvSpPr>
          <p:cNvPr id="3" name="Espace réservé du contenu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2"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Rectangle 2">
            <a:extLst>
              <a:ext uri="{FF2B5EF4-FFF2-40B4-BE49-F238E27FC236}">
                <a16:creationId xmlns:a16="http://schemas.microsoft.com/office/drawing/2014/main" id="{039CDEF4-4B52-EB4C-AF65-633B576226F3}"/>
              </a:ext>
            </a:extLst>
          </p:cNvPr>
          <p:cNvSpPr>
            <a:spLocks noGrp="1" noChangeArrowheads="1"/>
          </p:cNvSpPr>
          <p:nvPr>
            <p:ph type="ftr" sz="quarter" idx="10"/>
          </p:nvPr>
        </p:nvSpPr>
        <p:spPr>
          <a:ln/>
        </p:spPr>
        <p:txBody>
          <a:bodyPr/>
          <a:lstStyle>
            <a:lvl1pPr>
              <a:defRPr/>
            </a:lvl1pPr>
          </a:lstStyle>
          <a:p>
            <a:pPr>
              <a:defRPr/>
            </a:pPr>
            <a:r>
              <a:rPr lang="fr-FR"/>
              <a:t>DIU Poitiers, 8/12/11</a:t>
            </a:r>
          </a:p>
        </p:txBody>
      </p:sp>
      <p:sp>
        <p:nvSpPr>
          <p:cNvPr id="6" name="Rectangle 3">
            <a:extLst>
              <a:ext uri="{FF2B5EF4-FFF2-40B4-BE49-F238E27FC236}">
                <a16:creationId xmlns:a16="http://schemas.microsoft.com/office/drawing/2014/main" id="{C98C403F-1463-A741-B789-44CB04F1967E}"/>
              </a:ext>
            </a:extLst>
          </p:cNvPr>
          <p:cNvSpPr>
            <a:spLocks noGrp="1" noChangeArrowheads="1"/>
          </p:cNvSpPr>
          <p:nvPr>
            <p:ph type="sldNum" sz="quarter" idx="11"/>
          </p:nvPr>
        </p:nvSpPr>
        <p:spPr>
          <a:ln/>
        </p:spPr>
        <p:txBody>
          <a:bodyPr/>
          <a:lstStyle>
            <a:lvl1pPr>
              <a:defRPr/>
            </a:lvl1pPr>
          </a:lstStyle>
          <a:p>
            <a:pPr>
              <a:defRPr/>
            </a:pPr>
            <a:fld id="{75D7B130-9AAA-F448-9F9C-6855A4B2B7A1}" type="slidenum">
              <a:rPr lang="fr-FR" altLang="fr-FR"/>
              <a:pPr>
                <a:defRPr/>
              </a:pPr>
              <a:t>‹N°›</a:t>
            </a:fld>
            <a:endParaRPr lang="fr-FR" altLang="fr-FR"/>
          </a:p>
        </p:txBody>
      </p:sp>
      <p:sp>
        <p:nvSpPr>
          <p:cNvPr id="7" name="Rectangle 16">
            <a:extLst>
              <a:ext uri="{FF2B5EF4-FFF2-40B4-BE49-F238E27FC236}">
                <a16:creationId xmlns:a16="http://schemas.microsoft.com/office/drawing/2014/main" id="{3CA27B4D-15A0-DA4C-A5A7-D3FF64189B09}"/>
              </a:ext>
            </a:extLst>
          </p:cNvPr>
          <p:cNvSpPr>
            <a:spLocks noGrp="1" noChangeArrowheads="1"/>
          </p:cNvSpPr>
          <p:nvPr>
            <p:ph type="dt" sz="half" idx="12"/>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31892284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9"/>
          </a:xfrm>
        </p:spPr>
        <p:txBody>
          <a:bodyPr anchor="b"/>
          <a:lstStyle>
            <a:lvl1pPr algn="l">
              <a:defRPr sz="15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r-FR" noProof="0"/>
          </a:p>
        </p:txBody>
      </p:sp>
      <p:sp>
        <p:nvSpPr>
          <p:cNvPr id="4" name="Espace réservé du texte 3"/>
          <p:cNvSpPr>
            <a:spLocks noGrp="1"/>
          </p:cNvSpPr>
          <p:nvPr>
            <p:ph type="body" sz="half" idx="2"/>
          </p:nvPr>
        </p:nvSpPr>
        <p:spPr>
          <a:xfrm>
            <a:off x="1792288" y="5367338"/>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Rectangle 2">
            <a:extLst>
              <a:ext uri="{FF2B5EF4-FFF2-40B4-BE49-F238E27FC236}">
                <a16:creationId xmlns:a16="http://schemas.microsoft.com/office/drawing/2014/main" id="{CEBD3939-281E-7F43-8D38-D693D45EF097}"/>
              </a:ext>
            </a:extLst>
          </p:cNvPr>
          <p:cNvSpPr>
            <a:spLocks noGrp="1" noChangeArrowheads="1"/>
          </p:cNvSpPr>
          <p:nvPr>
            <p:ph type="ftr" sz="quarter" idx="10"/>
          </p:nvPr>
        </p:nvSpPr>
        <p:spPr>
          <a:ln/>
        </p:spPr>
        <p:txBody>
          <a:bodyPr/>
          <a:lstStyle>
            <a:lvl1pPr>
              <a:defRPr/>
            </a:lvl1pPr>
          </a:lstStyle>
          <a:p>
            <a:pPr>
              <a:defRPr/>
            </a:pPr>
            <a:r>
              <a:rPr lang="fr-FR"/>
              <a:t>DIU Poitiers, 8/12/11</a:t>
            </a:r>
          </a:p>
        </p:txBody>
      </p:sp>
      <p:sp>
        <p:nvSpPr>
          <p:cNvPr id="6" name="Rectangle 3">
            <a:extLst>
              <a:ext uri="{FF2B5EF4-FFF2-40B4-BE49-F238E27FC236}">
                <a16:creationId xmlns:a16="http://schemas.microsoft.com/office/drawing/2014/main" id="{9FA54523-1867-9E48-9272-F3A0CD6F57CE}"/>
              </a:ext>
            </a:extLst>
          </p:cNvPr>
          <p:cNvSpPr>
            <a:spLocks noGrp="1" noChangeArrowheads="1"/>
          </p:cNvSpPr>
          <p:nvPr>
            <p:ph type="sldNum" sz="quarter" idx="11"/>
          </p:nvPr>
        </p:nvSpPr>
        <p:spPr>
          <a:ln/>
        </p:spPr>
        <p:txBody>
          <a:bodyPr/>
          <a:lstStyle>
            <a:lvl1pPr>
              <a:defRPr/>
            </a:lvl1pPr>
          </a:lstStyle>
          <a:p>
            <a:pPr>
              <a:defRPr/>
            </a:pPr>
            <a:fld id="{614CE5E4-0B6F-684B-BEF3-E5A4A1E93200}" type="slidenum">
              <a:rPr lang="fr-FR" altLang="fr-FR"/>
              <a:pPr>
                <a:defRPr/>
              </a:pPr>
              <a:t>‹N°›</a:t>
            </a:fld>
            <a:endParaRPr lang="fr-FR" altLang="fr-FR"/>
          </a:p>
        </p:txBody>
      </p:sp>
      <p:sp>
        <p:nvSpPr>
          <p:cNvPr id="7" name="Rectangle 16">
            <a:extLst>
              <a:ext uri="{FF2B5EF4-FFF2-40B4-BE49-F238E27FC236}">
                <a16:creationId xmlns:a16="http://schemas.microsoft.com/office/drawing/2014/main" id="{3C1C1B22-EFBA-734D-90B1-541922561168}"/>
              </a:ext>
            </a:extLst>
          </p:cNvPr>
          <p:cNvSpPr>
            <a:spLocks noGrp="1" noChangeArrowheads="1"/>
          </p:cNvSpPr>
          <p:nvPr>
            <p:ph type="dt" sz="half" idx="12"/>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3741296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982DE74E-24C0-9C42-9787-4D0BC3A38F5F}"/>
              </a:ext>
            </a:extLst>
          </p:cNvPr>
          <p:cNvSpPr>
            <a:spLocks noGrp="1"/>
          </p:cNvSpPr>
          <p:nvPr>
            <p:ph type="dt" sz="half" idx="10"/>
          </p:nvPr>
        </p:nvSpPr>
        <p:spPr/>
        <p:txBody>
          <a:bodyPr/>
          <a:lstStyle>
            <a:lvl1pPr>
              <a:defRPr/>
            </a:lvl1pPr>
          </a:lstStyle>
          <a:p>
            <a:pPr>
              <a:defRPr/>
            </a:pPr>
            <a:r>
              <a:rPr lang="fr-FR" altLang="x-none"/>
              <a:t>La Lettre de l</a:t>
            </a:r>
            <a:r>
              <a:rPr lang="ja-JP" altLang="fr-FR"/>
              <a:t>’</a:t>
            </a:r>
            <a:r>
              <a:rPr lang="fr-FR" altLang="ja-JP"/>
              <a:t>Infectiologue</a:t>
            </a:r>
            <a:endParaRPr lang="fr-FR" altLang="x-none"/>
          </a:p>
        </p:txBody>
      </p:sp>
      <p:sp>
        <p:nvSpPr>
          <p:cNvPr id="6" name="Espace réservé du pied de page 4">
            <a:extLst>
              <a:ext uri="{FF2B5EF4-FFF2-40B4-BE49-F238E27FC236}">
                <a16:creationId xmlns:a16="http://schemas.microsoft.com/office/drawing/2014/main" id="{0496D29D-54E6-D347-AC12-C17DED4C5A77}"/>
              </a:ext>
            </a:extLst>
          </p:cNvPr>
          <p:cNvSpPr>
            <a:spLocks noGrp="1"/>
          </p:cNvSpPr>
          <p:nvPr>
            <p:ph type="ftr" sz="quarter" idx="11"/>
          </p:nvPr>
        </p:nvSpPr>
        <p:spPr/>
        <p:txBody>
          <a:bodyPr/>
          <a:lstStyle>
            <a:lvl1pPr>
              <a:defRPr/>
            </a:lvl1pPr>
          </a:lstStyle>
          <a:p>
            <a:pPr>
              <a:defRPr/>
            </a:pPr>
            <a:r>
              <a:rPr lang="fr-FR" altLang="x-none"/>
              <a:t>D'après Xxxxxx xxxxxxxxx</a:t>
            </a:r>
          </a:p>
        </p:txBody>
      </p:sp>
      <p:sp>
        <p:nvSpPr>
          <p:cNvPr id="7" name="Espace réservé du numéro de diapositive 5">
            <a:extLst>
              <a:ext uri="{FF2B5EF4-FFF2-40B4-BE49-F238E27FC236}">
                <a16:creationId xmlns:a16="http://schemas.microsoft.com/office/drawing/2014/main" id="{806408B2-8048-6A4D-8151-13271EC91513}"/>
              </a:ext>
            </a:extLst>
          </p:cNvPr>
          <p:cNvSpPr>
            <a:spLocks noGrp="1"/>
          </p:cNvSpPr>
          <p:nvPr>
            <p:ph type="sldNum" sz="quarter" idx="12"/>
          </p:nvPr>
        </p:nvSpPr>
        <p:spPr/>
        <p:txBody>
          <a:bodyPr/>
          <a:lstStyle>
            <a:lvl1pPr>
              <a:defRPr/>
            </a:lvl1pPr>
          </a:lstStyle>
          <a:p>
            <a:pPr>
              <a:defRPr/>
            </a:pPr>
            <a:fld id="{8A568B18-CCFD-7B44-B13C-B5DDD6E56465}" type="slidenum">
              <a:rPr lang="fr-FR" altLang="x-none"/>
              <a:pPr>
                <a:defRPr/>
              </a:pPr>
              <a:t>‹N°›</a:t>
            </a:fld>
            <a:endParaRPr lang="fr-FR" altLang="x-none"/>
          </a:p>
        </p:txBody>
      </p:sp>
    </p:spTree>
    <p:extLst>
      <p:ext uri="{BB962C8B-B14F-4D97-AF65-F5344CB8AC3E}">
        <p14:creationId xmlns:p14="http://schemas.microsoft.com/office/powerpoint/2010/main" val="22729032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2">
            <a:extLst>
              <a:ext uri="{FF2B5EF4-FFF2-40B4-BE49-F238E27FC236}">
                <a16:creationId xmlns:a16="http://schemas.microsoft.com/office/drawing/2014/main" id="{7DCD695B-089A-AD4B-AAF9-D9CA4836316A}"/>
              </a:ext>
            </a:extLst>
          </p:cNvPr>
          <p:cNvSpPr>
            <a:spLocks noGrp="1" noChangeArrowheads="1"/>
          </p:cNvSpPr>
          <p:nvPr>
            <p:ph type="ftr" sz="quarter" idx="10"/>
          </p:nvPr>
        </p:nvSpPr>
        <p:spPr>
          <a:ln/>
        </p:spPr>
        <p:txBody>
          <a:bodyPr/>
          <a:lstStyle>
            <a:lvl1pPr>
              <a:defRPr/>
            </a:lvl1pPr>
          </a:lstStyle>
          <a:p>
            <a:pPr>
              <a:defRPr/>
            </a:pPr>
            <a:r>
              <a:rPr lang="fr-FR"/>
              <a:t>DIU Poitiers, 8/12/11</a:t>
            </a:r>
          </a:p>
        </p:txBody>
      </p:sp>
      <p:sp>
        <p:nvSpPr>
          <p:cNvPr id="5" name="Rectangle 3">
            <a:extLst>
              <a:ext uri="{FF2B5EF4-FFF2-40B4-BE49-F238E27FC236}">
                <a16:creationId xmlns:a16="http://schemas.microsoft.com/office/drawing/2014/main" id="{AAC47F59-85AE-E746-8979-807BF7212492}"/>
              </a:ext>
            </a:extLst>
          </p:cNvPr>
          <p:cNvSpPr>
            <a:spLocks noGrp="1" noChangeArrowheads="1"/>
          </p:cNvSpPr>
          <p:nvPr>
            <p:ph type="sldNum" sz="quarter" idx="11"/>
          </p:nvPr>
        </p:nvSpPr>
        <p:spPr>
          <a:ln/>
        </p:spPr>
        <p:txBody>
          <a:bodyPr/>
          <a:lstStyle>
            <a:lvl1pPr>
              <a:defRPr/>
            </a:lvl1pPr>
          </a:lstStyle>
          <a:p>
            <a:pPr>
              <a:defRPr/>
            </a:pPr>
            <a:fld id="{FAB58494-759B-334D-B57A-40C3E7697077}" type="slidenum">
              <a:rPr lang="fr-FR" altLang="fr-FR"/>
              <a:pPr>
                <a:defRPr/>
              </a:pPr>
              <a:t>‹N°›</a:t>
            </a:fld>
            <a:endParaRPr lang="fr-FR" altLang="fr-FR"/>
          </a:p>
        </p:txBody>
      </p:sp>
      <p:sp>
        <p:nvSpPr>
          <p:cNvPr id="6" name="Rectangle 16">
            <a:extLst>
              <a:ext uri="{FF2B5EF4-FFF2-40B4-BE49-F238E27FC236}">
                <a16:creationId xmlns:a16="http://schemas.microsoft.com/office/drawing/2014/main" id="{2A3FF2F5-1D20-3049-A3E1-D0136274E496}"/>
              </a:ext>
            </a:extLst>
          </p:cNvPr>
          <p:cNvSpPr>
            <a:spLocks noGrp="1" noChangeArrowheads="1"/>
          </p:cNvSpPr>
          <p:nvPr>
            <p:ph type="dt" sz="half" idx="12"/>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13389925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457200"/>
            <a:ext cx="2057400" cy="54102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457200"/>
            <a:ext cx="60198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2">
            <a:extLst>
              <a:ext uri="{FF2B5EF4-FFF2-40B4-BE49-F238E27FC236}">
                <a16:creationId xmlns:a16="http://schemas.microsoft.com/office/drawing/2014/main" id="{E0EFDDEE-F49C-F24A-8287-C103CBCBC0D2}"/>
              </a:ext>
            </a:extLst>
          </p:cNvPr>
          <p:cNvSpPr>
            <a:spLocks noGrp="1" noChangeArrowheads="1"/>
          </p:cNvSpPr>
          <p:nvPr>
            <p:ph type="ftr" sz="quarter" idx="10"/>
          </p:nvPr>
        </p:nvSpPr>
        <p:spPr>
          <a:ln/>
        </p:spPr>
        <p:txBody>
          <a:bodyPr/>
          <a:lstStyle>
            <a:lvl1pPr>
              <a:defRPr/>
            </a:lvl1pPr>
          </a:lstStyle>
          <a:p>
            <a:pPr>
              <a:defRPr/>
            </a:pPr>
            <a:r>
              <a:rPr lang="fr-FR"/>
              <a:t>DIU Poitiers, 8/12/11</a:t>
            </a:r>
          </a:p>
        </p:txBody>
      </p:sp>
      <p:sp>
        <p:nvSpPr>
          <p:cNvPr id="5" name="Rectangle 3">
            <a:extLst>
              <a:ext uri="{FF2B5EF4-FFF2-40B4-BE49-F238E27FC236}">
                <a16:creationId xmlns:a16="http://schemas.microsoft.com/office/drawing/2014/main" id="{68C4476A-0B18-3A4D-866B-E78F83FA9905}"/>
              </a:ext>
            </a:extLst>
          </p:cNvPr>
          <p:cNvSpPr>
            <a:spLocks noGrp="1" noChangeArrowheads="1"/>
          </p:cNvSpPr>
          <p:nvPr>
            <p:ph type="sldNum" sz="quarter" idx="11"/>
          </p:nvPr>
        </p:nvSpPr>
        <p:spPr>
          <a:ln/>
        </p:spPr>
        <p:txBody>
          <a:bodyPr/>
          <a:lstStyle>
            <a:lvl1pPr>
              <a:defRPr/>
            </a:lvl1pPr>
          </a:lstStyle>
          <a:p>
            <a:pPr>
              <a:defRPr/>
            </a:pPr>
            <a:fld id="{32FEFA32-5EE7-0546-A54D-091B839B2E62}" type="slidenum">
              <a:rPr lang="fr-FR" altLang="fr-FR"/>
              <a:pPr>
                <a:defRPr/>
              </a:pPr>
              <a:t>‹N°›</a:t>
            </a:fld>
            <a:endParaRPr lang="fr-FR" altLang="fr-FR"/>
          </a:p>
        </p:txBody>
      </p:sp>
      <p:sp>
        <p:nvSpPr>
          <p:cNvPr id="6" name="Rectangle 16">
            <a:extLst>
              <a:ext uri="{FF2B5EF4-FFF2-40B4-BE49-F238E27FC236}">
                <a16:creationId xmlns:a16="http://schemas.microsoft.com/office/drawing/2014/main" id="{FA1FD1F6-3FD0-0340-A679-CB68E5C498A3}"/>
              </a:ext>
            </a:extLst>
          </p:cNvPr>
          <p:cNvSpPr>
            <a:spLocks noGrp="1" noChangeArrowheads="1"/>
          </p:cNvSpPr>
          <p:nvPr>
            <p:ph type="dt" sz="half" idx="12"/>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327170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Image 10" descr="theme-respiratoire-.jpg">
            <a:extLst>
              <a:ext uri="{FF2B5EF4-FFF2-40B4-BE49-F238E27FC236}">
                <a16:creationId xmlns:a16="http://schemas.microsoft.com/office/drawing/2014/main" id="{0D9161D8-25B3-C448-B0D6-E3ACFCEE38E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necteur droit 11">
            <a:extLst>
              <a:ext uri="{FF2B5EF4-FFF2-40B4-BE49-F238E27FC236}">
                <a16:creationId xmlns:a16="http://schemas.microsoft.com/office/drawing/2014/main" id="{7776831B-B81D-2D47-900B-AF2A23D60D90}"/>
              </a:ext>
            </a:extLst>
          </p:cNvPr>
          <p:cNvCxnSpPr/>
          <p:nvPr/>
        </p:nvCxnSpPr>
        <p:spPr>
          <a:xfrm>
            <a:off x="0" y="6337300"/>
            <a:ext cx="9906000" cy="1588"/>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316" name="ZoneTexte 9">
            <a:extLst>
              <a:ext uri="{FF2B5EF4-FFF2-40B4-BE49-F238E27FC236}">
                <a16:creationId xmlns:a16="http://schemas.microsoft.com/office/drawing/2014/main" id="{387D044F-FD07-E84F-9D52-9C8ECA23EA61}"/>
              </a:ext>
            </a:extLst>
          </p:cNvPr>
          <p:cNvSpPr txBox="1">
            <a:spLocks noChangeArrowheads="1"/>
          </p:cNvSpPr>
          <p:nvPr/>
        </p:nvSpPr>
        <p:spPr bwMode="auto">
          <a:xfrm>
            <a:off x="4368800" y="109538"/>
            <a:ext cx="3294063" cy="396875"/>
          </a:xfrm>
          <a:prstGeom prst="rect">
            <a:avLst/>
          </a:prstGeom>
          <a:noFill/>
          <a:ln>
            <a:noFill/>
          </a:ln>
          <a:extLst>
            <a:ext uri="{909E8E84-426E-40dd-AFC4-6F175D3DCCD1}"/>
            <a:ext uri="{91240B29-F687-4f45-9708-019B960494DF}"/>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fr-FR" sz="2000" b="1">
                <a:solidFill>
                  <a:srgbClr val="FFFFFF"/>
                </a:solidFill>
                <a:cs typeface="Arial" charset="0"/>
              </a:rPr>
              <a:t>Respiratoire</a:t>
            </a:r>
          </a:p>
        </p:txBody>
      </p:sp>
      <p:sp>
        <p:nvSpPr>
          <p:cNvPr id="14341" name="Espace réservé du texte 2">
            <a:extLst>
              <a:ext uri="{FF2B5EF4-FFF2-40B4-BE49-F238E27FC236}">
                <a16:creationId xmlns:a16="http://schemas.microsoft.com/office/drawing/2014/main" id="{34E38AB3-0E9D-244C-8180-C3641E5A452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p:txBody>
      </p:sp>
      <p:sp>
        <p:nvSpPr>
          <p:cNvPr id="14342" name="Espace réservé du titre 8">
            <a:extLst>
              <a:ext uri="{FF2B5EF4-FFF2-40B4-BE49-F238E27FC236}">
                <a16:creationId xmlns:a16="http://schemas.microsoft.com/office/drawing/2014/main" id="{0629BA0F-AB5A-4943-BBDE-9CCCE9893F79}"/>
              </a:ext>
            </a:extLst>
          </p:cNvPr>
          <p:cNvSpPr>
            <a:spLocks noGrp="1"/>
          </p:cNvSpPr>
          <p:nvPr>
            <p:ph type="title"/>
          </p:nvPr>
        </p:nvSpPr>
        <p:spPr bwMode="auto">
          <a:xfrm>
            <a:off x="457200" y="249238"/>
            <a:ext cx="35718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p>
        </p:txBody>
      </p:sp>
      <p:sp>
        <p:nvSpPr>
          <p:cNvPr id="11" name="Espace réservé de la date 3">
            <a:extLst>
              <a:ext uri="{FF2B5EF4-FFF2-40B4-BE49-F238E27FC236}">
                <a16:creationId xmlns:a16="http://schemas.microsoft.com/office/drawing/2014/main" id="{CD55BA0C-3125-1F42-889C-7FEEB3E9A9C7}"/>
              </a:ext>
            </a:extLst>
          </p:cNvPr>
          <p:cNvSpPr>
            <a:spLocks noGrp="1"/>
          </p:cNvSpPr>
          <p:nvPr>
            <p:ph type="dt" sz="half" idx="2"/>
          </p:nvPr>
        </p:nvSpPr>
        <p:spPr>
          <a:xfrm>
            <a:off x="457200" y="6432550"/>
            <a:ext cx="4779963"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000" i="1">
                <a:solidFill>
                  <a:srgbClr val="1F497D"/>
                </a:solidFill>
                <a:latin typeface="Arial" charset="0"/>
                <a:ea typeface="ＭＳ Ｐゴシック" charset="-128"/>
              </a:defRPr>
            </a:lvl1pPr>
          </a:lstStyle>
          <a:p>
            <a:pPr>
              <a:defRPr/>
            </a:pPr>
            <a:r>
              <a:rPr lang="fr-FR" altLang="x-none"/>
              <a:t>La Lettre de l</a:t>
            </a:r>
            <a:r>
              <a:rPr lang="ja-JP" altLang="fr-FR"/>
              <a:t>’</a:t>
            </a:r>
            <a:r>
              <a:rPr lang="fr-FR" altLang="ja-JP"/>
              <a:t>Infectiologue</a:t>
            </a:r>
            <a:endParaRPr lang="fr-FR" altLang="x-none"/>
          </a:p>
        </p:txBody>
      </p:sp>
      <p:sp>
        <p:nvSpPr>
          <p:cNvPr id="13" name="Espace réservé du pied de page 4">
            <a:extLst>
              <a:ext uri="{FF2B5EF4-FFF2-40B4-BE49-F238E27FC236}">
                <a16:creationId xmlns:a16="http://schemas.microsoft.com/office/drawing/2014/main" id="{32EC605C-D56F-5147-9602-A00C7584D5F5}"/>
              </a:ext>
            </a:extLst>
          </p:cNvPr>
          <p:cNvSpPr>
            <a:spLocks noGrp="1"/>
          </p:cNvSpPr>
          <p:nvPr>
            <p:ph type="ftr" sz="quarter" idx="3"/>
          </p:nvPr>
        </p:nvSpPr>
        <p:spPr>
          <a:xfrm>
            <a:off x="5351463" y="6432550"/>
            <a:ext cx="333533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i="1">
                <a:solidFill>
                  <a:srgbClr val="1F497D"/>
                </a:solidFill>
                <a:latin typeface="Arial" charset="0"/>
                <a:ea typeface="ＭＳ Ｐゴシック" charset="-128"/>
              </a:defRPr>
            </a:lvl1pPr>
          </a:lstStyle>
          <a:p>
            <a:pPr>
              <a:defRPr/>
            </a:pPr>
            <a:r>
              <a:rPr lang="fr-FR" altLang="x-none"/>
              <a:t>D'après Xxxxxx xxxxxxxxx</a:t>
            </a:r>
          </a:p>
        </p:txBody>
      </p:sp>
      <p:sp>
        <p:nvSpPr>
          <p:cNvPr id="14" name="Espace réservé du numéro de diapositive 5">
            <a:extLst>
              <a:ext uri="{FF2B5EF4-FFF2-40B4-BE49-F238E27FC236}">
                <a16:creationId xmlns:a16="http://schemas.microsoft.com/office/drawing/2014/main" id="{D056EF8F-D626-1049-8C3B-3D2241560A98}"/>
              </a:ext>
            </a:extLst>
          </p:cNvPr>
          <p:cNvSpPr>
            <a:spLocks noGrp="1"/>
          </p:cNvSpPr>
          <p:nvPr>
            <p:ph type="sldNum" sz="quarter" idx="4"/>
          </p:nvPr>
        </p:nvSpPr>
        <p:spPr>
          <a:xfrm>
            <a:off x="8001000" y="354013"/>
            <a:ext cx="377825" cy="296862"/>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1">
                <a:solidFill>
                  <a:schemeClr val="bg1"/>
                </a:solidFill>
                <a:latin typeface="Arial" charset="0"/>
                <a:ea typeface="ＭＳ Ｐゴシック" charset="-128"/>
              </a:defRPr>
            </a:lvl1pPr>
          </a:lstStyle>
          <a:p>
            <a:pPr>
              <a:defRPr/>
            </a:pPr>
            <a:fld id="{009575E8-9A92-EC47-B6AF-74D9B12674B1}" type="slidenum">
              <a:rPr lang="fr-FR" altLang="x-none"/>
              <a:pPr>
                <a:defRPr/>
              </a:pPr>
              <a:t>‹N°›</a:t>
            </a:fld>
            <a:endParaRPr lang="fr-FR" altLang="x-none"/>
          </a:p>
        </p:txBody>
      </p:sp>
    </p:spTree>
  </p:cSld>
  <p:clrMap bg1="lt1" tx1="dk1" bg2="lt2" tx2="dk2" accent1="accent1" accent2="accent2" accent3="accent3" accent4="accent4" accent5="accent5" accent6="accent6" hlink="hlink" folHlink="folHlink"/>
  <p:sldLayoutIdLst>
    <p:sldLayoutId id="2147485615" r:id="rId1"/>
    <p:sldLayoutId id="2147485616" r:id="rId2"/>
    <p:sldLayoutId id="2147485617" r:id="rId3"/>
    <p:sldLayoutId id="2147485618" r:id="rId4"/>
    <p:sldLayoutId id="2147485619" r:id="rId5"/>
    <p:sldLayoutId id="2147485620" r:id="rId6"/>
    <p:sldLayoutId id="2147485621" r:id="rId7"/>
    <p:sldLayoutId id="2147485622" r:id="rId8"/>
    <p:sldLayoutId id="2147485623" r:id="rId9"/>
    <p:sldLayoutId id="2147485624" r:id="rId10"/>
    <p:sldLayoutId id="2147485625" r:id="rId11"/>
  </p:sldLayoutIdLst>
  <p:hf hdr="0"/>
  <p:txStyles>
    <p:titleStyle>
      <a:lvl1pPr algn="l" defTabSz="457200" rtl="0" eaLnBrk="0" fontAlgn="base" hangingPunct="0">
        <a:spcBef>
          <a:spcPct val="0"/>
        </a:spcBef>
        <a:spcAft>
          <a:spcPct val="0"/>
        </a:spcAft>
        <a:defRPr sz="2000">
          <a:solidFill>
            <a:schemeClr val="bg1"/>
          </a:solidFill>
          <a:latin typeface="+mj-lt"/>
          <a:ea typeface="ＭＳ Ｐゴシック" charset="0"/>
          <a:cs typeface="+mj-cs"/>
        </a:defRPr>
      </a:lvl1pPr>
      <a:lvl2pPr algn="l" defTabSz="457200" rtl="0" eaLnBrk="0" fontAlgn="base" hangingPunct="0">
        <a:spcBef>
          <a:spcPct val="0"/>
        </a:spcBef>
        <a:spcAft>
          <a:spcPct val="0"/>
        </a:spcAft>
        <a:defRPr sz="2000">
          <a:solidFill>
            <a:schemeClr val="bg1"/>
          </a:solidFill>
          <a:latin typeface="Arial" pitchFamily="34" charset="0"/>
          <a:ea typeface="ＭＳ Ｐゴシック" charset="0"/>
          <a:cs typeface="Arial" pitchFamily="34" charset="0"/>
        </a:defRPr>
      </a:lvl2pPr>
      <a:lvl3pPr algn="l" defTabSz="457200" rtl="0" eaLnBrk="0" fontAlgn="base" hangingPunct="0">
        <a:spcBef>
          <a:spcPct val="0"/>
        </a:spcBef>
        <a:spcAft>
          <a:spcPct val="0"/>
        </a:spcAft>
        <a:defRPr sz="2000">
          <a:solidFill>
            <a:schemeClr val="bg1"/>
          </a:solidFill>
          <a:latin typeface="Arial" pitchFamily="34" charset="0"/>
          <a:ea typeface="ＭＳ Ｐゴシック" charset="0"/>
          <a:cs typeface="Arial" pitchFamily="34" charset="0"/>
        </a:defRPr>
      </a:lvl3pPr>
      <a:lvl4pPr algn="l" defTabSz="457200" rtl="0" eaLnBrk="0" fontAlgn="base" hangingPunct="0">
        <a:spcBef>
          <a:spcPct val="0"/>
        </a:spcBef>
        <a:spcAft>
          <a:spcPct val="0"/>
        </a:spcAft>
        <a:defRPr sz="2000">
          <a:solidFill>
            <a:schemeClr val="bg1"/>
          </a:solidFill>
          <a:latin typeface="Arial" pitchFamily="34" charset="0"/>
          <a:ea typeface="ＭＳ Ｐゴシック" charset="0"/>
          <a:cs typeface="Arial" pitchFamily="34" charset="0"/>
        </a:defRPr>
      </a:lvl4pPr>
      <a:lvl5pPr algn="l" defTabSz="457200" rtl="0" eaLnBrk="0" fontAlgn="base" hangingPunct="0">
        <a:spcBef>
          <a:spcPct val="0"/>
        </a:spcBef>
        <a:spcAft>
          <a:spcPct val="0"/>
        </a:spcAft>
        <a:defRPr sz="2000">
          <a:solidFill>
            <a:schemeClr val="bg1"/>
          </a:solidFill>
          <a:latin typeface="Arial" pitchFamily="34" charset="0"/>
          <a:ea typeface="ＭＳ Ｐゴシック" charset="0"/>
          <a:cs typeface="Arial" pitchFamily="34" charset="0"/>
        </a:defRPr>
      </a:lvl5pPr>
      <a:lvl6pPr marL="457200" algn="l" defTabSz="457200" rtl="0" fontAlgn="base">
        <a:spcBef>
          <a:spcPct val="0"/>
        </a:spcBef>
        <a:spcAft>
          <a:spcPct val="0"/>
        </a:spcAft>
        <a:defRPr sz="2000">
          <a:solidFill>
            <a:schemeClr val="bg1"/>
          </a:solidFill>
          <a:latin typeface="Arial" pitchFamily="34" charset="0"/>
          <a:cs typeface="Arial" pitchFamily="34" charset="0"/>
        </a:defRPr>
      </a:lvl6pPr>
      <a:lvl7pPr marL="914400" algn="l" defTabSz="457200" rtl="0" fontAlgn="base">
        <a:spcBef>
          <a:spcPct val="0"/>
        </a:spcBef>
        <a:spcAft>
          <a:spcPct val="0"/>
        </a:spcAft>
        <a:defRPr sz="2000">
          <a:solidFill>
            <a:schemeClr val="bg1"/>
          </a:solidFill>
          <a:latin typeface="Arial" pitchFamily="34" charset="0"/>
          <a:cs typeface="Arial" pitchFamily="34" charset="0"/>
        </a:defRPr>
      </a:lvl7pPr>
      <a:lvl8pPr marL="1371600" algn="l" defTabSz="457200" rtl="0" fontAlgn="base">
        <a:spcBef>
          <a:spcPct val="0"/>
        </a:spcBef>
        <a:spcAft>
          <a:spcPct val="0"/>
        </a:spcAft>
        <a:defRPr sz="2000">
          <a:solidFill>
            <a:schemeClr val="bg1"/>
          </a:solidFill>
          <a:latin typeface="Arial" pitchFamily="34" charset="0"/>
          <a:cs typeface="Arial" pitchFamily="34" charset="0"/>
        </a:defRPr>
      </a:lvl8pPr>
      <a:lvl9pPr marL="1828800" algn="l" defTabSz="457200" rtl="0" fontAlgn="base">
        <a:spcBef>
          <a:spcPct val="0"/>
        </a:spcBef>
        <a:spcAft>
          <a:spcPct val="0"/>
        </a:spcAft>
        <a:defRPr sz="2000">
          <a:solidFill>
            <a:schemeClr val="bg1"/>
          </a:solidFill>
          <a:latin typeface="Arial" pitchFamily="34" charset="0"/>
          <a:cs typeface="Arial" pitchFamily="34" charset="0"/>
        </a:defRPr>
      </a:lvl9pPr>
    </p:titleStyle>
    <p:bodyStyle>
      <a:lvl1pPr marL="174625" indent="-174625" algn="l" defTabSz="457200" rtl="0" eaLnBrk="0" fontAlgn="base" hangingPunct="0">
        <a:spcBef>
          <a:spcPct val="20000"/>
        </a:spcBef>
        <a:spcAft>
          <a:spcPct val="0"/>
        </a:spcAft>
        <a:buClr>
          <a:srgbClr val="FF6600"/>
        </a:buClr>
        <a:buFont typeface="Lucida Grande" panose="020B0600040502020204" pitchFamily="34" charset="0"/>
        <a:buChar char="●"/>
        <a:defRPr b="1">
          <a:solidFill>
            <a:srgbClr val="595959"/>
          </a:solidFill>
          <a:latin typeface="+mn-lt"/>
          <a:ea typeface="ＭＳ Ｐゴシック" charset="0"/>
          <a:cs typeface="+mn-cs"/>
        </a:defRPr>
      </a:lvl1pPr>
      <a:lvl2pPr marL="446088" indent="-271463" algn="l" defTabSz="457200" rtl="0" eaLnBrk="0" fontAlgn="base" hangingPunct="0">
        <a:spcBef>
          <a:spcPct val="20000"/>
        </a:spcBef>
        <a:spcAft>
          <a:spcPct val="0"/>
        </a:spcAft>
        <a:buClr>
          <a:srgbClr val="349BB2"/>
        </a:buClr>
        <a:buFont typeface="Lucida Grande" panose="020B0600040502020204" pitchFamily="34" charset="0"/>
        <a:buChar char="➜"/>
        <a:defRPr sz="1600" b="1">
          <a:solidFill>
            <a:srgbClr val="595959"/>
          </a:solidFill>
          <a:latin typeface="+mn-lt"/>
          <a:ea typeface="Arial" charset="0"/>
          <a:cs typeface="+mn-cs"/>
        </a:defRPr>
      </a:lvl2pPr>
      <a:lvl3pPr marL="630238" indent="-184150" algn="l" defTabSz="457200" rtl="0" eaLnBrk="0" fontAlgn="base" hangingPunct="0">
        <a:spcBef>
          <a:spcPct val="20000"/>
        </a:spcBef>
        <a:spcAft>
          <a:spcPct val="0"/>
        </a:spcAft>
        <a:buClr>
          <a:srgbClr val="376092"/>
        </a:buClr>
        <a:buFont typeface="Lucida Grande" panose="020B0600040502020204" pitchFamily="34" charset="0"/>
        <a:buChar char="■"/>
        <a:defRPr sz="1400" b="1">
          <a:solidFill>
            <a:srgbClr val="595959"/>
          </a:solidFill>
          <a:latin typeface="+mn-lt"/>
          <a:ea typeface="Arial" charset="0"/>
          <a:cs typeface="+mn-cs"/>
        </a:defRPr>
      </a:lvl3pPr>
      <a:lvl4pPr marL="1600200" indent="-228600" algn="l" defTabSz="457200" rtl="0" eaLnBrk="0" fontAlgn="base" hangingPunct="0">
        <a:spcBef>
          <a:spcPct val="20000"/>
        </a:spcBef>
        <a:spcAft>
          <a:spcPct val="0"/>
        </a:spcAft>
        <a:buFont typeface="Arial" panose="020B0604020202020204" pitchFamily="34" charset="0"/>
        <a:defRPr sz="2000">
          <a:solidFill>
            <a:schemeClr val="tx1"/>
          </a:solidFill>
          <a:latin typeface="Calibri" pitchFamily="34" charset="0"/>
          <a:ea typeface="Arial" charset="0"/>
          <a:cs typeface="+mn-cs"/>
        </a:defRPr>
      </a:lvl4pPr>
      <a:lvl5pPr marL="2057400" indent="-228600" algn="l" defTabSz="457200" rtl="0" eaLnBrk="0" fontAlgn="base" hangingPunct="0">
        <a:spcBef>
          <a:spcPct val="20000"/>
        </a:spcBef>
        <a:spcAft>
          <a:spcPct val="0"/>
        </a:spcAft>
        <a:buFont typeface="Arial" panose="020B0604020202020204" pitchFamily="34" charset="0"/>
        <a:defRPr sz="2000">
          <a:solidFill>
            <a:schemeClr val="tx1"/>
          </a:solidFill>
          <a:latin typeface="Calibri" pitchFamily="34" charset="0"/>
          <a:ea typeface="Arial" charset="0"/>
          <a:cs typeface="+mn-cs"/>
        </a:defRPr>
      </a:lvl5pPr>
      <a:lvl6pPr marL="2514600" indent="-228600" algn="l" defTabSz="457200" rtl="0" fontAlgn="base">
        <a:spcBef>
          <a:spcPct val="20000"/>
        </a:spcBef>
        <a:spcAft>
          <a:spcPct val="0"/>
        </a:spcAft>
        <a:buFont typeface="Arial" pitchFamily="34" charset="0"/>
        <a:defRPr sz="2000">
          <a:solidFill>
            <a:schemeClr val="tx1"/>
          </a:solidFill>
          <a:latin typeface="Calibri" pitchFamily="34" charset="0"/>
          <a:cs typeface="+mn-cs"/>
        </a:defRPr>
      </a:lvl6pPr>
      <a:lvl7pPr marL="2971800" indent="-228600" algn="l" defTabSz="457200" rtl="0" fontAlgn="base">
        <a:spcBef>
          <a:spcPct val="20000"/>
        </a:spcBef>
        <a:spcAft>
          <a:spcPct val="0"/>
        </a:spcAft>
        <a:buFont typeface="Arial" pitchFamily="34" charset="0"/>
        <a:defRPr sz="2000">
          <a:solidFill>
            <a:schemeClr val="tx1"/>
          </a:solidFill>
          <a:latin typeface="Calibri" pitchFamily="34" charset="0"/>
          <a:cs typeface="+mn-cs"/>
        </a:defRPr>
      </a:lvl7pPr>
      <a:lvl8pPr marL="3429000" indent="-228600" algn="l" defTabSz="457200" rtl="0" fontAlgn="base">
        <a:spcBef>
          <a:spcPct val="20000"/>
        </a:spcBef>
        <a:spcAft>
          <a:spcPct val="0"/>
        </a:spcAft>
        <a:buFont typeface="Arial" pitchFamily="34" charset="0"/>
        <a:defRPr sz="2000">
          <a:solidFill>
            <a:schemeClr val="tx1"/>
          </a:solidFill>
          <a:latin typeface="Calibri" pitchFamily="34" charset="0"/>
          <a:cs typeface="+mn-cs"/>
        </a:defRPr>
      </a:lvl8pPr>
      <a:lvl9pPr marL="3886200" indent="-228600" algn="l" defTabSz="457200" rtl="0" fontAlgn="base">
        <a:spcBef>
          <a:spcPct val="20000"/>
        </a:spcBef>
        <a:spcAft>
          <a:spcPct val="0"/>
        </a:spcAft>
        <a:buFont typeface="Arial" pitchFamily="34" charset="0"/>
        <a:defRPr sz="2000">
          <a:solidFill>
            <a:schemeClr val="tx1"/>
          </a:solidFill>
          <a:latin typeface="Calibri" pitchFamily="34" charset="0"/>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6626" name="Image 10" descr="theme-respiratoire-.jpg">
            <a:extLst>
              <a:ext uri="{FF2B5EF4-FFF2-40B4-BE49-F238E27FC236}">
                <a16:creationId xmlns:a16="http://schemas.microsoft.com/office/drawing/2014/main" id="{D089496B-FF60-3841-BD65-C3F1B612FAD7}"/>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necteur droit 11">
            <a:extLst>
              <a:ext uri="{FF2B5EF4-FFF2-40B4-BE49-F238E27FC236}">
                <a16:creationId xmlns:a16="http://schemas.microsoft.com/office/drawing/2014/main" id="{FC04ECC1-DC41-3A4B-90BC-057BBDE389A2}"/>
              </a:ext>
            </a:extLst>
          </p:cNvPr>
          <p:cNvCxnSpPr/>
          <p:nvPr/>
        </p:nvCxnSpPr>
        <p:spPr>
          <a:xfrm>
            <a:off x="0" y="6337300"/>
            <a:ext cx="9906000" cy="1588"/>
          </a:xfrm>
          <a:prstGeom prst="line">
            <a:avLst/>
          </a:prstGeom>
          <a:ln w="1905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5604" name="ZoneTexte 9">
            <a:extLst>
              <a:ext uri="{FF2B5EF4-FFF2-40B4-BE49-F238E27FC236}">
                <a16:creationId xmlns:a16="http://schemas.microsoft.com/office/drawing/2014/main" id="{0C6E0587-8F33-DF4C-AEB3-6C940C9AC83E}"/>
              </a:ext>
            </a:extLst>
          </p:cNvPr>
          <p:cNvSpPr txBox="1">
            <a:spLocks noChangeArrowheads="1"/>
          </p:cNvSpPr>
          <p:nvPr/>
        </p:nvSpPr>
        <p:spPr bwMode="auto">
          <a:xfrm>
            <a:off x="4368800" y="109538"/>
            <a:ext cx="3294063" cy="396875"/>
          </a:xfrm>
          <a:prstGeom prst="rect">
            <a:avLst/>
          </a:prstGeom>
          <a:noFill/>
          <a:ln>
            <a:noFill/>
          </a:ln>
          <a:extLst>
            <a:ext uri="{909E8E84-426E-40dd-AFC4-6F175D3DCCD1}"/>
            <a:ext uri="{91240B29-F687-4f45-9708-019B960494DF}"/>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fr-FR" sz="2000" b="1">
                <a:solidFill>
                  <a:srgbClr val="FFFFFF"/>
                </a:solidFill>
                <a:cs typeface="Arial" charset="0"/>
              </a:rPr>
              <a:t>Respiratoire</a:t>
            </a:r>
          </a:p>
        </p:txBody>
      </p:sp>
      <p:sp>
        <p:nvSpPr>
          <p:cNvPr id="26629" name="Espace réservé du texte 2">
            <a:extLst>
              <a:ext uri="{FF2B5EF4-FFF2-40B4-BE49-F238E27FC236}">
                <a16:creationId xmlns:a16="http://schemas.microsoft.com/office/drawing/2014/main" id="{3828F3B0-1D87-C54B-83E0-93D43E7B288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p:txBody>
      </p:sp>
      <p:sp>
        <p:nvSpPr>
          <p:cNvPr id="26630" name="Espace réservé du titre 8">
            <a:extLst>
              <a:ext uri="{FF2B5EF4-FFF2-40B4-BE49-F238E27FC236}">
                <a16:creationId xmlns:a16="http://schemas.microsoft.com/office/drawing/2014/main" id="{FB1A6895-7785-0D4C-B66B-F4D14E0BCB71}"/>
              </a:ext>
            </a:extLst>
          </p:cNvPr>
          <p:cNvSpPr>
            <a:spLocks noGrp="1"/>
          </p:cNvSpPr>
          <p:nvPr>
            <p:ph type="title"/>
          </p:nvPr>
        </p:nvSpPr>
        <p:spPr bwMode="auto">
          <a:xfrm>
            <a:off x="457200" y="249238"/>
            <a:ext cx="35718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p>
        </p:txBody>
      </p:sp>
      <p:sp>
        <p:nvSpPr>
          <p:cNvPr id="11" name="Espace réservé de la date 3">
            <a:extLst>
              <a:ext uri="{FF2B5EF4-FFF2-40B4-BE49-F238E27FC236}">
                <a16:creationId xmlns:a16="http://schemas.microsoft.com/office/drawing/2014/main" id="{8669F224-0C3A-1E4A-940C-20E7F5F905E5}"/>
              </a:ext>
            </a:extLst>
          </p:cNvPr>
          <p:cNvSpPr>
            <a:spLocks noGrp="1"/>
          </p:cNvSpPr>
          <p:nvPr>
            <p:ph type="dt" sz="half" idx="2"/>
          </p:nvPr>
        </p:nvSpPr>
        <p:spPr>
          <a:xfrm>
            <a:off x="457200" y="6432550"/>
            <a:ext cx="4779963"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000" i="1">
                <a:solidFill>
                  <a:srgbClr val="1F497D"/>
                </a:solidFill>
                <a:latin typeface="Arial" charset="0"/>
                <a:ea typeface="ＭＳ Ｐゴシック" charset="-128"/>
              </a:defRPr>
            </a:lvl1pPr>
          </a:lstStyle>
          <a:p>
            <a:pPr>
              <a:defRPr/>
            </a:pPr>
            <a:r>
              <a:rPr lang="fr-FR" altLang="x-none"/>
              <a:t>La Lettre de l</a:t>
            </a:r>
            <a:r>
              <a:rPr lang="ja-JP" altLang="fr-FR"/>
              <a:t>’</a:t>
            </a:r>
            <a:r>
              <a:rPr lang="fr-FR" altLang="ja-JP"/>
              <a:t>Infectiologue</a:t>
            </a:r>
            <a:endParaRPr lang="fr-FR" altLang="x-none"/>
          </a:p>
        </p:txBody>
      </p:sp>
      <p:sp>
        <p:nvSpPr>
          <p:cNvPr id="13" name="Espace réservé du pied de page 4">
            <a:extLst>
              <a:ext uri="{FF2B5EF4-FFF2-40B4-BE49-F238E27FC236}">
                <a16:creationId xmlns:a16="http://schemas.microsoft.com/office/drawing/2014/main" id="{EE67D86A-5498-A14D-A8DB-1973D9407CA9}"/>
              </a:ext>
            </a:extLst>
          </p:cNvPr>
          <p:cNvSpPr>
            <a:spLocks noGrp="1"/>
          </p:cNvSpPr>
          <p:nvPr>
            <p:ph type="ftr" sz="quarter" idx="3"/>
          </p:nvPr>
        </p:nvSpPr>
        <p:spPr>
          <a:xfrm>
            <a:off x="5351463" y="6432550"/>
            <a:ext cx="333533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i="1">
                <a:solidFill>
                  <a:srgbClr val="1F497D"/>
                </a:solidFill>
                <a:latin typeface="Arial" charset="0"/>
                <a:ea typeface="ＭＳ Ｐゴシック" charset="-128"/>
              </a:defRPr>
            </a:lvl1pPr>
          </a:lstStyle>
          <a:p>
            <a:pPr>
              <a:defRPr/>
            </a:pPr>
            <a:r>
              <a:rPr lang="fr-FR" altLang="x-none"/>
              <a:t>D'après Xxxxxx xxxxxxxxx</a:t>
            </a:r>
          </a:p>
        </p:txBody>
      </p:sp>
      <p:sp>
        <p:nvSpPr>
          <p:cNvPr id="14" name="Espace réservé du numéro de diapositive 5">
            <a:extLst>
              <a:ext uri="{FF2B5EF4-FFF2-40B4-BE49-F238E27FC236}">
                <a16:creationId xmlns:a16="http://schemas.microsoft.com/office/drawing/2014/main" id="{B93E18F3-3BFD-7F41-9D30-8442F2EEA781}"/>
              </a:ext>
            </a:extLst>
          </p:cNvPr>
          <p:cNvSpPr>
            <a:spLocks noGrp="1"/>
          </p:cNvSpPr>
          <p:nvPr>
            <p:ph type="sldNum" sz="quarter" idx="4"/>
          </p:nvPr>
        </p:nvSpPr>
        <p:spPr>
          <a:xfrm>
            <a:off x="8001000" y="354013"/>
            <a:ext cx="377825" cy="296862"/>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1">
                <a:solidFill>
                  <a:schemeClr val="bg1"/>
                </a:solidFill>
                <a:latin typeface="Arial" charset="0"/>
                <a:ea typeface="ＭＳ Ｐゴシック" charset="-128"/>
              </a:defRPr>
            </a:lvl1pPr>
          </a:lstStyle>
          <a:p>
            <a:pPr>
              <a:defRPr/>
            </a:pPr>
            <a:fld id="{82246B5A-FF56-8A48-B45D-252991797140}" type="slidenum">
              <a:rPr lang="fr-FR" altLang="x-none"/>
              <a:pPr>
                <a:defRPr/>
              </a:pPr>
              <a:t>‹N°›</a:t>
            </a:fld>
            <a:endParaRPr lang="fr-FR" altLang="x-none"/>
          </a:p>
        </p:txBody>
      </p:sp>
    </p:spTree>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hf hdr="0"/>
  <p:txStyles>
    <p:titleStyle>
      <a:lvl1pPr algn="l" defTabSz="457200" rtl="0" eaLnBrk="0" fontAlgn="base" hangingPunct="0">
        <a:spcBef>
          <a:spcPct val="0"/>
        </a:spcBef>
        <a:spcAft>
          <a:spcPct val="0"/>
        </a:spcAft>
        <a:defRPr sz="2000">
          <a:solidFill>
            <a:schemeClr val="bg1"/>
          </a:solidFill>
          <a:latin typeface="+mj-lt"/>
          <a:ea typeface="ＭＳ Ｐゴシック" charset="0"/>
          <a:cs typeface="+mj-cs"/>
        </a:defRPr>
      </a:lvl1pPr>
      <a:lvl2pPr algn="l" defTabSz="457200" rtl="0" eaLnBrk="0" fontAlgn="base" hangingPunct="0">
        <a:spcBef>
          <a:spcPct val="0"/>
        </a:spcBef>
        <a:spcAft>
          <a:spcPct val="0"/>
        </a:spcAft>
        <a:defRPr sz="2000">
          <a:solidFill>
            <a:schemeClr val="bg1"/>
          </a:solidFill>
          <a:latin typeface="Arial" pitchFamily="34" charset="0"/>
          <a:ea typeface="ＭＳ Ｐゴシック" charset="0"/>
          <a:cs typeface="Arial" pitchFamily="34" charset="0"/>
        </a:defRPr>
      </a:lvl2pPr>
      <a:lvl3pPr algn="l" defTabSz="457200" rtl="0" eaLnBrk="0" fontAlgn="base" hangingPunct="0">
        <a:spcBef>
          <a:spcPct val="0"/>
        </a:spcBef>
        <a:spcAft>
          <a:spcPct val="0"/>
        </a:spcAft>
        <a:defRPr sz="2000">
          <a:solidFill>
            <a:schemeClr val="bg1"/>
          </a:solidFill>
          <a:latin typeface="Arial" pitchFamily="34" charset="0"/>
          <a:ea typeface="ＭＳ Ｐゴシック" charset="0"/>
          <a:cs typeface="Arial" pitchFamily="34" charset="0"/>
        </a:defRPr>
      </a:lvl3pPr>
      <a:lvl4pPr algn="l" defTabSz="457200" rtl="0" eaLnBrk="0" fontAlgn="base" hangingPunct="0">
        <a:spcBef>
          <a:spcPct val="0"/>
        </a:spcBef>
        <a:spcAft>
          <a:spcPct val="0"/>
        </a:spcAft>
        <a:defRPr sz="2000">
          <a:solidFill>
            <a:schemeClr val="bg1"/>
          </a:solidFill>
          <a:latin typeface="Arial" pitchFamily="34" charset="0"/>
          <a:ea typeface="ＭＳ Ｐゴシック" charset="0"/>
          <a:cs typeface="Arial" pitchFamily="34" charset="0"/>
        </a:defRPr>
      </a:lvl4pPr>
      <a:lvl5pPr algn="l" defTabSz="457200" rtl="0" eaLnBrk="0" fontAlgn="base" hangingPunct="0">
        <a:spcBef>
          <a:spcPct val="0"/>
        </a:spcBef>
        <a:spcAft>
          <a:spcPct val="0"/>
        </a:spcAft>
        <a:defRPr sz="2000">
          <a:solidFill>
            <a:schemeClr val="bg1"/>
          </a:solidFill>
          <a:latin typeface="Arial" pitchFamily="34" charset="0"/>
          <a:ea typeface="ＭＳ Ｐゴシック" charset="0"/>
          <a:cs typeface="Arial" pitchFamily="34" charset="0"/>
        </a:defRPr>
      </a:lvl5pPr>
      <a:lvl6pPr marL="457200" algn="l" defTabSz="457200" rtl="0" eaLnBrk="0" fontAlgn="base" hangingPunct="0">
        <a:spcBef>
          <a:spcPct val="0"/>
        </a:spcBef>
        <a:spcAft>
          <a:spcPct val="0"/>
        </a:spcAft>
        <a:defRPr sz="2000">
          <a:solidFill>
            <a:schemeClr val="bg1"/>
          </a:solidFill>
          <a:latin typeface="Arial" pitchFamily="34" charset="0"/>
          <a:cs typeface="Arial" pitchFamily="34" charset="0"/>
        </a:defRPr>
      </a:lvl6pPr>
      <a:lvl7pPr marL="914400" algn="l" defTabSz="457200" rtl="0" eaLnBrk="0" fontAlgn="base" hangingPunct="0">
        <a:spcBef>
          <a:spcPct val="0"/>
        </a:spcBef>
        <a:spcAft>
          <a:spcPct val="0"/>
        </a:spcAft>
        <a:defRPr sz="2000">
          <a:solidFill>
            <a:schemeClr val="bg1"/>
          </a:solidFill>
          <a:latin typeface="Arial" pitchFamily="34" charset="0"/>
          <a:cs typeface="Arial" pitchFamily="34" charset="0"/>
        </a:defRPr>
      </a:lvl7pPr>
      <a:lvl8pPr marL="1371600" algn="l" defTabSz="457200" rtl="0" eaLnBrk="0" fontAlgn="base" hangingPunct="0">
        <a:spcBef>
          <a:spcPct val="0"/>
        </a:spcBef>
        <a:spcAft>
          <a:spcPct val="0"/>
        </a:spcAft>
        <a:defRPr sz="2000">
          <a:solidFill>
            <a:schemeClr val="bg1"/>
          </a:solidFill>
          <a:latin typeface="Arial" pitchFamily="34" charset="0"/>
          <a:cs typeface="Arial" pitchFamily="34" charset="0"/>
        </a:defRPr>
      </a:lvl8pPr>
      <a:lvl9pPr marL="1828800" algn="l" defTabSz="457200" rtl="0" eaLnBrk="0" fontAlgn="base" hangingPunct="0">
        <a:spcBef>
          <a:spcPct val="0"/>
        </a:spcBef>
        <a:spcAft>
          <a:spcPct val="0"/>
        </a:spcAft>
        <a:defRPr sz="2000">
          <a:solidFill>
            <a:schemeClr val="bg1"/>
          </a:solidFill>
          <a:latin typeface="Arial" pitchFamily="34" charset="0"/>
          <a:cs typeface="Arial" pitchFamily="34" charset="0"/>
        </a:defRPr>
      </a:lvl9pPr>
    </p:titleStyle>
    <p:bodyStyle>
      <a:lvl1pPr marL="174625" indent="-174625" algn="l" defTabSz="457200" rtl="0" eaLnBrk="0" fontAlgn="base" hangingPunct="0">
        <a:spcBef>
          <a:spcPct val="20000"/>
        </a:spcBef>
        <a:spcAft>
          <a:spcPct val="0"/>
        </a:spcAft>
        <a:buClr>
          <a:srgbClr val="FF6600"/>
        </a:buClr>
        <a:buFont typeface="Lucida Grande" panose="020B0600040502020204" pitchFamily="34" charset="0"/>
        <a:buChar char="●"/>
        <a:defRPr b="1">
          <a:solidFill>
            <a:srgbClr val="595959"/>
          </a:solidFill>
          <a:latin typeface="+mn-lt"/>
          <a:ea typeface="ＭＳ Ｐゴシック" charset="0"/>
          <a:cs typeface="+mn-cs"/>
        </a:defRPr>
      </a:lvl1pPr>
      <a:lvl2pPr marL="446088" indent="-271463" algn="l" defTabSz="457200" rtl="0" eaLnBrk="0" fontAlgn="base" hangingPunct="0">
        <a:spcBef>
          <a:spcPct val="20000"/>
        </a:spcBef>
        <a:spcAft>
          <a:spcPct val="0"/>
        </a:spcAft>
        <a:buClr>
          <a:srgbClr val="349BB2"/>
        </a:buClr>
        <a:buFont typeface="Lucida Grande" panose="020B0600040502020204" pitchFamily="34" charset="0"/>
        <a:buChar char="➜"/>
        <a:defRPr sz="1600" b="1">
          <a:solidFill>
            <a:srgbClr val="595959"/>
          </a:solidFill>
          <a:latin typeface="+mn-lt"/>
          <a:ea typeface="Arial" charset="0"/>
          <a:cs typeface="+mn-cs"/>
        </a:defRPr>
      </a:lvl2pPr>
      <a:lvl3pPr marL="630238" indent="-184150" algn="l" defTabSz="457200" rtl="0" eaLnBrk="0" fontAlgn="base" hangingPunct="0">
        <a:spcBef>
          <a:spcPct val="20000"/>
        </a:spcBef>
        <a:spcAft>
          <a:spcPct val="0"/>
        </a:spcAft>
        <a:buClr>
          <a:srgbClr val="376092"/>
        </a:buClr>
        <a:buFont typeface="Lucida Grande" panose="020B0600040502020204" pitchFamily="34" charset="0"/>
        <a:buChar char="■"/>
        <a:defRPr sz="1400" b="1">
          <a:solidFill>
            <a:srgbClr val="595959"/>
          </a:solidFill>
          <a:latin typeface="+mn-lt"/>
          <a:ea typeface="Arial" charset="0"/>
          <a:cs typeface="+mn-cs"/>
        </a:defRPr>
      </a:lvl3pPr>
      <a:lvl4pPr marL="1600200" indent="-228600" algn="l" defTabSz="457200" rtl="0" eaLnBrk="0" fontAlgn="base" hangingPunct="0">
        <a:spcBef>
          <a:spcPct val="20000"/>
        </a:spcBef>
        <a:spcAft>
          <a:spcPct val="0"/>
        </a:spcAft>
        <a:buFont typeface="Arial" panose="020B0604020202020204" pitchFamily="34" charset="0"/>
        <a:defRPr sz="2000">
          <a:solidFill>
            <a:schemeClr val="tx1"/>
          </a:solidFill>
          <a:latin typeface="Calibri" pitchFamily="34" charset="0"/>
          <a:ea typeface="Arial" charset="0"/>
          <a:cs typeface="+mn-cs"/>
        </a:defRPr>
      </a:lvl4pPr>
      <a:lvl5pPr marL="2057400" indent="-228600" algn="l" defTabSz="457200" rtl="0" eaLnBrk="0" fontAlgn="base" hangingPunct="0">
        <a:spcBef>
          <a:spcPct val="20000"/>
        </a:spcBef>
        <a:spcAft>
          <a:spcPct val="0"/>
        </a:spcAft>
        <a:buFont typeface="Arial" panose="020B0604020202020204" pitchFamily="34" charset="0"/>
        <a:defRPr sz="2000">
          <a:solidFill>
            <a:schemeClr val="tx1"/>
          </a:solidFill>
          <a:latin typeface="Calibri" pitchFamily="34" charset="0"/>
          <a:ea typeface="Arial" charset="0"/>
          <a:cs typeface="+mn-cs"/>
        </a:defRPr>
      </a:lvl5pPr>
      <a:lvl6pPr marL="2514600" indent="-228600" algn="l" defTabSz="457200" rtl="0" eaLnBrk="0" fontAlgn="base" hangingPunct="0">
        <a:spcBef>
          <a:spcPct val="20000"/>
        </a:spcBef>
        <a:spcAft>
          <a:spcPct val="0"/>
        </a:spcAft>
        <a:buFont typeface="Arial" pitchFamily="34" charset="0"/>
        <a:defRPr sz="2000">
          <a:solidFill>
            <a:schemeClr val="tx1"/>
          </a:solidFill>
          <a:latin typeface="Calibri" pitchFamily="34" charset="0"/>
          <a:cs typeface="+mn-cs"/>
        </a:defRPr>
      </a:lvl6pPr>
      <a:lvl7pPr marL="2971800" indent="-228600" algn="l" defTabSz="457200" rtl="0" eaLnBrk="0" fontAlgn="base" hangingPunct="0">
        <a:spcBef>
          <a:spcPct val="20000"/>
        </a:spcBef>
        <a:spcAft>
          <a:spcPct val="0"/>
        </a:spcAft>
        <a:buFont typeface="Arial" pitchFamily="34" charset="0"/>
        <a:defRPr sz="2000">
          <a:solidFill>
            <a:schemeClr val="tx1"/>
          </a:solidFill>
          <a:latin typeface="Calibri" pitchFamily="34" charset="0"/>
          <a:cs typeface="+mn-cs"/>
        </a:defRPr>
      </a:lvl7pPr>
      <a:lvl8pPr marL="3429000" indent="-228600" algn="l" defTabSz="457200" rtl="0" eaLnBrk="0" fontAlgn="base" hangingPunct="0">
        <a:spcBef>
          <a:spcPct val="20000"/>
        </a:spcBef>
        <a:spcAft>
          <a:spcPct val="0"/>
        </a:spcAft>
        <a:buFont typeface="Arial" pitchFamily="34" charset="0"/>
        <a:defRPr sz="2000">
          <a:solidFill>
            <a:schemeClr val="tx1"/>
          </a:solidFill>
          <a:latin typeface="Calibri" pitchFamily="34" charset="0"/>
          <a:cs typeface="+mn-cs"/>
        </a:defRPr>
      </a:lvl8pPr>
      <a:lvl9pPr marL="3886200" indent="-228600" algn="l" defTabSz="457200" rtl="0" eaLnBrk="0" fontAlgn="base" hangingPunct="0">
        <a:spcBef>
          <a:spcPct val="20000"/>
        </a:spcBef>
        <a:spcAft>
          <a:spcPct val="0"/>
        </a:spcAft>
        <a:buFont typeface="Arial" pitchFamily="34" charset="0"/>
        <a:defRPr sz="2000">
          <a:solidFill>
            <a:schemeClr val="tx1"/>
          </a:solidFill>
          <a:latin typeface="Calibri" pitchFamily="34" charset="0"/>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33149D2F-AA0D-D84A-AA58-480582E6E18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n-lt"/>
                <a:ea typeface="+mn-ea"/>
                <a:cs typeface="+mn-cs"/>
              </a:defRPr>
            </a:lvl1pPr>
          </a:lstStyle>
          <a:p>
            <a:pPr>
              <a:defRPr/>
            </a:pPr>
            <a:endParaRPr lang="fr-FR"/>
          </a:p>
        </p:txBody>
      </p:sp>
      <p:sp>
        <p:nvSpPr>
          <p:cNvPr id="106499" name="Rectangle 3">
            <a:extLst>
              <a:ext uri="{FF2B5EF4-FFF2-40B4-BE49-F238E27FC236}">
                <a16:creationId xmlns:a16="http://schemas.microsoft.com/office/drawing/2014/main" id="{A2A1D760-BDCA-8A48-8C48-6F60AB95DA3B}"/>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charset="0"/>
                <a:ea typeface="ＭＳ Ｐゴシック" charset="-128"/>
              </a:defRPr>
            </a:lvl1pPr>
          </a:lstStyle>
          <a:p>
            <a:pPr>
              <a:defRPr/>
            </a:pPr>
            <a:fld id="{B1CF51DF-D35C-A240-8D77-20CBF9C396F8}" type="slidenum">
              <a:rPr lang="fr-FR" altLang="x-none"/>
              <a:pPr>
                <a:defRPr/>
              </a:pPr>
              <a:t>‹N°›</a:t>
            </a:fld>
            <a:endParaRPr lang="fr-FR" altLang="x-none"/>
          </a:p>
        </p:txBody>
      </p:sp>
      <p:grpSp>
        <p:nvGrpSpPr>
          <p:cNvPr id="38916" name="Group 4">
            <a:extLst>
              <a:ext uri="{FF2B5EF4-FFF2-40B4-BE49-F238E27FC236}">
                <a16:creationId xmlns:a16="http://schemas.microsoft.com/office/drawing/2014/main" id="{630D27F6-4245-6943-BABD-181DEF57ACBE}"/>
              </a:ext>
            </a:extLst>
          </p:cNvPr>
          <p:cNvGrpSpPr>
            <a:grpSpLocks/>
          </p:cNvGrpSpPr>
          <p:nvPr/>
        </p:nvGrpSpPr>
        <p:grpSpPr bwMode="auto">
          <a:xfrm>
            <a:off x="0" y="0"/>
            <a:ext cx="9144000" cy="546100"/>
            <a:chOff x="0" y="0"/>
            <a:chExt cx="5760" cy="344"/>
          </a:xfrm>
        </p:grpSpPr>
        <p:sp>
          <p:nvSpPr>
            <p:cNvPr id="41992" name="Rectangle 5">
              <a:extLst>
                <a:ext uri="{FF2B5EF4-FFF2-40B4-BE49-F238E27FC236}">
                  <a16:creationId xmlns:a16="http://schemas.microsoft.com/office/drawing/2014/main" id="{BD68D1B8-2C24-A945-94B5-0E6024663D37}"/>
                </a:ext>
              </a:extLst>
            </p:cNvPr>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en-US" altLang="x-none">
                <a:latin typeface="Times New Roman" charset="0"/>
              </a:endParaRPr>
            </a:p>
          </p:txBody>
        </p:sp>
        <p:sp>
          <p:nvSpPr>
            <p:cNvPr id="41993" name="Rectangle 6">
              <a:extLst>
                <a:ext uri="{FF2B5EF4-FFF2-40B4-BE49-F238E27FC236}">
                  <a16:creationId xmlns:a16="http://schemas.microsoft.com/office/drawing/2014/main" id="{D57F86AC-A7B6-4444-AB58-81A6DCCADF6D}"/>
                </a:ext>
              </a:extLst>
            </p:cNvPr>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x-none">
                <a:latin typeface="Times New Roman" charset="0"/>
              </a:endParaRPr>
            </a:p>
          </p:txBody>
        </p:sp>
        <p:sp>
          <p:nvSpPr>
            <p:cNvPr id="41994" name="Rectangle 7">
              <a:extLst>
                <a:ext uri="{FF2B5EF4-FFF2-40B4-BE49-F238E27FC236}">
                  <a16:creationId xmlns:a16="http://schemas.microsoft.com/office/drawing/2014/main" id="{77EE6A70-71DB-7448-A86A-4DC8D8A958B0}"/>
                </a:ext>
              </a:extLst>
            </p:cNvPr>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x-none" sz="1800">
                <a:solidFill>
                  <a:schemeClr val="hlink"/>
                </a:solidFill>
              </a:endParaRPr>
            </a:p>
          </p:txBody>
        </p:sp>
        <p:sp>
          <p:nvSpPr>
            <p:cNvPr id="41995" name="Rectangle 8">
              <a:extLst>
                <a:ext uri="{FF2B5EF4-FFF2-40B4-BE49-F238E27FC236}">
                  <a16:creationId xmlns:a16="http://schemas.microsoft.com/office/drawing/2014/main" id="{1B16661B-0E42-B44C-95A6-E940E750884C}"/>
                </a:ext>
              </a:extLst>
            </p:cNvPr>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x-none" sz="1800">
                <a:solidFill>
                  <a:schemeClr val="hlink"/>
                </a:solidFill>
              </a:endParaRPr>
            </a:p>
          </p:txBody>
        </p:sp>
        <p:sp>
          <p:nvSpPr>
            <p:cNvPr id="41996" name="Rectangle 9">
              <a:extLst>
                <a:ext uri="{FF2B5EF4-FFF2-40B4-BE49-F238E27FC236}">
                  <a16:creationId xmlns:a16="http://schemas.microsoft.com/office/drawing/2014/main" id="{F49F1694-FCD2-0A4F-A33A-24218C0366DD}"/>
                </a:ext>
              </a:extLst>
            </p:cNvPr>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x-none" sz="1800">
                <a:solidFill>
                  <a:schemeClr val="accent2"/>
                </a:solidFill>
              </a:endParaRPr>
            </a:p>
          </p:txBody>
        </p:sp>
        <p:sp>
          <p:nvSpPr>
            <p:cNvPr id="41997" name="Rectangle 10">
              <a:extLst>
                <a:ext uri="{FF2B5EF4-FFF2-40B4-BE49-F238E27FC236}">
                  <a16:creationId xmlns:a16="http://schemas.microsoft.com/office/drawing/2014/main" id="{9CA00DA1-E947-EE4D-A875-CC8A15B37F4A}"/>
                </a:ext>
              </a:extLst>
            </p:cNvPr>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x-none" sz="1800">
                <a:solidFill>
                  <a:schemeClr val="hlink"/>
                </a:solidFill>
              </a:endParaRPr>
            </a:p>
          </p:txBody>
        </p:sp>
        <p:sp>
          <p:nvSpPr>
            <p:cNvPr id="41998" name="Rectangle 11">
              <a:extLst>
                <a:ext uri="{FF2B5EF4-FFF2-40B4-BE49-F238E27FC236}">
                  <a16:creationId xmlns:a16="http://schemas.microsoft.com/office/drawing/2014/main" id="{AA4B958A-53F4-E044-9386-FC86CE6FE110}"/>
                </a:ext>
              </a:extLst>
            </p:cNvPr>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x-none">
                <a:latin typeface="Times New Roman" charset="0"/>
              </a:endParaRPr>
            </a:p>
          </p:txBody>
        </p:sp>
        <p:sp>
          <p:nvSpPr>
            <p:cNvPr id="41999" name="Rectangle 12">
              <a:extLst>
                <a:ext uri="{FF2B5EF4-FFF2-40B4-BE49-F238E27FC236}">
                  <a16:creationId xmlns:a16="http://schemas.microsoft.com/office/drawing/2014/main" id="{38E207C5-8313-9048-B154-C4A4B81C5E94}"/>
                </a:ext>
              </a:extLst>
            </p:cNvPr>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x-none" sz="1800">
                <a:solidFill>
                  <a:schemeClr val="accent2"/>
                </a:solidFill>
              </a:endParaRPr>
            </a:p>
          </p:txBody>
        </p:sp>
        <p:sp>
          <p:nvSpPr>
            <p:cNvPr id="42000" name="Rectangle 13">
              <a:extLst>
                <a:ext uri="{FF2B5EF4-FFF2-40B4-BE49-F238E27FC236}">
                  <a16:creationId xmlns:a16="http://schemas.microsoft.com/office/drawing/2014/main" id="{B84A682C-0B14-5A4D-9499-B4E0ABC11D16}"/>
                </a:ext>
              </a:extLst>
            </p:cNvPr>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x-none" sz="1800">
                <a:solidFill>
                  <a:schemeClr val="accent2"/>
                </a:solidFill>
              </a:endParaRPr>
            </a:p>
          </p:txBody>
        </p:sp>
      </p:grpSp>
      <p:sp>
        <p:nvSpPr>
          <p:cNvPr id="38917" name="Rectangle 14">
            <a:extLst>
              <a:ext uri="{FF2B5EF4-FFF2-40B4-BE49-F238E27FC236}">
                <a16:creationId xmlns:a16="http://schemas.microsoft.com/office/drawing/2014/main" id="{1D97D87F-90AB-9F46-B765-3E7EE6C495E6}"/>
              </a:ext>
            </a:extLst>
          </p:cNvPr>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38918" name="Rectangle 15">
            <a:extLst>
              <a:ext uri="{FF2B5EF4-FFF2-40B4-BE49-F238E27FC236}">
                <a16:creationId xmlns:a16="http://schemas.microsoft.com/office/drawing/2014/main" id="{B1F401DE-4680-0D40-A907-84D1FDA2A86D}"/>
              </a:ext>
            </a:extLst>
          </p:cNvPr>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6512" name="Rectangle 16">
            <a:extLst>
              <a:ext uri="{FF2B5EF4-FFF2-40B4-BE49-F238E27FC236}">
                <a16:creationId xmlns:a16="http://schemas.microsoft.com/office/drawing/2014/main" id="{9D122E17-64AC-7F4B-ACA3-2F9F177CDB9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n-lt"/>
                <a:ea typeface="+mn-ea"/>
                <a:cs typeface="+mn-cs"/>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5637" r:id="rId1"/>
    <p:sldLayoutId id="2147485638" r:id="rId2"/>
    <p:sldLayoutId id="2147485639" r:id="rId3"/>
    <p:sldLayoutId id="2147485640" r:id="rId4"/>
    <p:sldLayoutId id="2147485641" r:id="rId5"/>
    <p:sldLayoutId id="2147485642" r:id="rId6"/>
    <p:sldLayoutId id="2147485643" r:id="rId7"/>
    <p:sldLayoutId id="2147485644" r:id="rId8"/>
    <p:sldLayoutId id="2147485645" r:id="rId9"/>
    <p:sldLayoutId id="2147485646" r:id="rId10"/>
    <p:sldLayoutId id="2147485647" r:id="rId11"/>
    <p:sldLayoutId id="2147485673" r:id="rId12"/>
  </p:sldLayoutIdLst>
  <p:txStyles>
    <p:titleStyle>
      <a:lvl1pPr algn="l"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4400">
          <a:solidFill>
            <a:schemeClr val="tx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4400">
          <a:solidFill>
            <a:schemeClr val="tx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4400">
          <a:solidFill>
            <a:schemeClr val="tx1"/>
          </a:solidFill>
          <a:latin typeface="Arial" pitchFamily="34" charset="0"/>
          <a:ea typeface="ＭＳ Ｐゴシック" charset="0"/>
          <a:cs typeface="ＭＳ Ｐゴシック" charset="0"/>
        </a:defRPr>
      </a:lvl5pPr>
      <a:lvl6pPr marL="457200" algn="l" rtl="0" fontAlgn="base">
        <a:spcBef>
          <a:spcPct val="0"/>
        </a:spcBef>
        <a:spcAft>
          <a:spcPct val="0"/>
        </a:spcAft>
        <a:defRPr sz="4400">
          <a:solidFill>
            <a:schemeClr val="tx1"/>
          </a:solidFill>
          <a:latin typeface="Arial" pitchFamily="34" charset="0"/>
        </a:defRPr>
      </a:lvl6pPr>
      <a:lvl7pPr marL="914400" algn="l" rtl="0" fontAlgn="base">
        <a:spcBef>
          <a:spcPct val="0"/>
        </a:spcBef>
        <a:spcAft>
          <a:spcPct val="0"/>
        </a:spcAft>
        <a:defRPr sz="4400">
          <a:solidFill>
            <a:schemeClr val="tx1"/>
          </a:solidFill>
          <a:latin typeface="Arial" pitchFamily="34" charset="0"/>
        </a:defRPr>
      </a:lvl7pPr>
      <a:lvl8pPr marL="1371600" algn="l" rtl="0" fontAlgn="base">
        <a:spcBef>
          <a:spcPct val="0"/>
        </a:spcBef>
        <a:spcAft>
          <a:spcPct val="0"/>
        </a:spcAft>
        <a:defRPr sz="4400">
          <a:solidFill>
            <a:schemeClr val="tx1"/>
          </a:solidFill>
          <a:latin typeface="Arial" pitchFamily="34" charset="0"/>
        </a:defRPr>
      </a:lvl8pPr>
      <a:lvl9pPr marL="1828800" algn="l"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67">
                <a:latin typeface="+mn-lt"/>
                <a:ea typeface="+mn-ea"/>
                <a:cs typeface="+mn-cs"/>
              </a:defRPr>
            </a:lvl1pPr>
          </a:lstStyle>
          <a:p>
            <a:pPr eaLnBrk="1" hangingPunct="1">
              <a:defRPr/>
            </a:pPr>
            <a:endParaRPr lang="fr-FR">
              <a:solidFill>
                <a:srgbClr val="000000"/>
              </a:solidFill>
            </a:endParaRPr>
          </a:p>
        </p:txBody>
      </p:sp>
      <p:sp>
        <p:nvSpPr>
          <p:cNvPr id="106499"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67">
                <a:latin typeface="Arial Black" pitchFamily="34" charset="0"/>
              </a:defRPr>
            </a:lvl1pPr>
          </a:lstStyle>
          <a:p>
            <a:pPr eaLnBrk="1" hangingPunct="1"/>
            <a:fld id="{79A9636C-D923-470C-A610-C4B21DBBB7D6}" type="slidenum">
              <a:rPr lang="fr-FR" altLang="fr-FR" smtClean="0">
                <a:solidFill>
                  <a:srgbClr val="000000"/>
                </a:solidFill>
                <a:ea typeface="MS PGothic" pitchFamily="34" charset="-128"/>
                <a:cs typeface="+mn-cs"/>
              </a:rPr>
              <a:pPr eaLnBrk="1" hangingPunct="1"/>
              <a:t>‹N°›</a:t>
            </a:fld>
            <a:endParaRPr lang="fr-FR" altLang="fr-FR">
              <a:solidFill>
                <a:srgbClr val="000000"/>
              </a:solidFill>
              <a:ea typeface="MS PGothic" pitchFamily="34" charset="-128"/>
              <a:cs typeface="+mn-cs"/>
            </a:endParaRPr>
          </a:p>
        </p:txBody>
      </p:sp>
      <p:grpSp>
        <p:nvGrpSpPr>
          <p:cNvPr id="37892" name="Group 4"/>
          <p:cNvGrpSpPr>
            <a:grpSpLocks/>
          </p:cNvGrpSpPr>
          <p:nvPr/>
        </p:nvGrpSpPr>
        <p:grpSpPr bwMode="auto">
          <a:xfrm>
            <a:off x="0" y="0"/>
            <a:ext cx="9144000" cy="546100"/>
            <a:chOff x="0" y="0"/>
            <a:chExt cx="5760" cy="344"/>
          </a:xfrm>
        </p:grpSpPr>
        <p:sp>
          <p:nvSpPr>
            <p:cNvPr id="37896"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fr-FR" sz="2133">
                <a:solidFill>
                  <a:srgbClr val="000000"/>
                </a:solidFill>
                <a:latin typeface="Times New Roman" pitchFamily="18" charset="0"/>
                <a:cs typeface="+mn-cs"/>
              </a:endParaRPr>
            </a:p>
          </p:txBody>
        </p:sp>
        <p:sp>
          <p:nvSpPr>
            <p:cNvPr id="37897"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fr-FR" sz="2133">
                <a:solidFill>
                  <a:srgbClr val="000000"/>
                </a:solidFill>
                <a:latin typeface="Times New Roman" pitchFamily="18" charset="0"/>
                <a:cs typeface="+mn-cs"/>
              </a:endParaRPr>
            </a:p>
          </p:txBody>
        </p:sp>
        <p:sp>
          <p:nvSpPr>
            <p:cNvPr id="37898"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fr-FR" sz="1600">
                <a:solidFill>
                  <a:srgbClr val="666699"/>
                </a:solidFill>
                <a:cs typeface="+mn-cs"/>
              </a:endParaRPr>
            </a:p>
          </p:txBody>
        </p:sp>
        <p:sp>
          <p:nvSpPr>
            <p:cNvPr id="37899"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fr-FR" sz="1600">
                <a:solidFill>
                  <a:srgbClr val="666699"/>
                </a:solidFill>
                <a:cs typeface="+mn-cs"/>
              </a:endParaRPr>
            </a:p>
          </p:txBody>
        </p:sp>
        <p:sp>
          <p:nvSpPr>
            <p:cNvPr id="37900"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fr-FR" sz="1600">
                <a:solidFill>
                  <a:srgbClr val="9999CC"/>
                </a:solidFill>
                <a:cs typeface="+mn-cs"/>
              </a:endParaRPr>
            </a:p>
          </p:txBody>
        </p:sp>
        <p:sp>
          <p:nvSpPr>
            <p:cNvPr id="37901"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fr-FR" sz="1600">
                <a:solidFill>
                  <a:srgbClr val="666699"/>
                </a:solidFill>
                <a:cs typeface="+mn-cs"/>
              </a:endParaRPr>
            </a:p>
          </p:txBody>
        </p:sp>
        <p:sp>
          <p:nvSpPr>
            <p:cNvPr id="37902"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fr-FR" sz="2133">
                <a:solidFill>
                  <a:srgbClr val="000000"/>
                </a:solidFill>
                <a:latin typeface="Times New Roman" pitchFamily="18" charset="0"/>
                <a:cs typeface="+mn-cs"/>
              </a:endParaRPr>
            </a:p>
          </p:txBody>
        </p:sp>
        <p:sp>
          <p:nvSpPr>
            <p:cNvPr id="37903"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fr-FR" sz="1600">
                <a:solidFill>
                  <a:srgbClr val="9999CC"/>
                </a:solidFill>
                <a:cs typeface="+mn-cs"/>
              </a:endParaRPr>
            </a:p>
          </p:txBody>
        </p:sp>
        <p:sp>
          <p:nvSpPr>
            <p:cNvPr id="37904"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fr-FR" sz="1600">
                <a:solidFill>
                  <a:srgbClr val="9999CC"/>
                </a:solidFill>
                <a:cs typeface="+mn-cs"/>
              </a:endParaRPr>
            </a:p>
          </p:txBody>
        </p:sp>
      </p:grpSp>
      <p:sp>
        <p:nvSpPr>
          <p:cNvPr id="37893" name="Rectangle 14"/>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37894"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6512"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67">
                <a:latin typeface="+mn-lt"/>
                <a:ea typeface="+mn-ea"/>
                <a:cs typeface="+mn-cs"/>
              </a:defRPr>
            </a:lvl1pPr>
          </a:lstStyle>
          <a:p>
            <a:pPr eaLnBrk="1" hangingPunct="1">
              <a:defRPr/>
            </a:pPr>
            <a:endParaRPr lang="fr-FR">
              <a:solidFill>
                <a:srgbClr val="000000"/>
              </a:solidFill>
            </a:endParaRPr>
          </a:p>
        </p:txBody>
      </p:sp>
    </p:spTree>
    <p:extLst>
      <p:ext uri="{BB962C8B-B14F-4D97-AF65-F5344CB8AC3E}">
        <p14:creationId xmlns:p14="http://schemas.microsoft.com/office/powerpoint/2010/main" val="3693813850"/>
      </p:ext>
    </p:extLst>
  </p:cSld>
  <p:clrMap bg1="lt1" tx1="dk1" bg2="lt2" tx2="dk2" accent1="accent1" accent2="accent2" accent3="accent3" accent4="accent4" accent5="accent5" accent6="accent6" hlink="hlink" folHlink="folHlink"/>
  <p:sldLayoutIdLst>
    <p:sldLayoutId id="2147485661" r:id="rId1"/>
    <p:sldLayoutId id="2147485662" r:id="rId2"/>
    <p:sldLayoutId id="2147485663" r:id="rId3"/>
    <p:sldLayoutId id="2147485664" r:id="rId4"/>
    <p:sldLayoutId id="2147485665" r:id="rId5"/>
    <p:sldLayoutId id="2147485666" r:id="rId6"/>
    <p:sldLayoutId id="2147485667" r:id="rId7"/>
    <p:sldLayoutId id="2147485668" r:id="rId8"/>
    <p:sldLayoutId id="2147485669" r:id="rId9"/>
    <p:sldLayoutId id="2147485670" r:id="rId10"/>
    <p:sldLayoutId id="2147485671" r:id="rId11"/>
    <p:sldLayoutId id="2147485672" r:id="rId12"/>
  </p:sldLayoutIdLst>
  <p:hf sldNum="0" hdr="0" ftr="0" dt="0"/>
  <p:txStyles>
    <p:titleStyle>
      <a:lvl1pPr algn="l" rtl="0" eaLnBrk="0" fontAlgn="base" hangingPunct="0">
        <a:spcBef>
          <a:spcPct val="0"/>
        </a:spcBef>
        <a:spcAft>
          <a:spcPct val="0"/>
        </a:spcAft>
        <a:defRPr sz="391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3911">
          <a:solidFill>
            <a:schemeClr val="tx1"/>
          </a:solidFill>
          <a:latin typeface="Arial" pitchFamily="34" charset="0"/>
          <a:ea typeface="MS PGothic" pitchFamily="34" charset="-128"/>
          <a:cs typeface="ＭＳ Ｐゴシック" charset="0"/>
        </a:defRPr>
      </a:lvl2pPr>
      <a:lvl3pPr algn="l" rtl="0" eaLnBrk="0" fontAlgn="base" hangingPunct="0">
        <a:spcBef>
          <a:spcPct val="0"/>
        </a:spcBef>
        <a:spcAft>
          <a:spcPct val="0"/>
        </a:spcAft>
        <a:defRPr sz="3911">
          <a:solidFill>
            <a:schemeClr val="tx1"/>
          </a:solidFill>
          <a:latin typeface="Arial" pitchFamily="34" charset="0"/>
          <a:ea typeface="MS PGothic" pitchFamily="34" charset="-128"/>
          <a:cs typeface="ＭＳ Ｐゴシック" charset="0"/>
        </a:defRPr>
      </a:lvl3pPr>
      <a:lvl4pPr algn="l" rtl="0" eaLnBrk="0" fontAlgn="base" hangingPunct="0">
        <a:spcBef>
          <a:spcPct val="0"/>
        </a:spcBef>
        <a:spcAft>
          <a:spcPct val="0"/>
        </a:spcAft>
        <a:defRPr sz="3911">
          <a:solidFill>
            <a:schemeClr val="tx1"/>
          </a:solidFill>
          <a:latin typeface="Arial" pitchFamily="34" charset="0"/>
          <a:ea typeface="MS PGothic" pitchFamily="34" charset="-128"/>
          <a:cs typeface="ＭＳ Ｐゴシック" charset="0"/>
        </a:defRPr>
      </a:lvl4pPr>
      <a:lvl5pPr algn="l" rtl="0" eaLnBrk="0" fontAlgn="base" hangingPunct="0">
        <a:spcBef>
          <a:spcPct val="0"/>
        </a:spcBef>
        <a:spcAft>
          <a:spcPct val="0"/>
        </a:spcAft>
        <a:defRPr sz="3911">
          <a:solidFill>
            <a:schemeClr val="tx1"/>
          </a:solidFill>
          <a:latin typeface="Arial" pitchFamily="34" charset="0"/>
          <a:ea typeface="MS PGothic" pitchFamily="34" charset="-128"/>
          <a:cs typeface="ＭＳ Ｐゴシック" charset="0"/>
        </a:defRPr>
      </a:lvl5pPr>
      <a:lvl6pPr marL="406405" algn="l" rtl="0" fontAlgn="base">
        <a:spcBef>
          <a:spcPct val="0"/>
        </a:spcBef>
        <a:spcAft>
          <a:spcPct val="0"/>
        </a:spcAft>
        <a:defRPr sz="3911">
          <a:solidFill>
            <a:schemeClr val="tx1"/>
          </a:solidFill>
          <a:latin typeface="Arial" pitchFamily="34" charset="0"/>
        </a:defRPr>
      </a:lvl6pPr>
      <a:lvl7pPr marL="812810" algn="l" rtl="0" fontAlgn="base">
        <a:spcBef>
          <a:spcPct val="0"/>
        </a:spcBef>
        <a:spcAft>
          <a:spcPct val="0"/>
        </a:spcAft>
        <a:defRPr sz="3911">
          <a:solidFill>
            <a:schemeClr val="tx1"/>
          </a:solidFill>
          <a:latin typeface="Arial" pitchFamily="34" charset="0"/>
        </a:defRPr>
      </a:lvl7pPr>
      <a:lvl8pPr marL="1219215" algn="l" rtl="0" fontAlgn="base">
        <a:spcBef>
          <a:spcPct val="0"/>
        </a:spcBef>
        <a:spcAft>
          <a:spcPct val="0"/>
        </a:spcAft>
        <a:defRPr sz="3911">
          <a:solidFill>
            <a:schemeClr val="tx1"/>
          </a:solidFill>
          <a:latin typeface="Arial" pitchFamily="34" charset="0"/>
        </a:defRPr>
      </a:lvl8pPr>
      <a:lvl9pPr marL="1625620" algn="l" rtl="0" fontAlgn="base">
        <a:spcBef>
          <a:spcPct val="0"/>
        </a:spcBef>
        <a:spcAft>
          <a:spcPct val="0"/>
        </a:spcAft>
        <a:defRPr sz="3911">
          <a:solidFill>
            <a:schemeClr val="tx1"/>
          </a:solidFill>
          <a:latin typeface="Arial" pitchFamily="34" charset="0"/>
        </a:defRPr>
      </a:lvl9pPr>
    </p:titleStyle>
    <p:bodyStyle>
      <a:lvl1pPr marL="304804" indent="-304804" algn="l" rtl="0" eaLnBrk="0" fontAlgn="base" hangingPunct="0">
        <a:spcBef>
          <a:spcPct val="20000"/>
        </a:spcBef>
        <a:spcAft>
          <a:spcPct val="0"/>
        </a:spcAft>
        <a:buClr>
          <a:schemeClr val="bg2"/>
        </a:buClr>
        <a:buSzPct val="75000"/>
        <a:buFont typeface="Wingdings" pitchFamily="2" charset="2"/>
        <a:buChar char="n"/>
        <a:defRPr sz="2844">
          <a:solidFill>
            <a:schemeClr val="tx1"/>
          </a:solidFill>
          <a:latin typeface="+mn-lt"/>
          <a:ea typeface="MS PGothic" pitchFamily="34" charset="-128"/>
          <a:cs typeface="ＭＳ Ｐゴシック" charset="0"/>
        </a:defRPr>
      </a:lvl1pPr>
      <a:lvl2pPr marL="660408" indent="-254003" algn="l" rtl="0" eaLnBrk="0" fontAlgn="base" hangingPunct="0">
        <a:spcBef>
          <a:spcPct val="20000"/>
        </a:spcBef>
        <a:spcAft>
          <a:spcPct val="0"/>
        </a:spcAft>
        <a:buClr>
          <a:schemeClr val="accent2"/>
        </a:buClr>
        <a:buSzPct val="80000"/>
        <a:buFont typeface="Wingdings" pitchFamily="2" charset="2"/>
        <a:buChar char="¨"/>
        <a:defRPr sz="2489">
          <a:solidFill>
            <a:schemeClr val="tx1"/>
          </a:solidFill>
          <a:latin typeface="+mn-lt"/>
          <a:ea typeface="MS PGothic" pitchFamily="34" charset="-128"/>
        </a:defRPr>
      </a:lvl2pPr>
      <a:lvl3pPr marL="1016013" indent="-203203" algn="l" rtl="0" eaLnBrk="0" fontAlgn="base" hangingPunct="0">
        <a:spcBef>
          <a:spcPct val="20000"/>
        </a:spcBef>
        <a:spcAft>
          <a:spcPct val="0"/>
        </a:spcAft>
        <a:buClr>
          <a:schemeClr val="bg2"/>
        </a:buClr>
        <a:buSzPct val="65000"/>
        <a:buFont typeface="Wingdings" pitchFamily="2" charset="2"/>
        <a:buChar char="n"/>
        <a:defRPr sz="2133">
          <a:solidFill>
            <a:schemeClr val="tx1"/>
          </a:solidFill>
          <a:latin typeface="+mn-lt"/>
          <a:ea typeface="MS PGothic" pitchFamily="34" charset="-128"/>
        </a:defRPr>
      </a:lvl3pPr>
      <a:lvl4pPr marL="1422418" indent="-203203" algn="l" rtl="0" eaLnBrk="0" fontAlgn="base" hangingPunct="0">
        <a:spcBef>
          <a:spcPct val="20000"/>
        </a:spcBef>
        <a:spcAft>
          <a:spcPct val="0"/>
        </a:spcAft>
        <a:buClr>
          <a:schemeClr val="accent2"/>
        </a:buClr>
        <a:buSzPct val="70000"/>
        <a:buFont typeface="Wingdings" pitchFamily="2" charset="2"/>
        <a:buChar char="¨"/>
        <a:defRPr sz="1778">
          <a:solidFill>
            <a:schemeClr val="tx1"/>
          </a:solidFill>
          <a:latin typeface="+mn-lt"/>
          <a:ea typeface="MS PGothic" pitchFamily="34" charset="-128"/>
        </a:defRPr>
      </a:lvl4pPr>
      <a:lvl5pPr marL="1828823" indent="-203203" algn="l" rtl="0" eaLnBrk="0" fontAlgn="base" hangingPunct="0">
        <a:spcBef>
          <a:spcPct val="20000"/>
        </a:spcBef>
        <a:spcAft>
          <a:spcPct val="0"/>
        </a:spcAft>
        <a:buClr>
          <a:schemeClr val="bg2"/>
        </a:buClr>
        <a:buFont typeface="Wingdings" pitchFamily="2" charset="2"/>
        <a:buChar char="§"/>
        <a:defRPr sz="1778">
          <a:solidFill>
            <a:schemeClr val="tx1"/>
          </a:solidFill>
          <a:latin typeface="+mn-lt"/>
          <a:ea typeface="MS PGothic" pitchFamily="34" charset="-128"/>
        </a:defRPr>
      </a:lvl5pPr>
      <a:lvl6pPr marL="2235228" indent="-203203" algn="l" rtl="0" fontAlgn="base">
        <a:spcBef>
          <a:spcPct val="20000"/>
        </a:spcBef>
        <a:spcAft>
          <a:spcPct val="0"/>
        </a:spcAft>
        <a:buClr>
          <a:schemeClr val="bg2"/>
        </a:buClr>
        <a:buFont typeface="Wingdings" pitchFamily="2" charset="2"/>
        <a:buChar char="§"/>
        <a:defRPr sz="1778">
          <a:solidFill>
            <a:schemeClr val="tx1"/>
          </a:solidFill>
          <a:latin typeface="+mn-lt"/>
        </a:defRPr>
      </a:lvl6pPr>
      <a:lvl7pPr marL="2641633" indent="-203203" algn="l" rtl="0" fontAlgn="base">
        <a:spcBef>
          <a:spcPct val="20000"/>
        </a:spcBef>
        <a:spcAft>
          <a:spcPct val="0"/>
        </a:spcAft>
        <a:buClr>
          <a:schemeClr val="bg2"/>
        </a:buClr>
        <a:buFont typeface="Wingdings" pitchFamily="2" charset="2"/>
        <a:buChar char="§"/>
        <a:defRPr sz="1778">
          <a:solidFill>
            <a:schemeClr val="tx1"/>
          </a:solidFill>
          <a:latin typeface="+mn-lt"/>
        </a:defRPr>
      </a:lvl7pPr>
      <a:lvl8pPr marL="3048038" indent="-203203" algn="l" rtl="0" fontAlgn="base">
        <a:spcBef>
          <a:spcPct val="20000"/>
        </a:spcBef>
        <a:spcAft>
          <a:spcPct val="0"/>
        </a:spcAft>
        <a:buClr>
          <a:schemeClr val="bg2"/>
        </a:buClr>
        <a:buFont typeface="Wingdings" pitchFamily="2" charset="2"/>
        <a:buChar char="§"/>
        <a:defRPr sz="1778">
          <a:solidFill>
            <a:schemeClr val="tx1"/>
          </a:solidFill>
          <a:latin typeface="+mn-lt"/>
        </a:defRPr>
      </a:lvl8pPr>
      <a:lvl9pPr marL="3454443" indent="-203203" algn="l" rtl="0" fontAlgn="base">
        <a:spcBef>
          <a:spcPct val="20000"/>
        </a:spcBef>
        <a:spcAft>
          <a:spcPct val="0"/>
        </a:spcAft>
        <a:buClr>
          <a:schemeClr val="bg2"/>
        </a:buClr>
        <a:buFont typeface="Wingdings" pitchFamily="2" charset="2"/>
        <a:buChar char="§"/>
        <a:defRPr sz="1778">
          <a:solidFill>
            <a:schemeClr val="tx1"/>
          </a:solidFill>
          <a:latin typeface="+mn-lt"/>
        </a:defRPr>
      </a:lvl9pPr>
    </p:bodyStyle>
    <p:otherStyle>
      <a:defPPr>
        <a:defRPr lang="fr-FR"/>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B3FCCE64-E817-7449-B7E6-4186D0EE4065}"/>
              </a:ext>
            </a:extLst>
          </p:cNvPr>
          <p:cNvSpPr>
            <a:spLocks noGrp="1" noChangeArrowheads="1"/>
          </p:cNvSpPr>
          <p:nvPr>
            <p:ph type="ftr" sz="quarter" idx="3"/>
          </p:nvPr>
        </p:nvSpPr>
        <p:spPr bwMode="auto">
          <a:xfrm>
            <a:off x="91723" y="6524631"/>
            <a:ext cx="2895600" cy="2889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solidFill>
                  <a:srgbClr val="000000"/>
                </a:solidFill>
                <a:latin typeface="Arial" pitchFamily="34" charset="0"/>
                <a:ea typeface="+mn-ea"/>
                <a:cs typeface="+mn-cs"/>
              </a:defRPr>
            </a:lvl1pPr>
          </a:lstStyle>
          <a:p>
            <a:pPr>
              <a:defRPr/>
            </a:pPr>
            <a:r>
              <a:rPr lang="fr-FR"/>
              <a:t>DIU Poitiers, 8/12/11</a:t>
            </a:r>
          </a:p>
        </p:txBody>
      </p:sp>
      <p:sp>
        <p:nvSpPr>
          <p:cNvPr id="106499" name="Rectangle 3">
            <a:extLst>
              <a:ext uri="{FF2B5EF4-FFF2-40B4-BE49-F238E27FC236}">
                <a16:creationId xmlns:a16="http://schemas.microsoft.com/office/drawing/2014/main" id="{CDEA6490-27F1-A741-A9B0-265C0CBBAE15}"/>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a:solidFill>
                  <a:srgbClr val="000000"/>
                </a:solidFill>
                <a:latin typeface="Arial Black" panose="020B0604020202020204" pitchFamily="34" charset="0"/>
              </a:defRPr>
            </a:lvl1pPr>
          </a:lstStyle>
          <a:p>
            <a:fld id="{23EF057A-102C-624B-82C8-18C82524DDAF}" type="slidenum">
              <a:rPr lang="fr-FR" altLang="fr-FR"/>
              <a:pPr/>
              <a:t>‹N°›</a:t>
            </a:fld>
            <a:endParaRPr lang="fr-FR" altLang="fr-FR"/>
          </a:p>
        </p:txBody>
      </p:sp>
      <p:grpSp>
        <p:nvGrpSpPr>
          <p:cNvPr id="4100" name="Group 4">
            <a:extLst>
              <a:ext uri="{FF2B5EF4-FFF2-40B4-BE49-F238E27FC236}">
                <a16:creationId xmlns:a16="http://schemas.microsoft.com/office/drawing/2014/main" id="{346F4636-CC91-614E-A404-EF4AF60C5F7C}"/>
              </a:ext>
            </a:extLst>
          </p:cNvPr>
          <p:cNvGrpSpPr>
            <a:grpSpLocks/>
          </p:cNvGrpSpPr>
          <p:nvPr/>
        </p:nvGrpSpPr>
        <p:grpSpPr bwMode="auto">
          <a:xfrm>
            <a:off x="0" y="0"/>
            <a:ext cx="9144000" cy="546100"/>
            <a:chOff x="0" y="0"/>
            <a:chExt cx="5760" cy="344"/>
          </a:xfrm>
        </p:grpSpPr>
        <p:sp>
          <p:nvSpPr>
            <p:cNvPr id="133128" name="Rectangle 5">
              <a:extLst>
                <a:ext uri="{FF2B5EF4-FFF2-40B4-BE49-F238E27FC236}">
                  <a16:creationId xmlns:a16="http://schemas.microsoft.com/office/drawing/2014/main" id="{85CCD871-76D4-624F-9344-497152832CDD}"/>
                </a:ext>
              </a:extLst>
            </p:cNvPr>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algn="ctr" eaLnBrk="1" hangingPunct="1">
                <a:defRPr/>
              </a:pPr>
              <a:endParaRPr lang="en-US" altLang="fr-FR" sz="1800">
                <a:solidFill>
                  <a:srgbClr val="000000"/>
                </a:solidFill>
                <a:latin typeface="Times New Roman" pitchFamily="18" charset="0"/>
              </a:endParaRPr>
            </a:p>
          </p:txBody>
        </p:sp>
        <p:sp>
          <p:nvSpPr>
            <p:cNvPr id="133129" name="Rectangle 6">
              <a:extLst>
                <a:ext uri="{FF2B5EF4-FFF2-40B4-BE49-F238E27FC236}">
                  <a16:creationId xmlns:a16="http://schemas.microsoft.com/office/drawing/2014/main" id="{4CDAD5F6-A405-754A-BEFB-84BBFB24E5B7}"/>
                </a:ext>
              </a:extLst>
            </p:cNvPr>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800">
                <a:solidFill>
                  <a:srgbClr val="000000"/>
                </a:solidFill>
                <a:latin typeface="Times New Roman" pitchFamily="18" charset="0"/>
              </a:endParaRPr>
            </a:p>
          </p:txBody>
        </p:sp>
        <p:sp>
          <p:nvSpPr>
            <p:cNvPr id="133130" name="Rectangle 7">
              <a:extLst>
                <a:ext uri="{FF2B5EF4-FFF2-40B4-BE49-F238E27FC236}">
                  <a16:creationId xmlns:a16="http://schemas.microsoft.com/office/drawing/2014/main" id="{9FA29A47-FD0B-A34E-80DE-0D1E4F09EE95}"/>
                </a:ext>
              </a:extLst>
            </p:cNvPr>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350">
                <a:solidFill>
                  <a:srgbClr val="666699"/>
                </a:solidFill>
                <a:latin typeface="Arial" pitchFamily="34" charset="0"/>
              </a:endParaRPr>
            </a:p>
          </p:txBody>
        </p:sp>
        <p:sp>
          <p:nvSpPr>
            <p:cNvPr id="133131" name="Rectangle 8">
              <a:extLst>
                <a:ext uri="{FF2B5EF4-FFF2-40B4-BE49-F238E27FC236}">
                  <a16:creationId xmlns:a16="http://schemas.microsoft.com/office/drawing/2014/main" id="{F33B3B38-C829-B343-B14F-35C413713681}"/>
                </a:ext>
              </a:extLst>
            </p:cNvPr>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350">
                <a:solidFill>
                  <a:srgbClr val="666699"/>
                </a:solidFill>
                <a:latin typeface="Arial" pitchFamily="34" charset="0"/>
              </a:endParaRPr>
            </a:p>
          </p:txBody>
        </p:sp>
        <p:sp>
          <p:nvSpPr>
            <p:cNvPr id="133132" name="Rectangle 9">
              <a:extLst>
                <a:ext uri="{FF2B5EF4-FFF2-40B4-BE49-F238E27FC236}">
                  <a16:creationId xmlns:a16="http://schemas.microsoft.com/office/drawing/2014/main" id="{D63AC45C-E423-3048-A77B-95B6D9F6173E}"/>
                </a:ext>
              </a:extLst>
            </p:cNvPr>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350">
                <a:solidFill>
                  <a:srgbClr val="9999CC"/>
                </a:solidFill>
                <a:latin typeface="Arial" pitchFamily="34" charset="0"/>
              </a:endParaRPr>
            </a:p>
          </p:txBody>
        </p:sp>
        <p:sp>
          <p:nvSpPr>
            <p:cNvPr id="133133" name="Rectangle 10">
              <a:extLst>
                <a:ext uri="{FF2B5EF4-FFF2-40B4-BE49-F238E27FC236}">
                  <a16:creationId xmlns:a16="http://schemas.microsoft.com/office/drawing/2014/main" id="{B8247013-B07F-E14C-9788-4E438E0A356D}"/>
                </a:ext>
              </a:extLst>
            </p:cNvPr>
            <p:cNvSpPr>
              <a:spLocks noChangeArrowheads="1"/>
            </p:cNvSpPr>
            <p:nvPr/>
          </p:nvSpPr>
          <p:spPr bwMode="auto">
            <a:xfrm>
              <a:off x="173" y="173"/>
              <a:ext cx="84"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350">
                <a:solidFill>
                  <a:srgbClr val="666699"/>
                </a:solidFill>
                <a:latin typeface="Arial" pitchFamily="34" charset="0"/>
              </a:endParaRPr>
            </a:p>
          </p:txBody>
        </p:sp>
        <p:sp>
          <p:nvSpPr>
            <p:cNvPr id="133134" name="Rectangle 11">
              <a:extLst>
                <a:ext uri="{FF2B5EF4-FFF2-40B4-BE49-F238E27FC236}">
                  <a16:creationId xmlns:a16="http://schemas.microsoft.com/office/drawing/2014/main" id="{94241C1D-F056-B243-A92A-EA0B3B3EF4CF}"/>
                </a:ext>
              </a:extLst>
            </p:cNvPr>
            <p:cNvSpPr>
              <a:spLocks noChangeArrowheads="1"/>
            </p:cNvSpPr>
            <p:nvPr/>
          </p:nvSpPr>
          <p:spPr bwMode="auto">
            <a:xfrm>
              <a:off x="83" y="86"/>
              <a:ext cx="92"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800">
                <a:solidFill>
                  <a:srgbClr val="000000"/>
                </a:solidFill>
                <a:latin typeface="Times New Roman" pitchFamily="18" charset="0"/>
              </a:endParaRPr>
            </a:p>
          </p:txBody>
        </p:sp>
        <p:sp>
          <p:nvSpPr>
            <p:cNvPr id="133135" name="Rectangle 12">
              <a:extLst>
                <a:ext uri="{FF2B5EF4-FFF2-40B4-BE49-F238E27FC236}">
                  <a16:creationId xmlns:a16="http://schemas.microsoft.com/office/drawing/2014/main" id="{27365AF0-B1DD-384D-8FEA-C1D8B42A9A7C}"/>
                </a:ext>
              </a:extLst>
            </p:cNvPr>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350">
                <a:solidFill>
                  <a:srgbClr val="9999CC"/>
                </a:solidFill>
                <a:latin typeface="Arial" pitchFamily="34" charset="0"/>
              </a:endParaRPr>
            </a:p>
          </p:txBody>
        </p:sp>
        <p:sp>
          <p:nvSpPr>
            <p:cNvPr id="133136" name="Rectangle 13">
              <a:extLst>
                <a:ext uri="{FF2B5EF4-FFF2-40B4-BE49-F238E27FC236}">
                  <a16:creationId xmlns:a16="http://schemas.microsoft.com/office/drawing/2014/main" id="{B0F5C5B4-EA62-4440-9F02-40C8D2CFEDC9}"/>
                </a:ext>
              </a:extLst>
            </p:cNvPr>
            <p:cNvSpPr>
              <a:spLocks noChangeArrowheads="1"/>
            </p:cNvSpPr>
            <p:nvPr/>
          </p:nvSpPr>
          <p:spPr bwMode="auto">
            <a:xfrm>
              <a:off x="173" y="258"/>
              <a:ext cx="84"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1" charset="0"/>
                  <a:ea typeface="MS PGothic" pitchFamily="34" charset="-128"/>
                </a:defRPr>
              </a:lvl1pPr>
              <a:lvl2pPr marL="742950" indent="-285750">
                <a:defRPr sz="2400">
                  <a:solidFill>
                    <a:schemeClr val="tx1"/>
                  </a:solidFill>
                  <a:latin typeface="Helvetica" pitchFamily="1" charset="0"/>
                  <a:ea typeface="MS PGothic" pitchFamily="34" charset="-128"/>
                </a:defRPr>
              </a:lvl2pPr>
              <a:lvl3pPr marL="1143000" indent="-228600">
                <a:defRPr sz="2400">
                  <a:solidFill>
                    <a:schemeClr val="tx1"/>
                  </a:solidFill>
                  <a:latin typeface="Helvetica" pitchFamily="1" charset="0"/>
                  <a:ea typeface="MS PGothic" pitchFamily="34" charset="-128"/>
                </a:defRPr>
              </a:lvl3pPr>
              <a:lvl4pPr marL="1600200" indent="-228600">
                <a:defRPr sz="2400">
                  <a:solidFill>
                    <a:schemeClr val="tx1"/>
                  </a:solidFill>
                  <a:latin typeface="Helvetica" pitchFamily="1" charset="0"/>
                  <a:ea typeface="MS PGothic" pitchFamily="34" charset="-128"/>
                </a:defRPr>
              </a:lvl4pPr>
              <a:lvl5pPr marL="2057400" indent="-228600">
                <a:defRPr sz="2400">
                  <a:solidFill>
                    <a:schemeClr val="tx1"/>
                  </a:solidFill>
                  <a:latin typeface="Helvetica" pitchFamily="1"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1"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1"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1"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1" charset="0"/>
                  <a:ea typeface="MS PGothic" pitchFamily="34" charset="-128"/>
                </a:defRPr>
              </a:lvl9pPr>
            </a:lstStyle>
            <a:p>
              <a:pPr eaLnBrk="1" hangingPunct="1">
                <a:defRPr/>
              </a:pPr>
              <a:endParaRPr lang="en-US" altLang="fr-FR" sz="1350">
                <a:solidFill>
                  <a:srgbClr val="9999CC"/>
                </a:solidFill>
                <a:latin typeface="Arial" pitchFamily="34" charset="0"/>
              </a:endParaRPr>
            </a:p>
          </p:txBody>
        </p:sp>
      </p:grpSp>
      <p:sp>
        <p:nvSpPr>
          <p:cNvPr id="4101" name="Rectangle 14">
            <a:extLst>
              <a:ext uri="{FF2B5EF4-FFF2-40B4-BE49-F238E27FC236}">
                <a16:creationId xmlns:a16="http://schemas.microsoft.com/office/drawing/2014/main" id="{768BB8EA-6E69-7A41-B6E7-4C872FBDB8B3}"/>
              </a:ext>
            </a:extLst>
          </p:cNvPr>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4102" name="Rectangle 15">
            <a:extLst>
              <a:ext uri="{FF2B5EF4-FFF2-40B4-BE49-F238E27FC236}">
                <a16:creationId xmlns:a16="http://schemas.microsoft.com/office/drawing/2014/main" id="{0279DB72-85FE-894A-8B78-5818C8CD286E}"/>
              </a:ext>
            </a:extLst>
          </p:cNvPr>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6512" name="Rectangle 16">
            <a:extLst>
              <a:ext uri="{FF2B5EF4-FFF2-40B4-BE49-F238E27FC236}">
                <a16:creationId xmlns:a16="http://schemas.microsoft.com/office/drawing/2014/main" id="{D5D7628E-A066-454D-BC16-96C1CEEB614E}"/>
              </a:ext>
            </a:extLst>
          </p:cNvPr>
          <p:cNvSpPr>
            <a:spLocks noGrp="1" noChangeArrowheads="1"/>
          </p:cNvSpPr>
          <p:nvPr>
            <p:ph type="dt" sz="half" idx="2"/>
          </p:nvPr>
        </p:nvSpPr>
        <p:spPr bwMode="auto">
          <a:xfrm>
            <a:off x="2916767"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solidFill>
                  <a:srgbClr val="000000"/>
                </a:solidFill>
                <a:latin typeface="Arial" pitchFamily="34" charset="0"/>
              </a:defRPr>
            </a:lvl1pPr>
          </a:lstStyle>
          <a:p>
            <a:pPr>
              <a:defRPr/>
            </a:pPr>
            <a:endParaRPr lang="fr-FR" altLang="fr-FR"/>
          </a:p>
        </p:txBody>
      </p:sp>
    </p:spTree>
    <p:extLst>
      <p:ext uri="{BB962C8B-B14F-4D97-AF65-F5344CB8AC3E}">
        <p14:creationId xmlns:p14="http://schemas.microsoft.com/office/powerpoint/2010/main" val="2585806006"/>
      </p:ext>
    </p:extLst>
  </p:cSld>
  <p:clrMap bg1="lt1" tx1="dk1" bg2="lt2" tx2="dk2" accent1="accent1" accent2="accent2" accent3="accent3" accent4="accent4" accent5="accent5" accent6="accent6" hlink="hlink" folHlink="folHlink"/>
  <p:sldLayoutIdLst>
    <p:sldLayoutId id="2147485675" r:id="rId1"/>
    <p:sldLayoutId id="2147485676" r:id="rId2"/>
    <p:sldLayoutId id="2147485677" r:id="rId3"/>
    <p:sldLayoutId id="2147485678" r:id="rId4"/>
    <p:sldLayoutId id="2147485679" r:id="rId5"/>
    <p:sldLayoutId id="2147485680" r:id="rId6"/>
    <p:sldLayoutId id="2147485681" r:id="rId7"/>
    <p:sldLayoutId id="2147485682" r:id="rId8"/>
    <p:sldLayoutId id="2147485683" r:id="rId9"/>
    <p:sldLayoutId id="2147485684" r:id="rId10"/>
    <p:sldLayoutId id="2147485685" r:id="rId11"/>
    <p:sldLayoutId id="2147485686" r:id="rId12"/>
  </p:sldLayoutIdLst>
  <p:hf sldNum="0" hdr="0" dt="0"/>
  <p:txStyles>
    <p:titleStyle>
      <a:lvl1pPr algn="l" rtl="0" eaLnBrk="0" fontAlgn="base" hangingPunct="0">
        <a:spcBef>
          <a:spcPct val="0"/>
        </a:spcBef>
        <a:spcAft>
          <a:spcPct val="0"/>
        </a:spcAft>
        <a:defRPr sz="3300">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3300">
          <a:solidFill>
            <a:schemeClr val="tx1"/>
          </a:solidFill>
          <a:latin typeface="Arial" charset="0"/>
          <a:ea typeface="MS PGothic" pitchFamily="34" charset="-128"/>
          <a:cs typeface="ＭＳ Ｐゴシック" charset="0"/>
        </a:defRPr>
      </a:lvl2pPr>
      <a:lvl3pPr algn="l" rtl="0" eaLnBrk="0" fontAlgn="base" hangingPunct="0">
        <a:spcBef>
          <a:spcPct val="0"/>
        </a:spcBef>
        <a:spcAft>
          <a:spcPct val="0"/>
        </a:spcAft>
        <a:defRPr sz="3300">
          <a:solidFill>
            <a:schemeClr val="tx1"/>
          </a:solidFill>
          <a:latin typeface="Arial" charset="0"/>
          <a:ea typeface="MS PGothic" pitchFamily="34" charset="-128"/>
          <a:cs typeface="ＭＳ Ｐゴシック" charset="0"/>
        </a:defRPr>
      </a:lvl3pPr>
      <a:lvl4pPr algn="l" rtl="0" eaLnBrk="0" fontAlgn="base" hangingPunct="0">
        <a:spcBef>
          <a:spcPct val="0"/>
        </a:spcBef>
        <a:spcAft>
          <a:spcPct val="0"/>
        </a:spcAft>
        <a:defRPr sz="3300">
          <a:solidFill>
            <a:schemeClr val="tx1"/>
          </a:solidFill>
          <a:latin typeface="Arial" charset="0"/>
          <a:ea typeface="MS PGothic" pitchFamily="34" charset="-128"/>
          <a:cs typeface="ＭＳ Ｐゴシック" charset="0"/>
        </a:defRPr>
      </a:lvl4pPr>
      <a:lvl5pPr algn="l" rtl="0" eaLnBrk="0" fontAlgn="base" hangingPunct="0">
        <a:spcBef>
          <a:spcPct val="0"/>
        </a:spcBef>
        <a:spcAft>
          <a:spcPct val="0"/>
        </a:spcAft>
        <a:defRPr sz="3300">
          <a:solidFill>
            <a:schemeClr val="tx1"/>
          </a:solidFill>
          <a:latin typeface="Arial" charset="0"/>
          <a:ea typeface="MS PGothic" pitchFamily="34" charset="-128"/>
          <a:cs typeface="ＭＳ Ｐゴシック" charset="0"/>
        </a:defRPr>
      </a:lvl5pPr>
      <a:lvl6pPr marL="342900" algn="l" rtl="0" fontAlgn="base">
        <a:spcBef>
          <a:spcPct val="0"/>
        </a:spcBef>
        <a:spcAft>
          <a:spcPct val="0"/>
        </a:spcAft>
        <a:defRPr sz="3300">
          <a:solidFill>
            <a:schemeClr val="tx1"/>
          </a:solidFill>
          <a:latin typeface="Arial" charset="0"/>
        </a:defRPr>
      </a:lvl6pPr>
      <a:lvl7pPr marL="685800" algn="l" rtl="0" fontAlgn="base">
        <a:spcBef>
          <a:spcPct val="0"/>
        </a:spcBef>
        <a:spcAft>
          <a:spcPct val="0"/>
        </a:spcAft>
        <a:defRPr sz="3300">
          <a:solidFill>
            <a:schemeClr val="tx1"/>
          </a:solidFill>
          <a:latin typeface="Arial" charset="0"/>
        </a:defRPr>
      </a:lvl7pPr>
      <a:lvl8pPr marL="1028700" algn="l" rtl="0" fontAlgn="base">
        <a:spcBef>
          <a:spcPct val="0"/>
        </a:spcBef>
        <a:spcAft>
          <a:spcPct val="0"/>
        </a:spcAft>
        <a:defRPr sz="3300">
          <a:solidFill>
            <a:schemeClr val="tx1"/>
          </a:solidFill>
          <a:latin typeface="Arial" charset="0"/>
        </a:defRPr>
      </a:lvl8pPr>
      <a:lvl9pPr marL="1371600" algn="l" rtl="0" fontAlgn="base">
        <a:spcBef>
          <a:spcPct val="0"/>
        </a:spcBef>
        <a:spcAft>
          <a:spcPct val="0"/>
        </a:spcAft>
        <a:defRPr sz="3300">
          <a:solidFill>
            <a:schemeClr val="tx1"/>
          </a:solidFill>
          <a:latin typeface="Arial" charset="0"/>
        </a:defRPr>
      </a:lvl9pPr>
    </p:titleStyle>
    <p:bodyStyle>
      <a:lvl1pPr marL="257175" indent="-257175" algn="l" rtl="0" eaLnBrk="0" fontAlgn="base" hangingPunct="0">
        <a:spcBef>
          <a:spcPct val="20000"/>
        </a:spcBef>
        <a:spcAft>
          <a:spcPct val="0"/>
        </a:spcAft>
        <a:buClr>
          <a:schemeClr val="bg2"/>
        </a:buClr>
        <a:buSzPct val="75000"/>
        <a:buFont typeface="Wingdings" pitchFamily="2" charset="2"/>
        <a:buChar char="n"/>
        <a:defRPr sz="2400">
          <a:solidFill>
            <a:schemeClr val="tx1"/>
          </a:solidFill>
          <a:latin typeface="+mn-lt"/>
          <a:ea typeface="MS PGothic" pitchFamily="34" charset="-128"/>
          <a:cs typeface="ＭＳ Ｐゴシック" charset="0"/>
        </a:defRPr>
      </a:lvl1pPr>
      <a:lvl2pPr marL="557213" indent="-214313" algn="l" rtl="0" eaLnBrk="0" fontAlgn="base" hangingPunct="0">
        <a:spcBef>
          <a:spcPct val="20000"/>
        </a:spcBef>
        <a:spcAft>
          <a:spcPct val="0"/>
        </a:spcAft>
        <a:buClr>
          <a:schemeClr val="accent2"/>
        </a:buClr>
        <a:buSzPct val="80000"/>
        <a:buFont typeface="Wingdings" pitchFamily="2" charset="2"/>
        <a:buChar char="¨"/>
        <a:defRPr sz="2100">
          <a:solidFill>
            <a:schemeClr val="tx1"/>
          </a:solidFill>
          <a:latin typeface="+mn-lt"/>
          <a:ea typeface="MS PGothic" pitchFamily="34" charset="-128"/>
        </a:defRPr>
      </a:lvl2pPr>
      <a:lvl3pPr marL="857250" indent="-171450" algn="l" rtl="0" eaLnBrk="0" fontAlgn="base" hangingPunct="0">
        <a:spcBef>
          <a:spcPct val="20000"/>
        </a:spcBef>
        <a:spcAft>
          <a:spcPct val="0"/>
        </a:spcAft>
        <a:buClr>
          <a:schemeClr val="bg2"/>
        </a:buClr>
        <a:buSzPct val="65000"/>
        <a:buFont typeface="Wingdings" pitchFamily="2" charset="2"/>
        <a:buChar char="n"/>
        <a:defRPr sz="1800">
          <a:solidFill>
            <a:schemeClr val="tx1"/>
          </a:solidFill>
          <a:latin typeface="+mn-lt"/>
          <a:ea typeface="MS PGothic" pitchFamily="34" charset="-128"/>
        </a:defRPr>
      </a:lvl3pPr>
      <a:lvl4pPr marL="1200150" indent="-171450" algn="l" rtl="0" eaLnBrk="0" fontAlgn="base" hangingPunct="0">
        <a:spcBef>
          <a:spcPct val="20000"/>
        </a:spcBef>
        <a:spcAft>
          <a:spcPct val="0"/>
        </a:spcAft>
        <a:buClr>
          <a:schemeClr val="accent2"/>
        </a:buClr>
        <a:buSzPct val="70000"/>
        <a:buFont typeface="Wingdings" pitchFamily="2" charset="2"/>
        <a:buChar char="¨"/>
        <a:defRPr sz="1500">
          <a:solidFill>
            <a:schemeClr val="tx1"/>
          </a:solidFill>
          <a:latin typeface="+mn-lt"/>
          <a:ea typeface="MS PGothic" pitchFamily="34" charset="-128"/>
        </a:defRPr>
      </a:lvl4pPr>
      <a:lvl5pPr marL="1543050" indent="-171450" algn="l" rtl="0" eaLnBrk="0" fontAlgn="base" hangingPunct="0">
        <a:spcBef>
          <a:spcPct val="20000"/>
        </a:spcBef>
        <a:spcAft>
          <a:spcPct val="0"/>
        </a:spcAft>
        <a:buClr>
          <a:schemeClr val="bg2"/>
        </a:buClr>
        <a:buFont typeface="Wingdings" pitchFamily="2" charset="2"/>
        <a:buChar char="§"/>
        <a:defRPr sz="1500">
          <a:solidFill>
            <a:schemeClr val="tx1"/>
          </a:solidFill>
          <a:latin typeface="+mn-lt"/>
          <a:ea typeface="MS PGothic" pitchFamily="34" charset="-128"/>
        </a:defRPr>
      </a:lvl5pPr>
      <a:lvl6pPr marL="1885950" indent="-171450" algn="l" rtl="0" fontAlgn="base">
        <a:spcBef>
          <a:spcPct val="20000"/>
        </a:spcBef>
        <a:spcAft>
          <a:spcPct val="0"/>
        </a:spcAft>
        <a:buClr>
          <a:schemeClr val="bg2"/>
        </a:buClr>
        <a:buFont typeface="Wingdings" pitchFamily="2" charset="2"/>
        <a:buChar char="§"/>
        <a:defRPr sz="1500">
          <a:solidFill>
            <a:schemeClr val="tx1"/>
          </a:solidFill>
          <a:latin typeface="+mn-lt"/>
        </a:defRPr>
      </a:lvl6pPr>
      <a:lvl7pPr marL="2228850" indent="-171450" algn="l" rtl="0" fontAlgn="base">
        <a:spcBef>
          <a:spcPct val="20000"/>
        </a:spcBef>
        <a:spcAft>
          <a:spcPct val="0"/>
        </a:spcAft>
        <a:buClr>
          <a:schemeClr val="bg2"/>
        </a:buClr>
        <a:buFont typeface="Wingdings" pitchFamily="2" charset="2"/>
        <a:buChar char="§"/>
        <a:defRPr sz="1500">
          <a:solidFill>
            <a:schemeClr val="tx1"/>
          </a:solidFill>
          <a:latin typeface="+mn-lt"/>
        </a:defRPr>
      </a:lvl7pPr>
      <a:lvl8pPr marL="2571750" indent="-171450" algn="l" rtl="0" fontAlgn="base">
        <a:spcBef>
          <a:spcPct val="20000"/>
        </a:spcBef>
        <a:spcAft>
          <a:spcPct val="0"/>
        </a:spcAft>
        <a:buClr>
          <a:schemeClr val="bg2"/>
        </a:buClr>
        <a:buFont typeface="Wingdings" pitchFamily="2" charset="2"/>
        <a:buChar char="§"/>
        <a:defRPr sz="1500">
          <a:solidFill>
            <a:schemeClr val="tx1"/>
          </a:solidFill>
          <a:latin typeface="+mn-lt"/>
        </a:defRPr>
      </a:lvl8pPr>
      <a:lvl9pPr marL="2914650" indent="-171450" algn="l" rtl="0" fontAlgn="base">
        <a:spcBef>
          <a:spcPct val="20000"/>
        </a:spcBef>
        <a:spcAft>
          <a:spcPct val="0"/>
        </a:spcAft>
        <a:buClr>
          <a:schemeClr val="bg2"/>
        </a:buClr>
        <a:buFont typeface="Wingdings" pitchFamily="2" charset="2"/>
        <a:buChar char="§"/>
        <a:defRPr sz="1500">
          <a:solidFill>
            <a:schemeClr val="tx1"/>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E27A6-C583-C84F-A23E-88F898FB923C}" type="datetimeFigureOut">
              <a:rPr lang="fr-FR" smtClean="0"/>
              <a:t>18/11/2025</a:t>
            </a:fld>
            <a:endParaRPr lang="fr-FR"/>
          </a:p>
        </p:txBody>
      </p:sp>
      <p:sp>
        <p:nvSpPr>
          <p:cNvPr id="5" name="Espace réservé du pied de page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0AA8C1-C8A6-E041-8526-2683B9B03018}" type="slidenum">
              <a:rPr lang="fr-FR" smtClean="0"/>
              <a:t>‹N°›</a:t>
            </a:fld>
            <a:endParaRPr lang="fr-FR"/>
          </a:p>
        </p:txBody>
      </p:sp>
    </p:spTree>
    <p:extLst>
      <p:ext uri="{BB962C8B-B14F-4D97-AF65-F5344CB8AC3E}">
        <p14:creationId xmlns:p14="http://schemas.microsoft.com/office/powerpoint/2010/main" val="1400967910"/>
      </p:ext>
    </p:extLst>
  </p:cSld>
  <p:clrMap bg1="lt1" tx1="dk1" bg2="lt2" tx2="dk2" accent1="accent1" accent2="accent2" accent3="accent3" accent4="accent4" accent5="accent5" accent6="accent6" hlink="hlink" folHlink="folHlink"/>
  <p:sldLayoutIdLst>
    <p:sldLayoutId id="2147485747" r:id="rId1"/>
    <p:sldLayoutId id="2147485748" r:id="rId2"/>
    <p:sldLayoutId id="2147485749" r:id="rId3"/>
    <p:sldLayoutId id="2147485750" r:id="rId4"/>
    <p:sldLayoutId id="2147485751" r:id="rId5"/>
    <p:sldLayoutId id="2147485752" r:id="rId6"/>
    <p:sldLayoutId id="2147485753" r:id="rId7"/>
    <p:sldLayoutId id="2147485754" r:id="rId8"/>
    <p:sldLayoutId id="2147485755" r:id="rId9"/>
    <p:sldLayoutId id="2147485756" r:id="rId10"/>
    <p:sldLayoutId id="214748575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fld id="{6DAE27A6-C583-C84F-A23E-88F898FB923C}" type="datetimeFigureOut">
              <a:rPr lang="fr-FR" smtClean="0"/>
              <a:t>18/11/2025</a:t>
            </a:fld>
            <a:endParaRPr lang="fr-FR"/>
          </a:p>
        </p:txBody>
      </p:sp>
      <p:sp>
        <p:nvSpPr>
          <p:cNvPr id="5" name="Espace réservé du pied de page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fld id="{6C0AA8C1-C8A6-E041-8526-2683B9B03018}" type="slidenum">
              <a:rPr lang="fr-FR" smtClean="0"/>
              <a:t>‹N°›</a:t>
            </a:fld>
            <a:endParaRPr lang="fr-FR"/>
          </a:p>
        </p:txBody>
      </p:sp>
    </p:spTree>
    <p:extLst>
      <p:ext uri="{BB962C8B-B14F-4D97-AF65-F5344CB8AC3E}">
        <p14:creationId xmlns:p14="http://schemas.microsoft.com/office/powerpoint/2010/main" val="3803237007"/>
      </p:ext>
    </p:extLst>
  </p:cSld>
  <p:clrMap bg1="lt1" tx1="dk1" bg2="lt2" tx2="dk2" accent1="accent1" accent2="accent2" accent3="accent3" accent4="accent4" accent5="accent5" accent6="accent6" hlink="hlink" folHlink="folHlink"/>
  <p:sldLayoutIdLst>
    <p:sldLayoutId id="2147485785" r:id="rId1"/>
    <p:sldLayoutId id="2147485786" r:id="rId2"/>
    <p:sldLayoutId id="2147485787" r:id="rId3"/>
    <p:sldLayoutId id="2147485788" r:id="rId4"/>
    <p:sldLayoutId id="2147485789" r:id="rId5"/>
    <p:sldLayoutId id="2147485790" r:id="rId6"/>
    <p:sldLayoutId id="2147485791" r:id="rId7"/>
    <p:sldLayoutId id="2147485792" r:id="rId8"/>
    <p:sldLayoutId id="2147485793" r:id="rId9"/>
    <p:sldLayoutId id="2147485794" r:id="rId10"/>
    <p:sldLayoutId id="2147485795" r:id="rId11"/>
  </p:sldLayoutIdLst>
  <p:txStyles>
    <p:titleStyle>
      <a:lvl1pPr algn="ctr" defTabSz="406405" rtl="0" eaLnBrk="1" latinLnBrk="0" hangingPunct="1">
        <a:spcBef>
          <a:spcPct val="0"/>
        </a:spcBef>
        <a:buNone/>
        <a:defRPr sz="3911" kern="1200">
          <a:solidFill>
            <a:schemeClr val="tx1"/>
          </a:solidFill>
          <a:latin typeface="+mj-lt"/>
          <a:ea typeface="+mj-ea"/>
          <a:cs typeface="+mj-cs"/>
        </a:defRPr>
      </a:lvl1pPr>
    </p:titleStyle>
    <p:bodyStyle>
      <a:lvl1pPr marL="304804" indent="-304804" algn="l" defTabSz="406405" rtl="0" eaLnBrk="1" latinLnBrk="0" hangingPunct="1">
        <a:spcBef>
          <a:spcPct val="20000"/>
        </a:spcBef>
        <a:buFont typeface="Arial"/>
        <a:buChar char="•"/>
        <a:defRPr sz="2844" kern="1200">
          <a:solidFill>
            <a:schemeClr val="tx1"/>
          </a:solidFill>
          <a:latin typeface="+mn-lt"/>
          <a:ea typeface="+mn-ea"/>
          <a:cs typeface="+mn-cs"/>
        </a:defRPr>
      </a:lvl1pPr>
      <a:lvl2pPr marL="660408" indent="-254003" algn="l" defTabSz="406405" rtl="0" eaLnBrk="1" latinLnBrk="0" hangingPunct="1">
        <a:spcBef>
          <a:spcPct val="20000"/>
        </a:spcBef>
        <a:buFont typeface="Arial"/>
        <a:buChar char="–"/>
        <a:defRPr sz="2489" kern="1200">
          <a:solidFill>
            <a:schemeClr val="tx1"/>
          </a:solidFill>
          <a:latin typeface="+mn-lt"/>
          <a:ea typeface="+mn-ea"/>
          <a:cs typeface="+mn-cs"/>
        </a:defRPr>
      </a:lvl2pPr>
      <a:lvl3pPr marL="1016013" indent="-203203" algn="l" defTabSz="406405" rtl="0" eaLnBrk="1" latinLnBrk="0" hangingPunct="1">
        <a:spcBef>
          <a:spcPct val="20000"/>
        </a:spcBef>
        <a:buFont typeface="Arial"/>
        <a:buChar char="•"/>
        <a:defRPr sz="2133" kern="1200">
          <a:solidFill>
            <a:schemeClr val="tx1"/>
          </a:solidFill>
          <a:latin typeface="+mn-lt"/>
          <a:ea typeface="+mn-ea"/>
          <a:cs typeface="+mn-cs"/>
        </a:defRPr>
      </a:lvl3pPr>
      <a:lvl4pPr marL="1422418" indent="-203203" algn="l" defTabSz="406405" rtl="0" eaLnBrk="1" latinLnBrk="0" hangingPunct="1">
        <a:spcBef>
          <a:spcPct val="20000"/>
        </a:spcBef>
        <a:buFont typeface="Arial"/>
        <a:buChar char="–"/>
        <a:defRPr sz="1778" kern="1200">
          <a:solidFill>
            <a:schemeClr val="tx1"/>
          </a:solidFill>
          <a:latin typeface="+mn-lt"/>
          <a:ea typeface="+mn-ea"/>
          <a:cs typeface="+mn-cs"/>
        </a:defRPr>
      </a:lvl4pPr>
      <a:lvl5pPr marL="1828823" indent="-203203" algn="l" defTabSz="406405" rtl="0" eaLnBrk="1" latinLnBrk="0" hangingPunct="1">
        <a:spcBef>
          <a:spcPct val="20000"/>
        </a:spcBef>
        <a:buFont typeface="Arial"/>
        <a:buChar char="»"/>
        <a:defRPr sz="1778" kern="1200">
          <a:solidFill>
            <a:schemeClr val="tx1"/>
          </a:solidFill>
          <a:latin typeface="+mn-lt"/>
          <a:ea typeface="+mn-ea"/>
          <a:cs typeface="+mn-cs"/>
        </a:defRPr>
      </a:lvl5pPr>
      <a:lvl6pPr marL="2235228" indent="-203203" algn="l" defTabSz="406405" rtl="0" eaLnBrk="1" latinLnBrk="0" hangingPunct="1">
        <a:spcBef>
          <a:spcPct val="20000"/>
        </a:spcBef>
        <a:buFont typeface="Arial"/>
        <a:buChar char="•"/>
        <a:defRPr sz="1778" kern="1200">
          <a:solidFill>
            <a:schemeClr val="tx1"/>
          </a:solidFill>
          <a:latin typeface="+mn-lt"/>
          <a:ea typeface="+mn-ea"/>
          <a:cs typeface="+mn-cs"/>
        </a:defRPr>
      </a:lvl6pPr>
      <a:lvl7pPr marL="2641633" indent="-203203" algn="l" defTabSz="406405" rtl="0" eaLnBrk="1" latinLnBrk="0" hangingPunct="1">
        <a:spcBef>
          <a:spcPct val="20000"/>
        </a:spcBef>
        <a:buFont typeface="Arial"/>
        <a:buChar char="•"/>
        <a:defRPr sz="1778" kern="1200">
          <a:solidFill>
            <a:schemeClr val="tx1"/>
          </a:solidFill>
          <a:latin typeface="+mn-lt"/>
          <a:ea typeface="+mn-ea"/>
          <a:cs typeface="+mn-cs"/>
        </a:defRPr>
      </a:lvl7pPr>
      <a:lvl8pPr marL="3048038" indent="-203203" algn="l" defTabSz="406405" rtl="0" eaLnBrk="1" latinLnBrk="0" hangingPunct="1">
        <a:spcBef>
          <a:spcPct val="20000"/>
        </a:spcBef>
        <a:buFont typeface="Arial"/>
        <a:buChar char="•"/>
        <a:defRPr sz="1778" kern="1200">
          <a:solidFill>
            <a:schemeClr val="tx1"/>
          </a:solidFill>
          <a:latin typeface="+mn-lt"/>
          <a:ea typeface="+mn-ea"/>
          <a:cs typeface="+mn-cs"/>
        </a:defRPr>
      </a:lvl8pPr>
      <a:lvl9pPr marL="3454443" indent="-203203" algn="l" defTabSz="406405" rtl="0" eaLnBrk="1" latinLnBrk="0" hangingPunct="1">
        <a:spcBef>
          <a:spcPct val="20000"/>
        </a:spcBef>
        <a:buFont typeface="Arial"/>
        <a:buChar char="•"/>
        <a:defRPr sz="1778" kern="1200">
          <a:solidFill>
            <a:schemeClr val="tx1"/>
          </a:solidFill>
          <a:latin typeface="+mn-lt"/>
          <a:ea typeface="+mn-ea"/>
          <a:cs typeface="+mn-cs"/>
        </a:defRPr>
      </a:lvl9pPr>
    </p:bodyStyle>
    <p:otherStyle>
      <a:defPPr>
        <a:defRPr lang="fr-FR"/>
      </a:defPPr>
      <a:lvl1pPr marL="0" algn="l" defTabSz="406405" rtl="0" eaLnBrk="1" latinLnBrk="0" hangingPunct="1">
        <a:defRPr sz="1600" kern="1200">
          <a:solidFill>
            <a:schemeClr val="tx1"/>
          </a:solidFill>
          <a:latin typeface="+mn-lt"/>
          <a:ea typeface="+mn-ea"/>
          <a:cs typeface="+mn-cs"/>
        </a:defRPr>
      </a:lvl1pPr>
      <a:lvl2pPr marL="406405" algn="l" defTabSz="406405" rtl="0" eaLnBrk="1" latinLnBrk="0" hangingPunct="1">
        <a:defRPr sz="1600" kern="1200">
          <a:solidFill>
            <a:schemeClr val="tx1"/>
          </a:solidFill>
          <a:latin typeface="+mn-lt"/>
          <a:ea typeface="+mn-ea"/>
          <a:cs typeface="+mn-cs"/>
        </a:defRPr>
      </a:lvl2pPr>
      <a:lvl3pPr marL="812810" algn="l" defTabSz="406405" rtl="0" eaLnBrk="1" latinLnBrk="0" hangingPunct="1">
        <a:defRPr sz="1600" kern="1200">
          <a:solidFill>
            <a:schemeClr val="tx1"/>
          </a:solidFill>
          <a:latin typeface="+mn-lt"/>
          <a:ea typeface="+mn-ea"/>
          <a:cs typeface="+mn-cs"/>
        </a:defRPr>
      </a:lvl3pPr>
      <a:lvl4pPr marL="1219215" algn="l" defTabSz="406405" rtl="0" eaLnBrk="1" latinLnBrk="0" hangingPunct="1">
        <a:defRPr sz="1600" kern="1200">
          <a:solidFill>
            <a:schemeClr val="tx1"/>
          </a:solidFill>
          <a:latin typeface="+mn-lt"/>
          <a:ea typeface="+mn-ea"/>
          <a:cs typeface="+mn-cs"/>
        </a:defRPr>
      </a:lvl4pPr>
      <a:lvl5pPr marL="1625620" algn="l" defTabSz="406405" rtl="0" eaLnBrk="1" latinLnBrk="0" hangingPunct="1">
        <a:defRPr sz="1600" kern="1200">
          <a:solidFill>
            <a:schemeClr val="tx1"/>
          </a:solidFill>
          <a:latin typeface="+mn-lt"/>
          <a:ea typeface="+mn-ea"/>
          <a:cs typeface="+mn-cs"/>
        </a:defRPr>
      </a:lvl5pPr>
      <a:lvl6pPr marL="2032025" algn="l" defTabSz="406405" rtl="0" eaLnBrk="1" latinLnBrk="0" hangingPunct="1">
        <a:defRPr sz="1600" kern="1200">
          <a:solidFill>
            <a:schemeClr val="tx1"/>
          </a:solidFill>
          <a:latin typeface="+mn-lt"/>
          <a:ea typeface="+mn-ea"/>
          <a:cs typeface="+mn-cs"/>
        </a:defRPr>
      </a:lvl6pPr>
      <a:lvl7pPr marL="2438430" algn="l" defTabSz="406405" rtl="0" eaLnBrk="1" latinLnBrk="0" hangingPunct="1">
        <a:defRPr sz="1600" kern="1200">
          <a:solidFill>
            <a:schemeClr val="tx1"/>
          </a:solidFill>
          <a:latin typeface="+mn-lt"/>
          <a:ea typeface="+mn-ea"/>
          <a:cs typeface="+mn-cs"/>
        </a:defRPr>
      </a:lvl7pPr>
      <a:lvl8pPr marL="2844836" algn="l" defTabSz="406405" rtl="0" eaLnBrk="1" latinLnBrk="0" hangingPunct="1">
        <a:defRPr sz="1600" kern="1200">
          <a:solidFill>
            <a:schemeClr val="tx1"/>
          </a:solidFill>
          <a:latin typeface="+mn-lt"/>
          <a:ea typeface="+mn-ea"/>
          <a:cs typeface="+mn-cs"/>
        </a:defRPr>
      </a:lvl8pPr>
      <a:lvl9pPr marL="3251241" algn="l" defTabSz="406405"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F8C8624A-87CA-CE43-A1D2-2AA0B9BDECF1}"/>
              </a:ext>
            </a:extLst>
          </p:cNvPr>
          <p:cNvSpPr>
            <a:spLocks noGrp="1" noChangeArrowheads="1"/>
          </p:cNvSpPr>
          <p:nvPr>
            <p:ph type="ftr" sz="quarter" idx="3"/>
          </p:nvPr>
        </p:nvSpPr>
        <p:spPr bwMode="auto">
          <a:xfrm>
            <a:off x="92075" y="6524626"/>
            <a:ext cx="2895600" cy="2889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latin typeface="Arial" pitchFamily="34" charset="0"/>
                <a:ea typeface="+mn-ea"/>
                <a:cs typeface="+mn-cs"/>
              </a:defRPr>
            </a:lvl1pPr>
          </a:lstStyle>
          <a:p>
            <a:pPr>
              <a:defRPr/>
            </a:pPr>
            <a:r>
              <a:rPr lang="fr-FR"/>
              <a:t>DIU Poitiers, 8/12/11</a:t>
            </a:r>
          </a:p>
        </p:txBody>
      </p:sp>
      <p:sp>
        <p:nvSpPr>
          <p:cNvPr id="106499" name="Rectangle 3">
            <a:extLst>
              <a:ext uri="{FF2B5EF4-FFF2-40B4-BE49-F238E27FC236}">
                <a16:creationId xmlns:a16="http://schemas.microsoft.com/office/drawing/2014/main" id="{AA14D5DB-52B6-D242-BA8A-DA37B284EC96}"/>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a:latin typeface="Arial Black" panose="020B0604020202020204" pitchFamily="34" charset="0"/>
              </a:defRPr>
            </a:lvl1pPr>
          </a:lstStyle>
          <a:p>
            <a:pPr>
              <a:defRPr/>
            </a:pPr>
            <a:fld id="{BB065F97-62C6-3847-978E-E98E5D1AB34C}" type="slidenum">
              <a:rPr lang="fr-FR" altLang="fr-FR"/>
              <a:pPr>
                <a:defRPr/>
              </a:pPr>
              <a:t>‹N°›</a:t>
            </a:fld>
            <a:endParaRPr lang="fr-FR" altLang="fr-FR"/>
          </a:p>
        </p:txBody>
      </p:sp>
      <p:grpSp>
        <p:nvGrpSpPr>
          <p:cNvPr id="1028" name="Group 4">
            <a:extLst>
              <a:ext uri="{FF2B5EF4-FFF2-40B4-BE49-F238E27FC236}">
                <a16:creationId xmlns:a16="http://schemas.microsoft.com/office/drawing/2014/main" id="{88ED9E8D-ECFC-EA46-A8AC-84A09D16D6EF}"/>
              </a:ext>
            </a:extLst>
          </p:cNvPr>
          <p:cNvGrpSpPr>
            <a:grpSpLocks/>
          </p:cNvGrpSpPr>
          <p:nvPr/>
        </p:nvGrpSpPr>
        <p:grpSpPr bwMode="auto">
          <a:xfrm>
            <a:off x="0" y="1"/>
            <a:ext cx="9144000" cy="546100"/>
            <a:chOff x="0" y="0"/>
            <a:chExt cx="5760" cy="344"/>
          </a:xfrm>
        </p:grpSpPr>
        <p:sp>
          <p:nvSpPr>
            <p:cNvPr id="1032" name="Rectangle 5">
              <a:extLst>
                <a:ext uri="{FF2B5EF4-FFF2-40B4-BE49-F238E27FC236}">
                  <a16:creationId xmlns:a16="http://schemas.microsoft.com/office/drawing/2014/main" id="{1B5B5A17-26ED-2844-BDDE-E7698F84B8AC}"/>
                </a:ext>
              </a:extLst>
            </p:cNvPr>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fr-FR" sz="1800">
                <a:latin typeface="Times New Roman" pitchFamily="18" charset="0"/>
              </a:endParaRPr>
            </a:p>
          </p:txBody>
        </p:sp>
        <p:sp>
          <p:nvSpPr>
            <p:cNvPr id="1033" name="Rectangle 6">
              <a:extLst>
                <a:ext uri="{FF2B5EF4-FFF2-40B4-BE49-F238E27FC236}">
                  <a16:creationId xmlns:a16="http://schemas.microsoft.com/office/drawing/2014/main" id="{49181978-5E8F-9A44-92C5-1D8F83060368}"/>
                </a:ext>
              </a:extLst>
            </p:cNvPr>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latin typeface="Times New Roman" pitchFamily="18" charset="0"/>
              </a:endParaRPr>
            </a:p>
          </p:txBody>
        </p:sp>
        <p:sp>
          <p:nvSpPr>
            <p:cNvPr id="1034" name="Rectangle 7">
              <a:extLst>
                <a:ext uri="{FF2B5EF4-FFF2-40B4-BE49-F238E27FC236}">
                  <a16:creationId xmlns:a16="http://schemas.microsoft.com/office/drawing/2014/main" id="{5D9D0809-6AA8-544D-9439-3FACDA8B7EB7}"/>
                </a:ext>
              </a:extLst>
            </p:cNvPr>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solidFill>
                  <a:schemeClr val="hlink"/>
                </a:solidFill>
              </a:endParaRPr>
            </a:p>
          </p:txBody>
        </p:sp>
        <p:sp>
          <p:nvSpPr>
            <p:cNvPr id="1035" name="Rectangle 8">
              <a:extLst>
                <a:ext uri="{FF2B5EF4-FFF2-40B4-BE49-F238E27FC236}">
                  <a16:creationId xmlns:a16="http://schemas.microsoft.com/office/drawing/2014/main" id="{6ECC5EC1-5B2B-9D46-9F93-82166635BEF0}"/>
                </a:ext>
              </a:extLst>
            </p:cNvPr>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solidFill>
                  <a:schemeClr val="hlink"/>
                </a:solidFill>
              </a:endParaRPr>
            </a:p>
          </p:txBody>
        </p:sp>
        <p:sp>
          <p:nvSpPr>
            <p:cNvPr id="1036" name="Rectangle 9">
              <a:extLst>
                <a:ext uri="{FF2B5EF4-FFF2-40B4-BE49-F238E27FC236}">
                  <a16:creationId xmlns:a16="http://schemas.microsoft.com/office/drawing/2014/main" id="{9F2D02D9-B865-B245-BD2A-FEB52D140BB9}"/>
                </a:ext>
              </a:extLst>
            </p:cNvPr>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solidFill>
                  <a:schemeClr val="accent2"/>
                </a:solidFill>
              </a:endParaRPr>
            </a:p>
          </p:txBody>
        </p:sp>
        <p:sp>
          <p:nvSpPr>
            <p:cNvPr id="1037" name="Rectangle 10">
              <a:extLst>
                <a:ext uri="{FF2B5EF4-FFF2-40B4-BE49-F238E27FC236}">
                  <a16:creationId xmlns:a16="http://schemas.microsoft.com/office/drawing/2014/main" id="{B1CD953A-D339-014E-A8A5-89F6842E1611}"/>
                </a:ext>
              </a:extLst>
            </p:cNvPr>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solidFill>
                  <a:schemeClr val="hlink"/>
                </a:solidFill>
              </a:endParaRPr>
            </a:p>
          </p:txBody>
        </p:sp>
        <p:sp>
          <p:nvSpPr>
            <p:cNvPr id="1038" name="Rectangle 11">
              <a:extLst>
                <a:ext uri="{FF2B5EF4-FFF2-40B4-BE49-F238E27FC236}">
                  <a16:creationId xmlns:a16="http://schemas.microsoft.com/office/drawing/2014/main" id="{E75DD4CE-C3D3-3641-8D1F-81BDDF3DBCDC}"/>
                </a:ext>
              </a:extLst>
            </p:cNvPr>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latin typeface="Times New Roman" pitchFamily="18" charset="0"/>
              </a:endParaRPr>
            </a:p>
          </p:txBody>
        </p:sp>
        <p:sp>
          <p:nvSpPr>
            <p:cNvPr id="1039" name="Rectangle 12">
              <a:extLst>
                <a:ext uri="{FF2B5EF4-FFF2-40B4-BE49-F238E27FC236}">
                  <a16:creationId xmlns:a16="http://schemas.microsoft.com/office/drawing/2014/main" id="{DC493A11-692C-8B4E-9BE3-EAF03750AD2A}"/>
                </a:ext>
              </a:extLst>
            </p:cNvPr>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solidFill>
                  <a:schemeClr val="accent2"/>
                </a:solidFill>
              </a:endParaRPr>
            </a:p>
          </p:txBody>
        </p:sp>
        <p:sp>
          <p:nvSpPr>
            <p:cNvPr id="1040" name="Rectangle 13">
              <a:extLst>
                <a:ext uri="{FF2B5EF4-FFF2-40B4-BE49-F238E27FC236}">
                  <a16:creationId xmlns:a16="http://schemas.microsoft.com/office/drawing/2014/main" id="{BFF46A26-B517-4E44-BD6F-96096B7EA621}"/>
                </a:ext>
              </a:extLst>
            </p:cNvPr>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fr-FR" sz="1800">
                <a:solidFill>
                  <a:schemeClr val="accent2"/>
                </a:solidFill>
              </a:endParaRPr>
            </a:p>
          </p:txBody>
        </p:sp>
      </p:grpSp>
      <p:sp>
        <p:nvSpPr>
          <p:cNvPr id="1029" name="Rectangle 14">
            <a:extLst>
              <a:ext uri="{FF2B5EF4-FFF2-40B4-BE49-F238E27FC236}">
                <a16:creationId xmlns:a16="http://schemas.microsoft.com/office/drawing/2014/main" id="{8971582C-A738-774E-90F6-BD2E81D63017}"/>
              </a:ext>
            </a:extLst>
          </p:cNvPr>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30" name="Rectangle 15">
            <a:extLst>
              <a:ext uri="{FF2B5EF4-FFF2-40B4-BE49-F238E27FC236}">
                <a16:creationId xmlns:a16="http://schemas.microsoft.com/office/drawing/2014/main" id="{E2D6FA5B-0B2A-1749-B7A4-C5485FD5BB59}"/>
              </a:ext>
            </a:extLst>
          </p:cNvPr>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6512" name="Rectangle 16">
            <a:extLst>
              <a:ext uri="{FF2B5EF4-FFF2-40B4-BE49-F238E27FC236}">
                <a16:creationId xmlns:a16="http://schemas.microsoft.com/office/drawing/2014/main" id="{66936F72-4E25-A043-B743-B5108FB878A1}"/>
              </a:ext>
            </a:extLst>
          </p:cNvPr>
          <p:cNvSpPr>
            <a:spLocks noGrp="1" noChangeArrowheads="1"/>
          </p:cNvSpPr>
          <p:nvPr>
            <p:ph type="dt" sz="half" idx="2"/>
          </p:nvPr>
        </p:nvSpPr>
        <p:spPr bwMode="auto">
          <a:xfrm>
            <a:off x="2916238" y="6381749"/>
            <a:ext cx="21336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lvl1pPr>
          </a:lstStyle>
          <a:p>
            <a:pPr>
              <a:defRPr/>
            </a:pPr>
            <a:endParaRPr lang="fr-FR" altLang="fr-FR"/>
          </a:p>
        </p:txBody>
      </p:sp>
    </p:spTree>
    <p:extLst>
      <p:ext uri="{BB962C8B-B14F-4D97-AF65-F5344CB8AC3E}">
        <p14:creationId xmlns:p14="http://schemas.microsoft.com/office/powerpoint/2010/main" val="1071338661"/>
      </p:ext>
    </p:extLst>
  </p:cSld>
  <p:clrMap bg1="lt1" tx1="dk1" bg2="lt2" tx2="dk2" accent1="accent1" accent2="accent2" accent3="accent3" accent4="accent4" accent5="accent5" accent6="accent6" hlink="hlink" folHlink="folHlink"/>
  <p:sldLayoutIdLst>
    <p:sldLayoutId id="2147485797" r:id="rId1"/>
    <p:sldLayoutId id="2147485798" r:id="rId2"/>
    <p:sldLayoutId id="2147485799" r:id="rId3"/>
    <p:sldLayoutId id="2147485800" r:id="rId4"/>
    <p:sldLayoutId id="2147485801" r:id="rId5"/>
    <p:sldLayoutId id="2147485802" r:id="rId6"/>
    <p:sldLayoutId id="2147485803" r:id="rId7"/>
    <p:sldLayoutId id="2147485804" r:id="rId8"/>
    <p:sldLayoutId id="2147485805" r:id="rId9"/>
    <p:sldLayoutId id="2147485806" r:id="rId10"/>
    <p:sldLayoutId id="2147485807" r:id="rId11"/>
  </p:sldLayoutIdLst>
  <p:hf sldNum="0" hdr="0" dt="0"/>
  <p:txStyles>
    <p:titleStyle>
      <a:lvl1pPr algn="l" rtl="0" eaLnBrk="0" fontAlgn="base" hangingPunct="0">
        <a:spcBef>
          <a:spcPct val="0"/>
        </a:spcBef>
        <a:spcAft>
          <a:spcPct val="0"/>
        </a:spcAft>
        <a:defRPr sz="33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3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33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33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3300">
          <a:solidFill>
            <a:schemeClr val="tx1"/>
          </a:solidFill>
          <a:latin typeface="Arial" charset="0"/>
          <a:ea typeface="ＭＳ Ｐゴシック" charset="0"/>
          <a:cs typeface="ＭＳ Ｐゴシック" charset="0"/>
        </a:defRPr>
      </a:lvl5pPr>
      <a:lvl6pPr marL="342900" algn="l" rtl="0" fontAlgn="base">
        <a:spcBef>
          <a:spcPct val="0"/>
        </a:spcBef>
        <a:spcAft>
          <a:spcPct val="0"/>
        </a:spcAft>
        <a:defRPr sz="3300">
          <a:solidFill>
            <a:schemeClr val="tx1"/>
          </a:solidFill>
          <a:latin typeface="Arial" charset="0"/>
        </a:defRPr>
      </a:lvl6pPr>
      <a:lvl7pPr marL="685800" algn="l" rtl="0" fontAlgn="base">
        <a:spcBef>
          <a:spcPct val="0"/>
        </a:spcBef>
        <a:spcAft>
          <a:spcPct val="0"/>
        </a:spcAft>
        <a:defRPr sz="3300">
          <a:solidFill>
            <a:schemeClr val="tx1"/>
          </a:solidFill>
          <a:latin typeface="Arial" charset="0"/>
        </a:defRPr>
      </a:lvl7pPr>
      <a:lvl8pPr marL="1028700" algn="l" rtl="0" fontAlgn="base">
        <a:spcBef>
          <a:spcPct val="0"/>
        </a:spcBef>
        <a:spcAft>
          <a:spcPct val="0"/>
        </a:spcAft>
        <a:defRPr sz="3300">
          <a:solidFill>
            <a:schemeClr val="tx1"/>
          </a:solidFill>
          <a:latin typeface="Arial" charset="0"/>
        </a:defRPr>
      </a:lvl8pPr>
      <a:lvl9pPr marL="1371600" algn="l" rtl="0" fontAlgn="base">
        <a:spcBef>
          <a:spcPct val="0"/>
        </a:spcBef>
        <a:spcAft>
          <a:spcPct val="0"/>
        </a:spcAft>
        <a:defRPr sz="3300">
          <a:solidFill>
            <a:schemeClr val="tx1"/>
          </a:solidFill>
          <a:latin typeface="Arial" charset="0"/>
        </a:defRPr>
      </a:lvl9pPr>
    </p:titleStyle>
    <p:bodyStyle>
      <a:lvl1pPr marL="257175" indent="-257175" algn="l" rtl="0" eaLnBrk="0" fontAlgn="base" hangingPunct="0">
        <a:spcBef>
          <a:spcPct val="20000"/>
        </a:spcBef>
        <a:spcAft>
          <a:spcPct val="0"/>
        </a:spcAft>
        <a:buClr>
          <a:schemeClr val="bg2"/>
        </a:buClr>
        <a:buSzPct val="75000"/>
        <a:buFont typeface="Wingdings" pitchFamily="2" charset="2"/>
        <a:buChar char="n"/>
        <a:defRPr sz="2400">
          <a:solidFill>
            <a:schemeClr val="tx1"/>
          </a:solidFill>
          <a:latin typeface="+mn-lt"/>
          <a:ea typeface="ＭＳ Ｐゴシック" charset="0"/>
          <a:cs typeface="ＭＳ Ｐゴシック" charset="0"/>
        </a:defRPr>
      </a:lvl1pPr>
      <a:lvl2pPr marL="557213" indent="-214313" algn="l" rtl="0" eaLnBrk="0" fontAlgn="base" hangingPunct="0">
        <a:spcBef>
          <a:spcPct val="20000"/>
        </a:spcBef>
        <a:spcAft>
          <a:spcPct val="0"/>
        </a:spcAft>
        <a:buClr>
          <a:schemeClr val="accent2"/>
        </a:buClr>
        <a:buSzPct val="80000"/>
        <a:buFont typeface="Wingdings" pitchFamily="2" charset="2"/>
        <a:buChar char="¨"/>
        <a:defRPr sz="2100">
          <a:solidFill>
            <a:schemeClr val="tx1"/>
          </a:solidFill>
          <a:latin typeface="+mn-lt"/>
          <a:ea typeface="ＭＳ Ｐゴシック" charset="0"/>
        </a:defRPr>
      </a:lvl2pPr>
      <a:lvl3pPr marL="857250" indent="-171450" algn="l" rtl="0" eaLnBrk="0" fontAlgn="base" hangingPunct="0">
        <a:spcBef>
          <a:spcPct val="20000"/>
        </a:spcBef>
        <a:spcAft>
          <a:spcPct val="0"/>
        </a:spcAft>
        <a:buClr>
          <a:schemeClr val="bg2"/>
        </a:buClr>
        <a:buSzPct val="65000"/>
        <a:buFont typeface="Wingdings" pitchFamily="2" charset="2"/>
        <a:buChar char="n"/>
        <a:defRPr sz="1800">
          <a:solidFill>
            <a:schemeClr val="tx1"/>
          </a:solidFill>
          <a:latin typeface="+mn-lt"/>
          <a:ea typeface="ＭＳ Ｐゴシック" charset="0"/>
        </a:defRPr>
      </a:lvl3pPr>
      <a:lvl4pPr marL="1200150" indent="-171450" algn="l" rtl="0" eaLnBrk="0" fontAlgn="base" hangingPunct="0">
        <a:spcBef>
          <a:spcPct val="20000"/>
        </a:spcBef>
        <a:spcAft>
          <a:spcPct val="0"/>
        </a:spcAft>
        <a:buClr>
          <a:schemeClr val="accent2"/>
        </a:buClr>
        <a:buSzPct val="70000"/>
        <a:buFont typeface="Wingdings" pitchFamily="2" charset="2"/>
        <a:buChar char="¨"/>
        <a:defRPr sz="1500">
          <a:solidFill>
            <a:schemeClr val="tx1"/>
          </a:solidFill>
          <a:latin typeface="+mn-lt"/>
          <a:ea typeface="ＭＳ Ｐゴシック" charset="0"/>
        </a:defRPr>
      </a:lvl4pPr>
      <a:lvl5pPr marL="1543050" indent="-171450" algn="l" rtl="0" eaLnBrk="0" fontAlgn="base" hangingPunct="0">
        <a:spcBef>
          <a:spcPct val="20000"/>
        </a:spcBef>
        <a:spcAft>
          <a:spcPct val="0"/>
        </a:spcAft>
        <a:buClr>
          <a:schemeClr val="bg2"/>
        </a:buClr>
        <a:buFont typeface="Wingdings" pitchFamily="2" charset="2"/>
        <a:buChar char="§"/>
        <a:defRPr sz="1500">
          <a:solidFill>
            <a:schemeClr val="tx1"/>
          </a:solidFill>
          <a:latin typeface="+mn-lt"/>
          <a:ea typeface="ＭＳ Ｐゴシック" charset="0"/>
        </a:defRPr>
      </a:lvl5pPr>
      <a:lvl6pPr marL="1885950" indent="-171450" algn="l" rtl="0" fontAlgn="base">
        <a:spcBef>
          <a:spcPct val="20000"/>
        </a:spcBef>
        <a:spcAft>
          <a:spcPct val="0"/>
        </a:spcAft>
        <a:buClr>
          <a:schemeClr val="bg2"/>
        </a:buClr>
        <a:buFont typeface="Wingdings" pitchFamily="2" charset="2"/>
        <a:buChar char="§"/>
        <a:defRPr sz="1500">
          <a:solidFill>
            <a:schemeClr val="tx1"/>
          </a:solidFill>
          <a:latin typeface="+mn-lt"/>
        </a:defRPr>
      </a:lvl6pPr>
      <a:lvl7pPr marL="2228850" indent="-171450" algn="l" rtl="0" fontAlgn="base">
        <a:spcBef>
          <a:spcPct val="20000"/>
        </a:spcBef>
        <a:spcAft>
          <a:spcPct val="0"/>
        </a:spcAft>
        <a:buClr>
          <a:schemeClr val="bg2"/>
        </a:buClr>
        <a:buFont typeface="Wingdings" pitchFamily="2" charset="2"/>
        <a:buChar char="§"/>
        <a:defRPr sz="1500">
          <a:solidFill>
            <a:schemeClr val="tx1"/>
          </a:solidFill>
          <a:latin typeface="+mn-lt"/>
        </a:defRPr>
      </a:lvl7pPr>
      <a:lvl8pPr marL="2571750" indent="-171450" algn="l" rtl="0" fontAlgn="base">
        <a:spcBef>
          <a:spcPct val="20000"/>
        </a:spcBef>
        <a:spcAft>
          <a:spcPct val="0"/>
        </a:spcAft>
        <a:buClr>
          <a:schemeClr val="bg2"/>
        </a:buClr>
        <a:buFont typeface="Wingdings" pitchFamily="2" charset="2"/>
        <a:buChar char="§"/>
        <a:defRPr sz="1500">
          <a:solidFill>
            <a:schemeClr val="tx1"/>
          </a:solidFill>
          <a:latin typeface="+mn-lt"/>
        </a:defRPr>
      </a:lvl8pPr>
      <a:lvl9pPr marL="2914650" indent="-171450" algn="l" rtl="0" fontAlgn="base">
        <a:spcBef>
          <a:spcPct val="20000"/>
        </a:spcBef>
        <a:spcAft>
          <a:spcPct val="0"/>
        </a:spcAft>
        <a:buClr>
          <a:schemeClr val="bg2"/>
        </a:buClr>
        <a:buFont typeface="Wingdings" pitchFamily="2" charset="2"/>
        <a:buChar char="§"/>
        <a:defRPr sz="1500">
          <a:solidFill>
            <a:schemeClr val="tx1"/>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5.png"/><Relationship Id="rId2" Type="http://schemas.openxmlformats.org/officeDocument/2006/relationships/slideLayout" Target="../slideLayouts/slideLayout81.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48.xml"/><Relationship Id="rId5" Type="http://schemas.openxmlformats.org/officeDocument/2006/relationships/image" Target="../media/image27.tiff"/><Relationship Id="rId4" Type="http://schemas.openxmlformats.org/officeDocument/2006/relationships/image" Target="../media/image26.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1.emf"/><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60.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60.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0.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59.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60.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60.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D49CD6CF-2B26-D84A-913D-C0E838DDE4E8}"/>
              </a:ext>
            </a:extLst>
          </p:cNvPr>
          <p:cNvSpPr>
            <a:spLocks noGrp="1" noChangeArrowheads="1"/>
          </p:cNvSpPr>
          <p:nvPr>
            <p:ph type="ctrTitle"/>
          </p:nvPr>
        </p:nvSpPr>
        <p:spPr>
          <a:xfrm>
            <a:off x="1257300" y="1861438"/>
            <a:ext cx="7885113" cy="2209800"/>
          </a:xfrm>
        </p:spPr>
        <p:txBody>
          <a:bodyPr/>
          <a:lstStyle/>
          <a:p>
            <a:pPr marL="952500" indent="-952500" algn="r" eaLnBrk="1" hangingPunct="1"/>
            <a:r>
              <a:rPr lang="fr-FR" altLang="fr-FR" sz="4800" b="1" dirty="0">
                <a:ea typeface="ＭＳ Ｐゴシック" panose="020B0600070205080204" pitchFamily="34" charset="-128"/>
              </a:rPr>
              <a:t>Tuberculose Maladie:</a:t>
            </a:r>
            <a:br>
              <a:rPr lang="fr-FR" altLang="fr-FR" sz="4800" b="1" dirty="0">
                <a:ea typeface="ＭＳ Ｐゴシック" panose="020B0600070205080204" pitchFamily="34" charset="-128"/>
              </a:rPr>
            </a:br>
            <a:r>
              <a:rPr lang="fr-FR" altLang="fr-FR" sz="4800" b="1" dirty="0">
                <a:ea typeface="ＭＳ Ｐゴシック" panose="020B0600070205080204" pitchFamily="34" charset="-128"/>
              </a:rPr>
              <a:t>Mise à jours des recos en France</a:t>
            </a:r>
            <a:endParaRPr lang="fr-FR" altLang="fr-FR" sz="2000" dirty="0">
              <a:ea typeface="ＭＳ Ｐゴシック" panose="020B0600070205080204" pitchFamily="34" charset="-128"/>
            </a:endParaRPr>
          </a:p>
        </p:txBody>
      </p:sp>
      <p:graphicFrame>
        <p:nvGraphicFramePr>
          <p:cNvPr id="76804" name="Object 8">
            <a:extLst>
              <a:ext uri="{FF2B5EF4-FFF2-40B4-BE49-F238E27FC236}">
                <a16:creationId xmlns:a16="http://schemas.microsoft.com/office/drawing/2014/main" id="{7DB458E7-CCE4-C94D-814E-8A5C94CF63B7}"/>
              </a:ext>
            </a:extLst>
          </p:cNvPr>
          <p:cNvGraphicFramePr>
            <a:graphicFrameLocks noChangeAspect="1"/>
          </p:cNvGraphicFramePr>
          <p:nvPr/>
        </p:nvGraphicFramePr>
        <p:xfrm>
          <a:off x="33338" y="5876925"/>
          <a:ext cx="825500" cy="909638"/>
        </p:xfrm>
        <a:graphic>
          <a:graphicData uri="http://schemas.openxmlformats.org/presentationml/2006/ole">
            <mc:AlternateContent xmlns:mc="http://schemas.openxmlformats.org/markup-compatibility/2006">
              <mc:Choice xmlns:v="urn:schemas-microsoft-com:vml" Requires="v">
                <p:oleObj spid="_x0000_s78856" name="Image" r:id="rId3" imgW="2146300" imgH="2628900" progId="Word.Picture.8">
                  <p:embed/>
                </p:oleObj>
              </mc:Choice>
              <mc:Fallback>
                <p:oleObj name="Image" r:id="rId3" imgW="2146300" imgH="2628900" progId="Word.Picture.8">
                  <p:embed/>
                  <p:pic>
                    <p:nvPicPr>
                      <p:cNvPr id="76804" name="Object 8">
                        <a:extLst>
                          <a:ext uri="{FF2B5EF4-FFF2-40B4-BE49-F238E27FC236}">
                            <a16:creationId xmlns:a16="http://schemas.microsoft.com/office/drawing/2014/main" id="{7DB458E7-CCE4-C94D-814E-8A5C94CF6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8" y="5876925"/>
                        <a:ext cx="82550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6806" name="Picture 2" descr="http://www.mobile-health.fr/wp-content/uploads/2011/05/images.jpeg">
            <a:extLst>
              <a:ext uri="{FF2B5EF4-FFF2-40B4-BE49-F238E27FC236}">
                <a16:creationId xmlns:a16="http://schemas.microsoft.com/office/drawing/2014/main" id="{2DC84455-BA62-0E43-B7CA-FD776ED5E5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125" y="5517232"/>
            <a:ext cx="1584971" cy="141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13">
            <a:extLst>
              <a:ext uri="{FF2B5EF4-FFF2-40B4-BE49-F238E27FC236}">
                <a16:creationId xmlns:a16="http://schemas.microsoft.com/office/drawing/2014/main" id="{2370B2C5-4A9C-1946-912B-170FCC7DD09A}"/>
              </a:ext>
            </a:extLst>
          </p:cNvPr>
          <p:cNvSpPr txBox="1"/>
          <p:nvPr/>
        </p:nvSpPr>
        <p:spPr>
          <a:xfrm>
            <a:off x="1282182" y="4513249"/>
            <a:ext cx="6962226" cy="1015663"/>
          </a:xfrm>
          <a:prstGeom prst="rect">
            <a:avLst/>
          </a:prstGeom>
          <a:noFill/>
        </p:spPr>
        <p:txBody>
          <a:bodyPr wrap="square" rtlCol="0">
            <a:spAutoFit/>
          </a:bodyPr>
          <a:lstStyle/>
          <a:p>
            <a:pPr algn="ctr" defTabSz="457200"/>
            <a:r>
              <a:rPr lang="fr-FR" sz="2800" dirty="0">
                <a:solidFill>
                  <a:schemeClr val="bg2">
                    <a:lumMod val="60000"/>
                    <a:lumOff val="40000"/>
                  </a:schemeClr>
                </a:solidFill>
                <a:latin typeface="Helvetica"/>
                <a:cs typeface="Helvetica"/>
              </a:rPr>
              <a:t>Prof. Pierre TATTEVIN</a:t>
            </a:r>
          </a:p>
          <a:p>
            <a:pPr algn="ctr" defTabSz="457200"/>
            <a:r>
              <a:rPr lang="fr-FR" sz="1600" dirty="0">
                <a:solidFill>
                  <a:schemeClr val="bg2">
                    <a:lumMod val="60000"/>
                    <a:lumOff val="40000"/>
                  </a:schemeClr>
                </a:solidFill>
                <a:latin typeface="Helvetica"/>
                <a:cs typeface="Helvetica"/>
              </a:rPr>
              <a:t>Service des Maladies Infectieuses &amp; Réanimation Médicale, CHU Rennes</a:t>
            </a:r>
          </a:p>
          <a:p>
            <a:pPr algn="ctr" defTabSz="457200"/>
            <a:r>
              <a:rPr lang="fr-FR" sz="1600" dirty="0">
                <a:solidFill>
                  <a:schemeClr val="bg2">
                    <a:lumMod val="60000"/>
                    <a:lumOff val="40000"/>
                  </a:schemeClr>
                </a:solidFill>
                <a:latin typeface="Helvetica"/>
                <a:cs typeface="Helvetica"/>
              </a:rPr>
              <a:t>Société de Pathologie Infectieuse de Langue Française</a:t>
            </a:r>
          </a:p>
        </p:txBody>
      </p:sp>
      <p:pic>
        <p:nvPicPr>
          <p:cNvPr id="3" name="Image 2">
            <a:extLst>
              <a:ext uri="{FF2B5EF4-FFF2-40B4-BE49-F238E27FC236}">
                <a16:creationId xmlns:a16="http://schemas.microsoft.com/office/drawing/2014/main" id="{80FE53AF-834D-4E75-BEAE-3DE1A9815ACA}"/>
              </a:ext>
            </a:extLst>
          </p:cNvPr>
          <p:cNvPicPr>
            <a:picLocks noChangeAspect="1"/>
          </p:cNvPicPr>
          <p:nvPr/>
        </p:nvPicPr>
        <p:blipFill>
          <a:blip r:embed="rId6"/>
          <a:stretch>
            <a:fillRect/>
          </a:stretch>
        </p:blipFill>
        <p:spPr>
          <a:xfrm>
            <a:off x="-36512" y="67072"/>
            <a:ext cx="2314009" cy="2209800"/>
          </a:xfrm>
          <a:prstGeom prst="rect">
            <a:avLst/>
          </a:prstGeom>
        </p:spPr>
      </p:pic>
      <p:pic>
        <p:nvPicPr>
          <p:cNvPr id="9" name="Image 8">
            <a:extLst>
              <a:ext uri="{FF2B5EF4-FFF2-40B4-BE49-F238E27FC236}">
                <a16:creationId xmlns:a16="http://schemas.microsoft.com/office/drawing/2014/main" id="{93CB348D-7E74-4229-B1DB-6472FF4EBE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4279" y="6187901"/>
            <a:ext cx="20542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13723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4650" t="38207" r="61797" b="38728"/>
          <a:stretch/>
        </p:blipFill>
        <p:spPr>
          <a:xfrm>
            <a:off x="7595218" y="972200"/>
            <a:ext cx="1029103" cy="984636"/>
          </a:xfrm>
          <a:prstGeom prst="rect">
            <a:avLst/>
          </a:prstGeom>
        </p:spPr>
      </p:pic>
      <p:pic>
        <p:nvPicPr>
          <p:cNvPr id="5" name="Image 4">
            <a:extLst>
              <a:ext uri="{FF2B5EF4-FFF2-40B4-BE49-F238E27FC236}">
                <a16:creationId xmlns:a16="http://schemas.microsoft.com/office/drawing/2014/main" id="{8EF44E1C-C1F4-BAD7-2467-50ABD79EF2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612" r="31626" b="21980"/>
          <a:stretch/>
        </p:blipFill>
        <p:spPr>
          <a:xfrm>
            <a:off x="520111" y="976572"/>
            <a:ext cx="1247787" cy="1040318"/>
          </a:xfrm>
          <a:prstGeom prst="rect">
            <a:avLst/>
          </a:prstGeom>
          <a:ln>
            <a:noFill/>
          </a:ln>
        </p:spPr>
      </p:pic>
      <p:sp>
        <p:nvSpPr>
          <p:cNvPr id="2" name="Titre 1"/>
          <p:cNvSpPr>
            <a:spLocks noGrp="1"/>
          </p:cNvSpPr>
          <p:nvPr>
            <p:ph type="title"/>
          </p:nvPr>
        </p:nvSpPr>
        <p:spPr>
          <a:xfrm>
            <a:off x="684796" y="667651"/>
            <a:ext cx="7315200" cy="1353193"/>
          </a:xfrm>
        </p:spPr>
        <p:txBody>
          <a:bodyPr>
            <a:noAutofit/>
          </a:bodyPr>
          <a:lstStyle/>
          <a:p>
            <a:r>
              <a:rPr lang="fr-FR" sz="2844" b="1" dirty="0">
                <a:solidFill>
                  <a:schemeClr val="accent3">
                    <a:lumMod val="50000"/>
                  </a:schemeClr>
                </a:solidFill>
              </a:rPr>
              <a:t>Quand raccourcir le traitement d’une tuberculose pulmonaire à </a:t>
            </a:r>
            <a:r>
              <a:rPr lang="fr-FR" sz="2844" b="1" i="1" dirty="0">
                <a:solidFill>
                  <a:schemeClr val="accent3">
                    <a:lumMod val="50000"/>
                  </a:schemeClr>
                </a:solidFill>
              </a:rPr>
              <a:t>M. </a:t>
            </a:r>
            <a:r>
              <a:rPr lang="fr-FR" sz="2844" b="1" i="1" dirty="0" err="1">
                <a:solidFill>
                  <a:schemeClr val="accent3">
                    <a:lumMod val="50000"/>
                  </a:schemeClr>
                </a:solidFill>
              </a:rPr>
              <a:t>tuberculosis</a:t>
            </a:r>
            <a:r>
              <a:rPr lang="fr-FR" sz="2844" b="1" i="1" dirty="0">
                <a:solidFill>
                  <a:schemeClr val="accent3">
                    <a:lumMod val="50000"/>
                  </a:schemeClr>
                </a:solidFill>
              </a:rPr>
              <a:t> </a:t>
            </a:r>
            <a:r>
              <a:rPr lang="fr-FR" sz="2844" b="1" dirty="0">
                <a:solidFill>
                  <a:schemeClr val="accent3">
                    <a:lumMod val="50000"/>
                  </a:schemeClr>
                </a:solidFill>
              </a:rPr>
              <a:t>sensible chez l’adulte ?</a:t>
            </a:r>
            <a:br>
              <a:rPr lang="fr-FR" sz="3556" b="1" dirty="0"/>
            </a:br>
            <a:endParaRPr lang="fr-FR" sz="3556" b="1" dirty="0"/>
          </a:p>
        </p:txBody>
      </p:sp>
      <p:sp>
        <p:nvSpPr>
          <p:cNvPr id="3" name="Espace réservé du contenu 2"/>
          <p:cNvSpPr>
            <a:spLocks noGrp="1"/>
          </p:cNvSpPr>
          <p:nvPr>
            <p:ph idx="1"/>
          </p:nvPr>
        </p:nvSpPr>
        <p:spPr>
          <a:xfrm>
            <a:off x="1059869" y="2596908"/>
            <a:ext cx="7315200" cy="3017308"/>
          </a:xfrm>
        </p:spPr>
        <p:txBody>
          <a:bodyPr>
            <a:noAutofit/>
          </a:bodyPr>
          <a:lstStyle/>
          <a:p>
            <a:r>
              <a:rPr lang="fr-FR" sz="2133" dirty="0"/>
              <a:t>En cas de tuberculose pauci-bacillaire avec examen microscopique et cultures négatives,  sans caverne, limitée à un lobe, sans suspicion de résistance, pour les patients immunocompétents, il est possible </a:t>
            </a:r>
            <a:r>
              <a:rPr lang="fr-FR" sz="2133" b="1" dirty="0"/>
              <a:t>de raccourcir le traitement standard à 4 mois</a:t>
            </a:r>
            <a:r>
              <a:rPr lang="fr-FR" sz="2133" dirty="0"/>
              <a:t> (</a:t>
            </a:r>
            <a:r>
              <a:rPr lang="fr-FR" sz="2133" b="1" dirty="0"/>
              <a:t>2 mois de quadrithérapie puis 2 mois de bithérapie</a:t>
            </a:r>
            <a:r>
              <a:rPr lang="fr-FR" sz="2133" dirty="0"/>
              <a:t>). Ces situations peuvent correspondre notamment aux tuberculoses diagnostiquées lors d’une enquête autour d’un cas</a:t>
            </a:r>
          </a:p>
          <a:p>
            <a:pPr marL="0" indent="0">
              <a:buNone/>
            </a:pPr>
            <a:endParaRPr lang="fr-FR" sz="2133" dirty="0"/>
          </a:p>
          <a:p>
            <a:r>
              <a:rPr lang="fr-FR" sz="2133" b="1" dirty="0"/>
              <a:t>Idem pour uvéite avec test IGRA+</a:t>
            </a:r>
          </a:p>
        </p:txBody>
      </p:sp>
      <p:pic>
        <p:nvPicPr>
          <p:cNvPr id="8" name="Image 7"/>
          <p:cNvPicPr>
            <a:picLocks noChangeAspect="1"/>
          </p:cNvPicPr>
          <p:nvPr/>
        </p:nvPicPr>
        <p:blipFill>
          <a:blip r:embed="rId4"/>
          <a:stretch>
            <a:fillRect/>
          </a:stretch>
        </p:blipFill>
        <p:spPr>
          <a:xfrm>
            <a:off x="475545" y="3429000"/>
            <a:ext cx="906875" cy="906875"/>
          </a:xfrm>
          <a:prstGeom prst="rect">
            <a:avLst/>
          </a:prstGeom>
        </p:spPr>
      </p:pic>
    </p:spTree>
    <p:extLst>
      <p:ext uri="{BB962C8B-B14F-4D97-AF65-F5344CB8AC3E}">
        <p14:creationId xmlns:p14="http://schemas.microsoft.com/office/powerpoint/2010/main" val="951413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8AB51912-B0B0-5D4B-B62C-B9F905499A56}"/>
              </a:ext>
            </a:extLst>
          </p:cNvPr>
          <p:cNvSpPr>
            <a:spLocks noChangeArrowheads="1"/>
          </p:cNvSpPr>
          <p:nvPr/>
        </p:nvSpPr>
        <p:spPr bwMode="auto">
          <a:xfrm>
            <a:off x="5868144" y="6453336"/>
            <a:ext cx="29402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fr-FR" altLang="fr-FR" sz="1200" b="0" i="1" u="none" strike="noStrike" kern="1200" cap="none" spc="0" normalizeH="0" baseline="0" noProof="0" dirty="0" err="1">
                <a:ln>
                  <a:noFill/>
                </a:ln>
                <a:solidFill>
                  <a:srgbClr val="0000FF"/>
                </a:solidFill>
                <a:effectLst/>
                <a:uLnTx/>
                <a:uFillTx/>
                <a:latin typeface="Comic Sans MS" panose="030F0902030302020204" pitchFamily="66" charset="0"/>
                <a:ea typeface="MS PGothic" panose="020B0600070205080204" pitchFamily="34" charset="-128"/>
                <a:cs typeface="+mn-cs"/>
              </a:rPr>
              <a:t>Turkova</a:t>
            </a:r>
            <a:r>
              <a:rPr kumimoji="0" lang="fr-FR" altLang="fr-FR" sz="1200" b="0" i="1" u="none" strike="noStrike" kern="1200" cap="none" spc="0" normalizeH="0" baseline="0" noProof="0" dirty="0">
                <a:ln>
                  <a:noFill/>
                </a:ln>
                <a:solidFill>
                  <a:srgbClr val="0000FF"/>
                </a:solidFill>
                <a:effectLst/>
                <a:uLnTx/>
                <a:uFillTx/>
                <a:latin typeface="Comic Sans MS" panose="030F0902030302020204" pitchFamily="66" charset="0"/>
                <a:ea typeface="MS PGothic" panose="020B0600070205080204" pitchFamily="34" charset="-128"/>
                <a:cs typeface="+mn-cs"/>
              </a:rPr>
              <a:t> A et al. New </a:t>
            </a:r>
            <a:r>
              <a:rPr kumimoji="0" lang="fr-FR" altLang="fr-FR" sz="1200" b="0" i="1" u="none" strike="noStrike" kern="1200" cap="none" spc="0" normalizeH="0" baseline="0" noProof="0" dirty="0" err="1">
                <a:ln>
                  <a:noFill/>
                </a:ln>
                <a:solidFill>
                  <a:srgbClr val="0000FF"/>
                </a:solidFill>
                <a:effectLst/>
                <a:uLnTx/>
                <a:uFillTx/>
                <a:latin typeface="Comic Sans MS" panose="030F0902030302020204" pitchFamily="66" charset="0"/>
                <a:ea typeface="MS PGothic" panose="020B0600070205080204" pitchFamily="34" charset="-128"/>
                <a:cs typeface="+mn-cs"/>
              </a:rPr>
              <a:t>Engl</a:t>
            </a:r>
            <a:r>
              <a:rPr kumimoji="0" lang="fr-FR" altLang="fr-FR" sz="1200" b="0" i="1" u="none" strike="noStrike" kern="1200" cap="none" spc="0" normalizeH="0" baseline="0" noProof="0" dirty="0">
                <a:ln>
                  <a:noFill/>
                </a:ln>
                <a:solidFill>
                  <a:srgbClr val="0000FF"/>
                </a:solidFill>
                <a:effectLst/>
                <a:uLnTx/>
                <a:uFillTx/>
                <a:latin typeface="Comic Sans MS" panose="030F0902030302020204" pitchFamily="66" charset="0"/>
                <a:ea typeface="MS PGothic" panose="020B0600070205080204" pitchFamily="34" charset="-128"/>
                <a:cs typeface="+mn-cs"/>
              </a:rPr>
              <a:t> J Med 2022</a:t>
            </a:r>
          </a:p>
        </p:txBody>
      </p:sp>
      <p:sp>
        <p:nvSpPr>
          <p:cNvPr id="13" name="ZoneTexte 12"/>
          <p:cNvSpPr txBox="1"/>
          <p:nvPr/>
        </p:nvSpPr>
        <p:spPr>
          <a:xfrm>
            <a:off x="146947" y="5529426"/>
            <a:ext cx="8817541" cy="707886"/>
          </a:xfrm>
          <a:prstGeom prst="rect">
            <a:avLst/>
          </a:prstGeom>
          <a:noFill/>
          <a:ln>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7D">
                    <a:lumMod val="60000"/>
                    <a:lumOff val="40000"/>
                  </a:srgbClr>
                </a:solidFill>
                <a:effectLst/>
                <a:uLnTx/>
                <a:uFillTx/>
                <a:latin typeface="Arial" panose="020B0604020202020204" pitchFamily="34" charset="0"/>
                <a:ea typeface="ＭＳ Ｐゴシック" panose="020B0600070205080204" pitchFamily="34" charset="-128"/>
                <a:cs typeface="+mn-cs"/>
              </a:rPr>
              <a:t>Chez les enfants avec TB pulmonaire limitée non bacillifère sans caverne, 4 mois suffisent !</a:t>
            </a:r>
          </a:p>
        </p:txBody>
      </p:sp>
      <p:pic>
        <p:nvPicPr>
          <p:cNvPr id="3" name="Image 2">
            <a:extLst>
              <a:ext uri="{FF2B5EF4-FFF2-40B4-BE49-F238E27FC236}">
                <a16:creationId xmlns:a16="http://schemas.microsoft.com/office/drawing/2014/main" id="{CA89530A-8268-6C4C-921B-F4DC6FB25973}"/>
              </a:ext>
            </a:extLst>
          </p:cNvPr>
          <p:cNvPicPr>
            <a:picLocks noChangeAspect="1"/>
          </p:cNvPicPr>
          <p:nvPr/>
        </p:nvPicPr>
        <p:blipFill>
          <a:blip r:embed="rId2"/>
          <a:stretch>
            <a:fillRect/>
          </a:stretch>
        </p:blipFill>
        <p:spPr>
          <a:xfrm>
            <a:off x="46359" y="-266"/>
            <a:ext cx="5594165" cy="1485049"/>
          </a:xfrm>
          <a:prstGeom prst="rect">
            <a:avLst/>
          </a:prstGeom>
          <a:ln>
            <a:solidFill>
              <a:schemeClr val="accent2">
                <a:lumMod val="60000"/>
                <a:lumOff val="40000"/>
              </a:schemeClr>
            </a:solidFill>
          </a:ln>
        </p:spPr>
      </p:pic>
      <p:pic>
        <p:nvPicPr>
          <p:cNvPr id="5" name="Image 4">
            <a:extLst>
              <a:ext uri="{FF2B5EF4-FFF2-40B4-BE49-F238E27FC236}">
                <a16:creationId xmlns:a16="http://schemas.microsoft.com/office/drawing/2014/main" id="{9EB2CD55-BC48-FD4D-946B-57B901FC0B91}"/>
              </a:ext>
            </a:extLst>
          </p:cNvPr>
          <p:cNvPicPr>
            <a:picLocks noChangeAspect="1"/>
          </p:cNvPicPr>
          <p:nvPr/>
        </p:nvPicPr>
        <p:blipFill>
          <a:blip r:embed="rId3"/>
          <a:stretch>
            <a:fillRect/>
          </a:stretch>
        </p:blipFill>
        <p:spPr>
          <a:xfrm>
            <a:off x="74939" y="2309464"/>
            <a:ext cx="4051300" cy="2844800"/>
          </a:xfrm>
          <a:prstGeom prst="rect">
            <a:avLst/>
          </a:prstGeom>
        </p:spPr>
      </p:pic>
      <p:pic>
        <p:nvPicPr>
          <p:cNvPr id="6" name="Image 5">
            <a:extLst>
              <a:ext uri="{FF2B5EF4-FFF2-40B4-BE49-F238E27FC236}">
                <a16:creationId xmlns:a16="http://schemas.microsoft.com/office/drawing/2014/main" id="{DDE615FD-A313-9A41-8576-08E14DBBBDB8}"/>
              </a:ext>
            </a:extLst>
          </p:cNvPr>
          <p:cNvPicPr>
            <a:picLocks noChangeAspect="1"/>
          </p:cNvPicPr>
          <p:nvPr/>
        </p:nvPicPr>
        <p:blipFill>
          <a:blip r:embed="rId4"/>
          <a:stretch>
            <a:fillRect/>
          </a:stretch>
        </p:blipFill>
        <p:spPr>
          <a:xfrm>
            <a:off x="4140513" y="1628800"/>
            <a:ext cx="4909245" cy="2629410"/>
          </a:xfrm>
          <a:prstGeom prst="rect">
            <a:avLst/>
          </a:prstGeom>
        </p:spPr>
      </p:pic>
      <p:pic>
        <p:nvPicPr>
          <p:cNvPr id="8" name="Image 7">
            <a:extLst>
              <a:ext uri="{FF2B5EF4-FFF2-40B4-BE49-F238E27FC236}">
                <a16:creationId xmlns:a16="http://schemas.microsoft.com/office/drawing/2014/main" id="{FC28FCA9-633B-1847-878B-68E58F27B5DB}"/>
              </a:ext>
            </a:extLst>
          </p:cNvPr>
          <p:cNvPicPr>
            <a:picLocks noChangeAspect="1"/>
          </p:cNvPicPr>
          <p:nvPr/>
        </p:nvPicPr>
        <p:blipFill>
          <a:blip r:embed="rId5"/>
          <a:stretch>
            <a:fillRect/>
          </a:stretch>
        </p:blipFill>
        <p:spPr>
          <a:xfrm>
            <a:off x="4716016" y="4509120"/>
            <a:ext cx="3835400" cy="825500"/>
          </a:xfrm>
          <a:prstGeom prst="rect">
            <a:avLst/>
          </a:prstGeom>
        </p:spPr>
      </p:pic>
    </p:spTree>
    <p:extLst>
      <p:ext uri="{BB962C8B-B14F-4D97-AF65-F5344CB8AC3E}">
        <p14:creationId xmlns:p14="http://schemas.microsoft.com/office/powerpoint/2010/main" val="1587875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E54B5FD9-D0DC-194D-A9C0-39636EBBE704}"/>
              </a:ext>
            </a:extLst>
          </p:cNvPr>
          <p:cNvSpPr>
            <a:spLocks noGrp="1" noChangeArrowheads="1"/>
          </p:cNvSpPr>
          <p:nvPr>
            <p:ph type="title"/>
          </p:nvPr>
        </p:nvSpPr>
        <p:spPr>
          <a:xfrm>
            <a:off x="440267" y="747889"/>
            <a:ext cx="7917745" cy="688622"/>
          </a:xfrm>
          <a:noFill/>
        </p:spPr>
        <p:txBody>
          <a:bodyPr/>
          <a:lstStyle/>
          <a:p>
            <a:pPr eaLnBrk="1" hangingPunct="1"/>
            <a:r>
              <a:rPr lang="fr-FR" altLang="fr-FR" sz="3600" b="1" dirty="0">
                <a:solidFill>
                  <a:srgbClr val="0000FF"/>
                </a:solidFill>
                <a:ea typeface="ＭＳ Ｐゴシック" panose="020B0600070205080204" pitchFamily="34" charset="-128"/>
              </a:rPr>
              <a:t>Commentaires</a:t>
            </a:r>
          </a:p>
        </p:txBody>
      </p:sp>
      <p:sp>
        <p:nvSpPr>
          <p:cNvPr id="95234" name="Line 3">
            <a:extLst>
              <a:ext uri="{FF2B5EF4-FFF2-40B4-BE49-F238E27FC236}">
                <a16:creationId xmlns:a16="http://schemas.microsoft.com/office/drawing/2014/main" id="{AD30A67D-33C7-2F43-AEB7-1D97B378E3DE}"/>
              </a:ext>
            </a:extLst>
          </p:cNvPr>
          <p:cNvSpPr>
            <a:spLocks noChangeShapeType="1"/>
          </p:cNvSpPr>
          <p:nvPr/>
        </p:nvSpPr>
        <p:spPr bwMode="auto">
          <a:xfrm>
            <a:off x="440267" y="1521178"/>
            <a:ext cx="8082844" cy="0"/>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fr-FR" sz="2133" b="0" i="0" u="none" strike="noStrike" kern="1200" cap="none" spc="0" normalizeH="0" baseline="0" noProof="0">
              <a:ln>
                <a:noFill/>
              </a:ln>
              <a:solidFill>
                <a:srgbClr val="000000"/>
              </a:solidFill>
              <a:effectLst/>
              <a:uLnTx/>
              <a:uFillTx/>
              <a:latin typeface="Helvetica" charset="0"/>
              <a:ea typeface="MS PGothic" charset="0"/>
              <a:cs typeface="+mn-cs"/>
            </a:endParaRPr>
          </a:p>
        </p:txBody>
      </p:sp>
      <p:sp>
        <p:nvSpPr>
          <p:cNvPr id="64515" name="Rectangle 4">
            <a:extLst>
              <a:ext uri="{FF2B5EF4-FFF2-40B4-BE49-F238E27FC236}">
                <a16:creationId xmlns:a16="http://schemas.microsoft.com/office/drawing/2014/main" id="{CB9BECD5-E704-AF4E-AEF4-2453E6E878D1}"/>
              </a:ext>
            </a:extLst>
          </p:cNvPr>
          <p:cNvSpPr>
            <a:spLocks noChangeArrowheads="1"/>
          </p:cNvSpPr>
          <p:nvPr/>
        </p:nvSpPr>
        <p:spPr bwMode="auto">
          <a:xfrm>
            <a:off x="395536" y="1940698"/>
            <a:ext cx="8496944" cy="557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marL="190500" indent="-190500">
              <a:defRPr sz="2400">
                <a:solidFill>
                  <a:schemeClr val="tx1"/>
                </a:solidFill>
                <a:latin typeface="Helvetica" charset="0"/>
                <a:ea typeface="ＭＳ Ｐゴシック" charset="-128"/>
              </a:defRPr>
            </a:lvl1pPr>
            <a:lvl2pPr marL="742950" indent="-285750">
              <a:defRPr sz="2400">
                <a:solidFill>
                  <a:schemeClr val="tx1"/>
                </a:solidFill>
                <a:latin typeface="Helvetica" charset="0"/>
                <a:ea typeface="ＭＳ Ｐゴシック" charset="-128"/>
              </a:defRPr>
            </a:lvl2pPr>
            <a:lvl3pPr marL="1143000" indent="-228600">
              <a:defRPr sz="2400">
                <a:solidFill>
                  <a:schemeClr val="tx1"/>
                </a:solidFill>
                <a:latin typeface="Helvetica" charset="0"/>
                <a:ea typeface="ＭＳ Ｐゴシック" charset="-128"/>
              </a:defRPr>
            </a:lvl3pPr>
            <a:lvl4pPr marL="1600200" indent="-228600">
              <a:defRPr sz="2400">
                <a:solidFill>
                  <a:schemeClr val="tx1"/>
                </a:solidFill>
                <a:latin typeface="Helvetica" charset="0"/>
                <a:ea typeface="ＭＳ Ｐゴシック" charset="-128"/>
              </a:defRPr>
            </a:lvl4pPr>
            <a:lvl5pPr marL="2057400" indent="-22860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marL="0" marR="0" lvl="0" indent="0" algn="l" defTabSz="812810" rtl="0" eaLnBrk="0" fontAlgn="base" latinLnBrk="0" hangingPunct="0">
              <a:lnSpc>
                <a:spcPct val="150000"/>
              </a:lnSpc>
              <a:spcBef>
                <a:spcPct val="0"/>
              </a:spcBef>
              <a:spcAft>
                <a:spcPct val="0"/>
              </a:spcAft>
              <a:buClrTx/>
              <a:buSzTx/>
              <a:buFontTx/>
              <a:buNone/>
              <a:tabLst/>
              <a:defRPr/>
            </a:pPr>
            <a:r>
              <a:rPr kumimoji="0" lang="en-GB" altLang="x-none" sz="2400" b="0" i="0" u="none" strike="noStrike" kern="1200" cap="none" spc="0" normalizeH="0" baseline="0" noProof="0" dirty="0">
                <a:ln>
                  <a:noFill/>
                </a:ln>
                <a:solidFill>
                  <a:srgbClr val="000000"/>
                </a:solidFill>
                <a:effectLst/>
                <a:uLnTx/>
                <a:uFillTx/>
                <a:latin typeface="Helvetica" charset="0"/>
                <a:ea typeface="ＭＳ Ｐゴシック" charset="-128"/>
                <a:cs typeface="+mn-cs"/>
              </a:rPr>
              <a:t>TB pauci-</a:t>
            </a:r>
            <a:r>
              <a:rPr kumimoji="0" lang="en-GB" altLang="x-none" sz="2400" b="0" i="0" u="none" strike="noStrike" kern="1200" cap="none" spc="0" normalizeH="0" baseline="0" noProof="0" dirty="0" err="1">
                <a:ln>
                  <a:noFill/>
                </a:ln>
                <a:solidFill>
                  <a:srgbClr val="000000"/>
                </a:solidFill>
                <a:effectLst/>
                <a:uLnTx/>
                <a:uFillTx/>
                <a:latin typeface="Helvetica" charset="0"/>
                <a:ea typeface="ＭＳ Ｐゴシック" charset="-128"/>
                <a:cs typeface="+mn-cs"/>
              </a:rPr>
              <a:t>bacillaire</a:t>
            </a:r>
            <a:r>
              <a:rPr kumimoji="0" lang="en-GB" altLang="x-none" sz="2400" b="0" i="0" u="none" strike="noStrike" kern="1200" cap="none" spc="0" normalizeH="0" baseline="0" noProof="0" dirty="0">
                <a:ln>
                  <a:noFill/>
                </a:ln>
                <a:solidFill>
                  <a:srgbClr val="000000"/>
                </a:solidFill>
                <a:effectLst/>
                <a:uLnTx/>
                <a:uFillTx/>
                <a:latin typeface="Helvetica" charset="0"/>
                <a:ea typeface="ＭＳ Ｐゴシック" charset="-128"/>
                <a:cs typeface="+mn-cs"/>
              </a:rPr>
              <a:t> chez </a:t>
            </a:r>
            <a:r>
              <a:rPr kumimoji="0" lang="en-GB" altLang="x-none" sz="2400" b="0" i="0" u="none" strike="noStrike" kern="1200" cap="none" spc="0" normalizeH="0" baseline="0" noProof="0" dirty="0" err="1">
                <a:ln>
                  <a:noFill/>
                </a:ln>
                <a:solidFill>
                  <a:srgbClr val="000000"/>
                </a:solidFill>
                <a:effectLst/>
                <a:uLnTx/>
                <a:uFillTx/>
                <a:latin typeface="Helvetica" charset="0"/>
                <a:ea typeface="ＭＳ Ｐゴシック" charset="-128"/>
                <a:cs typeface="+mn-cs"/>
              </a:rPr>
              <a:t>l’enfant</a:t>
            </a:r>
            <a:r>
              <a:rPr kumimoji="0" lang="en-GB" altLang="x-none" sz="2400" b="0" i="0" u="none" strike="noStrike" kern="1200" cap="none" spc="0" normalizeH="0" baseline="0" noProof="0" dirty="0">
                <a:ln>
                  <a:noFill/>
                </a:ln>
                <a:solidFill>
                  <a:srgbClr val="000000"/>
                </a:solidFill>
                <a:effectLst/>
                <a:uLnTx/>
                <a:uFillTx/>
                <a:latin typeface="Helvetica" charset="0"/>
                <a:ea typeface="ＭＳ Ｐゴシック" charset="-128"/>
                <a:cs typeface="+mn-cs"/>
              </a:rPr>
              <a:t> =&gt; Pas </a:t>
            </a:r>
            <a:r>
              <a:rPr kumimoji="0" lang="en-GB" altLang="x-none" sz="2400" b="0" i="0" u="none" strike="noStrike" kern="1200" cap="none" spc="0" normalizeH="0" baseline="0" noProof="0" dirty="0" err="1">
                <a:ln>
                  <a:noFill/>
                </a:ln>
                <a:solidFill>
                  <a:srgbClr val="000000"/>
                </a:solidFill>
                <a:effectLst/>
                <a:uLnTx/>
                <a:uFillTx/>
                <a:latin typeface="Helvetica" charset="0"/>
                <a:ea typeface="ＭＳ Ｐゴシック" charset="-128"/>
                <a:cs typeface="+mn-cs"/>
              </a:rPr>
              <a:t>d’inquiétude</a:t>
            </a:r>
            <a:r>
              <a:rPr kumimoji="0" lang="en-GB" altLang="x-none" sz="2400" b="0" i="0" u="none" strike="noStrike" kern="1200" cap="none" spc="0" normalizeH="0" baseline="0" noProof="0" dirty="0">
                <a:ln>
                  <a:noFill/>
                </a:ln>
                <a:solidFill>
                  <a:srgbClr val="000000"/>
                </a:solidFill>
                <a:effectLst/>
                <a:uLnTx/>
                <a:uFillTx/>
                <a:latin typeface="Helvetica" charset="0"/>
                <a:ea typeface="ＭＳ Ｐゴシック" charset="-128"/>
                <a:cs typeface="+mn-cs"/>
              </a:rPr>
              <a:t> sur </a:t>
            </a:r>
            <a:r>
              <a:rPr kumimoji="0" lang="en-GB" altLang="x-none" sz="2400" b="0" i="0" u="none" strike="noStrike" kern="1200" cap="none" spc="0" normalizeH="0" baseline="0" noProof="0" dirty="0" err="1">
                <a:ln>
                  <a:noFill/>
                </a:ln>
                <a:solidFill>
                  <a:srgbClr val="000000"/>
                </a:solidFill>
                <a:effectLst/>
                <a:uLnTx/>
                <a:uFillTx/>
                <a:latin typeface="Helvetica" charset="0"/>
                <a:ea typeface="ＭＳ Ｐゴシック" charset="-128"/>
                <a:cs typeface="+mn-cs"/>
              </a:rPr>
              <a:t>ces</a:t>
            </a:r>
            <a:r>
              <a:rPr kumimoji="0" lang="en-GB" altLang="x-none" sz="2400" b="0" i="0" u="none" strike="noStrike" kern="1200" cap="none" spc="0" normalizeH="0" baseline="0" noProof="0" dirty="0">
                <a:ln>
                  <a:noFill/>
                </a:ln>
                <a:solidFill>
                  <a:srgbClr val="000000"/>
                </a:solidFill>
                <a:effectLst/>
                <a:uLnTx/>
                <a:uFillTx/>
                <a:latin typeface="Helvetica" charset="0"/>
                <a:ea typeface="ＭＳ Ｐゴシック" charset="-128"/>
                <a:cs typeface="+mn-cs"/>
              </a:rPr>
              <a:t> </a:t>
            </a:r>
            <a:r>
              <a:rPr kumimoji="0" lang="en-GB" altLang="x-none" sz="2400" b="0" i="0" u="none" strike="noStrike" kern="1200" cap="none" spc="0" normalizeH="0" baseline="0" noProof="0" dirty="0" err="1">
                <a:ln>
                  <a:noFill/>
                </a:ln>
                <a:solidFill>
                  <a:srgbClr val="000000"/>
                </a:solidFill>
                <a:effectLst/>
                <a:uLnTx/>
                <a:uFillTx/>
                <a:latin typeface="Helvetica" charset="0"/>
                <a:ea typeface="ＭＳ Ｐゴシック" charset="-128"/>
                <a:cs typeface="+mn-cs"/>
              </a:rPr>
              <a:t>traitements</a:t>
            </a:r>
            <a:r>
              <a:rPr kumimoji="0" lang="en-GB" altLang="x-none" sz="2400" b="0" i="0" u="none" strike="noStrike" kern="1200" cap="none" spc="0" normalizeH="0" baseline="0" noProof="0" dirty="0">
                <a:ln>
                  <a:noFill/>
                </a:ln>
                <a:solidFill>
                  <a:srgbClr val="000000"/>
                </a:solidFill>
                <a:effectLst/>
                <a:uLnTx/>
                <a:uFillTx/>
                <a:latin typeface="Helvetica" charset="0"/>
                <a:ea typeface="ＭＳ Ｐゴシック" charset="-128"/>
                <a:cs typeface="+mn-cs"/>
              </a:rPr>
              <a:t> courts avec molecules </a:t>
            </a:r>
            <a:r>
              <a:rPr kumimoji="0" lang="en-GB" altLang="x-none" sz="2400" b="0" i="0" u="none" strike="noStrike" kern="1200" cap="none" spc="0" normalizeH="0" baseline="0" noProof="0" dirty="0" err="1">
                <a:ln>
                  <a:noFill/>
                </a:ln>
                <a:solidFill>
                  <a:srgbClr val="000000"/>
                </a:solidFill>
                <a:effectLst/>
                <a:uLnTx/>
                <a:uFillTx/>
                <a:latin typeface="Helvetica" charset="0"/>
                <a:ea typeface="ＭＳ Ｐゴシック" charset="-128"/>
                <a:cs typeface="+mn-cs"/>
              </a:rPr>
              <a:t>usuelles</a:t>
            </a:r>
            <a:r>
              <a:rPr kumimoji="0" lang="en-GB" altLang="x-none" sz="2400" b="0" i="0" u="none" strike="noStrike" kern="1200" cap="none" spc="0" normalizeH="0" baseline="0" noProof="0" dirty="0">
                <a:ln>
                  <a:noFill/>
                </a:ln>
                <a:solidFill>
                  <a:srgbClr val="000000"/>
                </a:solidFill>
                <a:effectLst/>
                <a:uLnTx/>
                <a:uFillTx/>
                <a:latin typeface="Helvetica" charset="0"/>
                <a:ea typeface="ＭＳ Ｐゴシック" charset="-128"/>
                <a:cs typeface="+mn-cs"/>
              </a:rPr>
              <a:t>, </a:t>
            </a:r>
            <a:r>
              <a:rPr kumimoji="0" lang="en-GB" altLang="x-none" sz="24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mais</a:t>
            </a:r>
            <a:r>
              <a:rPr kumimoji="0" lang="en-GB" altLang="x-none" sz="2400" b="1" i="0" u="none" strike="noStrike" kern="1200" cap="none" spc="0" normalizeH="0" baseline="0" noProof="0" dirty="0">
                <a:ln>
                  <a:noFill/>
                </a:ln>
                <a:solidFill>
                  <a:srgbClr val="000000"/>
                </a:solidFill>
                <a:effectLst/>
                <a:uLnTx/>
                <a:uFillTx/>
                <a:latin typeface="Helvetica" charset="0"/>
                <a:ea typeface="ＭＳ Ｐゴシック" charset="-128"/>
                <a:cs typeface="+mn-cs"/>
              </a:rPr>
              <a:t> bien respecter les </a:t>
            </a:r>
            <a:r>
              <a:rPr kumimoji="0" lang="en-GB" altLang="x-none" sz="24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critères</a:t>
            </a:r>
            <a:r>
              <a:rPr kumimoji="0" lang="en-GB" altLang="x-none" sz="2400" b="1" i="0" u="none" strike="noStrike" kern="1200" cap="none" spc="0" normalizeH="0" baseline="0" noProof="0" dirty="0">
                <a:ln>
                  <a:noFill/>
                </a:ln>
                <a:solidFill>
                  <a:srgbClr val="000000"/>
                </a:solidFill>
                <a:effectLst/>
                <a:uLnTx/>
                <a:uFillTx/>
                <a:latin typeface="Helvetica" charset="0"/>
                <a:ea typeface="ＭＳ Ｐゴシック" charset="-128"/>
                <a:cs typeface="+mn-cs"/>
              </a:rPr>
              <a:t>:</a:t>
            </a:r>
          </a:p>
          <a:p>
            <a:pPr marL="457206" marR="0" lvl="0" indent="-457206" algn="l" defTabSz="812810" rtl="0" eaLnBrk="0" fontAlgn="base" latinLnBrk="0" hangingPunct="0">
              <a:lnSpc>
                <a:spcPct val="150000"/>
              </a:lnSpc>
              <a:spcBef>
                <a:spcPct val="0"/>
              </a:spcBef>
              <a:spcAft>
                <a:spcPct val="0"/>
              </a:spcAft>
              <a:buClrTx/>
              <a:buSzTx/>
              <a:buFont typeface="+mj-lt"/>
              <a:buAutoNum type="arabicPeriod"/>
              <a:tabLst/>
              <a:defRPr/>
            </a:pPr>
            <a:r>
              <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rPr>
              <a:t>TB multi-sensible</a:t>
            </a:r>
          </a:p>
          <a:p>
            <a:pPr marL="457206" marR="0" lvl="0" indent="-457206" algn="l" defTabSz="812810" rtl="0" eaLnBrk="0" fontAlgn="base" latinLnBrk="0" hangingPunct="0">
              <a:lnSpc>
                <a:spcPct val="150000"/>
              </a:lnSpc>
              <a:spcBef>
                <a:spcPct val="0"/>
              </a:spcBef>
              <a:spcAft>
                <a:spcPct val="0"/>
              </a:spcAft>
              <a:buClrTx/>
              <a:buSzTx/>
              <a:buFont typeface="+mj-lt"/>
              <a:buAutoNum type="arabicPeriod"/>
              <a:tabLst/>
              <a:defRPr/>
            </a:pPr>
            <a:r>
              <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rPr>
              <a:t>Si </a:t>
            </a:r>
            <a:r>
              <a:rPr kumimoji="0" lang="en-GB" altLang="x-none" sz="20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pulmonaire</a:t>
            </a:r>
            <a:r>
              <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rPr>
              <a:t>, un </a:t>
            </a:r>
            <a:r>
              <a:rPr kumimoji="0" lang="en-GB" altLang="x-none" sz="20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seul</a:t>
            </a:r>
            <a:r>
              <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rPr>
              <a:t> lobe, non </a:t>
            </a:r>
            <a:r>
              <a:rPr kumimoji="0" lang="en-GB" altLang="x-none" sz="20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bacillifère</a:t>
            </a:r>
            <a:r>
              <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rPr>
              <a:t>, sans </a:t>
            </a:r>
            <a:r>
              <a:rPr kumimoji="0" lang="en-GB" altLang="x-none" sz="20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caverne</a:t>
            </a:r>
            <a:endPar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a:p>
            <a:pPr marL="457206" marR="0" lvl="0" indent="-457206" algn="l" defTabSz="812810" rtl="0" eaLnBrk="0" fontAlgn="base" latinLnBrk="0" hangingPunct="0">
              <a:lnSpc>
                <a:spcPct val="150000"/>
              </a:lnSpc>
              <a:spcBef>
                <a:spcPct val="0"/>
              </a:spcBef>
              <a:spcAft>
                <a:spcPct val="0"/>
              </a:spcAft>
              <a:buClrTx/>
              <a:buSzTx/>
              <a:buFont typeface="+mj-lt"/>
              <a:buAutoNum type="arabicPeriod"/>
              <a:tabLst/>
              <a:defRPr/>
            </a:pPr>
            <a:r>
              <a:rPr kumimoji="0" lang="en-GB" altLang="x-none" sz="20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Autres</a:t>
            </a:r>
            <a:r>
              <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rPr>
              <a:t>: TB </a:t>
            </a:r>
            <a:r>
              <a:rPr kumimoji="0" lang="en-GB" altLang="x-none" sz="20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ganglionnaire</a:t>
            </a:r>
            <a:r>
              <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rPr>
              <a:t> non compressive, TB </a:t>
            </a:r>
            <a:r>
              <a:rPr kumimoji="0" lang="en-GB" altLang="x-none" sz="20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pleurale</a:t>
            </a:r>
            <a:endPar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a:p>
            <a:pPr marL="457206" marR="0" lvl="0" indent="-457206" algn="l" defTabSz="812810" rtl="0" eaLnBrk="0" fontAlgn="base" latinLnBrk="0" hangingPunct="0">
              <a:lnSpc>
                <a:spcPct val="150000"/>
              </a:lnSpc>
              <a:spcBef>
                <a:spcPct val="0"/>
              </a:spcBef>
              <a:spcAft>
                <a:spcPct val="0"/>
              </a:spcAft>
              <a:buClrTx/>
              <a:buSzTx/>
              <a:buFont typeface="+mj-lt"/>
              <a:buAutoNum type="arabicPeriod"/>
              <a:tabLst/>
              <a:defRPr/>
            </a:pPr>
            <a:endPar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a:p>
            <a:pPr marL="0" marR="0" lvl="0" indent="0" algn="l" defTabSz="812810" rtl="0" eaLnBrk="0" fontAlgn="base" latinLnBrk="0" hangingPunct="0">
              <a:lnSpc>
                <a:spcPct val="150000"/>
              </a:lnSpc>
              <a:spcBef>
                <a:spcPct val="0"/>
              </a:spcBef>
              <a:spcAft>
                <a:spcPct val="0"/>
              </a:spcAft>
              <a:buClrTx/>
              <a:buSzTx/>
              <a:buFontTx/>
              <a:buNone/>
              <a:tabLst/>
              <a:defRPr/>
            </a:pPr>
            <a:r>
              <a:rPr kumimoji="0" lang="en-GB" altLang="x-none" sz="3200" b="1" i="0" u="none" strike="noStrike" kern="1200" cap="none" spc="0" normalizeH="0" baseline="0" noProof="0" dirty="0">
                <a:ln>
                  <a:noFill/>
                </a:ln>
                <a:solidFill>
                  <a:srgbClr val="00007D">
                    <a:lumMod val="60000"/>
                    <a:lumOff val="40000"/>
                  </a:srgbClr>
                </a:solidFill>
                <a:effectLst/>
                <a:uLnTx/>
                <a:uFillTx/>
                <a:latin typeface="Helvetica" charset="0"/>
                <a:ea typeface="ＭＳ Ｐゴシック" charset="-128"/>
                <a:cs typeface="+mn-cs"/>
              </a:rPr>
              <a:t>Et </a:t>
            </a:r>
            <a:r>
              <a:rPr kumimoji="0" lang="en-GB" altLang="x-none" sz="3200" b="1" i="0" u="none" strike="noStrike" kern="1200" cap="none" spc="0" normalizeH="0" baseline="0" noProof="0" dirty="0" err="1">
                <a:ln>
                  <a:noFill/>
                </a:ln>
                <a:solidFill>
                  <a:srgbClr val="00007D">
                    <a:lumMod val="60000"/>
                    <a:lumOff val="40000"/>
                  </a:srgbClr>
                </a:solidFill>
                <a:effectLst/>
                <a:uLnTx/>
                <a:uFillTx/>
                <a:latin typeface="Helvetica" charset="0"/>
                <a:ea typeface="ＭＳ Ｐゴシック" charset="-128"/>
                <a:cs typeface="+mn-cs"/>
              </a:rPr>
              <a:t>s’assurer</a:t>
            </a:r>
            <a:r>
              <a:rPr kumimoji="0" lang="en-GB" altLang="x-none" sz="3200" b="1" i="0" u="none" strike="noStrike" kern="1200" cap="none" spc="0" normalizeH="0" baseline="0" noProof="0" dirty="0">
                <a:ln>
                  <a:noFill/>
                </a:ln>
                <a:solidFill>
                  <a:srgbClr val="00007D">
                    <a:lumMod val="60000"/>
                    <a:lumOff val="40000"/>
                  </a:srgbClr>
                </a:solidFill>
                <a:effectLst/>
                <a:uLnTx/>
                <a:uFillTx/>
                <a:latin typeface="Helvetica" charset="0"/>
                <a:ea typeface="ＭＳ Ｐゴシック" charset="-128"/>
                <a:cs typeface="+mn-cs"/>
              </a:rPr>
              <a:t> de </a:t>
            </a:r>
            <a:r>
              <a:rPr kumimoji="0" lang="en-GB" altLang="x-none" sz="3200" b="1" i="0" u="none" strike="noStrike" kern="1200" cap="none" spc="0" normalizeH="0" baseline="0" noProof="0" dirty="0" err="1">
                <a:ln>
                  <a:noFill/>
                </a:ln>
                <a:solidFill>
                  <a:srgbClr val="00007D">
                    <a:lumMod val="60000"/>
                    <a:lumOff val="40000"/>
                  </a:srgbClr>
                </a:solidFill>
                <a:effectLst/>
                <a:uLnTx/>
                <a:uFillTx/>
                <a:latin typeface="Helvetica" charset="0"/>
                <a:ea typeface="ＭＳ Ｐゴシック" charset="-128"/>
                <a:cs typeface="+mn-cs"/>
              </a:rPr>
              <a:t>l’observance</a:t>
            </a:r>
            <a:r>
              <a:rPr kumimoji="0" lang="en-GB" altLang="x-none" sz="3200" b="1" i="0" u="none" strike="noStrike" kern="1200" cap="none" spc="0" normalizeH="0" baseline="0" noProof="0" dirty="0">
                <a:ln>
                  <a:noFill/>
                </a:ln>
                <a:solidFill>
                  <a:srgbClr val="00007D">
                    <a:lumMod val="60000"/>
                    <a:lumOff val="40000"/>
                  </a:srgbClr>
                </a:solidFill>
                <a:effectLst/>
                <a:uLnTx/>
                <a:uFillTx/>
                <a:latin typeface="Helvetica" charset="0"/>
                <a:ea typeface="ＭＳ Ｐゴシック" charset="-128"/>
                <a:cs typeface="+mn-cs"/>
              </a:rPr>
              <a:t>…</a:t>
            </a:r>
          </a:p>
          <a:p>
            <a:pPr marL="457206" marR="0" lvl="0" indent="-457206" algn="l" defTabSz="812810" rtl="0" eaLnBrk="0" fontAlgn="base" latinLnBrk="0" hangingPunct="0">
              <a:lnSpc>
                <a:spcPct val="150000"/>
              </a:lnSpc>
              <a:spcBef>
                <a:spcPct val="0"/>
              </a:spcBef>
              <a:spcAft>
                <a:spcPct val="0"/>
              </a:spcAft>
              <a:buClrTx/>
              <a:buSzTx/>
              <a:buFont typeface="+mj-lt"/>
              <a:buAutoNum type="arabicPeriod"/>
              <a:tabLst/>
              <a:defRPr/>
            </a:pPr>
            <a:endParaRPr kumimoji="0" lang="en-GB" altLang="x-none" sz="2489"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a:p>
            <a:pPr marL="169335" marR="0" lvl="0" indent="-169335" algn="l" defTabSz="812810" rtl="0" eaLnBrk="0" fontAlgn="base" latinLnBrk="0" hangingPunct="0">
              <a:lnSpc>
                <a:spcPct val="100000"/>
              </a:lnSpc>
              <a:spcBef>
                <a:spcPct val="0"/>
              </a:spcBef>
              <a:spcAft>
                <a:spcPct val="0"/>
              </a:spcAft>
              <a:buClrTx/>
              <a:buSzTx/>
              <a:buFontTx/>
              <a:buNone/>
              <a:tabLst/>
              <a:defRPr/>
            </a:pPr>
            <a:endParaRPr kumimoji="0" lang="en-GB" altLang="x-none" sz="2133"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a:p>
            <a:pPr marL="169335" marR="0" lvl="0" indent="-169335" algn="l" defTabSz="812810" rtl="0" eaLnBrk="0" fontAlgn="base" latinLnBrk="0" hangingPunct="0">
              <a:lnSpc>
                <a:spcPct val="100000"/>
              </a:lnSpc>
              <a:spcBef>
                <a:spcPct val="0"/>
              </a:spcBef>
              <a:spcAft>
                <a:spcPct val="0"/>
              </a:spcAft>
              <a:buClrTx/>
              <a:buSzTx/>
              <a:buFontTx/>
              <a:buChar char="-"/>
              <a:tabLst/>
              <a:defRPr/>
            </a:pPr>
            <a:endParaRPr kumimoji="0" lang="en-GB" altLang="x-none" sz="2133"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p:txBody>
      </p:sp>
    </p:spTree>
    <p:extLst>
      <p:ext uri="{BB962C8B-B14F-4D97-AF65-F5344CB8AC3E}">
        <p14:creationId xmlns:p14="http://schemas.microsoft.com/office/powerpoint/2010/main" val="560972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5F7DD3-187A-4B61-90A1-9A079E4E323D}"/>
              </a:ext>
            </a:extLst>
          </p:cNvPr>
          <p:cNvPicPr>
            <a:picLocks noChangeAspect="1"/>
          </p:cNvPicPr>
          <p:nvPr/>
        </p:nvPicPr>
        <p:blipFill>
          <a:blip r:embed="rId3"/>
          <a:stretch>
            <a:fillRect/>
          </a:stretch>
        </p:blipFill>
        <p:spPr>
          <a:xfrm>
            <a:off x="395536" y="980728"/>
            <a:ext cx="8521203" cy="5400600"/>
          </a:xfrm>
          <a:prstGeom prst="rect">
            <a:avLst/>
          </a:prstGeom>
        </p:spPr>
      </p:pic>
      <p:cxnSp>
        <p:nvCxnSpPr>
          <p:cNvPr id="4" name="Connecteur droit 3">
            <a:extLst>
              <a:ext uri="{FF2B5EF4-FFF2-40B4-BE49-F238E27FC236}">
                <a16:creationId xmlns:a16="http://schemas.microsoft.com/office/drawing/2014/main" id="{869092AC-347B-4450-83E5-19299B40281F}"/>
              </a:ext>
            </a:extLst>
          </p:cNvPr>
          <p:cNvCxnSpPr>
            <a:cxnSpLocks/>
          </p:cNvCxnSpPr>
          <p:nvPr/>
        </p:nvCxnSpPr>
        <p:spPr>
          <a:xfrm>
            <a:off x="2483768" y="5229200"/>
            <a:ext cx="62646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6497C3A3-8F07-4B50-B074-E1191AAB90D4}"/>
              </a:ext>
            </a:extLst>
          </p:cNvPr>
          <p:cNvCxnSpPr>
            <a:cxnSpLocks/>
          </p:cNvCxnSpPr>
          <p:nvPr/>
        </p:nvCxnSpPr>
        <p:spPr>
          <a:xfrm>
            <a:off x="539552" y="5589240"/>
            <a:ext cx="34563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0933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E54B5FD9-D0DC-194D-A9C0-39636EBBE704}"/>
              </a:ext>
            </a:extLst>
          </p:cNvPr>
          <p:cNvSpPr>
            <a:spLocks noGrp="1" noChangeArrowheads="1"/>
          </p:cNvSpPr>
          <p:nvPr>
            <p:ph type="title"/>
          </p:nvPr>
        </p:nvSpPr>
        <p:spPr>
          <a:xfrm>
            <a:off x="440267" y="747889"/>
            <a:ext cx="8703733" cy="688622"/>
          </a:xfrm>
          <a:noFill/>
        </p:spPr>
        <p:txBody>
          <a:bodyPr/>
          <a:lstStyle/>
          <a:p>
            <a:pPr eaLnBrk="1" hangingPunct="1"/>
            <a:r>
              <a:rPr lang="fr-FR" altLang="fr-FR" b="1" dirty="0">
                <a:solidFill>
                  <a:srgbClr val="0000FF"/>
                </a:solidFill>
                <a:ea typeface="ＭＳ Ｐゴシック" panose="020B0600070205080204" pitchFamily="34" charset="-128"/>
              </a:rPr>
              <a:t>Traitement de la TB MDR ‘et plus’</a:t>
            </a:r>
          </a:p>
        </p:txBody>
      </p:sp>
      <p:sp>
        <p:nvSpPr>
          <p:cNvPr id="95234" name="Line 3">
            <a:extLst>
              <a:ext uri="{FF2B5EF4-FFF2-40B4-BE49-F238E27FC236}">
                <a16:creationId xmlns:a16="http://schemas.microsoft.com/office/drawing/2014/main" id="{AD30A67D-33C7-2F43-AEB7-1D97B378E3DE}"/>
              </a:ext>
            </a:extLst>
          </p:cNvPr>
          <p:cNvSpPr>
            <a:spLocks noChangeShapeType="1"/>
          </p:cNvSpPr>
          <p:nvPr/>
        </p:nvSpPr>
        <p:spPr bwMode="auto">
          <a:xfrm>
            <a:off x="440267" y="1521178"/>
            <a:ext cx="8082844" cy="0"/>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812810"/>
            <a:endParaRPr lang="fr-FR" sz="2133">
              <a:solidFill>
                <a:srgbClr val="000000"/>
              </a:solidFill>
              <a:latin typeface="Helvetica" charset="0"/>
              <a:ea typeface="MS PGothic" charset="0"/>
            </a:endParaRPr>
          </a:p>
        </p:txBody>
      </p:sp>
      <p:sp>
        <p:nvSpPr>
          <p:cNvPr id="64515" name="Rectangle 4">
            <a:extLst>
              <a:ext uri="{FF2B5EF4-FFF2-40B4-BE49-F238E27FC236}">
                <a16:creationId xmlns:a16="http://schemas.microsoft.com/office/drawing/2014/main" id="{CB9BECD5-E704-AF4E-AEF4-2453E6E878D1}"/>
              </a:ext>
            </a:extLst>
          </p:cNvPr>
          <p:cNvSpPr>
            <a:spLocks noChangeArrowheads="1"/>
          </p:cNvSpPr>
          <p:nvPr/>
        </p:nvSpPr>
        <p:spPr bwMode="auto">
          <a:xfrm>
            <a:off x="107504" y="1577866"/>
            <a:ext cx="9139766" cy="4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190500" indent="-190500">
              <a:defRPr sz="2400">
                <a:solidFill>
                  <a:schemeClr val="tx1"/>
                </a:solidFill>
                <a:latin typeface="Helvetica" charset="0"/>
                <a:ea typeface="ＭＳ Ｐゴシック" charset="-128"/>
              </a:defRPr>
            </a:lvl1pPr>
            <a:lvl2pPr marL="742950" indent="-285750">
              <a:defRPr sz="2400">
                <a:solidFill>
                  <a:schemeClr val="tx1"/>
                </a:solidFill>
                <a:latin typeface="Helvetica" charset="0"/>
                <a:ea typeface="ＭＳ Ｐゴシック" charset="-128"/>
              </a:defRPr>
            </a:lvl2pPr>
            <a:lvl3pPr marL="1143000" indent="-228600">
              <a:defRPr sz="2400">
                <a:solidFill>
                  <a:schemeClr val="tx1"/>
                </a:solidFill>
                <a:latin typeface="Helvetica" charset="0"/>
                <a:ea typeface="ＭＳ Ｐゴシック" charset="-128"/>
              </a:defRPr>
            </a:lvl3pPr>
            <a:lvl4pPr marL="1600200" indent="-228600">
              <a:defRPr sz="2400">
                <a:solidFill>
                  <a:schemeClr val="tx1"/>
                </a:solidFill>
                <a:latin typeface="Helvetica" charset="0"/>
                <a:ea typeface="ＭＳ Ｐゴシック" charset="-128"/>
              </a:defRPr>
            </a:lvl4pPr>
            <a:lvl5pPr marL="2057400" indent="-22860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marL="0" indent="0" defTabSz="812810">
              <a:lnSpc>
                <a:spcPct val="150000"/>
              </a:lnSpc>
              <a:defRPr/>
            </a:pPr>
            <a:r>
              <a:rPr lang="en-GB" altLang="x-none" sz="2489" b="1" dirty="0">
                <a:solidFill>
                  <a:srgbClr val="000000"/>
                </a:solidFill>
              </a:rPr>
              <a:t>1. Rappel: </a:t>
            </a:r>
            <a:r>
              <a:rPr lang="en-GB" altLang="x-none" sz="2489" b="1" dirty="0" err="1">
                <a:solidFill>
                  <a:srgbClr val="000000"/>
                </a:solidFill>
              </a:rPr>
              <a:t>changement</a:t>
            </a:r>
            <a:r>
              <a:rPr lang="en-GB" altLang="x-none" sz="2489" b="1" dirty="0">
                <a:solidFill>
                  <a:srgbClr val="000000"/>
                </a:solidFill>
              </a:rPr>
              <a:t> des definitions OMS (2021) </a:t>
            </a:r>
          </a:p>
          <a:p>
            <a:pPr marL="1009656" lvl="1" indent="-457206" defTabSz="812810">
              <a:lnSpc>
                <a:spcPct val="150000"/>
              </a:lnSpc>
              <a:buFont typeface="Courier New" panose="02070309020205020404" pitchFamily="49" charset="0"/>
              <a:buChar char="o"/>
              <a:defRPr/>
            </a:pPr>
            <a:r>
              <a:rPr lang="en-GB" altLang="x-none" sz="2000" i="1" dirty="0">
                <a:solidFill>
                  <a:srgbClr val="000000"/>
                </a:solidFill>
              </a:rPr>
              <a:t>MDR (multi-</a:t>
            </a:r>
            <a:r>
              <a:rPr lang="en-GB" altLang="x-none" sz="2000" i="1" dirty="0" err="1">
                <a:solidFill>
                  <a:srgbClr val="000000"/>
                </a:solidFill>
              </a:rPr>
              <a:t>résistante</a:t>
            </a:r>
            <a:r>
              <a:rPr lang="en-GB" altLang="x-none" sz="2000" i="1" dirty="0">
                <a:solidFill>
                  <a:srgbClr val="000000"/>
                </a:solidFill>
              </a:rPr>
              <a:t>) = </a:t>
            </a:r>
            <a:r>
              <a:rPr lang="en-GB" altLang="x-none" sz="2000" i="1" dirty="0" err="1">
                <a:solidFill>
                  <a:srgbClr val="000000"/>
                </a:solidFill>
              </a:rPr>
              <a:t>résistance</a:t>
            </a:r>
            <a:r>
              <a:rPr lang="en-GB" altLang="x-none" sz="2000" i="1" dirty="0">
                <a:solidFill>
                  <a:srgbClr val="000000"/>
                </a:solidFill>
              </a:rPr>
              <a:t> à </a:t>
            </a:r>
            <a:r>
              <a:rPr lang="en-GB" altLang="x-none" sz="2000" i="1" dirty="0" err="1">
                <a:solidFill>
                  <a:srgbClr val="000000"/>
                </a:solidFill>
              </a:rPr>
              <a:t>isoniazide</a:t>
            </a:r>
            <a:r>
              <a:rPr lang="en-GB" altLang="x-none" sz="2000" i="1" dirty="0">
                <a:solidFill>
                  <a:srgbClr val="000000"/>
                </a:solidFill>
              </a:rPr>
              <a:t> &amp; </a:t>
            </a:r>
            <a:r>
              <a:rPr lang="en-GB" altLang="x-none" sz="2000" i="1" dirty="0" err="1">
                <a:solidFill>
                  <a:srgbClr val="000000"/>
                </a:solidFill>
              </a:rPr>
              <a:t>rifampicine</a:t>
            </a:r>
            <a:endParaRPr lang="en-GB" altLang="x-none" sz="2000" i="1" dirty="0">
              <a:solidFill>
                <a:srgbClr val="000000"/>
              </a:solidFill>
            </a:endParaRPr>
          </a:p>
          <a:p>
            <a:pPr marL="1009656" lvl="1" indent="-457206" defTabSz="812810">
              <a:lnSpc>
                <a:spcPct val="150000"/>
              </a:lnSpc>
              <a:buFont typeface="Courier New" panose="02070309020205020404" pitchFamily="49" charset="0"/>
              <a:buChar char="o"/>
              <a:defRPr/>
            </a:pPr>
            <a:r>
              <a:rPr lang="en-GB" altLang="x-none" sz="2000" i="1" dirty="0" err="1">
                <a:solidFill>
                  <a:srgbClr val="000000"/>
                </a:solidFill>
              </a:rPr>
              <a:t>Pré</a:t>
            </a:r>
            <a:r>
              <a:rPr lang="en-GB" altLang="x-none" sz="2000" i="1" dirty="0">
                <a:solidFill>
                  <a:srgbClr val="000000"/>
                </a:solidFill>
              </a:rPr>
              <a:t>-XDR &amp; XDR (ultra-</a:t>
            </a:r>
            <a:r>
              <a:rPr lang="en-GB" altLang="x-none" sz="2000" i="1" dirty="0" err="1">
                <a:solidFill>
                  <a:srgbClr val="000000"/>
                </a:solidFill>
              </a:rPr>
              <a:t>résistante</a:t>
            </a:r>
            <a:r>
              <a:rPr lang="en-GB" altLang="x-none" sz="2000" i="1" dirty="0">
                <a:solidFill>
                  <a:srgbClr val="000000"/>
                </a:solidFill>
              </a:rPr>
              <a:t>) = MDR ‘</a:t>
            </a:r>
            <a:r>
              <a:rPr lang="en-GB" altLang="x-none" sz="2000" i="1" dirty="0" err="1">
                <a:solidFill>
                  <a:srgbClr val="000000"/>
                </a:solidFill>
              </a:rPr>
              <a:t>aggravées</a:t>
            </a:r>
            <a:r>
              <a:rPr lang="en-GB" altLang="x-none" sz="2000" i="1" dirty="0">
                <a:solidFill>
                  <a:srgbClr val="000000"/>
                </a:solidFill>
              </a:rPr>
              <a:t>’</a:t>
            </a:r>
          </a:p>
          <a:p>
            <a:pPr marL="1409706" lvl="2" indent="-457206" defTabSz="812810">
              <a:lnSpc>
                <a:spcPct val="150000"/>
              </a:lnSpc>
              <a:buFont typeface="Arial" panose="020B0604020202020204" pitchFamily="34" charset="0"/>
              <a:buChar char="•"/>
              <a:defRPr/>
            </a:pPr>
            <a:r>
              <a:rPr lang="en-GB" altLang="x-none" sz="2000" i="1" dirty="0" err="1">
                <a:solidFill>
                  <a:srgbClr val="000000"/>
                </a:solidFill>
              </a:rPr>
              <a:t>Pré</a:t>
            </a:r>
            <a:r>
              <a:rPr lang="en-GB" altLang="x-none" sz="2000" i="1" dirty="0">
                <a:solidFill>
                  <a:srgbClr val="000000"/>
                </a:solidFill>
              </a:rPr>
              <a:t>-XDR: MDR + </a:t>
            </a:r>
            <a:r>
              <a:rPr lang="en-GB" altLang="x-none" sz="2000" i="1" dirty="0" err="1">
                <a:solidFill>
                  <a:srgbClr val="000000"/>
                </a:solidFill>
              </a:rPr>
              <a:t>Résistance</a:t>
            </a:r>
            <a:r>
              <a:rPr lang="en-GB" altLang="x-none" sz="2000" i="1" dirty="0">
                <a:solidFill>
                  <a:srgbClr val="000000"/>
                </a:solidFill>
              </a:rPr>
              <a:t> à </a:t>
            </a:r>
            <a:r>
              <a:rPr lang="en-GB" altLang="x-none" sz="2000" i="1" dirty="0" err="1">
                <a:solidFill>
                  <a:srgbClr val="000000"/>
                </a:solidFill>
              </a:rPr>
              <a:t>toutes</a:t>
            </a:r>
            <a:r>
              <a:rPr lang="en-GB" altLang="x-none" sz="2000" i="1" dirty="0">
                <a:solidFill>
                  <a:srgbClr val="000000"/>
                </a:solidFill>
              </a:rPr>
              <a:t> les quinolones</a:t>
            </a:r>
          </a:p>
          <a:p>
            <a:pPr marL="1409706" lvl="2" indent="-457206" defTabSz="812810">
              <a:lnSpc>
                <a:spcPct val="150000"/>
              </a:lnSpc>
              <a:buFont typeface="Arial" panose="020B0604020202020204" pitchFamily="34" charset="0"/>
              <a:buChar char="•"/>
              <a:defRPr/>
            </a:pPr>
            <a:r>
              <a:rPr lang="en-GB" altLang="x-none" sz="2000" i="1" dirty="0">
                <a:solidFill>
                  <a:srgbClr val="000000"/>
                </a:solidFill>
              </a:rPr>
              <a:t>XDR: </a:t>
            </a:r>
            <a:r>
              <a:rPr lang="en-GB" altLang="x-none" sz="2000" i="1" dirty="0" err="1">
                <a:solidFill>
                  <a:srgbClr val="000000"/>
                </a:solidFill>
              </a:rPr>
              <a:t>pré</a:t>
            </a:r>
            <a:r>
              <a:rPr lang="en-GB" altLang="x-none" sz="2000" i="1" dirty="0">
                <a:solidFill>
                  <a:srgbClr val="000000"/>
                </a:solidFill>
              </a:rPr>
              <a:t>-XDR + </a:t>
            </a:r>
            <a:r>
              <a:rPr lang="en-GB" altLang="x-none" sz="2000" i="1" dirty="0" err="1">
                <a:solidFill>
                  <a:srgbClr val="000000"/>
                </a:solidFill>
              </a:rPr>
              <a:t>Résistance</a:t>
            </a:r>
            <a:r>
              <a:rPr lang="en-GB" altLang="x-none" sz="2000" i="1" dirty="0">
                <a:solidFill>
                  <a:srgbClr val="000000"/>
                </a:solidFill>
              </a:rPr>
              <a:t> à </a:t>
            </a:r>
            <a:r>
              <a:rPr lang="en-GB" altLang="x-none" sz="2000" i="1" dirty="0" err="1">
                <a:solidFill>
                  <a:srgbClr val="000000"/>
                </a:solidFill>
              </a:rPr>
              <a:t>bédaquiline</a:t>
            </a:r>
            <a:r>
              <a:rPr lang="en-GB" altLang="x-none" sz="2000" i="1" dirty="0">
                <a:solidFill>
                  <a:srgbClr val="000000"/>
                </a:solidFill>
              </a:rPr>
              <a:t> et/</a:t>
            </a:r>
            <a:r>
              <a:rPr lang="en-GB" altLang="x-none" sz="2000" i="1" dirty="0" err="1">
                <a:solidFill>
                  <a:srgbClr val="000000"/>
                </a:solidFill>
              </a:rPr>
              <a:t>ou</a:t>
            </a:r>
            <a:r>
              <a:rPr lang="en-GB" altLang="x-none" sz="2000" i="1" dirty="0">
                <a:solidFill>
                  <a:srgbClr val="000000"/>
                </a:solidFill>
              </a:rPr>
              <a:t> </a:t>
            </a:r>
            <a:r>
              <a:rPr lang="en-GB" altLang="x-none" sz="2000" i="1" dirty="0" err="1">
                <a:solidFill>
                  <a:srgbClr val="000000"/>
                </a:solidFill>
              </a:rPr>
              <a:t>linézolide</a:t>
            </a:r>
            <a:endParaRPr lang="en-GB" altLang="x-none" sz="2000" i="1" dirty="0">
              <a:solidFill>
                <a:srgbClr val="000000"/>
              </a:solidFill>
            </a:endParaRPr>
          </a:p>
          <a:p>
            <a:pPr marL="0" indent="0" defTabSz="812810">
              <a:lnSpc>
                <a:spcPct val="150000"/>
              </a:lnSpc>
              <a:defRPr/>
            </a:pPr>
            <a:r>
              <a:rPr lang="en-GB" altLang="x-none" sz="2489" b="1" dirty="0">
                <a:solidFill>
                  <a:srgbClr val="000000"/>
                </a:solidFill>
              </a:rPr>
              <a:t>2. Message principal des </a:t>
            </a:r>
            <a:r>
              <a:rPr lang="en-GB" altLang="x-none" sz="2489" b="1" dirty="0" err="1">
                <a:solidFill>
                  <a:srgbClr val="000000"/>
                </a:solidFill>
              </a:rPr>
              <a:t>recos</a:t>
            </a:r>
            <a:r>
              <a:rPr lang="en-GB" altLang="x-none" sz="2489" b="1" dirty="0">
                <a:solidFill>
                  <a:srgbClr val="000000"/>
                </a:solidFill>
              </a:rPr>
              <a:t> 2025 = ‘</a:t>
            </a:r>
            <a:r>
              <a:rPr lang="en-GB" altLang="x-none" sz="2489" b="1" dirty="0" err="1">
                <a:solidFill>
                  <a:srgbClr val="000000"/>
                </a:solidFill>
              </a:rPr>
              <a:t>avis</a:t>
            </a:r>
            <a:r>
              <a:rPr lang="en-GB" altLang="x-none" sz="2489" b="1" dirty="0">
                <a:solidFill>
                  <a:srgbClr val="000000"/>
                </a:solidFill>
              </a:rPr>
              <a:t> </a:t>
            </a:r>
            <a:r>
              <a:rPr lang="en-GB" altLang="x-none" sz="2489" b="1" dirty="0" err="1">
                <a:solidFill>
                  <a:srgbClr val="000000"/>
                </a:solidFill>
              </a:rPr>
              <a:t>d’experts</a:t>
            </a:r>
            <a:r>
              <a:rPr lang="en-GB" altLang="x-none" sz="2489" b="1" dirty="0">
                <a:solidFill>
                  <a:srgbClr val="000000"/>
                </a:solidFill>
              </a:rPr>
              <a:t>’ </a:t>
            </a:r>
          </a:p>
          <a:p>
            <a:pPr marL="1009656" lvl="1" indent="-457206" defTabSz="812810">
              <a:lnSpc>
                <a:spcPct val="150000"/>
              </a:lnSpc>
              <a:buFont typeface="Arial" panose="020B0604020202020204" pitchFamily="34" charset="0"/>
              <a:buChar char="•"/>
              <a:defRPr/>
            </a:pPr>
            <a:r>
              <a:rPr lang="en-GB" altLang="x-none" sz="2000" i="1" dirty="0" err="1">
                <a:solidFill>
                  <a:srgbClr val="000000"/>
                </a:solidFill>
              </a:rPr>
              <a:t>Expérience</a:t>
            </a:r>
            <a:r>
              <a:rPr lang="en-GB" altLang="x-none" sz="2000" i="1" dirty="0">
                <a:solidFill>
                  <a:srgbClr val="000000"/>
                </a:solidFill>
              </a:rPr>
              <a:t> (CNR </a:t>
            </a:r>
            <a:r>
              <a:rPr lang="en-GB" altLang="x-none" sz="2000" i="1" dirty="0" err="1">
                <a:solidFill>
                  <a:srgbClr val="000000"/>
                </a:solidFill>
              </a:rPr>
              <a:t>Myrma</a:t>
            </a:r>
            <a:r>
              <a:rPr lang="en-GB" altLang="x-none" sz="2000" i="1" dirty="0">
                <a:solidFill>
                  <a:srgbClr val="000000"/>
                </a:solidFill>
              </a:rPr>
              <a:t>) &amp; multi-</a:t>
            </a:r>
            <a:r>
              <a:rPr lang="en-GB" altLang="x-none" sz="2000" i="1" dirty="0" err="1">
                <a:solidFill>
                  <a:srgbClr val="000000"/>
                </a:solidFill>
              </a:rPr>
              <a:t>disciplinarité</a:t>
            </a:r>
            <a:r>
              <a:rPr lang="en-GB" altLang="x-none" sz="2000" i="1" dirty="0">
                <a:solidFill>
                  <a:srgbClr val="000000"/>
                </a:solidFill>
              </a:rPr>
              <a:t> (RCP)</a:t>
            </a:r>
          </a:p>
          <a:p>
            <a:pPr marL="0" indent="0" defTabSz="812810">
              <a:lnSpc>
                <a:spcPct val="150000"/>
              </a:lnSpc>
              <a:defRPr/>
            </a:pPr>
            <a:r>
              <a:rPr lang="en-GB" altLang="x-none" sz="2489" b="1" dirty="0">
                <a:solidFill>
                  <a:srgbClr val="000000"/>
                </a:solidFill>
              </a:rPr>
              <a:t>3. Si </a:t>
            </a:r>
            <a:r>
              <a:rPr lang="en-GB" altLang="x-none" sz="2489" b="1" dirty="0" err="1">
                <a:solidFill>
                  <a:srgbClr val="000000"/>
                </a:solidFill>
              </a:rPr>
              <a:t>vous</a:t>
            </a:r>
            <a:r>
              <a:rPr lang="en-GB" altLang="x-none" sz="2489" b="1" dirty="0">
                <a:solidFill>
                  <a:srgbClr val="000000"/>
                </a:solidFill>
              </a:rPr>
              <a:t> </a:t>
            </a:r>
            <a:r>
              <a:rPr lang="en-GB" altLang="x-none" sz="2489" b="1" dirty="0" err="1">
                <a:solidFill>
                  <a:srgbClr val="000000"/>
                </a:solidFill>
              </a:rPr>
              <a:t>voulez</a:t>
            </a:r>
            <a:r>
              <a:rPr lang="en-GB" altLang="x-none" sz="2489" b="1" dirty="0">
                <a:solidFill>
                  <a:srgbClr val="000000"/>
                </a:solidFill>
              </a:rPr>
              <a:t> tout savoir…</a:t>
            </a:r>
          </a:p>
          <a:p>
            <a:pPr marL="1009656" lvl="1" indent="-457206" defTabSz="812810">
              <a:lnSpc>
                <a:spcPct val="150000"/>
              </a:lnSpc>
              <a:buFont typeface="Arial" panose="020B0604020202020204" pitchFamily="34" charset="0"/>
              <a:buChar char="•"/>
              <a:defRPr/>
            </a:pPr>
            <a:r>
              <a:rPr lang="en-GB" altLang="x-none" sz="2000" i="1" dirty="0">
                <a:solidFill>
                  <a:srgbClr val="000000"/>
                </a:solidFill>
              </a:rPr>
              <a:t>6 </a:t>
            </a:r>
            <a:r>
              <a:rPr lang="en-GB" altLang="x-none" sz="2000" i="1" dirty="0" err="1">
                <a:solidFill>
                  <a:srgbClr val="000000"/>
                </a:solidFill>
              </a:rPr>
              <a:t>mois</a:t>
            </a:r>
            <a:r>
              <a:rPr lang="en-GB" altLang="x-none" sz="2000" i="1" dirty="0">
                <a:solidFill>
                  <a:srgbClr val="000000"/>
                </a:solidFill>
              </a:rPr>
              <a:t> </a:t>
            </a:r>
            <a:r>
              <a:rPr lang="en-GB" altLang="x-none" sz="2000" i="1" dirty="0" err="1">
                <a:solidFill>
                  <a:srgbClr val="000000"/>
                </a:solidFill>
              </a:rPr>
              <a:t>BPaLM</a:t>
            </a:r>
            <a:r>
              <a:rPr lang="en-GB" altLang="x-none" sz="2000" i="1" dirty="0">
                <a:solidFill>
                  <a:srgbClr val="000000"/>
                </a:solidFill>
              </a:rPr>
              <a:t> pour MDR </a:t>
            </a:r>
            <a:r>
              <a:rPr lang="en-GB" altLang="x-none" sz="1600" i="1" dirty="0">
                <a:solidFill>
                  <a:srgbClr val="000000"/>
                </a:solidFill>
              </a:rPr>
              <a:t>(</a:t>
            </a:r>
            <a:r>
              <a:rPr lang="en-GB" altLang="x-none" sz="1600" i="1" dirty="0" err="1">
                <a:solidFill>
                  <a:srgbClr val="000000"/>
                </a:solidFill>
              </a:rPr>
              <a:t>bédaquiline</a:t>
            </a:r>
            <a:r>
              <a:rPr lang="en-GB" altLang="x-none" sz="1600" i="1" dirty="0">
                <a:solidFill>
                  <a:srgbClr val="000000"/>
                </a:solidFill>
              </a:rPr>
              <a:t>, </a:t>
            </a:r>
            <a:r>
              <a:rPr lang="en-GB" altLang="x-none" sz="1600" i="1" dirty="0" err="1">
                <a:solidFill>
                  <a:srgbClr val="000000"/>
                </a:solidFill>
              </a:rPr>
              <a:t>prétomanide</a:t>
            </a:r>
            <a:r>
              <a:rPr lang="en-GB" altLang="x-none" sz="1600" i="1" dirty="0">
                <a:solidFill>
                  <a:srgbClr val="000000"/>
                </a:solidFill>
              </a:rPr>
              <a:t>, </a:t>
            </a:r>
            <a:r>
              <a:rPr lang="en-GB" altLang="x-none" sz="1600" i="1" dirty="0" err="1">
                <a:solidFill>
                  <a:srgbClr val="000000"/>
                </a:solidFill>
              </a:rPr>
              <a:t>linézolide</a:t>
            </a:r>
            <a:r>
              <a:rPr lang="en-GB" altLang="x-none" sz="1600" i="1" dirty="0">
                <a:solidFill>
                  <a:srgbClr val="000000"/>
                </a:solidFill>
              </a:rPr>
              <a:t>, </a:t>
            </a:r>
            <a:r>
              <a:rPr lang="en-GB" altLang="x-none" sz="1600" i="1" dirty="0" err="1">
                <a:solidFill>
                  <a:srgbClr val="000000"/>
                </a:solidFill>
              </a:rPr>
              <a:t>moxifloxacine</a:t>
            </a:r>
            <a:r>
              <a:rPr lang="en-GB" altLang="x-none" sz="1600" i="1" dirty="0">
                <a:solidFill>
                  <a:srgbClr val="000000"/>
                </a:solidFill>
              </a:rPr>
              <a:t>)</a:t>
            </a:r>
          </a:p>
          <a:p>
            <a:pPr marL="1009656" lvl="1" indent="-457206" defTabSz="812810">
              <a:lnSpc>
                <a:spcPct val="150000"/>
              </a:lnSpc>
              <a:buFont typeface="Arial" panose="020B0604020202020204" pitchFamily="34" charset="0"/>
              <a:buChar char="•"/>
              <a:defRPr/>
            </a:pPr>
            <a:r>
              <a:rPr lang="en-GB" altLang="x-none" sz="2000" i="1" dirty="0">
                <a:solidFill>
                  <a:srgbClr val="000000"/>
                </a:solidFill>
              </a:rPr>
              <a:t>6 </a:t>
            </a:r>
            <a:r>
              <a:rPr lang="en-GB" altLang="x-none" sz="2000" i="1" dirty="0" err="1">
                <a:solidFill>
                  <a:srgbClr val="000000"/>
                </a:solidFill>
              </a:rPr>
              <a:t>mois</a:t>
            </a:r>
            <a:r>
              <a:rPr lang="en-GB" altLang="x-none" sz="2000" i="1" dirty="0">
                <a:solidFill>
                  <a:srgbClr val="000000"/>
                </a:solidFill>
              </a:rPr>
              <a:t> </a:t>
            </a:r>
            <a:r>
              <a:rPr lang="en-GB" altLang="x-none" sz="2000" i="1" dirty="0" err="1">
                <a:solidFill>
                  <a:srgbClr val="000000"/>
                </a:solidFill>
              </a:rPr>
              <a:t>BPaL</a:t>
            </a:r>
            <a:r>
              <a:rPr lang="en-GB" altLang="x-none" sz="2000" i="1" dirty="0">
                <a:solidFill>
                  <a:srgbClr val="000000"/>
                </a:solidFill>
              </a:rPr>
              <a:t> pour </a:t>
            </a:r>
            <a:r>
              <a:rPr lang="en-GB" altLang="x-none" sz="2000" i="1" dirty="0" err="1">
                <a:solidFill>
                  <a:srgbClr val="000000"/>
                </a:solidFill>
              </a:rPr>
              <a:t>pré</a:t>
            </a:r>
            <a:r>
              <a:rPr lang="en-GB" altLang="x-none" sz="2000" i="1" dirty="0">
                <a:solidFill>
                  <a:srgbClr val="000000"/>
                </a:solidFill>
              </a:rPr>
              <a:t>-XDR</a:t>
            </a:r>
            <a:r>
              <a:rPr lang="en-GB" altLang="x-none" sz="2000" i="1" dirty="0">
                <a:solidFill>
                  <a:srgbClr val="000000"/>
                </a:solidFill>
                <a:latin typeface="Arial" panose="020B0604020202020204" pitchFamily="34" charset="0"/>
                <a:ea typeface="ＭＳ Ｐゴシック" panose="020B0600070205080204" pitchFamily="34" charset="-128"/>
              </a:rPr>
              <a:t> </a:t>
            </a:r>
            <a:r>
              <a:rPr lang="en-GB" altLang="x-none" sz="1600" i="1" dirty="0">
                <a:solidFill>
                  <a:srgbClr val="000000"/>
                </a:solidFill>
                <a:latin typeface="Arial" panose="020B0604020202020204" pitchFamily="34" charset="0"/>
                <a:ea typeface="ＭＳ Ｐゴシック" panose="020B0600070205080204" pitchFamily="34" charset="-128"/>
              </a:rPr>
              <a:t>(</a:t>
            </a:r>
            <a:r>
              <a:rPr lang="en-GB" altLang="x-none" sz="1600" i="1" dirty="0" err="1">
                <a:solidFill>
                  <a:srgbClr val="000000"/>
                </a:solidFill>
                <a:latin typeface="Arial" panose="020B0604020202020204" pitchFamily="34" charset="0"/>
                <a:ea typeface="ＭＳ Ｐゴシック" panose="020B0600070205080204" pitchFamily="34" charset="-128"/>
              </a:rPr>
              <a:t>bédaquiline</a:t>
            </a:r>
            <a:r>
              <a:rPr lang="en-GB" altLang="x-none" sz="1600" i="1" dirty="0">
                <a:solidFill>
                  <a:srgbClr val="000000"/>
                </a:solidFill>
                <a:latin typeface="Arial" panose="020B0604020202020204" pitchFamily="34" charset="0"/>
                <a:ea typeface="ＭＳ Ｐゴシック" panose="020B0600070205080204" pitchFamily="34" charset="-128"/>
              </a:rPr>
              <a:t>, </a:t>
            </a:r>
            <a:r>
              <a:rPr lang="en-GB" altLang="x-none" sz="1600" i="1" dirty="0" err="1">
                <a:solidFill>
                  <a:srgbClr val="000000"/>
                </a:solidFill>
                <a:latin typeface="Arial" panose="020B0604020202020204" pitchFamily="34" charset="0"/>
                <a:ea typeface="ＭＳ Ｐゴシック" panose="020B0600070205080204" pitchFamily="34" charset="-128"/>
              </a:rPr>
              <a:t>prétomanide</a:t>
            </a:r>
            <a:r>
              <a:rPr lang="en-GB" altLang="x-none" sz="1600" i="1" dirty="0">
                <a:solidFill>
                  <a:srgbClr val="000000"/>
                </a:solidFill>
                <a:latin typeface="Arial" panose="020B0604020202020204" pitchFamily="34" charset="0"/>
                <a:ea typeface="ＭＳ Ｐゴシック" panose="020B0600070205080204" pitchFamily="34" charset="-128"/>
              </a:rPr>
              <a:t>, </a:t>
            </a:r>
            <a:r>
              <a:rPr lang="en-GB" altLang="x-none" sz="1600" i="1" dirty="0" err="1">
                <a:solidFill>
                  <a:srgbClr val="000000"/>
                </a:solidFill>
                <a:latin typeface="Arial" panose="020B0604020202020204" pitchFamily="34" charset="0"/>
                <a:ea typeface="ＭＳ Ｐゴシック" panose="020B0600070205080204" pitchFamily="34" charset="-128"/>
              </a:rPr>
              <a:t>linézolide</a:t>
            </a:r>
            <a:r>
              <a:rPr lang="en-GB" altLang="x-none" sz="1600" i="1" dirty="0">
                <a:solidFill>
                  <a:srgbClr val="000000"/>
                </a:solidFill>
                <a:latin typeface="Arial" panose="020B0604020202020204" pitchFamily="34" charset="0"/>
                <a:ea typeface="ＭＳ Ｐゴシック" panose="020B0600070205080204" pitchFamily="34" charset="-128"/>
              </a:rPr>
              <a:t>)</a:t>
            </a:r>
          </a:p>
        </p:txBody>
      </p:sp>
    </p:spTree>
    <p:extLst>
      <p:ext uri="{BB962C8B-B14F-4D97-AF65-F5344CB8AC3E}">
        <p14:creationId xmlns:p14="http://schemas.microsoft.com/office/powerpoint/2010/main" val="1824433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515">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451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51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5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Image 1">
            <a:extLst>
              <a:ext uri="{FF2B5EF4-FFF2-40B4-BE49-F238E27FC236}">
                <a16:creationId xmlns:a16="http://schemas.microsoft.com/office/drawing/2014/main" id="{FB6B4D08-BA3D-734C-B2A6-AE5EBDEE7F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089" y="1772817"/>
            <a:ext cx="3672408"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pied de page 3">
            <a:extLst>
              <a:ext uri="{FF2B5EF4-FFF2-40B4-BE49-F238E27FC236}">
                <a16:creationId xmlns:a16="http://schemas.microsoft.com/office/drawing/2014/main" id="{7BDE84E5-DCF1-0246-8FF1-62819D508EC5}"/>
              </a:ext>
            </a:extLst>
          </p:cNvPr>
          <p:cNvSpPr>
            <a:spLocks noGrp="1"/>
          </p:cNvSpPr>
          <p:nvPr>
            <p:ph type="ftr" sz="quarter" idx="10"/>
          </p:nvPr>
        </p:nvSpPr>
        <p:spPr>
          <a:xfrm>
            <a:off x="4860032" y="5691285"/>
            <a:ext cx="4860925" cy="260350"/>
          </a:xfrm>
        </p:spPr>
        <p:txBody>
          <a:bodyPr/>
          <a:lstStyle/>
          <a:p>
            <a:pPr>
              <a:defRPr/>
            </a:pPr>
            <a:r>
              <a:rPr lang="fr-FR" sz="1800" b="1" i="1" dirty="0">
                <a:solidFill>
                  <a:srgbClr val="0000FF"/>
                </a:solidFill>
                <a:latin typeface="Calibri" panose="020F0502020204030204" pitchFamily="34" charset="0"/>
                <a:cs typeface="Calibri" panose="020F0502020204030204" pitchFamily="34" charset="0"/>
              </a:rPr>
              <a:t>http://www.msfaccess.org</a:t>
            </a:r>
          </a:p>
        </p:txBody>
      </p:sp>
      <p:pic>
        <p:nvPicPr>
          <p:cNvPr id="4" name="Picture 1" descr="Cover">
            <a:extLst>
              <a:ext uri="{FF2B5EF4-FFF2-40B4-BE49-F238E27FC236}">
                <a16:creationId xmlns:a16="http://schemas.microsoft.com/office/drawing/2014/main" id="{D24BDD3E-9946-4FFA-9EFB-A72A87A923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1916832"/>
            <a:ext cx="5086580" cy="3096344"/>
          </a:xfrm>
          <a:prstGeom prst="rect">
            <a:avLst/>
          </a:prstGeom>
          <a:noFill/>
          <a:ln w="635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28D40261-2330-4CCD-A7C0-FAE065013E41}"/>
              </a:ext>
            </a:extLst>
          </p:cNvPr>
          <p:cNvSpPr txBox="1">
            <a:spLocks noChangeArrowheads="1"/>
          </p:cNvSpPr>
          <p:nvPr/>
        </p:nvSpPr>
        <p:spPr bwMode="auto">
          <a:xfrm>
            <a:off x="878376" y="5404445"/>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80000"/>
              <a:buFont typeface="Wingdings"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bg2"/>
              </a:buClr>
              <a:buSzPct val="65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bg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fr-FR" sz="1800" b="1" i="1" dirty="0">
                <a:solidFill>
                  <a:srgbClr val="0000FF"/>
                </a:solidFill>
                <a:latin typeface="Calibri" panose="020F0502020204030204" pitchFamily="34" charset="0"/>
              </a:rPr>
              <a:t>Ma et al. Lancet 2010;375:2100</a:t>
            </a:r>
          </a:p>
        </p:txBody>
      </p:sp>
      <p:sp>
        <p:nvSpPr>
          <p:cNvPr id="6" name="Rectangle 2">
            <a:extLst>
              <a:ext uri="{FF2B5EF4-FFF2-40B4-BE49-F238E27FC236}">
                <a16:creationId xmlns:a16="http://schemas.microsoft.com/office/drawing/2014/main" id="{ED02F369-07A0-4C3F-B62E-70348D21136D}"/>
              </a:ext>
            </a:extLst>
          </p:cNvPr>
          <p:cNvSpPr>
            <a:spLocks noGrp="1" noChangeArrowheads="1"/>
          </p:cNvSpPr>
          <p:nvPr>
            <p:ph type="title"/>
          </p:nvPr>
        </p:nvSpPr>
        <p:spPr>
          <a:xfrm>
            <a:off x="220133" y="618218"/>
            <a:ext cx="8703733" cy="688622"/>
          </a:xfrm>
          <a:noFill/>
        </p:spPr>
        <p:txBody>
          <a:bodyPr/>
          <a:lstStyle/>
          <a:p>
            <a:pPr eaLnBrk="1" hangingPunct="1"/>
            <a:r>
              <a:rPr lang="fr-FR" altLang="fr-FR" sz="3600" b="1" dirty="0">
                <a:solidFill>
                  <a:srgbClr val="0000FF"/>
                </a:solidFill>
                <a:ea typeface="ＭＳ Ｐゴシック" panose="020B0600070205080204" pitchFamily="34" charset="-128"/>
              </a:rPr>
              <a:t>L’importance des plaidoyers et des partenariats public/privé </a:t>
            </a:r>
          </a:p>
        </p:txBody>
      </p:sp>
      <p:sp>
        <p:nvSpPr>
          <p:cNvPr id="2" name="Rectangle : coins arrondis 1">
            <a:extLst>
              <a:ext uri="{FF2B5EF4-FFF2-40B4-BE49-F238E27FC236}">
                <a16:creationId xmlns:a16="http://schemas.microsoft.com/office/drawing/2014/main" id="{2BA0EFAF-72A2-41FB-853F-DC3067C06094}"/>
              </a:ext>
            </a:extLst>
          </p:cNvPr>
          <p:cNvSpPr/>
          <p:nvPr/>
        </p:nvSpPr>
        <p:spPr>
          <a:xfrm>
            <a:off x="467544" y="1988840"/>
            <a:ext cx="41083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4B4761C3-E26B-49D0-8AE1-8AA7D85570CB}"/>
              </a:ext>
            </a:extLst>
          </p:cNvPr>
          <p:cNvSpPr/>
          <p:nvPr/>
        </p:nvSpPr>
        <p:spPr>
          <a:xfrm>
            <a:off x="755576" y="2276872"/>
            <a:ext cx="55484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8B14998D-A092-4FBB-9004-2BBE22F818E9}"/>
              </a:ext>
            </a:extLst>
          </p:cNvPr>
          <p:cNvSpPr/>
          <p:nvPr/>
        </p:nvSpPr>
        <p:spPr>
          <a:xfrm>
            <a:off x="1979712" y="2276872"/>
            <a:ext cx="43204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C04647CF-3984-4584-9D47-CB4F6493B887}"/>
              </a:ext>
            </a:extLst>
          </p:cNvPr>
          <p:cNvSpPr/>
          <p:nvPr/>
        </p:nvSpPr>
        <p:spPr>
          <a:xfrm>
            <a:off x="2360968" y="2780928"/>
            <a:ext cx="41083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764B98F6-D8AF-4C70-9578-159644F83403}"/>
              </a:ext>
            </a:extLst>
          </p:cNvPr>
          <p:cNvSpPr/>
          <p:nvPr/>
        </p:nvSpPr>
        <p:spPr>
          <a:xfrm>
            <a:off x="4377192" y="2276872"/>
            <a:ext cx="41083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0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4690554-BA06-4A18-BEEA-78C379FF8F07}"/>
              </a:ext>
            </a:extLst>
          </p:cNvPr>
          <p:cNvPicPr>
            <a:picLocks noChangeAspect="1"/>
          </p:cNvPicPr>
          <p:nvPr/>
        </p:nvPicPr>
        <p:blipFill>
          <a:blip r:embed="rId2"/>
          <a:stretch>
            <a:fillRect/>
          </a:stretch>
        </p:blipFill>
        <p:spPr>
          <a:xfrm>
            <a:off x="35496" y="44624"/>
            <a:ext cx="5944589" cy="2396324"/>
          </a:xfrm>
          <a:prstGeom prst="rect">
            <a:avLst/>
          </a:prstGeom>
          <a:ln>
            <a:solidFill>
              <a:schemeClr val="bg2">
                <a:lumMod val="20000"/>
                <a:lumOff val="80000"/>
              </a:schemeClr>
            </a:solidFill>
          </a:ln>
        </p:spPr>
      </p:pic>
      <p:sp>
        <p:nvSpPr>
          <p:cNvPr id="6" name="TextBox 2">
            <a:extLst>
              <a:ext uri="{FF2B5EF4-FFF2-40B4-BE49-F238E27FC236}">
                <a16:creationId xmlns:a16="http://schemas.microsoft.com/office/drawing/2014/main" id="{181EE1F6-6141-480A-8078-F8C50AFD9916}"/>
              </a:ext>
            </a:extLst>
          </p:cNvPr>
          <p:cNvSpPr txBox="1">
            <a:spLocks noChangeArrowheads="1"/>
          </p:cNvSpPr>
          <p:nvPr/>
        </p:nvSpPr>
        <p:spPr bwMode="auto">
          <a:xfrm>
            <a:off x="5652120" y="6165304"/>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80000"/>
              <a:buFont typeface="Wingdings"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bg2"/>
              </a:buClr>
              <a:buSzPct val="65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bg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fr-FR" sz="1800" b="1" i="1" dirty="0">
                <a:solidFill>
                  <a:srgbClr val="0000FF"/>
                </a:solidFill>
                <a:latin typeface="Calibri" panose="020F0502020204030204" pitchFamily="34" charset="0"/>
              </a:rPr>
              <a:t>Shah M et al. Clin Infect Dis  2024</a:t>
            </a:r>
          </a:p>
        </p:txBody>
      </p:sp>
      <p:pic>
        <p:nvPicPr>
          <p:cNvPr id="10" name="Image 9">
            <a:extLst>
              <a:ext uri="{FF2B5EF4-FFF2-40B4-BE49-F238E27FC236}">
                <a16:creationId xmlns:a16="http://schemas.microsoft.com/office/drawing/2014/main" id="{04226458-7404-4DA7-8127-591FE69529C3}"/>
              </a:ext>
            </a:extLst>
          </p:cNvPr>
          <p:cNvPicPr>
            <a:picLocks noChangeAspect="1"/>
          </p:cNvPicPr>
          <p:nvPr/>
        </p:nvPicPr>
        <p:blipFill>
          <a:blip r:embed="rId3"/>
          <a:stretch>
            <a:fillRect/>
          </a:stretch>
        </p:blipFill>
        <p:spPr>
          <a:xfrm>
            <a:off x="0" y="2689296"/>
            <a:ext cx="9108504" cy="3187976"/>
          </a:xfrm>
          <a:prstGeom prst="rect">
            <a:avLst/>
          </a:prstGeom>
        </p:spPr>
      </p:pic>
    </p:spTree>
    <p:extLst>
      <p:ext uri="{BB962C8B-B14F-4D97-AF65-F5344CB8AC3E}">
        <p14:creationId xmlns:p14="http://schemas.microsoft.com/office/powerpoint/2010/main" val="1993008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4690554-BA06-4A18-BEEA-78C379FF8F07}"/>
              </a:ext>
            </a:extLst>
          </p:cNvPr>
          <p:cNvPicPr>
            <a:picLocks noChangeAspect="1"/>
          </p:cNvPicPr>
          <p:nvPr/>
        </p:nvPicPr>
        <p:blipFill>
          <a:blip r:embed="rId2"/>
          <a:stretch>
            <a:fillRect/>
          </a:stretch>
        </p:blipFill>
        <p:spPr>
          <a:xfrm>
            <a:off x="35496" y="44624"/>
            <a:ext cx="5944589" cy="2396324"/>
          </a:xfrm>
          <a:prstGeom prst="rect">
            <a:avLst/>
          </a:prstGeom>
          <a:ln>
            <a:solidFill>
              <a:schemeClr val="bg2">
                <a:lumMod val="20000"/>
                <a:lumOff val="80000"/>
              </a:schemeClr>
            </a:solidFill>
          </a:ln>
        </p:spPr>
      </p:pic>
      <p:sp>
        <p:nvSpPr>
          <p:cNvPr id="6" name="TextBox 2">
            <a:extLst>
              <a:ext uri="{FF2B5EF4-FFF2-40B4-BE49-F238E27FC236}">
                <a16:creationId xmlns:a16="http://schemas.microsoft.com/office/drawing/2014/main" id="{181EE1F6-6141-480A-8078-F8C50AFD9916}"/>
              </a:ext>
            </a:extLst>
          </p:cNvPr>
          <p:cNvSpPr txBox="1">
            <a:spLocks noChangeArrowheads="1"/>
          </p:cNvSpPr>
          <p:nvPr/>
        </p:nvSpPr>
        <p:spPr bwMode="auto">
          <a:xfrm>
            <a:off x="5652120" y="6165304"/>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80000"/>
              <a:buFont typeface="Wingdings"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bg2"/>
              </a:buClr>
              <a:buSzPct val="65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bg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fr-FR" sz="1800" b="1" i="1" dirty="0">
                <a:solidFill>
                  <a:srgbClr val="0000FF"/>
                </a:solidFill>
                <a:latin typeface="Calibri" panose="020F0502020204030204" pitchFamily="34" charset="0"/>
              </a:rPr>
              <a:t>Shah M et al. Clin Infect Dis  2024</a:t>
            </a:r>
          </a:p>
        </p:txBody>
      </p:sp>
      <p:pic>
        <p:nvPicPr>
          <p:cNvPr id="12" name="Image 11">
            <a:extLst>
              <a:ext uri="{FF2B5EF4-FFF2-40B4-BE49-F238E27FC236}">
                <a16:creationId xmlns:a16="http://schemas.microsoft.com/office/drawing/2014/main" id="{15D0C7B2-EC52-4788-AED3-578FB44EF6D4}"/>
              </a:ext>
            </a:extLst>
          </p:cNvPr>
          <p:cNvPicPr>
            <a:picLocks noChangeAspect="1"/>
          </p:cNvPicPr>
          <p:nvPr/>
        </p:nvPicPr>
        <p:blipFill>
          <a:blip r:embed="rId3"/>
          <a:stretch>
            <a:fillRect/>
          </a:stretch>
        </p:blipFill>
        <p:spPr>
          <a:xfrm>
            <a:off x="-108520" y="2898416"/>
            <a:ext cx="9217024" cy="2546808"/>
          </a:xfrm>
          <a:prstGeom prst="rect">
            <a:avLst/>
          </a:prstGeom>
        </p:spPr>
      </p:pic>
    </p:spTree>
    <p:extLst>
      <p:ext uri="{BB962C8B-B14F-4D97-AF65-F5344CB8AC3E}">
        <p14:creationId xmlns:p14="http://schemas.microsoft.com/office/powerpoint/2010/main" val="155303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63E9D0F-22AF-4AC6-AB60-D32CD0ED7197}"/>
              </a:ext>
            </a:extLst>
          </p:cNvPr>
          <p:cNvSpPr txBox="1"/>
          <p:nvPr/>
        </p:nvSpPr>
        <p:spPr>
          <a:xfrm>
            <a:off x="827585" y="6381328"/>
            <a:ext cx="9145016" cy="338554"/>
          </a:xfrm>
          <a:prstGeom prst="rect">
            <a:avLst/>
          </a:prstGeom>
          <a:noFill/>
        </p:spPr>
        <p:txBody>
          <a:bodyPr wrap="square" rtlCol="0">
            <a:spAutoFit/>
          </a:bodyPr>
          <a:lstStyle/>
          <a:p>
            <a:r>
              <a:rPr lang="fr-FR" sz="1600" i="1" dirty="0">
                <a:solidFill>
                  <a:schemeClr val="bg2">
                    <a:lumMod val="60000"/>
                    <a:lumOff val="40000"/>
                  </a:schemeClr>
                </a:solidFill>
              </a:rPr>
              <a:t>https://www.liguepulmonaire.ch/sites/default/files/documents/hb_tb_fr_241014.pdf</a:t>
            </a:r>
          </a:p>
        </p:txBody>
      </p:sp>
      <p:pic>
        <p:nvPicPr>
          <p:cNvPr id="10" name="Image 9">
            <a:extLst>
              <a:ext uri="{FF2B5EF4-FFF2-40B4-BE49-F238E27FC236}">
                <a16:creationId xmlns:a16="http://schemas.microsoft.com/office/drawing/2014/main" id="{D16EC2A7-CBB6-4804-A774-28FE3FFB3C5C}"/>
              </a:ext>
            </a:extLst>
          </p:cNvPr>
          <p:cNvPicPr>
            <a:picLocks noChangeAspect="1"/>
          </p:cNvPicPr>
          <p:nvPr/>
        </p:nvPicPr>
        <p:blipFill>
          <a:blip r:embed="rId2"/>
          <a:stretch>
            <a:fillRect/>
          </a:stretch>
        </p:blipFill>
        <p:spPr>
          <a:xfrm>
            <a:off x="467544" y="2348880"/>
            <a:ext cx="8444249" cy="3411627"/>
          </a:xfrm>
          <a:prstGeom prst="rect">
            <a:avLst/>
          </a:prstGeom>
        </p:spPr>
      </p:pic>
    </p:spTree>
    <p:extLst>
      <p:ext uri="{BB962C8B-B14F-4D97-AF65-F5344CB8AC3E}">
        <p14:creationId xmlns:p14="http://schemas.microsoft.com/office/powerpoint/2010/main" val="657993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63E9D0F-22AF-4AC6-AB60-D32CD0ED7197}"/>
              </a:ext>
            </a:extLst>
          </p:cNvPr>
          <p:cNvSpPr txBox="1"/>
          <p:nvPr/>
        </p:nvSpPr>
        <p:spPr>
          <a:xfrm>
            <a:off x="827585" y="6381328"/>
            <a:ext cx="9145016" cy="338554"/>
          </a:xfrm>
          <a:prstGeom prst="rect">
            <a:avLst/>
          </a:prstGeom>
          <a:noFill/>
        </p:spPr>
        <p:txBody>
          <a:bodyPr wrap="square" rtlCol="0">
            <a:spAutoFit/>
          </a:bodyPr>
          <a:lstStyle/>
          <a:p>
            <a:r>
              <a:rPr lang="fr-FR" sz="1600" i="1" dirty="0">
                <a:solidFill>
                  <a:schemeClr val="bg2">
                    <a:lumMod val="60000"/>
                    <a:lumOff val="40000"/>
                  </a:schemeClr>
                </a:solidFill>
              </a:rPr>
              <a:t>https://www.liguepulmonaire.ch/sites/default/files/documents/hb_tb_fr_241014.pdf</a:t>
            </a:r>
          </a:p>
        </p:txBody>
      </p:sp>
      <p:pic>
        <p:nvPicPr>
          <p:cNvPr id="3" name="Image 2">
            <a:extLst>
              <a:ext uri="{FF2B5EF4-FFF2-40B4-BE49-F238E27FC236}">
                <a16:creationId xmlns:a16="http://schemas.microsoft.com/office/drawing/2014/main" id="{82987A87-96CA-4504-8F95-EB8B123FAD41}"/>
              </a:ext>
            </a:extLst>
          </p:cNvPr>
          <p:cNvPicPr>
            <a:picLocks noChangeAspect="1"/>
          </p:cNvPicPr>
          <p:nvPr/>
        </p:nvPicPr>
        <p:blipFill>
          <a:blip r:embed="rId2"/>
          <a:stretch>
            <a:fillRect/>
          </a:stretch>
        </p:blipFill>
        <p:spPr>
          <a:xfrm>
            <a:off x="1806256" y="223882"/>
            <a:ext cx="5574056" cy="6085438"/>
          </a:xfrm>
          <a:prstGeom prst="rect">
            <a:avLst/>
          </a:prstGeom>
        </p:spPr>
      </p:pic>
    </p:spTree>
    <p:extLst>
      <p:ext uri="{BB962C8B-B14F-4D97-AF65-F5344CB8AC3E}">
        <p14:creationId xmlns:p14="http://schemas.microsoft.com/office/powerpoint/2010/main" val="3545869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E54B5FD9-D0DC-194D-A9C0-39636EBBE704}"/>
              </a:ext>
            </a:extLst>
          </p:cNvPr>
          <p:cNvSpPr>
            <a:spLocks noGrp="1" noChangeArrowheads="1"/>
          </p:cNvSpPr>
          <p:nvPr>
            <p:ph type="title"/>
          </p:nvPr>
        </p:nvSpPr>
        <p:spPr>
          <a:xfrm>
            <a:off x="440267" y="747889"/>
            <a:ext cx="8524221" cy="688622"/>
          </a:xfrm>
          <a:noFill/>
        </p:spPr>
        <p:txBody>
          <a:bodyPr/>
          <a:lstStyle/>
          <a:p>
            <a:pPr eaLnBrk="1" hangingPunct="1"/>
            <a:r>
              <a:rPr lang="fr-FR" altLang="fr-FR" b="1" dirty="0">
                <a:solidFill>
                  <a:srgbClr val="0000FF"/>
                </a:solidFill>
                <a:ea typeface="ＭＳ Ｐゴシック" panose="020B0600070205080204" pitchFamily="34" charset="-128"/>
              </a:rPr>
              <a:t>Contexte: recos TB en France</a:t>
            </a:r>
          </a:p>
        </p:txBody>
      </p:sp>
      <p:sp>
        <p:nvSpPr>
          <p:cNvPr id="95234" name="Line 3">
            <a:extLst>
              <a:ext uri="{FF2B5EF4-FFF2-40B4-BE49-F238E27FC236}">
                <a16:creationId xmlns:a16="http://schemas.microsoft.com/office/drawing/2014/main" id="{AD30A67D-33C7-2F43-AEB7-1D97B378E3DE}"/>
              </a:ext>
            </a:extLst>
          </p:cNvPr>
          <p:cNvSpPr>
            <a:spLocks noChangeShapeType="1"/>
          </p:cNvSpPr>
          <p:nvPr/>
        </p:nvSpPr>
        <p:spPr bwMode="auto">
          <a:xfrm>
            <a:off x="440267" y="1521178"/>
            <a:ext cx="8082844" cy="0"/>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812810"/>
            <a:endParaRPr lang="fr-FR" sz="2133">
              <a:solidFill>
                <a:srgbClr val="000000"/>
              </a:solidFill>
              <a:latin typeface="Helvetica" charset="0"/>
              <a:ea typeface="MS PGothic" charset="0"/>
            </a:endParaRPr>
          </a:p>
        </p:txBody>
      </p:sp>
      <p:sp>
        <p:nvSpPr>
          <p:cNvPr id="64515" name="Rectangle 4">
            <a:extLst>
              <a:ext uri="{FF2B5EF4-FFF2-40B4-BE49-F238E27FC236}">
                <a16:creationId xmlns:a16="http://schemas.microsoft.com/office/drawing/2014/main" id="{CB9BECD5-E704-AF4E-AEF4-2453E6E878D1}"/>
              </a:ext>
            </a:extLst>
          </p:cNvPr>
          <p:cNvSpPr>
            <a:spLocks noChangeArrowheads="1"/>
          </p:cNvSpPr>
          <p:nvPr/>
        </p:nvSpPr>
        <p:spPr bwMode="auto">
          <a:xfrm>
            <a:off x="395536" y="1772816"/>
            <a:ext cx="9139766" cy="593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190500" indent="-190500">
              <a:defRPr sz="2400">
                <a:solidFill>
                  <a:schemeClr val="tx1"/>
                </a:solidFill>
                <a:latin typeface="Helvetica" charset="0"/>
                <a:ea typeface="ＭＳ Ｐゴシック" charset="-128"/>
              </a:defRPr>
            </a:lvl1pPr>
            <a:lvl2pPr marL="742950" indent="-285750">
              <a:defRPr sz="2400">
                <a:solidFill>
                  <a:schemeClr val="tx1"/>
                </a:solidFill>
                <a:latin typeface="Helvetica" charset="0"/>
                <a:ea typeface="ＭＳ Ｐゴシック" charset="-128"/>
              </a:defRPr>
            </a:lvl2pPr>
            <a:lvl3pPr marL="1143000" indent="-228600">
              <a:defRPr sz="2400">
                <a:solidFill>
                  <a:schemeClr val="tx1"/>
                </a:solidFill>
                <a:latin typeface="Helvetica" charset="0"/>
                <a:ea typeface="ＭＳ Ｐゴシック" charset="-128"/>
              </a:defRPr>
            </a:lvl3pPr>
            <a:lvl4pPr marL="1600200" indent="-228600">
              <a:defRPr sz="2400">
                <a:solidFill>
                  <a:schemeClr val="tx1"/>
                </a:solidFill>
                <a:latin typeface="Helvetica" charset="0"/>
                <a:ea typeface="ＭＳ Ｐゴシック" charset="-128"/>
              </a:defRPr>
            </a:lvl4pPr>
            <a:lvl5pPr marL="2057400" indent="-22860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marL="457206" indent="-457206" defTabSz="812810">
              <a:lnSpc>
                <a:spcPct val="150000"/>
              </a:lnSpc>
              <a:buFont typeface="Arial" panose="020B0604020202020204" pitchFamily="34" charset="0"/>
              <a:buChar char="•"/>
              <a:defRPr/>
            </a:pPr>
            <a:r>
              <a:rPr lang="en-GB" altLang="x-none" sz="2489" b="1" dirty="0">
                <a:solidFill>
                  <a:srgbClr val="000000"/>
                </a:solidFill>
              </a:rPr>
              <a:t>dernières </a:t>
            </a:r>
            <a:r>
              <a:rPr lang="en-GB" altLang="x-none" sz="2489" b="1" dirty="0" err="1">
                <a:solidFill>
                  <a:srgbClr val="000000"/>
                </a:solidFill>
              </a:rPr>
              <a:t>recos</a:t>
            </a:r>
            <a:r>
              <a:rPr lang="en-GB" altLang="x-none" sz="2489" b="1" dirty="0">
                <a:solidFill>
                  <a:srgbClr val="000000"/>
                </a:solidFill>
              </a:rPr>
              <a:t> </a:t>
            </a:r>
            <a:r>
              <a:rPr lang="en-GB" altLang="x-none" sz="2489" b="1" dirty="0" err="1">
                <a:solidFill>
                  <a:srgbClr val="000000"/>
                </a:solidFill>
              </a:rPr>
              <a:t>Françaises</a:t>
            </a:r>
            <a:r>
              <a:rPr lang="en-GB" altLang="x-none" sz="2489" b="1" dirty="0">
                <a:solidFill>
                  <a:srgbClr val="000000"/>
                </a:solidFill>
              </a:rPr>
              <a:t> = 2003 </a:t>
            </a:r>
          </a:p>
          <a:p>
            <a:pPr marL="1009656" lvl="1" indent="-457206" defTabSz="812810">
              <a:lnSpc>
                <a:spcPct val="150000"/>
              </a:lnSpc>
              <a:buFont typeface="Arial" panose="020B0604020202020204" pitchFamily="34" charset="0"/>
              <a:buChar char="•"/>
              <a:defRPr/>
            </a:pPr>
            <a:r>
              <a:rPr lang="en-GB" altLang="x-none" sz="2000" i="1" dirty="0">
                <a:solidFill>
                  <a:srgbClr val="000000"/>
                </a:solidFill>
              </a:rPr>
              <a:t>‘on </a:t>
            </a:r>
            <a:r>
              <a:rPr lang="en-GB" altLang="x-none" sz="2000" i="1" dirty="0" err="1">
                <a:solidFill>
                  <a:srgbClr val="000000"/>
                </a:solidFill>
              </a:rPr>
              <a:t>n’est</a:t>
            </a:r>
            <a:r>
              <a:rPr lang="en-GB" altLang="x-none" sz="2000" i="1" dirty="0">
                <a:solidFill>
                  <a:srgbClr val="000000"/>
                </a:solidFill>
              </a:rPr>
              <a:t> pas </a:t>
            </a:r>
            <a:r>
              <a:rPr lang="en-GB" altLang="x-none" sz="2000" i="1" dirty="0" err="1">
                <a:solidFill>
                  <a:srgbClr val="000000"/>
                </a:solidFill>
              </a:rPr>
              <a:t>sérieux</a:t>
            </a:r>
            <a:r>
              <a:rPr lang="en-GB" altLang="x-none" sz="2000" i="1" dirty="0">
                <a:solidFill>
                  <a:srgbClr val="000000"/>
                </a:solidFill>
              </a:rPr>
              <a:t> </a:t>
            </a:r>
            <a:r>
              <a:rPr lang="en-GB" altLang="x-none" sz="2000" i="1" dirty="0" err="1">
                <a:solidFill>
                  <a:srgbClr val="000000"/>
                </a:solidFill>
              </a:rPr>
              <a:t>quand</a:t>
            </a:r>
            <a:r>
              <a:rPr lang="en-GB" altLang="x-none" sz="2000" i="1" dirty="0">
                <a:solidFill>
                  <a:srgbClr val="000000"/>
                </a:solidFill>
              </a:rPr>
              <a:t> on a 20 </a:t>
            </a:r>
            <a:r>
              <a:rPr lang="en-GB" altLang="x-none" sz="2000" i="1" dirty="0" err="1">
                <a:solidFill>
                  <a:srgbClr val="000000"/>
                </a:solidFill>
              </a:rPr>
              <a:t>ans</a:t>
            </a:r>
            <a:r>
              <a:rPr lang="en-GB" altLang="x-none" sz="2000" i="1" dirty="0">
                <a:solidFill>
                  <a:srgbClr val="000000"/>
                </a:solidFill>
              </a:rPr>
              <a:t> !’</a:t>
            </a:r>
          </a:p>
          <a:p>
            <a:pPr marL="1009656" lvl="1" indent="-457206" defTabSz="812810">
              <a:lnSpc>
                <a:spcPct val="150000"/>
              </a:lnSpc>
              <a:buFont typeface="Arial" panose="020B0604020202020204" pitchFamily="34" charset="0"/>
              <a:buChar char="•"/>
              <a:defRPr/>
            </a:pPr>
            <a:r>
              <a:rPr lang="en-GB" altLang="x-none" sz="2000" i="1" dirty="0" err="1">
                <a:solidFill>
                  <a:srgbClr val="000000"/>
                </a:solidFill>
              </a:rPr>
              <a:t>glissements</a:t>
            </a:r>
            <a:r>
              <a:rPr lang="en-GB" altLang="x-none" sz="2000" i="1" dirty="0">
                <a:solidFill>
                  <a:srgbClr val="000000"/>
                </a:solidFill>
              </a:rPr>
              <a:t> </a:t>
            </a:r>
            <a:r>
              <a:rPr lang="en-GB" altLang="x-none" sz="2000" i="1" dirty="0" err="1">
                <a:solidFill>
                  <a:srgbClr val="000000"/>
                </a:solidFill>
              </a:rPr>
              <a:t>progressifs</a:t>
            </a:r>
            <a:r>
              <a:rPr lang="en-GB" altLang="x-none" sz="2000" i="1" dirty="0">
                <a:solidFill>
                  <a:srgbClr val="000000"/>
                </a:solidFill>
              </a:rPr>
              <a:t> =&gt; discordances </a:t>
            </a:r>
            <a:r>
              <a:rPr lang="en-GB" altLang="x-none" sz="2000" i="1" dirty="0" err="1">
                <a:solidFill>
                  <a:srgbClr val="000000"/>
                </a:solidFill>
              </a:rPr>
              <a:t>pneumos</a:t>
            </a:r>
            <a:r>
              <a:rPr lang="en-GB" altLang="x-none" sz="2000" i="1" dirty="0">
                <a:solidFill>
                  <a:srgbClr val="000000"/>
                </a:solidFill>
              </a:rPr>
              <a:t>/</a:t>
            </a:r>
            <a:r>
              <a:rPr lang="en-GB" altLang="x-none" sz="2000" i="1" dirty="0" err="1">
                <a:solidFill>
                  <a:srgbClr val="000000"/>
                </a:solidFill>
              </a:rPr>
              <a:t>infectieux</a:t>
            </a:r>
            <a:endParaRPr lang="en-GB" altLang="x-none" sz="2000" i="1" dirty="0">
              <a:solidFill>
                <a:srgbClr val="000000"/>
              </a:solidFill>
            </a:endParaRPr>
          </a:p>
          <a:p>
            <a:pPr marL="457206" indent="-457206" defTabSz="812810">
              <a:lnSpc>
                <a:spcPct val="150000"/>
              </a:lnSpc>
              <a:buFont typeface="Arial" panose="020B0604020202020204" pitchFamily="34" charset="0"/>
              <a:buChar char="•"/>
              <a:defRPr/>
            </a:pPr>
            <a:r>
              <a:rPr lang="en-GB" altLang="x-none" sz="2489" b="1" dirty="0">
                <a:solidFill>
                  <a:srgbClr val="000000"/>
                </a:solidFill>
              </a:rPr>
              <a:t>mise à jour co-</a:t>
            </a:r>
            <a:r>
              <a:rPr lang="en-GB" altLang="x-none" sz="2489" b="1" dirty="0" err="1">
                <a:solidFill>
                  <a:srgbClr val="000000"/>
                </a:solidFill>
              </a:rPr>
              <a:t>portée</a:t>
            </a:r>
            <a:r>
              <a:rPr lang="en-GB" altLang="x-none" sz="2489" b="1" dirty="0">
                <a:solidFill>
                  <a:srgbClr val="000000"/>
                </a:solidFill>
              </a:rPr>
              <a:t> par SPLF &amp; SPILF</a:t>
            </a:r>
          </a:p>
          <a:p>
            <a:pPr marL="457206" indent="-457206" defTabSz="812810">
              <a:lnSpc>
                <a:spcPct val="150000"/>
              </a:lnSpc>
              <a:buFont typeface="Arial" panose="020B0604020202020204" pitchFamily="34" charset="0"/>
              <a:buChar char="•"/>
              <a:defRPr/>
            </a:pPr>
            <a:r>
              <a:rPr lang="en-GB" altLang="x-none" sz="2489" b="1" dirty="0">
                <a:solidFill>
                  <a:srgbClr val="000000"/>
                </a:solidFill>
              </a:rPr>
              <a:t>coup </a:t>
            </a:r>
            <a:r>
              <a:rPr lang="en-GB" altLang="x-none" sz="2489" b="1" dirty="0" err="1">
                <a:solidFill>
                  <a:srgbClr val="000000"/>
                </a:solidFill>
              </a:rPr>
              <a:t>d’envoi</a:t>
            </a:r>
            <a:r>
              <a:rPr lang="en-GB" altLang="x-none" sz="2489" b="1" dirty="0">
                <a:solidFill>
                  <a:srgbClr val="000000"/>
                </a:solidFill>
              </a:rPr>
              <a:t> = </a:t>
            </a:r>
            <a:r>
              <a:rPr lang="en-GB" altLang="x-none" sz="2489" b="1" dirty="0" err="1">
                <a:solidFill>
                  <a:srgbClr val="000000"/>
                </a:solidFill>
              </a:rPr>
              <a:t>octobre</a:t>
            </a:r>
            <a:r>
              <a:rPr lang="en-GB" altLang="x-none" sz="2489" b="1" dirty="0">
                <a:solidFill>
                  <a:srgbClr val="000000"/>
                </a:solidFill>
              </a:rPr>
              <a:t> 2023 / livraison </a:t>
            </a:r>
            <a:r>
              <a:rPr lang="en-GB" altLang="x-none" sz="2489" b="1" dirty="0" err="1">
                <a:solidFill>
                  <a:srgbClr val="000000"/>
                </a:solidFill>
              </a:rPr>
              <a:t>en</a:t>
            </a:r>
            <a:r>
              <a:rPr lang="en-GB" altLang="x-none" sz="2489" b="1" dirty="0">
                <a:solidFill>
                  <a:srgbClr val="000000"/>
                </a:solidFill>
              </a:rPr>
              <a:t> 2025</a:t>
            </a:r>
          </a:p>
          <a:p>
            <a:pPr marL="457206" indent="-457206" defTabSz="812810">
              <a:lnSpc>
                <a:spcPct val="150000"/>
              </a:lnSpc>
              <a:buFont typeface="Arial" panose="020B0604020202020204" pitchFamily="34" charset="0"/>
              <a:buChar char="•"/>
              <a:defRPr/>
            </a:pPr>
            <a:r>
              <a:rPr lang="en-GB" altLang="x-none" sz="2489" b="1" dirty="0" err="1">
                <a:solidFill>
                  <a:srgbClr val="000000"/>
                </a:solidFill>
              </a:rPr>
              <a:t>changements</a:t>
            </a:r>
            <a:r>
              <a:rPr lang="en-GB" altLang="x-none" sz="2489" b="1" dirty="0">
                <a:solidFill>
                  <a:srgbClr val="000000"/>
                </a:solidFill>
              </a:rPr>
              <a:t> </a:t>
            </a:r>
            <a:r>
              <a:rPr lang="en-GB" altLang="x-none" sz="2489" b="1" dirty="0" err="1">
                <a:solidFill>
                  <a:srgbClr val="000000"/>
                </a:solidFill>
              </a:rPr>
              <a:t>attendus</a:t>
            </a:r>
            <a:endParaRPr lang="en-GB" altLang="x-none" sz="2489" b="1" dirty="0">
              <a:solidFill>
                <a:srgbClr val="000000"/>
              </a:solidFill>
            </a:endParaRPr>
          </a:p>
          <a:p>
            <a:pPr marL="1009656" lvl="1" indent="-457206" defTabSz="812810">
              <a:lnSpc>
                <a:spcPct val="150000"/>
              </a:lnSpc>
              <a:buFont typeface="Courier New" panose="02070309020205020404" pitchFamily="49" charset="0"/>
              <a:buChar char="o"/>
              <a:defRPr/>
            </a:pPr>
            <a:r>
              <a:rPr lang="en-GB" altLang="x-none" sz="2000" b="1" dirty="0">
                <a:solidFill>
                  <a:srgbClr val="000000"/>
                </a:solidFill>
              </a:rPr>
              <a:t>diagnostics </a:t>
            </a:r>
            <a:r>
              <a:rPr lang="en-GB" altLang="x-none" sz="2000" b="1" dirty="0" err="1">
                <a:solidFill>
                  <a:srgbClr val="000000"/>
                </a:solidFill>
              </a:rPr>
              <a:t>modernes</a:t>
            </a:r>
            <a:endParaRPr lang="en-GB" altLang="x-none" sz="2000" b="1" dirty="0">
              <a:solidFill>
                <a:srgbClr val="000000"/>
              </a:solidFill>
            </a:endParaRPr>
          </a:p>
          <a:p>
            <a:pPr marL="1009656" lvl="1" indent="-457206" defTabSz="812810">
              <a:lnSpc>
                <a:spcPct val="150000"/>
              </a:lnSpc>
              <a:buFont typeface="Courier New" panose="02070309020205020404" pitchFamily="49" charset="0"/>
              <a:buChar char="o"/>
              <a:defRPr/>
            </a:pPr>
            <a:r>
              <a:rPr lang="en-GB" altLang="x-none" sz="2000" b="1" dirty="0" err="1">
                <a:solidFill>
                  <a:srgbClr val="000000"/>
                </a:solidFill>
              </a:rPr>
              <a:t>traitements</a:t>
            </a:r>
            <a:r>
              <a:rPr lang="en-GB" altLang="x-none" sz="2000" b="1" dirty="0">
                <a:solidFill>
                  <a:srgbClr val="000000"/>
                </a:solidFill>
              </a:rPr>
              <a:t> plus courts</a:t>
            </a:r>
          </a:p>
          <a:p>
            <a:pPr marL="1009656" lvl="1" indent="-457206" defTabSz="812810">
              <a:lnSpc>
                <a:spcPct val="150000"/>
              </a:lnSpc>
              <a:buFont typeface="Courier New" panose="02070309020205020404" pitchFamily="49" charset="0"/>
              <a:buChar char="o"/>
              <a:defRPr/>
            </a:pPr>
            <a:r>
              <a:rPr lang="en-GB" altLang="x-none" sz="2000" b="1" dirty="0" err="1">
                <a:solidFill>
                  <a:srgbClr val="000000"/>
                </a:solidFill>
              </a:rPr>
              <a:t>isolement</a:t>
            </a:r>
            <a:r>
              <a:rPr lang="en-GB" altLang="x-none" sz="2000" b="1" dirty="0">
                <a:solidFill>
                  <a:srgbClr val="000000"/>
                </a:solidFill>
              </a:rPr>
              <a:t> ?</a:t>
            </a:r>
          </a:p>
          <a:p>
            <a:pPr marL="457206" indent="-457206" defTabSz="812810">
              <a:lnSpc>
                <a:spcPct val="150000"/>
              </a:lnSpc>
              <a:buFont typeface="+mj-lt"/>
              <a:buAutoNum type="arabicPeriod"/>
              <a:defRPr/>
            </a:pPr>
            <a:endParaRPr lang="en-GB" altLang="x-none" sz="2489" b="1" dirty="0">
              <a:solidFill>
                <a:srgbClr val="000000"/>
              </a:solidFill>
            </a:endParaRPr>
          </a:p>
          <a:p>
            <a:pPr marL="169335" indent="-169335" defTabSz="812810">
              <a:defRPr/>
            </a:pPr>
            <a:endParaRPr lang="en-GB" altLang="x-none" sz="2133" b="1" dirty="0">
              <a:solidFill>
                <a:srgbClr val="000000"/>
              </a:solidFill>
            </a:endParaRPr>
          </a:p>
          <a:p>
            <a:pPr marL="169335" indent="-169335" defTabSz="812810">
              <a:buFontTx/>
              <a:buChar char="-"/>
              <a:defRPr/>
            </a:pPr>
            <a:endParaRPr lang="en-GB" altLang="x-none" sz="2133" b="1" dirty="0">
              <a:solidFill>
                <a:srgbClr val="000000"/>
              </a:solidFill>
            </a:endParaRPr>
          </a:p>
        </p:txBody>
      </p:sp>
    </p:spTree>
    <p:extLst>
      <p:ext uri="{BB962C8B-B14F-4D97-AF65-F5344CB8AC3E}">
        <p14:creationId xmlns:p14="http://schemas.microsoft.com/office/powerpoint/2010/main" val="2446425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51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51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51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45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9B6586B-8E04-4BE8-9357-71BF4DB129B6}"/>
              </a:ext>
            </a:extLst>
          </p:cNvPr>
          <p:cNvPicPr>
            <a:picLocks noChangeAspect="1"/>
          </p:cNvPicPr>
          <p:nvPr/>
        </p:nvPicPr>
        <p:blipFill>
          <a:blip r:embed="rId2"/>
          <a:stretch>
            <a:fillRect/>
          </a:stretch>
        </p:blipFill>
        <p:spPr>
          <a:xfrm>
            <a:off x="35496" y="1628800"/>
            <a:ext cx="8894751" cy="4608512"/>
          </a:xfrm>
          <a:prstGeom prst="rect">
            <a:avLst/>
          </a:prstGeom>
        </p:spPr>
      </p:pic>
      <p:sp>
        <p:nvSpPr>
          <p:cNvPr id="8" name="ZoneTexte 7">
            <a:extLst>
              <a:ext uri="{FF2B5EF4-FFF2-40B4-BE49-F238E27FC236}">
                <a16:creationId xmlns:a16="http://schemas.microsoft.com/office/drawing/2014/main" id="{A63E9D0F-22AF-4AC6-AB60-D32CD0ED7197}"/>
              </a:ext>
            </a:extLst>
          </p:cNvPr>
          <p:cNvSpPr txBox="1"/>
          <p:nvPr/>
        </p:nvSpPr>
        <p:spPr>
          <a:xfrm>
            <a:off x="827585" y="6381328"/>
            <a:ext cx="9145016" cy="338554"/>
          </a:xfrm>
          <a:prstGeom prst="rect">
            <a:avLst/>
          </a:prstGeom>
          <a:noFill/>
        </p:spPr>
        <p:txBody>
          <a:bodyPr wrap="square" rtlCol="0">
            <a:spAutoFit/>
          </a:bodyPr>
          <a:lstStyle/>
          <a:p>
            <a:r>
              <a:rPr lang="fr-FR" sz="1600" i="1" dirty="0">
                <a:solidFill>
                  <a:schemeClr val="bg2">
                    <a:lumMod val="60000"/>
                    <a:lumOff val="40000"/>
                  </a:schemeClr>
                </a:solidFill>
              </a:rPr>
              <a:t>https://www.liguepulmonaire.ch/sites/default/files/documents/hb_tb_fr_241014.pdf</a:t>
            </a:r>
          </a:p>
        </p:txBody>
      </p:sp>
      <p:sp>
        <p:nvSpPr>
          <p:cNvPr id="4" name="Titre 1">
            <a:extLst>
              <a:ext uri="{FF2B5EF4-FFF2-40B4-BE49-F238E27FC236}">
                <a16:creationId xmlns:a16="http://schemas.microsoft.com/office/drawing/2014/main" id="{5140D023-11DC-4B79-A3E0-761289E02789}"/>
              </a:ext>
            </a:extLst>
          </p:cNvPr>
          <p:cNvSpPr>
            <a:spLocks noGrp="1"/>
          </p:cNvSpPr>
          <p:nvPr>
            <p:ph type="title"/>
          </p:nvPr>
        </p:nvSpPr>
        <p:spPr>
          <a:xfrm>
            <a:off x="683568" y="610514"/>
            <a:ext cx="8229600" cy="1522342"/>
          </a:xfrm>
        </p:spPr>
        <p:txBody>
          <a:bodyPr>
            <a:noAutofit/>
          </a:bodyPr>
          <a:lstStyle/>
          <a:p>
            <a:r>
              <a:rPr lang="fr-FR" sz="2800" b="1" dirty="0">
                <a:solidFill>
                  <a:schemeClr val="bg2">
                    <a:lumMod val="60000"/>
                    <a:lumOff val="40000"/>
                  </a:schemeClr>
                </a:solidFill>
              </a:rPr>
              <a:t>Evolution des tests diagnostiques dans les TB pulmonaires sensibles qui guérissent</a:t>
            </a:r>
            <a:br>
              <a:rPr lang="fr-FR" sz="3600" b="1" dirty="0">
                <a:solidFill>
                  <a:schemeClr val="bg2">
                    <a:lumMod val="60000"/>
                    <a:lumOff val="40000"/>
                  </a:schemeClr>
                </a:solidFill>
              </a:rPr>
            </a:br>
            <a:endParaRPr lang="fr-FR" sz="3600" b="1" dirty="0">
              <a:solidFill>
                <a:schemeClr val="bg2">
                  <a:lumMod val="60000"/>
                  <a:lumOff val="40000"/>
                </a:schemeClr>
              </a:solidFill>
            </a:endParaRPr>
          </a:p>
        </p:txBody>
      </p:sp>
      <p:cxnSp>
        <p:nvCxnSpPr>
          <p:cNvPr id="3" name="Connecteur droit 2">
            <a:extLst>
              <a:ext uri="{FF2B5EF4-FFF2-40B4-BE49-F238E27FC236}">
                <a16:creationId xmlns:a16="http://schemas.microsoft.com/office/drawing/2014/main" id="{A54D401E-7AE6-48C0-96B9-4FF45116D246}"/>
              </a:ext>
            </a:extLst>
          </p:cNvPr>
          <p:cNvCxnSpPr>
            <a:cxnSpLocks/>
          </p:cNvCxnSpPr>
          <p:nvPr/>
        </p:nvCxnSpPr>
        <p:spPr>
          <a:xfrm>
            <a:off x="1547664" y="1570856"/>
            <a:ext cx="0" cy="39463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AEACC9F9-6375-4A51-915B-28B0161ECC10}"/>
              </a:ext>
            </a:extLst>
          </p:cNvPr>
          <p:cNvCxnSpPr>
            <a:cxnSpLocks/>
          </p:cNvCxnSpPr>
          <p:nvPr/>
        </p:nvCxnSpPr>
        <p:spPr>
          <a:xfrm>
            <a:off x="3275856" y="1628800"/>
            <a:ext cx="0" cy="3956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E54B5FD9-D0DC-194D-A9C0-39636EBBE704}"/>
              </a:ext>
            </a:extLst>
          </p:cNvPr>
          <p:cNvSpPr>
            <a:spLocks noGrp="1" noChangeArrowheads="1"/>
          </p:cNvSpPr>
          <p:nvPr>
            <p:ph type="title"/>
          </p:nvPr>
        </p:nvSpPr>
        <p:spPr>
          <a:xfrm>
            <a:off x="440267" y="747889"/>
            <a:ext cx="7917745" cy="688622"/>
          </a:xfrm>
          <a:noFill/>
        </p:spPr>
        <p:txBody>
          <a:bodyPr/>
          <a:lstStyle/>
          <a:p>
            <a:pPr eaLnBrk="1" hangingPunct="1"/>
            <a:r>
              <a:rPr lang="fr-FR" altLang="fr-FR" sz="3600" b="1" dirty="0">
                <a:solidFill>
                  <a:srgbClr val="0000FF"/>
                </a:solidFill>
                <a:ea typeface="ＭＳ Ｐゴシック" panose="020B0600070205080204" pitchFamily="34" charset="-128"/>
              </a:rPr>
              <a:t>Commentaires</a:t>
            </a:r>
          </a:p>
        </p:txBody>
      </p:sp>
      <p:sp>
        <p:nvSpPr>
          <p:cNvPr id="95234" name="Line 3">
            <a:extLst>
              <a:ext uri="{FF2B5EF4-FFF2-40B4-BE49-F238E27FC236}">
                <a16:creationId xmlns:a16="http://schemas.microsoft.com/office/drawing/2014/main" id="{AD30A67D-33C7-2F43-AEB7-1D97B378E3DE}"/>
              </a:ext>
            </a:extLst>
          </p:cNvPr>
          <p:cNvSpPr>
            <a:spLocks noChangeShapeType="1"/>
          </p:cNvSpPr>
          <p:nvPr/>
        </p:nvSpPr>
        <p:spPr bwMode="auto">
          <a:xfrm>
            <a:off x="440267" y="1521178"/>
            <a:ext cx="8082844" cy="0"/>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fr-FR" sz="2133" b="0" i="0" u="none" strike="noStrike" kern="1200" cap="none" spc="0" normalizeH="0" baseline="0" noProof="0">
              <a:ln>
                <a:noFill/>
              </a:ln>
              <a:solidFill>
                <a:srgbClr val="000000"/>
              </a:solidFill>
              <a:effectLst/>
              <a:uLnTx/>
              <a:uFillTx/>
              <a:latin typeface="Helvetica" charset="0"/>
              <a:ea typeface="MS PGothic" charset="0"/>
              <a:cs typeface="+mn-cs"/>
            </a:endParaRPr>
          </a:p>
        </p:txBody>
      </p:sp>
      <p:sp>
        <p:nvSpPr>
          <p:cNvPr id="64515" name="Rectangle 4">
            <a:extLst>
              <a:ext uri="{FF2B5EF4-FFF2-40B4-BE49-F238E27FC236}">
                <a16:creationId xmlns:a16="http://schemas.microsoft.com/office/drawing/2014/main" id="{CB9BECD5-E704-AF4E-AEF4-2453E6E878D1}"/>
              </a:ext>
            </a:extLst>
          </p:cNvPr>
          <p:cNvSpPr>
            <a:spLocks noChangeArrowheads="1"/>
          </p:cNvSpPr>
          <p:nvPr/>
        </p:nvSpPr>
        <p:spPr bwMode="auto">
          <a:xfrm>
            <a:off x="395536" y="1628800"/>
            <a:ext cx="8496944" cy="594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marL="190500" indent="-190500">
              <a:defRPr sz="2400">
                <a:solidFill>
                  <a:schemeClr val="tx1"/>
                </a:solidFill>
                <a:latin typeface="Helvetica" charset="0"/>
                <a:ea typeface="ＭＳ Ｐゴシック" charset="-128"/>
              </a:defRPr>
            </a:lvl1pPr>
            <a:lvl2pPr marL="742950" indent="-285750">
              <a:defRPr sz="2400">
                <a:solidFill>
                  <a:schemeClr val="tx1"/>
                </a:solidFill>
                <a:latin typeface="Helvetica" charset="0"/>
                <a:ea typeface="ＭＳ Ｐゴシック" charset="-128"/>
              </a:defRPr>
            </a:lvl2pPr>
            <a:lvl3pPr marL="1143000" indent="-228600">
              <a:defRPr sz="2400">
                <a:solidFill>
                  <a:schemeClr val="tx1"/>
                </a:solidFill>
                <a:latin typeface="Helvetica" charset="0"/>
                <a:ea typeface="ＭＳ Ｐゴシック" charset="-128"/>
              </a:defRPr>
            </a:lvl3pPr>
            <a:lvl4pPr marL="1600200" indent="-228600">
              <a:defRPr sz="2400">
                <a:solidFill>
                  <a:schemeClr val="tx1"/>
                </a:solidFill>
                <a:latin typeface="Helvetica" charset="0"/>
                <a:ea typeface="ＭＳ Ｐゴシック" charset="-128"/>
              </a:defRPr>
            </a:lvl4pPr>
            <a:lvl5pPr marL="2057400" indent="-22860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marL="0" marR="0" lvl="0" indent="0" algn="l" defTabSz="812810" rtl="0" eaLnBrk="0" fontAlgn="base" latinLnBrk="0" hangingPunct="0">
              <a:lnSpc>
                <a:spcPct val="150000"/>
              </a:lnSpc>
              <a:spcBef>
                <a:spcPct val="0"/>
              </a:spcBef>
              <a:spcAft>
                <a:spcPct val="0"/>
              </a:spcAft>
              <a:buClrTx/>
              <a:buSzTx/>
              <a:buFontTx/>
              <a:buNone/>
              <a:tabLst/>
              <a:defRPr/>
            </a:pPr>
            <a:r>
              <a:rPr lang="en-GB" altLang="x-none" dirty="0">
                <a:solidFill>
                  <a:srgbClr val="000000"/>
                </a:solidFill>
              </a:rPr>
              <a:t>Le</a:t>
            </a:r>
            <a:r>
              <a:rPr kumimoji="0" lang="en-GB" altLang="x-none" sz="2400" b="0" i="0" u="none" strike="noStrike" kern="1200" cap="none" spc="0" normalizeH="0" baseline="0" noProof="0" dirty="0">
                <a:ln>
                  <a:noFill/>
                </a:ln>
                <a:solidFill>
                  <a:srgbClr val="000000"/>
                </a:solidFill>
                <a:effectLst/>
                <a:uLnTx/>
                <a:uFillTx/>
                <a:latin typeface="Helvetica" charset="0"/>
                <a:ea typeface="ＭＳ Ｐゴシック" charset="-128"/>
                <a:cs typeface="+mn-cs"/>
              </a:rPr>
              <a:t>s </a:t>
            </a:r>
            <a:r>
              <a:rPr kumimoji="0" lang="en-GB" altLang="x-none" sz="2400" b="0" i="0" u="none" strike="noStrike" kern="1200" cap="none" spc="0" normalizeH="0" baseline="0" noProof="0" dirty="0" err="1">
                <a:ln>
                  <a:noFill/>
                </a:ln>
                <a:solidFill>
                  <a:srgbClr val="000000"/>
                </a:solidFill>
                <a:effectLst/>
                <a:uLnTx/>
                <a:uFillTx/>
                <a:latin typeface="Helvetica" charset="0"/>
                <a:ea typeface="ＭＳ Ｐゴシック" charset="-128"/>
                <a:cs typeface="+mn-cs"/>
              </a:rPr>
              <a:t>recos</a:t>
            </a:r>
            <a:r>
              <a:rPr kumimoji="0" lang="en-GB" altLang="x-none" sz="2400" b="0" i="0" u="none" strike="noStrike" kern="1200" cap="none" spc="0" normalizeH="0" baseline="0" noProof="0" dirty="0">
                <a:ln>
                  <a:noFill/>
                </a:ln>
                <a:solidFill>
                  <a:srgbClr val="000000"/>
                </a:solidFill>
                <a:effectLst/>
                <a:uLnTx/>
                <a:uFillTx/>
                <a:latin typeface="Helvetica" charset="0"/>
                <a:ea typeface="ＭＳ Ｐゴシック" charset="-128"/>
                <a:cs typeface="+mn-cs"/>
              </a:rPr>
              <a:t> ‘TB’ </a:t>
            </a:r>
            <a:r>
              <a:rPr lang="en-GB" altLang="x-none" dirty="0" err="1">
                <a:solidFill>
                  <a:srgbClr val="000000"/>
                </a:solidFill>
              </a:rPr>
              <a:t>ont</a:t>
            </a:r>
            <a:r>
              <a:rPr lang="en-GB" altLang="x-none" dirty="0">
                <a:solidFill>
                  <a:srgbClr val="000000"/>
                </a:solidFill>
              </a:rPr>
              <a:t> </a:t>
            </a:r>
            <a:r>
              <a:rPr lang="en-GB" altLang="x-none" dirty="0" err="1">
                <a:solidFill>
                  <a:srgbClr val="000000"/>
                </a:solidFill>
              </a:rPr>
              <a:t>été</a:t>
            </a:r>
            <a:r>
              <a:rPr lang="en-GB" altLang="x-none" dirty="0">
                <a:solidFill>
                  <a:srgbClr val="000000"/>
                </a:solidFill>
              </a:rPr>
              <a:t> </a:t>
            </a:r>
            <a:r>
              <a:rPr lang="en-GB" altLang="x-none" dirty="0" err="1">
                <a:solidFill>
                  <a:srgbClr val="000000"/>
                </a:solidFill>
              </a:rPr>
              <a:t>précédées</a:t>
            </a:r>
            <a:r>
              <a:rPr lang="en-GB" altLang="x-none" dirty="0">
                <a:solidFill>
                  <a:srgbClr val="000000"/>
                </a:solidFill>
              </a:rPr>
              <a:t> de la mise à jour d</a:t>
            </a:r>
            <a:r>
              <a:rPr kumimoji="0" lang="en-GB" altLang="x-none" sz="2400" b="0" i="0" u="none" strike="noStrike" kern="1200" cap="none" spc="0" normalizeH="0" baseline="0" noProof="0" dirty="0">
                <a:ln>
                  <a:noFill/>
                </a:ln>
                <a:solidFill>
                  <a:srgbClr val="000000"/>
                </a:solidFill>
                <a:effectLst/>
                <a:uLnTx/>
                <a:uFillTx/>
                <a:latin typeface="Helvetica" charset="0"/>
                <a:ea typeface="ＭＳ Ｐゴシック" charset="-128"/>
                <a:cs typeface="+mn-cs"/>
              </a:rPr>
              <a:t>es </a:t>
            </a:r>
            <a:r>
              <a:rPr kumimoji="0" lang="en-GB" altLang="x-none" sz="2400" b="0" i="0" u="none" strike="noStrike" kern="1200" cap="none" spc="0" normalizeH="0" baseline="0" noProof="0" dirty="0" err="1">
                <a:ln>
                  <a:noFill/>
                </a:ln>
                <a:solidFill>
                  <a:srgbClr val="000000"/>
                </a:solidFill>
                <a:effectLst/>
                <a:uLnTx/>
                <a:uFillTx/>
                <a:latin typeface="Helvetica" charset="0"/>
                <a:ea typeface="ＭＳ Ｐゴシック" charset="-128"/>
                <a:cs typeface="+mn-cs"/>
              </a:rPr>
              <a:t>recos</a:t>
            </a:r>
            <a:r>
              <a:rPr kumimoji="0" lang="en-GB" altLang="x-none" sz="2400" b="0" i="0" u="none" strike="noStrike" kern="1200" cap="none" spc="0" normalizeH="0" baseline="0" noProof="0" dirty="0">
                <a:ln>
                  <a:noFill/>
                </a:ln>
                <a:solidFill>
                  <a:srgbClr val="000000"/>
                </a:solidFill>
                <a:effectLst/>
                <a:uLnTx/>
                <a:uFillTx/>
                <a:latin typeface="Helvetica" charset="0"/>
                <a:ea typeface="ＭＳ Ｐゴシック" charset="-128"/>
                <a:cs typeface="+mn-cs"/>
              </a:rPr>
              <a:t> SFHH sur la prevention de la transmission </a:t>
            </a:r>
            <a:r>
              <a:rPr kumimoji="0" lang="en-GB" altLang="x-none" sz="2400" b="0" i="0" u="none" strike="noStrike" kern="1200" cap="none" spc="0" normalizeH="0" baseline="0" noProof="0" dirty="0" err="1">
                <a:ln>
                  <a:noFill/>
                </a:ln>
                <a:solidFill>
                  <a:srgbClr val="000000"/>
                </a:solidFill>
                <a:effectLst/>
                <a:uLnTx/>
                <a:uFillTx/>
                <a:latin typeface="Helvetica" charset="0"/>
                <a:ea typeface="ＭＳ Ｐゴシック" charset="-128"/>
                <a:cs typeface="+mn-cs"/>
              </a:rPr>
              <a:t>respiratoire</a:t>
            </a:r>
            <a:r>
              <a:rPr kumimoji="0" lang="en-GB" altLang="x-none" sz="2400" b="0" i="0" u="none" strike="noStrike" kern="1200" cap="none" spc="0" normalizeH="0" baseline="0" noProof="0" dirty="0">
                <a:ln>
                  <a:noFill/>
                </a:ln>
                <a:solidFill>
                  <a:srgbClr val="000000"/>
                </a:solidFill>
                <a:effectLst/>
                <a:uLnTx/>
                <a:uFillTx/>
                <a:latin typeface="Helvetica" charset="0"/>
                <a:ea typeface="ＭＳ Ｐゴシック" charset="-128"/>
                <a:cs typeface="+mn-cs"/>
              </a:rPr>
              <a:t> des infections </a:t>
            </a:r>
            <a:r>
              <a:rPr kumimoji="0" lang="en-GB" altLang="x-none" sz="2400" b="0" i="0" u="none" strike="noStrike" kern="1200" cap="none" spc="0" normalizeH="0" baseline="0" noProof="0" dirty="0" err="1">
                <a:ln>
                  <a:noFill/>
                </a:ln>
                <a:solidFill>
                  <a:srgbClr val="000000"/>
                </a:solidFill>
                <a:effectLst/>
                <a:uLnTx/>
                <a:uFillTx/>
                <a:latin typeface="Helvetica" charset="0"/>
                <a:ea typeface="ＭＳ Ｐゴシック" charset="-128"/>
                <a:cs typeface="+mn-cs"/>
              </a:rPr>
              <a:t>en</a:t>
            </a:r>
            <a:r>
              <a:rPr kumimoji="0" lang="en-GB" altLang="x-none" sz="2400" b="0" i="0" u="none" strike="noStrike" kern="1200" cap="none" spc="0" normalizeH="0" baseline="0" noProof="0" dirty="0">
                <a:ln>
                  <a:noFill/>
                </a:ln>
                <a:solidFill>
                  <a:srgbClr val="000000"/>
                </a:solidFill>
                <a:effectLst/>
                <a:uLnTx/>
                <a:uFillTx/>
                <a:latin typeface="Helvetica" charset="0"/>
                <a:ea typeface="ＭＳ Ｐゴシック" charset="-128"/>
                <a:cs typeface="+mn-cs"/>
              </a:rPr>
              <a:t> general (2024), avec</a:t>
            </a:r>
            <a:endParaRPr kumimoji="0" lang="en-GB" altLang="x-none" sz="2400"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a:p>
            <a:pPr marL="457206" marR="0" lvl="0" indent="-457206" algn="l" defTabSz="812810" rtl="0" eaLnBrk="0" fontAlgn="base" latinLnBrk="0" hangingPunct="0">
              <a:lnSpc>
                <a:spcPct val="150000"/>
              </a:lnSpc>
              <a:spcBef>
                <a:spcPct val="0"/>
              </a:spcBef>
              <a:spcAft>
                <a:spcPct val="0"/>
              </a:spcAft>
              <a:buClrTx/>
              <a:buSzTx/>
              <a:buFont typeface="+mj-lt"/>
              <a:buAutoNum type="arabicPeriod"/>
              <a:tabLst/>
              <a:defRPr/>
            </a:pPr>
            <a:r>
              <a:rPr kumimoji="0" lang="en-GB" altLang="x-none" sz="20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Approche</a:t>
            </a:r>
            <a:r>
              <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rPr>
              <a:t> </a:t>
            </a:r>
            <a:r>
              <a:rPr lang="en-GB" altLang="x-none" sz="2000" b="1" dirty="0" err="1">
                <a:solidFill>
                  <a:srgbClr val="000000"/>
                </a:solidFill>
              </a:rPr>
              <a:t>théor</a:t>
            </a:r>
            <a:r>
              <a:rPr kumimoji="0" lang="en-GB" altLang="x-none" sz="2000" b="1" i="0" u="none" strike="noStrike" kern="1200" cap="none" spc="0" normalizeH="0" noProof="0" dirty="0" err="1">
                <a:ln>
                  <a:noFill/>
                </a:ln>
                <a:solidFill>
                  <a:srgbClr val="000000"/>
                </a:solidFill>
                <a:effectLst/>
                <a:uLnTx/>
                <a:uFillTx/>
                <a:latin typeface="Helvetica" charset="0"/>
                <a:ea typeface="ＭＳ Ｐゴシック" charset="-128"/>
                <a:cs typeface="+mn-cs"/>
              </a:rPr>
              <a:t>ique</a:t>
            </a:r>
            <a:endPar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a:p>
            <a:pPr marL="457206" marR="0" lvl="0" indent="-457206" algn="l" defTabSz="812810" rtl="0" eaLnBrk="0" fontAlgn="base" latinLnBrk="0" hangingPunct="0">
              <a:lnSpc>
                <a:spcPct val="150000"/>
              </a:lnSpc>
              <a:spcBef>
                <a:spcPct val="0"/>
              </a:spcBef>
              <a:spcAft>
                <a:spcPct val="0"/>
              </a:spcAft>
              <a:buClrTx/>
              <a:buSzTx/>
              <a:buFont typeface="+mj-lt"/>
              <a:buAutoNum type="arabicPeriod"/>
              <a:tabLst/>
              <a:defRPr/>
            </a:pPr>
            <a:r>
              <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rPr>
              <a:t>Principe de </a:t>
            </a:r>
            <a:r>
              <a:rPr kumimoji="0" lang="en-GB" altLang="x-none" sz="20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précautions</a:t>
            </a:r>
            <a:r>
              <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rPr>
              <a:t> avec </a:t>
            </a:r>
            <a:r>
              <a:rPr kumimoji="0" lang="en-GB" altLang="x-none" sz="20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objectif</a:t>
            </a:r>
            <a:r>
              <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rPr>
              <a:t> ‘</a:t>
            </a:r>
            <a:r>
              <a:rPr kumimoji="0" lang="en-GB" altLang="x-none" sz="20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risque</a:t>
            </a:r>
            <a:r>
              <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rPr>
              <a:t> zero’</a:t>
            </a:r>
          </a:p>
          <a:p>
            <a:pPr marL="457206" marR="0" lvl="0" indent="-457206" algn="l" defTabSz="812810" rtl="0" eaLnBrk="0" fontAlgn="base" latinLnBrk="0" hangingPunct="0">
              <a:lnSpc>
                <a:spcPct val="150000"/>
              </a:lnSpc>
              <a:spcBef>
                <a:spcPct val="0"/>
              </a:spcBef>
              <a:spcAft>
                <a:spcPct val="0"/>
              </a:spcAft>
              <a:buClrTx/>
              <a:buSzTx/>
              <a:buFont typeface="+mj-lt"/>
              <a:buAutoNum type="arabicPeriod"/>
              <a:tabLst/>
              <a:defRPr/>
            </a:pPr>
            <a:r>
              <a:rPr kumimoji="0" lang="en-GB" altLang="x-none" sz="20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Peu</a:t>
            </a:r>
            <a:r>
              <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rPr>
              <a:t> de prise </a:t>
            </a:r>
            <a:r>
              <a:rPr kumimoji="0" lang="en-GB" altLang="x-none" sz="20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en</a:t>
            </a:r>
            <a:r>
              <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rPr>
              <a:t> </a:t>
            </a:r>
            <a:r>
              <a:rPr kumimoji="0" lang="en-GB" altLang="x-none" sz="20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compte</a:t>
            </a:r>
            <a:r>
              <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rPr>
              <a:t> du rapport </a:t>
            </a:r>
            <a:r>
              <a:rPr kumimoji="0" lang="en-GB" altLang="x-none" sz="20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bénéfices</a:t>
            </a:r>
            <a:r>
              <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rPr>
              <a:t>/</a:t>
            </a:r>
            <a:r>
              <a:rPr kumimoji="0" lang="en-GB" altLang="x-none" sz="2000"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risques</a:t>
            </a:r>
            <a:endPar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a:p>
            <a:pPr marL="457206" marR="0" lvl="0" indent="-457206" algn="l" defTabSz="812810" rtl="0" eaLnBrk="0" fontAlgn="base" latinLnBrk="0" hangingPunct="0">
              <a:lnSpc>
                <a:spcPct val="150000"/>
              </a:lnSpc>
              <a:spcBef>
                <a:spcPct val="0"/>
              </a:spcBef>
              <a:spcAft>
                <a:spcPct val="0"/>
              </a:spcAft>
              <a:buClrTx/>
              <a:buSzTx/>
              <a:buFont typeface="+mj-lt"/>
              <a:buAutoNum type="arabicPeriod"/>
              <a:tabLst/>
              <a:defRPr/>
            </a:pPr>
            <a:endPar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a:p>
            <a:pPr marL="0" marR="0" lvl="0" indent="0" algn="l" defTabSz="812810" rtl="0" eaLnBrk="0" fontAlgn="base" latinLnBrk="0" hangingPunct="0">
              <a:lnSpc>
                <a:spcPct val="150000"/>
              </a:lnSpc>
              <a:spcBef>
                <a:spcPct val="0"/>
              </a:spcBef>
              <a:spcAft>
                <a:spcPct val="0"/>
              </a:spcAft>
              <a:buClrTx/>
              <a:buSzTx/>
              <a:buFontTx/>
              <a:buNone/>
              <a:tabLst/>
              <a:defRPr/>
            </a:pPr>
            <a:r>
              <a:rPr kumimoji="0" lang="en-GB" altLang="x-none" b="1" i="1" u="none" strike="noStrike" kern="1200" cap="none" spc="0" normalizeH="0" baseline="0" noProof="0" dirty="0">
                <a:ln>
                  <a:noFill/>
                </a:ln>
                <a:solidFill>
                  <a:srgbClr val="00007D">
                    <a:lumMod val="60000"/>
                    <a:lumOff val="40000"/>
                  </a:srgbClr>
                </a:solidFill>
                <a:effectLst/>
                <a:uLnTx/>
                <a:uFillTx/>
                <a:latin typeface="Helvetica" charset="0"/>
                <a:ea typeface="ＭＳ Ｐゴシック" charset="-128"/>
                <a:cs typeface="+mn-cs"/>
              </a:rPr>
              <a:t>=&gt; </a:t>
            </a:r>
            <a:r>
              <a:rPr kumimoji="0" lang="en-GB" altLang="x-none" b="1" i="1" u="none" strike="noStrike" kern="1200" cap="none" spc="0" normalizeH="0" baseline="0" noProof="0" dirty="0" err="1">
                <a:ln>
                  <a:noFill/>
                </a:ln>
                <a:solidFill>
                  <a:srgbClr val="00007D">
                    <a:lumMod val="60000"/>
                    <a:lumOff val="40000"/>
                  </a:srgbClr>
                </a:solidFill>
                <a:effectLst/>
                <a:uLnTx/>
                <a:uFillTx/>
                <a:latin typeface="Helvetica" charset="0"/>
                <a:ea typeface="ＭＳ Ｐゴシック" charset="-128"/>
                <a:cs typeface="+mn-cs"/>
              </a:rPr>
              <a:t>Statu</a:t>
            </a:r>
            <a:r>
              <a:rPr kumimoji="0" lang="en-GB" altLang="x-none" b="1" i="1" u="none" strike="noStrike" kern="1200" cap="none" spc="0" normalizeH="0" baseline="0" noProof="0" dirty="0">
                <a:ln>
                  <a:noFill/>
                </a:ln>
                <a:solidFill>
                  <a:srgbClr val="00007D">
                    <a:lumMod val="60000"/>
                    <a:lumOff val="40000"/>
                  </a:srgbClr>
                </a:solidFill>
                <a:effectLst/>
                <a:uLnTx/>
                <a:uFillTx/>
                <a:latin typeface="Helvetica" charset="0"/>
                <a:ea typeface="ＭＳ Ｐゴシック" charset="-128"/>
                <a:cs typeface="+mn-cs"/>
              </a:rPr>
              <a:t> quo pour les </a:t>
            </a:r>
            <a:r>
              <a:rPr kumimoji="0" lang="en-GB" altLang="x-none" b="1" i="1" u="none" strike="noStrike" kern="1200" cap="none" spc="0" normalizeH="0" baseline="0" noProof="0" dirty="0" err="1">
                <a:ln>
                  <a:noFill/>
                </a:ln>
                <a:solidFill>
                  <a:srgbClr val="00007D">
                    <a:lumMod val="60000"/>
                    <a:lumOff val="40000"/>
                  </a:srgbClr>
                </a:solidFill>
                <a:effectLst/>
                <a:uLnTx/>
                <a:uFillTx/>
                <a:latin typeface="Helvetica" charset="0"/>
                <a:ea typeface="ＭＳ Ｐゴシック" charset="-128"/>
                <a:cs typeface="+mn-cs"/>
              </a:rPr>
              <a:t>recos</a:t>
            </a:r>
            <a:r>
              <a:rPr kumimoji="0" lang="en-GB" altLang="x-none" b="1" i="1" u="none" strike="noStrike" kern="1200" cap="none" spc="0" normalizeH="0" baseline="0" noProof="0" dirty="0">
                <a:ln>
                  <a:noFill/>
                </a:ln>
                <a:solidFill>
                  <a:srgbClr val="00007D">
                    <a:lumMod val="60000"/>
                    <a:lumOff val="40000"/>
                  </a:srgbClr>
                </a:solidFill>
                <a:effectLst/>
                <a:uLnTx/>
                <a:uFillTx/>
                <a:latin typeface="Helvetica" charset="0"/>
                <a:ea typeface="ＭＳ Ｐゴシック" charset="-128"/>
                <a:cs typeface="+mn-cs"/>
              </a:rPr>
              <a:t> </a:t>
            </a:r>
            <a:r>
              <a:rPr kumimoji="0" lang="en-GB" altLang="x-none" b="1" i="1" u="none" strike="noStrike" kern="1200" cap="none" spc="0" normalizeH="0" baseline="0" noProof="0" dirty="0" err="1">
                <a:ln>
                  <a:noFill/>
                </a:ln>
                <a:solidFill>
                  <a:srgbClr val="00007D">
                    <a:lumMod val="60000"/>
                    <a:lumOff val="40000"/>
                  </a:srgbClr>
                </a:solidFill>
                <a:effectLst/>
                <a:uLnTx/>
                <a:uFillTx/>
                <a:latin typeface="Helvetica" charset="0"/>
                <a:ea typeface="ＭＳ Ｐゴシック" charset="-128"/>
                <a:cs typeface="+mn-cs"/>
              </a:rPr>
              <a:t>isolement</a:t>
            </a:r>
            <a:r>
              <a:rPr kumimoji="0" lang="en-GB" altLang="x-none" b="1" i="1" u="none" strike="noStrike" kern="1200" cap="none" spc="0" normalizeH="0" baseline="0" noProof="0" dirty="0">
                <a:ln>
                  <a:noFill/>
                </a:ln>
                <a:solidFill>
                  <a:srgbClr val="00007D">
                    <a:lumMod val="60000"/>
                    <a:lumOff val="40000"/>
                  </a:srgbClr>
                </a:solidFill>
                <a:effectLst/>
                <a:uLnTx/>
                <a:uFillTx/>
                <a:latin typeface="Helvetica" charset="0"/>
                <a:ea typeface="ＭＳ Ｐゴシック" charset="-128"/>
                <a:cs typeface="+mn-cs"/>
              </a:rPr>
              <a:t> TB (14 j de </a:t>
            </a:r>
            <a:r>
              <a:rPr kumimoji="0" lang="en-GB" altLang="x-none" b="1" i="1" u="none" strike="noStrike" kern="1200" cap="none" spc="0" normalizeH="0" baseline="0" noProof="0" dirty="0" err="1">
                <a:ln>
                  <a:noFill/>
                </a:ln>
                <a:solidFill>
                  <a:srgbClr val="00007D">
                    <a:lumMod val="60000"/>
                    <a:lumOff val="40000"/>
                  </a:srgbClr>
                </a:solidFill>
                <a:effectLst/>
                <a:uLnTx/>
                <a:uFillTx/>
                <a:latin typeface="Helvetica" charset="0"/>
                <a:ea typeface="ＭＳ Ｐゴシック" charset="-128"/>
                <a:cs typeface="+mn-cs"/>
              </a:rPr>
              <a:t>traitement</a:t>
            </a:r>
            <a:r>
              <a:rPr kumimoji="0" lang="en-GB" altLang="x-none" b="1" i="1" u="none" strike="noStrike" kern="1200" cap="none" spc="0" normalizeH="0" baseline="0" noProof="0" dirty="0">
                <a:ln>
                  <a:noFill/>
                </a:ln>
                <a:solidFill>
                  <a:srgbClr val="00007D">
                    <a:lumMod val="60000"/>
                    <a:lumOff val="40000"/>
                  </a:srgbClr>
                </a:solidFill>
                <a:effectLst/>
                <a:uLnTx/>
                <a:uFillTx/>
                <a:latin typeface="Helvetica" charset="0"/>
                <a:ea typeface="ＭＳ Ｐゴシック" charset="-128"/>
                <a:cs typeface="+mn-cs"/>
              </a:rPr>
              <a:t> au </a:t>
            </a:r>
            <a:r>
              <a:rPr kumimoji="0" lang="en-GB" altLang="x-none" b="1" i="1" u="none" strike="noStrike" kern="1200" cap="none" spc="0" normalizeH="0" baseline="0" noProof="0" dirty="0" err="1">
                <a:ln>
                  <a:noFill/>
                </a:ln>
                <a:solidFill>
                  <a:srgbClr val="00007D">
                    <a:lumMod val="60000"/>
                    <a:lumOff val="40000"/>
                  </a:srgbClr>
                </a:solidFill>
                <a:effectLst/>
                <a:uLnTx/>
                <a:uFillTx/>
                <a:latin typeface="Helvetica" charset="0"/>
                <a:ea typeface="ＭＳ Ｐゴシック" charset="-128"/>
                <a:cs typeface="+mn-cs"/>
              </a:rPr>
              <a:t>moins</a:t>
            </a:r>
            <a:r>
              <a:rPr kumimoji="0" lang="en-GB" altLang="x-none" b="1" i="1" u="none" strike="noStrike" kern="1200" cap="none" spc="0" normalizeH="0" baseline="0" noProof="0" dirty="0">
                <a:ln>
                  <a:noFill/>
                </a:ln>
                <a:solidFill>
                  <a:srgbClr val="00007D">
                    <a:lumMod val="60000"/>
                    <a:lumOff val="40000"/>
                  </a:srgbClr>
                </a:solidFill>
                <a:effectLst/>
                <a:uLnTx/>
                <a:uFillTx/>
                <a:latin typeface="Helvetica" charset="0"/>
                <a:ea typeface="ＭＳ Ｐゴシック" charset="-128"/>
                <a:cs typeface="+mn-cs"/>
              </a:rPr>
              <a:t>)</a:t>
            </a:r>
          </a:p>
          <a:p>
            <a:pPr marL="457206" marR="0" lvl="0" indent="-457206" algn="l" defTabSz="812810" rtl="0" eaLnBrk="0" fontAlgn="base" latinLnBrk="0" hangingPunct="0">
              <a:lnSpc>
                <a:spcPct val="150000"/>
              </a:lnSpc>
              <a:spcBef>
                <a:spcPct val="0"/>
              </a:spcBef>
              <a:spcAft>
                <a:spcPct val="0"/>
              </a:spcAft>
              <a:buClrTx/>
              <a:buSzTx/>
              <a:buFont typeface="+mj-lt"/>
              <a:buAutoNum type="arabicPeriod"/>
              <a:tabLst/>
              <a:defRPr/>
            </a:pPr>
            <a:endParaRPr kumimoji="0" lang="en-GB" altLang="x-none" sz="2489"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a:p>
            <a:pPr marL="169335" marR="0" lvl="0" indent="-169335" algn="l" defTabSz="812810" rtl="0" eaLnBrk="0" fontAlgn="base" latinLnBrk="0" hangingPunct="0">
              <a:lnSpc>
                <a:spcPct val="100000"/>
              </a:lnSpc>
              <a:spcBef>
                <a:spcPct val="0"/>
              </a:spcBef>
              <a:spcAft>
                <a:spcPct val="0"/>
              </a:spcAft>
              <a:buClrTx/>
              <a:buSzTx/>
              <a:buFontTx/>
              <a:buNone/>
              <a:tabLst/>
              <a:defRPr/>
            </a:pPr>
            <a:endParaRPr kumimoji="0" lang="en-GB" altLang="x-none" sz="2133"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a:p>
            <a:pPr marL="169335" marR="0" lvl="0" indent="-169335" algn="l" defTabSz="812810" rtl="0" eaLnBrk="0" fontAlgn="base" latinLnBrk="0" hangingPunct="0">
              <a:lnSpc>
                <a:spcPct val="100000"/>
              </a:lnSpc>
              <a:spcBef>
                <a:spcPct val="0"/>
              </a:spcBef>
              <a:spcAft>
                <a:spcPct val="0"/>
              </a:spcAft>
              <a:buClrTx/>
              <a:buSzTx/>
              <a:buFontTx/>
              <a:buChar char="-"/>
              <a:tabLst/>
              <a:defRPr/>
            </a:pPr>
            <a:endParaRPr kumimoji="0" lang="en-GB" altLang="x-none" sz="2133"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p:txBody>
      </p:sp>
      <p:sp>
        <p:nvSpPr>
          <p:cNvPr id="5" name="Espace réservé du pied de page 3">
            <a:extLst>
              <a:ext uri="{FF2B5EF4-FFF2-40B4-BE49-F238E27FC236}">
                <a16:creationId xmlns:a16="http://schemas.microsoft.com/office/drawing/2014/main" id="{5D80034C-4285-4421-9995-96E8A9030AEB}"/>
              </a:ext>
            </a:extLst>
          </p:cNvPr>
          <p:cNvSpPr txBox="1">
            <a:spLocks/>
          </p:cNvSpPr>
          <p:nvPr/>
        </p:nvSpPr>
        <p:spPr>
          <a:xfrm>
            <a:off x="4860033" y="6309320"/>
            <a:ext cx="3096344" cy="144016"/>
          </a:xfrm>
          <a:prstGeom prst="rect">
            <a:avLst/>
          </a:prstGeom>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r>
              <a:rPr lang="fr-FR" b="1" i="1" dirty="0">
                <a:solidFill>
                  <a:srgbClr val="0000FF"/>
                </a:solidFill>
                <a:latin typeface="Calibri" panose="020F0502020204030204" pitchFamily="34" charset="0"/>
                <a:cs typeface="Calibri" panose="020F0502020204030204" pitchFamily="34" charset="0"/>
              </a:rPr>
              <a:t>http://www.sfhh.org</a:t>
            </a:r>
          </a:p>
        </p:txBody>
      </p:sp>
    </p:spTree>
    <p:extLst>
      <p:ext uri="{BB962C8B-B14F-4D97-AF65-F5344CB8AC3E}">
        <p14:creationId xmlns:p14="http://schemas.microsoft.com/office/powerpoint/2010/main" val="4066054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03798" y="1731764"/>
            <a:ext cx="8229600" cy="4217516"/>
          </a:xfrm>
        </p:spPr>
        <p:txBody>
          <a:bodyPr>
            <a:normAutofit fontScale="92500"/>
          </a:bodyPr>
          <a:lstStyle/>
          <a:p>
            <a:r>
              <a:rPr lang="fr-FR" sz="2400" b="1" dirty="0"/>
              <a:t>Il est recommandé</a:t>
            </a:r>
            <a:r>
              <a:rPr lang="fr-FR" sz="2400" dirty="0"/>
              <a:t> de débuter le traitement des tuberculoses respiratoires en hospitalisation, en chambre individuelle, en appliquant les mesures barrière détaillées dans les recommandations de la SF2H, et de les maintenir au minimum </a:t>
            </a:r>
            <a:r>
              <a:rPr lang="fr-FR" sz="2400" b="1" dirty="0"/>
              <a:t>14 jours </a:t>
            </a:r>
            <a:r>
              <a:rPr lang="fr-FR" sz="2400" dirty="0"/>
              <a:t>à partir du début du traitement, en raison de la contagiosité.</a:t>
            </a:r>
          </a:p>
          <a:p>
            <a:pPr marL="0" indent="0">
              <a:buNone/>
            </a:pPr>
            <a:r>
              <a:rPr lang="fr-FR" sz="2400" dirty="0"/>
              <a:t> </a:t>
            </a:r>
          </a:p>
          <a:p>
            <a:pPr marL="0" indent="0">
              <a:buNone/>
            </a:pPr>
            <a:endParaRPr lang="fr-FR" sz="2400" dirty="0"/>
          </a:p>
          <a:p>
            <a:r>
              <a:rPr lang="fr-FR" sz="2400" dirty="0"/>
              <a:t>En cas d’hospitalisation prolongée au-delà de 14 jours, l’isolement doit être maintenu </a:t>
            </a:r>
            <a:r>
              <a:rPr lang="fr-FR" sz="2400" b="1" dirty="0"/>
              <a:t>au moins 30 jours </a:t>
            </a:r>
            <a:r>
              <a:rPr lang="fr-FR" sz="2400" dirty="0"/>
              <a:t>après le début du traitement en présence </a:t>
            </a:r>
            <a:r>
              <a:rPr lang="fr-FR" sz="2400" b="1" dirty="0"/>
              <a:t>d’excavations et/ou d’une charge bacillaire initiale élevée et/ou de lésions pulmonaires étendues</a:t>
            </a:r>
            <a:r>
              <a:rPr lang="fr-FR" sz="2400" dirty="0"/>
              <a:t>. </a:t>
            </a:r>
          </a:p>
        </p:txBody>
      </p:sp>
      <p:pic>
        <p:nvPicPr>
          <p:cNvPr id="4" name="Image 3"/>
          <p:cNvPicPr>
            <a:picLocks noChangeAspect="1"/>
          </p:cNvPicPr>
          <p:nvPr/>
        </p:nvPicPr>
        <p:blipFill rotWithShape="1">
          <a:blip r:embed="rId2"/>
          <a:srcRect l="24650" t="38207" r="61797" b="38728"/>
          <a:stretch/>
        </p:blipFill>
        <p:spPr>
          <a:xfrm>
            <a:off x="7849626" y="44624"/>
            <a:ext cx="1157741" cy="1107716"/>
          </a:xfrm>
          <a:prstGeom prst="rect">
            <a:avLst/>
          </a:prstGeom>
        </p:spPr>
      </p:pic>
      <p:pic>
        <p:nvPicPr>
          <p:cNvPr id="5" name="Image 4">
            <a:extLst>
              <a:ext uri="{FF2B5EF4-FFF2-40B4-BE49-F238E27FC236}">
                <a16:creationId xmlns:a16="http://schemas.microsoft.com/office/drawing/2014/main" id="{8EF44E1C-C1F4-BAD7-2467-50ABD79EF2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612" r="31626" b="21980"/>
          <a:stretch/>
        </p:blipFill>
        <p:spPr>
          <a:xfrm>
            <a:off x="35496" y="44624"/>
            <a:ext cx="1403760" cy="1170358"/>
          </a:xfrm>
          <a:prstGeom prst="rect">
            <a:avLst/>
          </a:prstGeom>
          <a:ln>
            <a:noFill/>
          </a:ln>
        </p:spPr>
      </p:pic>
      <p:sp>
        <p:nvSpPr>
          <p:cNvPr id="2" name="Titre 1"/>
          <p:cNvSpPr>
            <a:spLocks noGrp="1"/>
          </p:cNvSpPr>
          <p:nvPr>
            <p:ph type="title"/>
          </p:nvPr>
        </p:nvSpPr>
        <p:spPr>
          <a:xfrm>
            <a:off x="198895" y="116632"/>
            <a:ext cx="8229600" cy="857250"/>
          </a:xfrm>
        </p:spPr>
        <p:txBody>
          <a:bodyPr>
            <a:noAutofit/>
          </a:bodyPr>
          <a:lstStyle/>
          <a:p>
            <a:r>
              <a:rPr lang="fr-FR" sz="3200" b="1" dirty="0">
                <a:solidFill>
                  <a:schemeClr val="accent3">
                    <a:lumMod val="50000"/>
                  </a:schemeClr>
                </a:solidFill>
              </a:rPr>
              <a:t>Où débuter le traitement </a:t>
            </a:r>
            <a:br>
              <a:rPr lang="fr-FR" sz="3200" b="1" dirty="0">
                <a:solidFill>
                  <a:schemeClr val="accent3">
                    <a:lumMod val="50000"/>
                  </a:schemeClr>
                </a:solidFill>
              </a:rPr>
            </a:br>
            <a:r>
              <a:rPr lang="fr-FR" sz="3200" b="1" dirty="0">
                <a:solidFill>
                  <a:schemeClr val="accent3">
                    <a:lumMod val="50000"/>
                  </a:schemeClr>
                </a:solidFill>
              </a:rPr>
              <a:t>d’une tuberculose pulmonaire ?</a:t>
            </a:r>
          </a:p>
        </p:txBody>
      </p:sp>
      <p:pic>
        <p:nvPicPr>
          <p:cNvPr id="7" name="Image 6"/>
          <p:cNvPicPr>
            <a:picLocks noChangeAspect="1"/>
          </p:cNvPicPr>
          <p:nvPr/>
        </p:nvPicPr>
        <p:blipFill>
          <a:blip r:embed="rId4"/>
          <a:stretch>
            <a:fillRect/>
          </a:stretch>
        </p:blipFill>
        <p:spPr>
          <a:xfrm>
            <a:off x="35496" y="4365282"/>
            <a:ext cx="1079942" cy="1079942"/>
          </a:xfrm>
          <a:prstGeom prst="rect">
            <a:avLst/>
          </a:prstGeom>
        </p:spPr>
      </p:pic>
    </p:spTree>
    <p:extLst>
      <p:ext uri="{BB962C8B-B14F-4D97-AF65-F5344CB8AC3E}">
        <p14:creationId xmlns:p14="http://schemas.microsoft.com/office/powerpoint/2010/main" val="3479519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77766" y="2937388"/>
            <a:ext cx="8229600" cy="3394472"/>
          </a:xfrm>
        </p:spPr>
        <p:txBody>
          <a:bodyPr>
            <a:normAutofit/>
          </a:bodyPr>
          <a:lstStyle/>
          <a:p>
            <a:r>
              <a:rPr lang="fr-FR" sz="2400" dirty="0"/>
              <a:t>Le traitement d’une tuberculose sans atteinte respiratoire et sans risque de transmission, peut être débuté en ambulatoire, sous réserve de l’absence de vulnérabilités sociales, d’une bonne compréhension et adhésion au traitement.</a:t>
            </a:r>
          </a:p>
        </p:txBody>
      </p:sp>
      <p:pic>
        <p:nvPicPr>
          <p:cNvPr id="4" name="Image 3"/>
          <p:cNvPicPr>
            <a:picLocks noChangeAspect="1"/>
          </p:cNvPicPr>
          <p:nvPr/>
        </p:nvPicPr>
        <p:blipFill rotWithShape="1">
          <a:blip r:embed="rId2"/>
          <a:srcRect l="24650" t="38207" r="61797" b="38728"/>
          <a:stretch/>
        </p:blipFill>
        <p:spPr>
          <a:xfrm>
            <a:off x="7849626" y="188640"/>
            <a:ext cx="1157741" cy="1107716"/>
          </a:xfrm>
          <a:prstGeom prst="rect">
            <a:avLst/>
          </a:prstGeom>
        </p:spPr>
      </p:pic>
      <p:pic>
        <p:nvPicPr>
          <p:cNvPr id="5" name="Image 4">
            <a:extLst>
              <a:ext uri="{FF2B5EF4-FFF2-40B4-BE49-F238E27FC236}">
                <a16:creationId xmlns:a16="http://schemas.microsoft.com/office/drawing/2014/main" id="{8EF44E1C-C1F4-BAD7-2467-50ABD79EF2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612" r="31626" b="21980"/>
          <a:stretch/>
        </p:blipFill>
        <p:spPr>
          <a:xfrm>
            <a:off x="75886" y="70536"/>
            <a:ext cx="1403760" cy="1170358"/>
          </a:xfrm>
          <a:prstGeom prst="rect">
            <a:avLst/>
          </a:prstGeom>
          <a:ln>
            <a:noFill/>
          </a:ln>
        </p:spPr>
      </p:pic>
      <p:sp>
        <p:nvSpPr>
          <p:cNvPr id="2" name="Titre 1"/>
          <p:cNvSpPr>
            <a:spLocks noGrp="1"/>
          </p:cNvSpPr>
          <p:nvPr>
            <p:ph type="title"/>
          </p:nvPr>
        </p:nvSpPr>
        <p:spPr>
          <a:xfrm>
            <a:off x="198895" y="116632"/>
            <a:ext cx="8229600" cy="857250"/>
          </a:xfrm>
        </p:spPr>
        <p:txBody>
          <a:bodyPr>
            <a:noAutofit/>
          </a:bodyPr>
          <a:lstStyle/>
          <a:p>
            <a:r>
              <a:rPr lang="fr-FR" sz="3200" b="1" dirty="0">
                <a:solidFill>
                  <a:schemeClr val="accent3">
                    <a:lumMod val="50000"/>
                  </a:schemeClr>
                </a:solidFill>
              </a:rPr>
              <a:t>Où débuter le traitement </a:t>
            </a:r>
            <a:br>
              <a:rPr lang="fr-FR" sz="3200" b="1" dirty="0">
                <a:solidFill>
                  <a:schemeClr val="accent3">
                    <a:lumMod val="50000"/>
                  </a:schemeClr>
                </a:solidFill>
              </a:rPr>
            </a:br>
            <a:r>
              <a:rPr lang="fr-FR" sz="3200" b="1" dirty="0">
                <a:solidFill>
                  <a:schemeClr val="accent3">
                    <a:lumMod val="50000"/>
                  </a:schemeClr>
                </a:solidFill>
              </a:rPr>
              <a:t>d’une tuberculose pulmonaire ?</a:t>
            </a:r>
          </a:p>
        </p:txBody>
      </p:sp>
      <p:sp>
        <p:nvSpPr>
          <p:cNvPr id="7" name="AutoShape 2" descr="Nouveau - Icônes panneaux gratuites"/>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fr-FR">
              <a:solidFill>
                <a:prstClr val="black"/>
              </a:solidFill>
              <a:latin typeface="Calibri"/>
              <a:ea typeface="+mn-ea"/>
            </a:endParaRPr>
          </a:p>
        </p:txBody>
      </p:sp>
      <p:pic>
        <p:nvPicPr>
          <p:cNvPr id="8" name="Image 7"/>
          <p:cNvPicPr>
            <a:picLocks noChangeAspect="1"/>
          </p:cNvPicPr>
          <p:nvPr/>
        </p:nvPicPr>
        <p:blipFill>
          <a:blip r:embed="rId4"/>
          <a:stretch>
            <a:fillRect/>
          </a:stretch>
        </p:blipFill>
        <p:spPr>
          <a:xfrm>
            <a:off x="125333" y="3184776"/>
            <a:ext cx="670085" cy="670085"/>
          </a:xfrm>
          <a:prstGeom prst="rect">
            <a:avLst/>
          </a:prstGeom>
        </p:spPr>
      </p:pic>
    </p:spTree>
    <p:extLst>
      <p:ext uri="{BB962C8B-B14F-4D97-AF65-F5344CB8AC3E}">
        <p14:creationId xmlns:p14="http://schemas.microsoft.com/office/powerpoint/2010/main" val="1015812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E54B5FD9-D0DC-194D-A9C0-39636EBBE704}"/>
              </a:ext>
            </a:extLst>
          </p:cNvPr>
          <p:cNvSpPr>
            <a:spLocks noGrp="1" noChangeArrowheads="1"/>
          </p:cNvSpPr>
          <p:nvPr>
            <p:ph type="title"/>
          </p:nvPr>
        </p:nvSpPr>
        <p:spPr>
          <a:xfrm>
            <a:off x="440267" y="476672"/>
            <a:ext cx="7917745" cy="688622"/>
          </a:xfrm>
          <a:noFill/>
        </p:spPr>
        <p:txBody>
          <a:bodyPr/>
          <a:lstStyle/>
          <a:p>
            <a:pPr eaLnBrk="1" hangingPunct="1"/>
            <a:r>
              <a:rPr lang="fr-FR" altLang="fr-FR" sz="3600" b="1" dirty="0">
                <a:solidFill>
                  <a:srgbClr val="0000FF"/>
                </a:solidFill>
                <a:ea typeface="ＭＳ Ｐゴシック" panose="020B0600070205080204" pitchFamily="34" charset="-128"/>
              </a:rPr>
              <a:t>Surveillance du traitement</a:t>
            </a:r>
          </a:p>
        </p:txBody>
      </p:sp>
      <p:sp>
        <p:nvSpPr>
          <p:cNvPr id="95234" name="Line 3">
            <a:extLst>
              <a:ext uri="{FF2B5EF4-FFF2-40B4-BE49-F238E27FC236}">
                <a16:creationId xmlns:a16="http://schemas.microsoft.com/office/drawing/2014/main" id="{AD30A67D-33C7-2F43-AEB7-1D97B378E3DE}"/>
              </a:ext>
            </a:extLst>
          </p:cNvPr>
          <p:cNvSpPr>
            <a:spLocks noChangeShapeType="1"/>
          </p:cNvSpPr>
          <p:nvPr/>
        </p:nvSpPr>
        <p:spPr bwMode="auto">
          <a:xfrm>
            <a:off x="440267" y="1249961"/>
            <a:ext cx="8082844" cy="0"/>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fr-FR" sz="2133" b="0" i="0" u="none" strike="noStrike" kern="1200" cap="none" spc="0" normalizeH="0" baseline="0" noProof="0">
              <a:ln>
                <a:noFill/>
              </a:ln>
              <a:solidFill>
                <a:srgbClr val="000000"/>
              </a:solidFill>
              <a:effectLst/>
              <a:uLnTx/>
              <a:uFillTx/>
              <a:latin typeface="Helvetica" charset="0"/>
              <a:ea typeface="MS PGothic" charset="0"/>
              <a:cs typeface="+mn-cs"/>
            </a:endParaRPr>
          </a:p>
        </p:txBody>
      </p:sp>
      <p:pic>
        <p:nvPicPr>
          <p:cNvPr id="3" name="Image 2">
            <a:extLst>
              <a:ext uri="{FF2B5EF4-FFF2-40B4-BE49-F238E27FC236}">
                <a16:creationId xmlns:a16="http://schemas.microsoft.com/office/drawing/2014/main" id="{D49C2EAB-48DF-48D3-BD0D-26C4A3A51E7F}"/>
              </a:ext>
            </a:extLst>
          </p:cNvPr>
          <p:cNvPicPr>
            <a:picLocks noChangeAspect="1"/>
          </p:cNvPicPr>
          <p:nvPr/>
        </p:nvPicPr>
        <p:blipFill>
          <a:blip r:embed="rId3"/>
          <a:stretch>
            <a:fillRect/>
          </a:stretch>
        </p:blipFill>
        <p:spPr>
          <a:xfrm>
            <a:off x="36512" y="1357583"/>
            <a:ext cx="9144000" cy="5152293"/>
          </a:xfrm>
          <a:prstGeom prst="rect">
            <a:avLst/>
          </a:prstGeom>
        </p:spPr>
      </p:pic>
    </p:spTree>
    <p:extLst>
      <p:ext uri="{BB962C8B-B14F-4D97-AF65-F5344CB8AC3E}">
        <p14:creationId xmlns:p14="http://schemas.microsoft.com/office/powerpoint/2010/main" val="363293018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E54B5FD9-D0DC-194D-A9C0-39636EBBE704}"/>
              </a:ext>
            </a:extLst>
          </p:cNvPr>
          <p:cNvSpPr>
            <a:spLocks noGrp="1" noChangeArrowheads="1"/>
          </p:cNvSpPr>
          <p:nvPr>
            <p:ph type="title"/>
          </p:nvPr>
        </p:nvSpPr>
        <p:spPr>
          <a:xfrm>
            <a:off x="440267" y="476672"/>
            <a:ext cx="7917745" cy="688622"/>
          </a:xfrm>
          <a:noFill/>
        </p:spPr>
        <p:txBody>
          <a:bodyPr/>
          <a:lstStyle/>
          <a:p>
            <a:pPr eaLnBrk="1" hangingPunct="1"/>
            <a:r>
              <a:rPr lang="fr-FR" altLang="fr-FR" sz="3600" b="1" dirty="0">
                <a:solidFill>
                  <a:srgbClr val="0000FF"/>
                </a:solidFill>
                <a:ea typeface="ＭＳ Ｐゴシック" panose="020B0600070205080204" pitchFamily="34" charset="-128"/>
              </a:rPr>
              <a:t>Surveillance du traitement</a:t>
            </a:r>
          </a:p>
        </p:txBody>
      </p:sp>
      <p:sp>
        <p:nvSpPr>
          <p:cNvPr id="95234" name="Line 3">
            <a:extLst>
              <a:ext uri="{FF2B5EF4-FFF2-40B4-BE49-F238E27FC236}">
                <a16:creationId xmlns:a16="http://schemas.microsoft.com/office/drawing/2014/main" id="{AD30A67D-33C7-2F43-AEB7-1D97B378E3DE}"/>
              </a:ext>
            </a:extLst>
          </p:cNvPr>
          <p:cNvSpPr>
            <a:spLocks noChangeShapeType="1"/>
          </p:cNvSpPr>
          <p:nvPr/>
        </p:nvSpPr>
        <p:spPr bwMode="auto">
          <a:xfrm>
            <a:off x="440267" y="1249961"/>
            <a:ext cx="8082844" cy="0"/>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fr-FR" sz="2133" b="0" i="0" u="none" strike="noStrike" kern="1200" cap="none" spc="0" normalizeH="0" baseline="0" noProof="0">
              <a:ln>
                <a:noFill/>
              </a:ln>
              <a:solidFill>
                <a:srgbClr val="000000"/>
              </a:solidFill>
              <a:effectLst/>
              <a:uLnTx/>
              <a:uFillTx/>
              <a:latin typeface="Helvetica" charset="0"/>
              <a:ea typeface="MS PGothic" charset="0"/>
              <a:cs typeface="+mn-cs"/>
            </a:endParaRPr>
          </a:p>
        </p:txBody>
      </p:sp>
      <p:pic>
        <p:nvPicPr>
          <p:cNvPr id="4" name="Image 3">
            <a:extLst>
              <a:ext uri="{FF2B5EF4-FFF2-40B4-BE49-F238E27FC236}">
                <a16:creationId xmlns:a16="http://schemas.microsoft.com/office/drawing/2014/main" id="{9B0A67FC-2A3D-46CD-9869-F030CD0562EF}"/>
              </a:ext>
            </a:extLst>
          </p:cNvPr>
          <p:cNvPicPr>
            <a:picLocks noChangeAspect="1"/>
          </p:cNvPicPr>
          <p:nvPr/>
        </p:nvPicPr>
        <p:blipFill>
          <a:blip r:embed="rId3"/>
          <a:stretch>
            <a:fillRect/>
          </a:stretch>
        </p:blipFill>
        <p:spPr>
          <a:xfrm>
            <a:off x="36512" y="1826096"/>
            <a:ext cx="9144000" cy="4267200"/>
          </a:xfrm>
          <a:prstGeom prst="rect">
            <a:avLst/>
          </a:prstGeom>
        </p:spPr>
      </p:pic>
    </p:spTree>
    <p:extLst>
      <p:ext uri="{BB962C8B-B14F-4D97-AF65-F5344CB8AC3E}">
        <p14:creationId xmlns:p14="http://schemas.microsoft.com/office/powerpoint/2010/main" val="66534084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E54B5FD9-D0DC-194D-A9C0-39636EBBE704}"/>
              </a:ext>
            </a:extLst>
          </p:cNvPr>
          <p:cNvSpPr>
            <a:spLocks noGrp="1" noChangeArrowheads="1"/>
          </p:cNvSpPr>
          <p:nvPr>
            <p:ph type="title"/>
          </p:nvPr>
        </p:nvSpPr>
        <p:spPr>
          <a:xfrm>
            <a:off x="440267" y="476672"/>
            <a:ext cx="7917745" cy="688622"/>
          </a:xfrm>
          <a:noFill/>
        </p:spPr>
        <p:txBody>
          <a:bodyPr/>
          <a:lstStyle/>
          <a:p>
            <a:pPr eaLnBrk="1" hangingPunct="1"/>
            <a:r>
              <a:rPr lang="fr-FR" altLang="fr-FR" sz="3600" b="1" dirty="0">
                <a:solidFill>
                  <a:srgbClr val="0000FF"/>
                </a:solidFill>
                <a:ea typeface="ＭＳ Ｐゴシック" panose="020B0600070205080204" pitchFamily="34" charset="-128"/>
              </a:rPr>
              <a:t>Surveillance du traitement</a:t>
            </a:r>
          </a:p>
        </p:txBody>
      </p:sp>
      <p:sp>
        <p:nvSpPr>
          <p:cNvPr id="95234" name="Line 3">
            <a:extLst>
              <a:ext uri="{FF2B5EF4-FFF2-40B4-BE49-F238E27FC236}">
                <a16:creationId xmlns:a16="http://schemas.microsoft.com/office/drawing/2014/main" id="{AD30A67D-33C7-2F43-AEB7-1D97B378E3DE}"/>
              </a:ext>
            </a:extLst>
          </p:cNvPr>
          <p:cNvSpPr>
            <a:spLocks noChangeShapeType="1"/>
          </p:cNvSpPr>
          <p:nvPr/>
        </p:nvSpPr>
        <p:spPr bwMode="auto">
          <a:xfrm>
            <a:off x="440267" y="1249961"/>
            <a:ext cx="8082844" cy="0"/>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fr-FR" sz="2133" b="0" i="0" u="none" strike="noStrike" kern="1200" cap="none" spc="0" normalizeH="0" baseline="0" noProof="0">
              <a:ln>
                <a:noFill/>
              </a:ln>
              <a:solidFill>
                <a:srgbClr val="000000"/>
              </a:solidFill>
              <a:effectLst/>
              <a:uLnTx/>
              <a:uFillTx/>
              <a:latin typeface="Helvetica" charset="0"/>
              <a:ea typeface="MS PGothic" charset="0"/>
              <a:cs typeface="+mn-cs"/>
            </a:endParaRPr>
          </a:p>
        </p:txBody>
      </p:sp>
      <p:pic>
        <p:nvPicPr>
          <p:cNvPr id="3" name="Image 2">
            <a:extLst>
              <a:ext uri="{FF2B5EF4-FFF2-40B4-BE49-F238E27FC236}">
                <a16:creationId xmlns:a16="http://schemas.microsoft.com/office/drawing/2014/main" id="{E89079B2-7F0D-4874-A357-C746E19D9951}"/>
              </a:ext>
            </a:extLst>
          </p:cNvPr>
          <p:cNvPicPr>
            <a:picLocks noChangeAspect="1"/>
          </p:cNvPicPr>
          <p:nvPr/>
        </p:nvPicPr>
        <p:blipFill>
          <a:blip r:embed="rId3"/>
          <a:stretch>
            <a:fillRect/>
          </a:stretch>
        </p:blipFill>
        <p:spPr>
          <a:xfrm>
            <a:off x="107504" y="1569778"/>
            <a:ext cx="8964488" cy="4667534"/>
          </a:xfrm>
          <a:prstGeom prst="rect">
            <a:avLst/>
          </a:prstGeom>
        </p:spPr>
      </p:pic>
    </p:spTree>
    <p:extLst>
      <p:ext uri="{BB962C8B-B14F-4D97-AF65-F5344CB8AC3E}">
        <p14:creationId xmlns:p14="http://schemas.microsoft.com/office/powerpoint/2010/main" val="238106765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a:extLst>
              <a:ext uri="{FF2B5EF4-FFF2-40B4-BE49-F238E27FC236}">
                <a16:creationId xmlns:a16="http://schemas.microsoft.com/office/drawing/2014/main" id="{F8948CCB-7E57-2041-946E-CB5241C76D72}"/>
              </a:ext>
            </a:extLst>
          </p:cNvPr>
          <p:cNvSpPr>
            <a:spLocks noGrp="1" noChangeArrowheads="1"/>
          </p:cNvSpPr>
          <p:nvPr>
            <p:ph type="title"/>
          </p:nvPr>
        </p:nvSpPr>
        <p:spPr>
          <a:xfrm>
            <a:off x="539750" y="113184"/>
            <a:ext cx="8964613" cy="1371600"/>
          </a:xfrm>
        </p:spPr>
        <p:txBody>
          <a:bodyPr/>
          <a:lstStyle/>
          <a:p>
            <a:pPr eaLnBrk="1" hangingPunct="1"/>
            <a:r>
              <a:rPr lang="fr-FR" altLang="fr-FR" dirty="0">
                <a:solidFill>
                  <a:srgbClr val="0000CC"/>
                </a:solidFill>
                <a:ea typeface="ＭＳ Ｐゴシック" panose="020B0600070205080204" pitchFamily="34" charset="-128"/>
              </a:rPr>
              <a:t>Messages à ramener à la maison</a:t>
            </a:r>
          </a:p>
        </p:txBody>
      </p:sp>
      <p:sp>
        <p:nvSpPr>
          <p:cNvPr id="118786" name="Rectangle 3">
            <a:extLst>
              <a:ext uri="{FF2B5EF4-FFF2-40B4-BE49-F238E27FC236}">
                <a16:creationId xmlns:a16="http://schemas.microsoft.com/office/drawing/2014/main" id="{E95AB83C-CD85-2A45-ADCB-8FEE98109F54}"/>
              </a:ext>
            </a:extLst>
          </p:cNvPr>
          <p:cNvSpPr>
            <a:spLocks noGrp="1" noChangeArrowheads="1"/>
          </p:cNvSpPr>
          <p:nvPr>
            <p:ph type="body" idx="1"/>
          </p:nvPr>
        </p:nvSpPr>
        <p:spPr>
          <a:xfrm>
            <a:off x="539548" y="1700808"/>
            <a:ext cx="8856663" cy="5400675"/>
          </a:xfrm>
        </p:spPr>
        <p:txBody>
          <a:bodyPr/>
          <a:lstStyle/>
          <a:p>
            <a:pPr eaLnBrk="1" hangingPunct="1">
              <a:lnSpc>
                <a:spcPct val="90000"/>
              </a:lnSpc>
              <a:spcBef>
                <a:spcPct val="0"/>
              </a:spcBef>
              <a:buClrTx/>
              <a:buSzTx/>
              <a:buFont typeface="Wingdings" pitchFamily="2" charset="2"/>
              <a:buChar char="q"/>
            </a:pPr>
            <a:endParaRPr lang="fr-FR" altLang="fr-FR" sz="1800" i="1" dirty="0">
              <a:ea typeface="ＭＳ Ｐゴシック" panose="020B0600070205080204" pitchFamily="34" charset="-128"/>
            </a:endParaRPr>
          </a:p>
          <a:p>
            <a:pPr eaLnBrk="1" hangingPunct="1">
              <a:lnSpc>
                <a:spcPct val="90000"/>
              </a:lnSpc>
            </a:pPr>
            <a:r>
              <a:rPr lang="fr-FR" altLang="fr-FR" sz="2400" b="1" dirty="0">
                <a:ea typeface="ＭＳ Ｐゴシック" panose="020B0600070205080204" pitchFamily="34" charset="-128"/>
              </a:rPr>
              <a:t>Diagnostic simplifié</a:t>
            </a:r>
          </a:p>
          <a:p>
            <a:pPr lvl="1" eaLnBrk="1" hangingPunct="1">
              <a:lnSpc>
                <a:spcPct val="90000"/>
              </a:lnSpc>
            </a:pPr>
            <a:r>
              <a:rPr lang="fr-FR" altLang="fr-FR" sz="2000" dirty="0">
                <a:ea typeface="ＭＳ Ｐゴシック" panose="020B0600070205080204" pitchFamily="34" charset="-128"/>
              </a:rPr>
              <a:t>2 prélèvements seulement, le même jour</a:t>
            </a:r>
          </a:p>
          <a:p>
            <a:pPr lvl="1" eaLnBrk="1" hangingPunct="1">
              <a:lnSpc>
                <a:spcPct val="90000"/>
              </a:lnSpc>
            </a:pPr>
            <a:r>
              <a:rPr lang="fr-FR" altLang="fr-FR" sz="2000" dirty="0">
                <a:ea typeface="ＭＳ Ｐゴシック" panose="020B0600070205080204" pitchFamily="34" charset="-128"/>
              </a:rPr>
              <a:t>le déclin des tubages gastriques</a:t>
            </a:r>
          </a:p>
          <a:p>
            <a:pPr lvl="1" eaLnBrk="1" hangingPunct="1">
              <a:lnSpc>
                <a:spcPct val="90000"/>
              </a:lnSpc>
            </a:pPr>
            <a:r>
              <a:rPr lang="fr-FR" altLang="fr-FR" sz="2000" dirty="0">
                <a:ea typeface="ＭＳ Ｐゴシック" panose="020B0600070205080204" pitchFamily="34" charset="-128"/>
              </a:rPr>
              <a:t>PCR puis LBA si suspicion non confirmée</a:t>
            </a:r>
          </a:p>
          <a:p>
            <a:pPr eaLnBrk="1" hangingPunct="1">
              <a:lnSpc>
                <a:spcPct val="90000"/>
              </a:lnSpc>
            </a:pPr>
            <a:endParaRPr lang="fr-FR" altLang="fr-FR" sz="2400" b="1" dirty="0">
              <a:ea typeface="ＭＳ Ｐゴシック" panose="020B0600070205080204" pitchFamily="34" charset="-128"/>
            </a:endParaRPr>
          </a:p>
          <a:p>
            <a:pPr eaLnBrk="1" hangingPunct="1">
              <a:lnSpc>
                <a:spcPct val="90000"/>
              </a:lnSpc>
            </a:pPr>
            <a:r>
              <a:rPr lang="fr-FR" altLang="fr-FR" sz="2400" b="1" dirty="0">
                <a:ea typeface="ＭＳ Ｐゴシック" panose="020B0600070205080204" pitchFamily="34" charset="-128"/>
              </a:rPr>
              <a:t>Traitement raccourci</a:t>
            </a:r>
          </a:p>
          <a:p>
            <a:pPr lvl="1" eaLnBrk="1" hangingPunct="1">
              <a:lnSpc>
                <a:spcPct val="90000"/>
              </a:lnSpc>
            </a:pPr>
            <a:r>
              <a:rPr lang="fr-FR" altLang="fr-FR" sz="2000" dirty="0">
                <a:ea typeface="ＭＳ Ｐゴシック" panose="020B0600070205080204" pitchFamily="34" charset="-128"/>
              </a:rPr>
              <a:t>4 mois si </a:t>
            </a:r>
            <a:r>
              <a:rPr lang="fr-FR" altLang="fr-FR" sz="2000">
                <a:ea typeface="ＭＳ Ｐゴシック" panose="020B0600070205080204" pitchFamily="34" charset="-128"/>
              </a:rPr>
              <a:t>TB pauci-bacillaire </a:t>
            </a:r>
            <a:r>
              <a:rPr lang="fr-FR" altLang="fr-FR" sz="2000" dirty="0">
                <a:ea typeface="ＭＳ Ｐゴシック" panose="020B0600070205080204" pitchFamily="34" charset="-128"/>
              </a:rPr>
              <a:t>(2RHZE puis 2RH)</a:t>
            </a:r>
          </a:p>
          <a:p>
            <a:pPr lvl="1" eaLnBrk="1" hangingPunct="1">
              <a:lnSpc>
                <a:spcPct val="90000"/>
              </a:lnSpc>
            </a:pPr>
            <a:r>
              <a:rPr lang="fr-FR" altLang="fr-FR" sz="2000" dirty="0">
                <a:ea typeface="ＭＳ Ｐゴシック" panose="020B0600070205080204" pitchFamily="34" charset="-128"/>
              </a:rPr>
              <a:t>6 mois pour TB MDR (</a:t>
            </a:r>
            <a:r>
              <a:rPr lang="fr-FR" altLang="fr-FR" sz="2000" dirty="0" err="1">
                <a:ea typeface="ＭＳ Ｐゴシック" panose="020B0600070205080204" pitchFamily="34" charset="-128"/>
              </a:rPr>
              <a:t>BPaLM</a:t>
            </a:r>
            <a:r>
              <a:rPr lang="fr-FR" altLang="fr-FR" sz="2000" dirty="0">
                <a:ea typeface="ＭＳ Ｐゴシック" panose="020B0600070205080204" pitchFamily="34" charset="-128"/>
              </a:rPr>
              <a:t>) et pré-XDR (</a:t>
            </a:r>
            <a:r>
              <a:rPr lang="fr-FR" altLang="fr-FR" sz="2000" dirty="0" err="1">
                <a:ea typeface="ＭＳ Ｐゴシック" panose="020B0600070205080204" pitchFamily="34" charset="-128"/>
              </a:rPr>
              <a:t>BPaL</a:t>
            </a:r>
            <a:r>
              <a:rPr lang="fr-FR" altLang="fr-FR" sz="2000" dirty="0">
                <a:ea typeface="ＭＳ Ｐゴシック" panose="020B0600070205080204" pitchFamily="34" charset="-128"/>
              </a:rPr>
              <a:t>)</a:t>
            </a:r>
          </a:p>
          <a:p>
            <a:pPr marL="0" indent="0" eaLnBrk="1" hangingPunct="1">
              <a:lnSpc>
                <a:spcPct val="90000"/>
              </a:lnSpc>
              <a:buNone/>
            </a:pPr>
            <a:r>
              <a:rPr lang="fr-FR" altLang="fr-FR" sz="2400" b="1" dirty="0">
                <a:ea typeface="ＭＳ Ｐゴシック" panose="020B0600070205080204" pitchFamily="34" charset="-128"/>
              </a:rPr>
              <a:t> </a:t>
            </a:r>
          </a:p>
          <a:p>
            <a:pPr eaLnBrk="1" hangingPunct="1">
              <a:lnSpc>
                <a:spcPct val="90000"/>
              </a:lnSpc>
            </a:pPr>
            <a:r>
              <a:rPr lang="fr-FR" altLang="fr-FR" sz="2400" b="1" dirty="0">
                <a:ea typeface="ＭＳ Ｐゴシック" panose="020B0600070205080204" pitchFamily="34" charset="-128"/>
              </a:rPr>
              <a:t>Isolement: ‘statu quo’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42C410-F4BB-4752-8684-60A8E0550758}"/>
              </a:ext>
            </a:extLst>
          </p:cNvPr>
          <p:cNvSpPr>
            <a:spLocks noGrp="1"/>
          </p:cNvSpPr>
          <p:nvPr>
            <p:ph type="title"/>
          </p:nvPr>
        </p:nvSpPr>
        <p:spPr>
          <a:xfrm>
            <a:off x="1907704" y="451892"/>
            <a:ext cx="5466019" cy="1104900"/>
          </a:xfrm>
        </p:spPr>
        <p:txBody>
          <a:bodyPr/>
          <a:lstStyle/>
          <a:p>
            <a:r>
              <a:rPr lang="fr-FR" sz="3600" dirty="0">
                <a:solidFill>
                  <a:schemeClr val="bg2">
                    <a:lumMod val="60000"/>
                    <a:lumOff val="40000"/>
                  </a:schemeClr>
                </a:solidFill>
              </a:rPr>
              <a:t>Groupe recos TB France</a:t>
            </a:r>
          </a:p>
        </p:txBody>
      </p:sp>
      <p:sp>
        <p:nvSpPr>
          <p:cNvPr id="4" name="Rectangle 4">
            <a:extLst>
              <a:ext uri="{FF2B5EF4-FFF2-40B4-BE49-F238E27FC236}">
                <a16:creationId xmlns:a16="http://schemas.microsoft.com/office/drawing/2014/main" id="{4A163A7A-3E07-411C-BA7F-BAEB5D79693D}"/>
              </a:ext>
            </a:extLst>
          </p:cNvPr>
          <p:cNvSpPr>
            <a:spLocks noChangeArrowheads="1"/>
          </p:cNvSpPr>
          <p:nvPr/>
        </p:nvSpPr>
        <p:spPr bwMode="auto">
          <a:xfrm>
            <a:off x="179512" y="2132856"/>
            <a:ext cx="9139766" cy="337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numCol="3">
            <a:spAutoFit/>
          </a:bodyPr>
          <a:lstStyle>
            <a:lvl1pPr marL="190500" indent="-190500">
              <a:defRPr sz="2400">
                <a:solidFill>
                  <a:schemeClr val="tx1"/>
                </a:solidFill>
                <a:latin typeface="Helvetica" charset="0"/>
                <a:ea typeface="ＭＳ Ｐゴシック" charset="-128"/>
              </a:defRPr>
            </a:lvl1pPr>
            <a:lvl2pPr marL="742950" indent="-285750">
              <a:defRPr sz="2400">
                <a:solidFill>
                  <a:schemeClr val="tx1"/>
                </a:solidFill>
                <a:latin typeface="Helvetica" charset="0"/>
                <a:ea typeface="ＭＳ Ｐゴシック" charset="-128"/>
              </a:defRPr>
            </a:lvl2pPr>
            <a:lvl3pPr marL="1143000" indent="-228600">
              <a:defRPr sz="2400">
                <a:solidFill>
                  <a:schemeClr val="tx1"/>
                </a:solidFill>
                <a:latin typeface="Helvetica" charset="0"/>
                <a:ea typeface="ＭＳ Ｐゴシック" charset="-128"/>
              </a:defRPr>
            </a:lvl3pPr>
            <a:lvl4pPr marL="1600200" indent="-228600">
              <a:defRPr sz="2400">
                <a:solidFill>
                  <a:schemeClr val="tx1"/>
                </a:solidFill>
                <a:latin typeface="Helvetica" charset="0"/>
                <a:ea typeface="ＭＳ Ｐゴシック" charset="-128"/>
              </a:defRPr>
            </a:lvl4pPr>
            <a:lvl5pPr marL="2057400" indent="-22860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marL="457206" indent="-457206" defTabSz="812810">
              <a:lnSpc>
                <a:spcPct val="150000"/>
              </a:lnSpc>
              <a:buFont typeface="Arial" panose="020B0604020202020204" pitchFamily="34" charset="0"/>
              <a:buChar char="•"/>
              <a:defRPr/>
            </a:pPr>
            <a:r>
              <a:rPr lang="en-GB" altLang="x-none" sz="1600" b="1" dirty="0">
                <a:solidFill>
                  <a:srgbClr val="000000"/>
                </a:solidFill>
              </a:rPr>
              <a:t>Florence Ader</a:t>
            </a:r>
          </a:p>
          <a:p>
            <a:pPr marL="457206" indent="-457206" defTabSz="812810">
              <a:lnSpc>
                <a:spcPct val="150000"/>
              </a:lnSpc>
              <a:buFont typeface="Arial" panose="020B0604020202020204" pitchFamily="34" charset="0"/>
              <a:buChar char="•"/>
              <a:defRPr/>
            </a:pPr>
            <a:r>
              <a:rPr lang="en-GB" altLang="x-none" sz="1600" b="1" dirty="0">
                <a:solidFill>
                  <a:srgbClr val="000000"/>
                </a:solidFill>
              </a:rPr>
              <a:t>Claire </a:t>
            </a:r>
            <a:r>
              <a:rPr lang="en-GB" altLang="x-none" sz="1600" b="1" dirty="0" err="1">
                <a:solidFill>
                  <a:srgbClr val="000000"/>
                </a:solidFill>
              </a:rPr>
              <a:t>Andréjak</a:t>
            </a:r>
            <a:endParaRPr lang="en-GB" altLang="x-none" sz="1600" b="1" dirty="0">
              <a:solidFill>
                <a:srgbClr val="000000"/>
              </a:solidFill>
            </a:endParaRPr>
          </a:p>
          <a:p>
            <a:pPr marL="457206" indent="-457206" defTabSz="812810">
              <a:lnSpc>
                <a:spcPct val="150000"/>
              </a:lnSpc>
              <a:buFont typeface="Arial" panose="020B0604020202020204" pitchFamily="34" charset="0"/>
              <a:buChar char="•"/>
              <a:defRPr/>
            </a:pPr>
            <a:r>
              <a:rPr lang="en-GB" altLang="x-none" sz="1600" b="1" dirty="0">
                <a:solidFill>
                  <a:srgbClr val="000000"/>
                </a:solidFill>
              </a:rPr>
              <a:t>Youssef Bennis</a:t>
            </a:r>
          </a:p>
          <a:p>
            <a:pPr marL="457206" indent="-457206" defTabSz="812810">
              <a:lnSpc>
                <a:spcPct val="150000"/>
              </a:lnSpc>
              <a:buFont typeface="Arial" panose="020B0604020202020204" pitchFamily="34" charset="0"/>
              <a:buChar char="•"/>
              <a:defRPr/>
            </a:pPr>
            <a:r>
              <a:rPr lang="en-GB" altLang="x-none" sz="1600" b="1" dirty="0">
                <a:solidFill>
                  <a:srgbClr val="000000"/>
                </a:solidFill>
              </a:rPr>
              <a:t>Xavier Blanc</a:t>
            </a:r>
          </a:p>
          <a:p>
            <a:pPr marL="457206" indent="-457206" defTabSz="812810">
              <a:lnSpc>
                <a:spcPct val="150000"/>
              </a:lnSpc>
              <a:buFont typeface="Arial" panose="020B0604020202020204" pitchFamily="34" charset="0"/>
              <a:buChar char="•"/>
              <a:defRPr/>
            </a:pPr>
            <a:r>
              <a:rPr lang="en-GB" altLang="x-none" sz="1600" b="1" dirty="0">
                <a:solidFill>
                  <a:srgbClr val="000000"/>
                </a:solidFill>
              </a:rPr>
              <a:t>Anne </a:t>
            </a:r>
            <a:r>
              <a:rPr lang="en-GB" altLang="x-none" sz="1600" b="1" dirty="0" err="1">
                <a:solidFill>
                  <a:srgbClr val="000000"/>
                </a:solidFill>
              </a:rPr>
              <a:t>Bourgarit</a:t>
            </a:r>
            <a:endParaRPr lang="en-GB" altLang="x-none" sz="1600" b="1" dirty="0">
              <a:solidFill>
                <a:srgbClr val="000000"/>
              </a:solidFill>
            </a:endParaRPr>
          </a:p>
          <a:p>
            <a:pPr marL="457206" indent="-457206" defTabSz="812810">
              <a:lnSpc>
                <a:spcPct val="150000"/>
              </a:lnSpc>
              <a:buFont typeface="Arial" panose="020B0604020202020204" pitchFamily="34" charset="0"/>
              <a:buChar char="•"/>
              <a:defRPr/>
            </a:pPr>
            <a:r>
              <a:rPr lang="en-GB" altLang="x-none" sz="1600" b="1" dirty="0">
                <a:solidFill>
                  <a:srgbClr val="000000"/>
                </a:solidFill>
              </a:rPr>
              <a:t>Samia </a:t>
            </a:r>
            <a:r>
              <a:rPr lang="en-GB" altLang="x-none" sz="1600" b="1" dirty="0" err="1">
                <a:solidFill>
                  <a:srgbClr val="000000"/>
                </a:solidFill>
              </a:rPr>
              <a:t>Boussouar</a:t>
            </a:r>
            <a:endParaRPr lang="en-GB" altLang="x-none" sz="1600" b="1" dirty="0">
              <a:solidFill>
                <a:srgbClr val="000000"/>
              </a:solidFill>
            </a:endParaRPr>
          </a:p>
          <a:p>
            <a:pPr marL="457206" indent="-457206" defTabSz="812810">
              <a:lnSpc>
                <a:spcPct val="150000"/>
              </a:lnSpc>
              <a:buFont typeface="Arial" panose="020B0604020202020204" pitchFamily="34" charset="0"/>
              <a:buChar char="•"/>
              <a:defRPr/>
            </a:pPr>
            <a:r>
              <a:rPr lang="en-GB" altLang="x-none" sz="1600" b="1" dirty="0">
                <a:solidFill>
                  <a:srgbClr val="000000"/>
                </a:solidFill>
              </a:rPr>
              <a:t>Nathalie De Castro</a:t>
            </a:r>
          </a:p>
          <a:p>
            <a:pPr marL="457206" indent="-457206" defTabSz="812810">
              <a:lnSpc>
                <a:spcPct val="150000"/>
              </a:lnSpc>
              <a:buFont typeface="Arial" panose="020B0604020202020204" pitchFamily="34" charset="0"/>
              <a:buChar char="•"/>
              <a:defRPr/>
            </a:pPr>
            <a:r>
              <a:rPr lang="en-GB" altLang="x-none" sz="1600" b="1" dirty="0">
                <a:solidFill>
                  <a:srgbClr val="000000"/>
                </a:solidFill>
              </a:rPr>
              <a:t>Christophe </a:t>
            </a:r>
            <a:r>
              <a:rPr lang="en-GB" altLang="x-none" sz="1600" b="1" dirty="0" err="1">
                <a:solidFill>
                  <a:srgbClr val="000000"/>
                </a:solidFill>
              </a:rPr>
              <a:t>Delacourt</a:t>
            </a:r>
            <a:endParaRPr lang="en-GB" altLang="x-none" sz="1600" b="1" dirty="0">
              <a:solidFill>
                <a:srgbClr val="000000"/>
              </a:solidFill>
            </a:endParaRPr>
          </a:p>
          <a:p>
            <a:pPr marL="457206" indent="-457206" defTabSz="812810">
              <a:lnSpc>
                <a:spcPct val="150000"/>
              </a:lnSpc>
              <a:buFont typeface="Arial" panose="020B0604020202020204" pitchFamily="34" charset="0"/>
              <a:buChar char="•"/>
              <a:defRPr/>
            </a:pPr>
            <a:r>
              <a:rPr lang="en-GB" altLang="x-none" sz="1600" b="1" dirty="0">
                <a:solidFill>
                  <a:srgbClr val="000000"/>
                </a:solidFill>
              </a:rPr>
              <a:t>Pierre Fillâtre</a:t>
            </a:r>
          </a:p>
          <a:p>
            <a:pPr marL="457206" indent="-457206" defTabSz="812810">
              <a:lnSpc>
                <a:spcPct val="150000"/>
              </a:lnSpc>
              <a:buFont typeface="Arial" panose="020B0604020202020204" pitchFamily="34" charset="0"/>
              <a:buChar char="•"/>
              <a:defRPr/>
            </a:pPr>
            <a:r>
              <a:rPr lang="en-GB" altLang="x-none" sz="1600" b="1" dirty="0">
                <a:solidFill>
                  <a:srgbClr val="000000"/>
                </a:solidFill>
              </a:rPr>
              <a:t>Philippe </a:t>
            </a:r>
            <a:r>
              <a:rPr lang="en-GB" altLang="x-none" sz="1600" b="1" dirty="0" err="1">
                <a:solidFill>
                  <a:srgbClr val="000000"/>
                </a:solidFill>
              </a:rPr>
              <a:t>Fraisse</a:t>
            </a:r>
            <a:endParaRPr lang="en-GB" altLang="x-none" sz="1600" b="1" dirty="0">
              <a:solidFill>
                <a:srgbClr val="000000"/>
              </a:solidFill>
            </a:endParaRPr>
          </a:p>
          <a:p>
            <a:pPr marL="457206" indent="-457206" defTabSz="812810">
              <a:lnSpc>
                <a:spcPct val="150000"/>
              </a:lnSpc>
              <a:buFont typeface="Arial" panose="020B0604020202020204" pitchFamily="34" charset="0"/>
              <a:buChar char="•"/>
              <a:defRPr/>
            </a:pPr>
            <a:r>
              <a:rPr lang="en-GB" altLang="x-none" sz="1600" b="1" dirty="0">
                <a:solidFill>
                  <a:srgbClr val="000000"/>
                </a:solidFill>
              </a:rPr>
              <a:t>Marine </a:t>
            </a:r>
            <a:r>
              <a:rPr lang="en-GB" altLang="x-none" sz="1600" b="1" dirty="0" err="1">
                <a:solidFill>
                  <a:srgbClr val="000000"/>
                </a:solidFill>
              </a:rPr>
              <a:t>Gosset</a:t>
            </a:r>
            <a:endParaRPr lang="en-GB" altLang="x-none" sz="1600" b="1" dirty="0">
              <a:solidFill>
                <a:srgbClr val="000000"/>
              </a:solidFill>
            </a:endParaRPr>
          </a:p>
          <a:p>
            <a:pPr marL="457206" indent="-457206" defTabSz="812810">
              <a:lnSpc>
                <a:spcPct val="150000"/>
              </a:lnSpc>
              <a:buFont typeface="Arial" panose="020B0604020202020204" pitchFamily="34" charset="0"/>
              <a:buChar char="•"/>
              <a:defRPr/>
            </a:pPr>
            <a:r>
              <a:rPr lang="en-GB" altLang="x-none" sz="1600" b="1" dirty="0">
                <a:solidFill>
                  <a:srgbClr val="000000"/>
                </a:solidFill>
              </a:rPr>
              <a:t>Lorenzo Guglielmetti</a:t>
            </a:r>
          </a:p>
          <a:p>
            <a:pPr marL="457206" indent="-457206" defTabSz="812810">
              <a:lnSpc>
                <a:spcPct val="150000"/>
              </a:lnSpc>
              <a:buFont typeface="Arial" panose="020B0604020202020204" pitchFamily="34" charset="0"/>
              <a:buChar char="•"/>
              <a:defRPr/>
            </a:pPr>
            <a:r>
              <a:rPr lang="en-GB" altLang="x-none" sz="1600" b="1" dirty="0">
                <a:solidFill>
                  <a:srgbClr val="000000"/>
                </a:solidFill>
              </a:rPr>
              <a:t>Mathilde </a:t>
            </a:r>
            <a:r>
              <a:rPr lang="en-GB" altLang="x-none" sz="1600" b="1" dirty="0" err="1">
                <a:solidFill>
                  <a:srgbClr val="000000"/>
                </a:solidFill>
              </a:rPr>
              <a:t>Jachym</a:t>
            </a:r>
            <a:endParaRPr lang="en-GB" altLang="x-none" sz="1600" b="1" dirty="0">
              <a:solidFill>
                <a:srgbClr val="000000"/>
              </a:solidFill>
            </a:endParaRPr>
          </a:p>
          <a:p>
            <a:pPr marL="457206" indent="-457206" defTabSz="812810">
              <a:lnSpc>
                <a:spcPct val="150000"/>
              </a:lnSpc>
              <a:buFont typeface="Arial" panose="020B0604020202020204" pitchFamily="34" charset="0"/>
              <a:buChar char="•"/>
              <a:defRPr/>
            </a:pPr>
            <a:r>
              <a:rPr lang="en-GB" altLang="x-none" sz="1600" b="1" dirty="0">
                <a:solidFill>
                  <a:srgbClr val="000000"/>
                </a:solidFill>
              </a:rPr>
              <a:t>Olivia Keita-Perse</a:t>
            </a:r>
          </a:p>
          <a:p>
            <a:pPr marL="457206" indent="-457206" defTabSz="812810">
              <a:lnSpc>
                <a:spcPct val="150000"/>
              </a:lnSpc>
              <a:buFont typeface="Arial" panose="020B0604020202020204" pitchFamily="34" charset="0"/>
              <a:buChar char="•"/>
              <a:defRPr/>
            </a:pPr>
            <a:r>
              <a:rPr lang="en-GB" altLang="x-none" sz="1600" b="1" dirty="0">
                <a:solidFill>
                  <a:srgbClr val="000000"/>
                </a:solidFill>
              </a:rPr>
              <a:t>Mallorie </a:t>
            </a:r>
            <a:r>
              <a:rPr lang="en-GB" altLang="x-none" sz="1600" b="1" dirty="0" err="1">
                <a:solidFill>
                  <a:srgbClr val="000000"/>
                </a:solidFill>
              </a:rPr>
              <a:t>Kerjouan</a:t>
            </a:r>
            <a:endParaRPr lang="en-GB" altLang="x-none" sz="1600" b="1" dirty="0">
              <a:solidFill>
                <a:srgbClr val="000000"/>
              </a:solidFill>
            </a:endParaRPr>
          </a:p>
          <a:p>
            <a:pPr marL="457206" indent="-457206" defTabSz="812810">
              <a:lnSpc>
                <a:spcPct val="150000"/>
              </a:lnSpc>
              <a:buFont typeface="Arial" panose="020B0604020202020204" pitchFamily="34" charset="0"/>
              <a:buChar char="•"/>
              <a:defRPr/>
            </a:pPr>
            <a:r>
              <a:rPr lang="en-GB" altLang="x-none" sz="1600" b="1" dirty="0">
                <a:solidFill>
                  <a:srgbClr val="000000"/>
                </a:solidFill>
              </a:rPr>
              <a:t>Solen </a:t>
            </a:r>
            <a:r>
              <a:rPr lang="en-GB" altLang="x-none" sz="1600" b="1" dirty="0" err="1">
                <a:solidFill>
                  <a:srgbClr val="000000"/>
                </a:solidFill>
              </a:rPr>
              <a:t>Kernéis</a:t>
            </a:r>
            <a:endParaRPr lang="en-GB" altLang="x-none" sz="1600" b="1" dirty="0">
              <a:solidFill>
                <a:srgbClr val="000000"/>
              </a:solidFill>
            </a:endParaRPr>
          </a:p>
          <a:p>
            <a:pPr marL="457206" indent="-457206" defTabSz="812810">
              <a:lnSpc>
                <a:spcPct val="150000"/>
              </a:lnSpc>
              <a:buFont typeface="Arial" panose="020B0604020202020204" pitchFamily="34" charset="0"/>
              <a:buChar char="•"/>
              <a:defRPr/>
            </a:pPr>
            <a:r>
              <a:rPr lang="en-GB" altLang="x-none" sz="1600" b="1" dirty="0">
                <a:solidFill>
                  <a:srgbClr val="000000"/>
                </a:solidFill>
              </a:rPr>
              <a:t>Thomas Maître</a:t>
            </a:r>
          </a:p>
          <a:p>
            <a:pPr marL="457206" indent="-457206" defTabSz="812810">
              <a:lnSpc>
                <a:spcPct val="150000"/>
              </a:lnSpc>
              <a:buFont typeface="Arial" panose="020B0604020202020204" pitchFamily="34" charset="0"/>
              <a:buChar char="•"/>
              <a:defRPr/>
            </a:pPr>
            <a:r>
              <a:rPr lang="en-GB" altLang="x-none" sz="1600" b="1" dirty="0">
                <a:solidFill>
                  <a:srgbClr val="000000"/>
                </a:solidFill>
              </a:rPr>
              <a:t>Frédéric </a:t>
            </a:r>
            <a:r>
              <a:rPr lang="en-GB" altLang="x-none" sz="1600" b="1" dirty="0" err="1">
                <a:solidFill>
                  <a:srgbClr val="000000"/>
                </a:solidFill>
              </a:rPr>
              <a:t>Méchaï</a:t>
            </a:r>
            <a:endParaRPr lang="en-GB" altLang="x-none" sz="1600" b="1" dirty="0">
              <a:solidFill>
                <a:srgbClr val="000000"/>
              </a:solidFill>
            </a:endParaRPr>
          </a:p>
          <a:p>
            <a:pPr marL="457206" indent="-457206" defTabSz="812810">
              <a:lnSpc>
                <a:spcPct val="150000"/>
              </a:lnSpc>
              <a:buFont typeface="Arial" panose="020B0604020202020204" pitchFamily="34" charset="0"/>
              <a:buChar char="•"/>
              <a:defRPr/>
            </a:pPr>
            <a:r>
              <a:rPr lang="en-GB" altLang="x-none" sz="1600" b="1" dirty="0">
                <a:solidFill>
                  <a:srgbClr val="000000"/>
                </a:solidFill>
              </a:rPr>
              <a:t>Julie </a:t>
            </a:r>
            <a:r>
              <a:rPr lang="en-GB" altLang="x-none" sz="1600" b="1" dirty="0" err="1">
                <a:solidFill>
                  <a:srgbClr val="000000"/>
                </a:solidFill>
              </a:rPr>
              <a:t>Mazenq</a:t>
            </a:r>
            <a:endParaRPr lang="en-GB" altLang="x-none" sz="1600" b="1" dirty="0">
              <a:solidFill>
                <a:srgbClr val="000000"/>
              </a:solidFill>
            </a:endParaRPr>
          </a:p>
          <a:p>
            <a:pPr marL="457206" indent="-457206" defTabSz="812810">
              <a:lnSpc>
                <a:spcPct val="150000"/>
              </a:lnSpc>
              <a:buFont typeface="Arial" panose="020B0604020202020204" pitchFamily="34" charset="0"/>
              <a:buChar char="•"/>
              <a:defRPr/>
            </a:pPr>
            <a:r>
              <a:rPr lang="en-GB" altLang="x-none" sz="1600" b="1" dirty="0">
                <a:solidFill>
                  <a:srgbClr val="000000"/>
                </a:solidFill>
              </a:rPr>
              <a:t>Blandine Prevost</a:t>
            </a:r>
          </a:p>
          <a:p>
            <a:pPr marL="457206" indent="-457206" defTabSz="812810">
              <a:lnSpc>
                <a:spcPct val="150000"/>
              </a:lnSpc>
              <a:buFont typeface="Arial" panose="020B0604020202020204" pitchFamily="34" charset="0"/>
              <a:buChar char="•"/>
              <a:defRPr/>
            </a:pPr>
            <a:r>
              <a:rPr lang="en-GB" altLang="x-none" sz="1600" b="1" dirty="0">
                <a:solidFill>
                  <a:srgbClr val="000000"/>
                </a:solidFill>
              </a:rPr>
              <a:t>Pierre Tattevin</a:t>
            </a:r>
          </a:p>
          <a:p>
            <a:pPr marL="457206" indent="-457206" defTabSz="812810">
              <a:lnSpc>
                <a:spcPct val="150000"/>
              </a:lnSpc>
              <a:buFont typeface="Arial" panose="020B0604020202020204" pitchFamily="34" charset="0"/>
              <a:buChar char="•"/>
              <a:defRPr/>
            </a:pPr>
            <a:r>
              <a:rPr lang="en-GB" altLang="x-none" sz="1600" b="1" dirty="0">
                <a:solidFill>
                  <a:srgbClr val="000000"/>
                </a:solidFill>
              </a:rPr>
              <a:t>Macha </a:t>
            </a:r>
            <a:r>
              <a:rPr lang="en-GB" altLang="x-none" sz="1600" b="1" dirty="0" err="1">
                <a:solidFill>
                  <a:srgbClr val="000000"/>
                </a:solidFill>
              </a:rPr>
              <a:t>Tétart</a:t>
            </a:r>
            <a:endParaRPr lang="en-GB" altLang="x-none" sz="1600" b="1" dirty="0">
              <a:solidFill>
                <a:srgbClr val="000000"/>
              </a:solidFill>
            </a:endParaRPr>
          </a:p>
          <a:p>
            <a:pPr marL="457206" indent="-457206" defTabSz="812810">
              <a:lnSpc>
                <a:spcPct val="150000"/>
              </a:lnSpc>
              <a:buFont typeface="Arial" panose="020B0604020202020204" pitchFamily="34" charset="0"/>
              <a:buChar char="•"/>
              <a:defRPr/>
            </a:pPr>
            <a:r>
              <a:rPr lang="en-GB" altLang="x-none" sz="1600" b="1" dirty="0">
                <a:solidFill>
                  <a:srgbClr val="000000"/>
                </a:solidFill>
              </a:rPr>
              <a:t>Nicolas </a:t>
            </a:r>
            <a:r>
              <a:rPr lang="en-GB" altLang="x-none" sz="1600" b="1" dirty="0" err="1">
                <a:solidFill>
                  <a:srgbClr val="000000"/>
                </a:solidFill>
              </a:rPr>
              <a:t>Véziris</a:t>
            </a:r>
            <a:endParaRPr lang="en-GB" altLang="x-none" sz="1600" b="1" dirty="0">
              <a:solidFill>
                <a:srgbClr val="000000"/>
              </a:solidFill>
            </a:endParaRPr>
          </a:p>
          <a:p>
            <a:pPr marL="457206" indent="-457206" defTabSz="812810">
              <a:lnSpc>
                <a:spcPct val="150000"/>
              </a:lnSpc>
              <a:buFont typeface="Arial" panose="020B0604020202020204" pitchFamily="34" charset="0"/>
              <a:buChar char="•"/>
              <a:defRPr/>
            </a:pPr>
            <a:endParaRPr lang="en-GB" altLang="x-none" sz="1600" b="1" dirty="0">
              <a:solidFill>
                <a:srgbClr val="000000"/>
              </a:solidFill>
            </a:endParaRPr>
          </a:p>
          <a:p>
            <a:pPr marL="457206" indent="-457206" defTabSz="812810">
              <a:lnSpc>
                <a:spcPct val="150000"/>
              </a:lnSpc>
              <a:buFont typeface="Arial" panose="020B0604020202020204" pitchFamily="34" charset="0"/>
              <a:buChar char="•"/>
              <a:defRPr/>
            </a:pPr>
            <a:r>
              <a:rPr lang="en-GB" altLang="x-none" sz="1600" b="1" dirty="0">
                <a:solidFill>
                  <a:srgbClr val="000000"/>
                </a:solidFill>
              </a:rPr>
              <a:t>Oumar Kane (</a:t>
            </a:r>
            <a:r>
              <a:rPr lang="en-GB" altLang="x-none" sz="1600" b="1" dirty="0" err="1">
                <a:solidFill>
                  <a:srgbClr val="000000"/>
                </a:solidFill>
              </a:rPr>
              <a:t>représentant</a:t>
            </a:r>
            <a:r>
              <a:rPr lang="en-GB" altLang="x-none" sz="1600" b="1" dirty="0">
                <a:solidFill>
                  <a:srgbClr val="000000"/>
                </a:solidFill>
              </a:rPr>
              <a:t> patients)</a:t>
            </a:r>
          </a:p>
        </p:txBody>
      </p:sp>
      <p:pic>
        <p:nvPicPr>
          <p:cNvPr id="77826" name="Picture 2" descr="Contacts - Société de Pneumologie de ...">
            <a:extLst>
              <a:ext uri="{FF2B5EF4-FFF2-40B4-BE49-F238E27FC236}">
                <a16:creationId xmlns:a16="http://schemas.microsoft.com/office/drawing/2014/main" id="{9BE29E9F-B6EB-41A5-85FA-AAE0EC9C1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3" y="-27384"/>
            <a:ext cx="1884242" cy="18842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mobile-health.fr/wp-content/uploads/2011/05/images.jpeg">
            <a:extLst>
              <a:ext uri="{FF2B5EF4-FFF2-40B4-BE49-F238E27FC236}">
                <a16:creationId xmlns:a16="http://schemas.microsoft.com/office/drawing/2014/main" id="{D72AC45A-5D6C-49AF-9234-9EFE15F72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152" y="-27384"/>
            <a:ext cx="2115640" cy="188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523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C6DBE38-897D-084D-B25C-9EF1D65CDE31}"/>
              </a:ext>
            </a:extLst>
          </p:cNvPr>
          <p:cNvPicPr>
            <a:picLocks noChangeAspect="1"/>
          </p:cNvPicPr>
          <p:nvPr/>
        </p:nvPicPr>
        <p:blipFill>
          <a:blip r:embed="rId3"/>
          <a:stretch>
            <a:fillRect/>
          </a:stretch>
        </p:blipFill>
        <p:spPr>
          <a:xfrm>
            <a:off x="1" y="858711"/>
            <a:ext cx="9144000" cy="5181600"/>
          </a:xfrm>
          <a:prstGeom prst="rect">
            <a:avLst/>
          </a:prstGeom>
        </p:spPr>
      </p:pic>
      <p:sp>
        <p:nvSpPr>
          <p:cNvPr id="2" name="ZoneTexte 1"/>
          <p:cNvSpPr txBox="1"/>
          <p:nvPr/>
        </p:nvSpPr>
        <p:spPr>
          <a:xfrm>
            <a:off x="136636" y="4041738"/>
            <a:ext cx="8870731" cy="12464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ADER Florence, </a:t>
            </a:r>
            <a:r>
              <a:rPr kumimoji="0" lang="fr-FR" sz="1500" b="1"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ANDREJAK Claire, </a:t>
            </a:r>
            <a:r>
              <a:rPr kumimoji="0" lang="fr-FR"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BENNIS Youssef, BLANC François Xavier,  BOURGARIT Anne, BOUSSOUAR Samia, CORVOL Harriet,  DE CASTRO Nathalie, DELACOURT Christophe, EL HAJJAM Mostafa FILATTRE Pierre, FRAISSE Philippe, GOSSET Marine, GUGLIELMETTI Lorenzo, JACHYM Mathilde, KEÏTA-PERSE Olivia, KERJOUAN Mallorie, KERNEIS Solen, LE PIMPEC BARTHES Françoise, MAITRE Thomas MAZENQ Julie, MANAOUIL Cécile, MECHAI Frédéric, PREVOST Blandine, </a:t>
            </a:r>
            <a:r>
              <a:rPr kumimoji="0" lang="fr-FR" sz="1500" b="1"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TATTEVIN Pierre</a:t>
            </a:r>
            <a:r>
              <a:rPr kumimoji="0" lang="fr-FR"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TETART Macha VEZIRIS Nicolas WICKY Marie.</a:t>
            </a:r>
          </a:p>
        </p:txBody>
      </p:sp>
      <p:sp>
        <p:nvSpPr>
          <p:cNvPr id="3" name="AutoShape 2" descr="SPILF-2019 - Congrès de la RICAI"/>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pic>
        <p:nvPicPr>
          <p:cNvPr id="5" name="Image 4"/>
          <p:cNvPicPr>
            <a:picLocks noChangeAspect="1"/>
          </p:cNvPicPr>
          <p:nvPr/>
        </p:nvPicPr>
        <p:blipFill rotWithShape="1">
          <a:blip r:embed="rId4"/>
          <a:srcRect l="24650" t="38207" r="61797" b="38728"/>
          <a:stretch/>
        </p:blipFill>
        <p:spPr>
          <a:xfrm>
            <a:off x="7849626" y="914139"/>
            <a:ext cx="1157741" cy="1107716"/>
          </a:xfrm>
          <a:prstGeom prst="rect">
            <a:avLst/>
          </a:prstGeom>
        </p:spPr>
      </p:pic>
      <p:sp>
        <p:nvSpPr>
          <p:cNvPr id="6" name="AutoShape 4" descr="SP2A, Société pédiatrique de pneumologie et d'allergologie"/>
          <p:cNvSpPr>
            <a:spLocks noChangeAspect="1" noChangeArrowheads="1"/>
          </p:cNvSpPr>
          <p:nvPr/>
        </p:nvSpPr>
        <p:spPr bwMode="auto">
          <a:xfrm>
            <a:off x="307975" y="865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pic>
        <p:nvPicPr>
          <p:cNvPr id="8" name="Image 7"/>
          <p:cNvPicPr>
            <a:picLocks noChangeAspect="1"/>
          </p:cNvPicPr>
          <p:nvPr/>
        </p:nvPicPr>
        <p:blipFill rotWithShape="1">
          <a:blip r:embed="rId5"/>
          <a:srcRect l="33685" t="32850" r="50753" b="52121"/>
          <a:stretch/>
        </p:blipFill>
        <p:spPr>
          <a:xfrm>
            <a:off x="4156398" y="3491762"/>
            <a:ext cx="922914" cy="501153"/>
          </a:xfrm>
          <a:prstGeom prst="rect">
            <a:avLst/>
          </a:prstGeom>
        </p:spPr>
      </p:pic>
      <p:pic>
        <p:nvPicPr>
          <p:cNvPr id="9" name="Image 8"/>
          <p:cNvPicPr>
            <a:picLocks noChangeAspect="1"/>
          </p:cNvPicPr>
          <p:nvPr/>
        </p:nvPicPr>
        <p:blipFill rotWithShape="1">
          <a:blip r:embed="rId6"/>
          <a:srcRect l="18207" t="40885" r="69996" b="38579"/>
          <a:stretch/>
        </p:blipFill>
        <p:spPr>
          <a:xfrm>
            <a:off x="6445866" y="3491761"/>
            <a:ext cx="628467" cy="615096"/>
          </a:xfrm>
          <a:prstGeom prst="rect">
            <a:avLst/>
          </a:prstGeom>
        </p:spPr>
      </p:pic>
      <p:pic>
        <p:nvPicPr>
          <p:cNvPr id="10" name="Image 9"/>
          <p:cNvPicPr>
            <a:picLocks noChangeAspect="1"/>
          </p:cNvPicPr>
          <p:nvPr/>
        </p:nvPicPr>
        <p:blipFill rotWithShape="1">
          <a:blip r:embed="rId7"/>
          <a:srcRect l="17455" t="27641" r="58952" b="56437"/>
          <a:stretch/>
        </p:blipFill>
        <p:spPr>
          <a:xfrm>
            <a:off x="2919602" y="3543590"/>
            <a:ext cx="1092527" cy="414541"/>
          </a:xfrm>
          <a:prstGeom prst="rect">
            <a:avLst/>
          </a:prstGeom>
        </p:spPr>
      </p:pic>
      <p:pic>
        <p:nvPicPr>
          <p:cNvPr id="11" name="Image 10"/>
          <p:cNvPicPr>
            <a:picLocks noChangeAspect="1"/>
          </p:cNvPicPr>
          <p:nvPr/>
        </p:nvPicPr>
        <p:blipFill rotWithShape="1">
          <a:blip r:embed="rId8"/>
          <a:srcRect l="34104" t="46987" r="53932" b="31287"/>
          <a:stretch/>
        </p:blipFill>
        <p:spPr>
          <a:xfrm>
            <a:off x="7219131" y="3538057"/>
            <a:ext cx="524945" cy="535958"/>
          </a:xfrm>
          <a:prstGeom prst="rect">
            <a:avLst/>
          </a:prstGeom>
        </p:spPr>
      </p:pic>
      <p:pic>
        <p:nvPicPr>
          <p:cNvPr id="12" name="Image 11"/>
          <p:cNvPicPr>
            <a:picLocks noChangeAspect="1"/>
          </p:cNvPicPr>
          <p:nvPr/>
        </p:nvPicPr>
        <p:blipFill rotWithShape="1">
          <a:blip r:embed="rId9"/>
          <a:srcRect t="37909" r="83549" b="37240"/>
          <a:stretch/>
        </p:blipFill>
        <p:spPr>
          <a:xfrm>
            <a:off x="-1860" y="3495167"/>
            <a:ext cx="557626" cy="473609"/>
          </a:xfrm>
          <a:prstGeom prst="rect">
            <a:avLst/>
          </a:prstGeom>
        </p:spPr>
      </p:pic>
      <p:pic>
        <p:nvPicPr>
          <p:cNvPr id="13" name="Image 12"/>
          <p:cNvPicPr>
            <a:picLocks noChangeAspect="1"/>
          </p:cNvPicPr>
          <p:nvPr/>
        </p:nvPicPr>
        <p:blipFill rotWithShape="1">
          <a:blip r:embed="rId10"/>
          <a:srcRect l="3650" t="40439" r="86227" b="39472"/>
          <a:stretch/>
        </p:blipFill>
        <p:spPr>
          <a:xfrm>
            <a:off x="559014" y="3400795"/>
            <a:ext cx="546053" cy="609233"/>
          </a:xfrm>
          <a:prstGeom prst="rect">
            <a:avLst/>
          </a:prstGeom>
        </p:spPr>
      </p:pic>
      <p:pic>
        <p:nvPicPr>
          <p:cNvPr id="14" name="Image 13"/>
          <p:cNvPicPr>
            <a:picLocks noChangeAspect="1"/>
          </p:cNvPicPr>
          <p:nvPr/>
        </p:nvPicPr>
        <p:blipFill rotWithShape="1">
          <a:blip r:embed="rId11"/>
          <a:srcRect l="39040" t="30469" r="46151" b="47656"/>
          <a:stretch/>
        </p:blipFill>
        <p:spPr>
          <a:xfrm>
            <a:off x="2098521" y="3452473"/>
            <a:ext cx="709642" cy="589364"/>
          </a:xfrm>
          <a:prstGeom prst="rect">
            <a:avLst/>
          </a:prstGeom>
        </p:spPr>
      </p:pic>
      <p:pic>
        <p:nvPicPr>
          <p:cNvPr id="15" name="Image 14">
            <a:extLst>
              <a:ext uri="{FF2B5EF4-FFF2-40B4-BE49-F238E27FC236}">
                <a16:creationId xmlns:a16="http://schemas.microsoft.com/office/drawing/2014/main" id="{8EF44E1C-C1F4-BAD7-2467-50ABD79EF23D}"/>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31612" r="31626" b="21980"/>
          <a:stretch/>
        </p:blipFill>
        <p:spPr>
          <a:xfrm>
            <a:off x="6340315" y="994144"/>
            <a:ext cx="1403760" cy="1170358"/>
          </a:xfrm>
          <a:prstGeom prst="rect">
            <a:avLst/>
          </a:prstGeom>
          <a:ln>
            <a:noFill/>
          </a:ln>
        </p:spPr>
      </p:pic>
      <p:pic>
        <p:nvPicPr>
          <p:cNvPr id="16" name="Image 15"/>
          <p:cNvPicPr>
            <a:picLocks noChangeAspect="1"/>
          </p:cNvPicPr>
          <p:nvPr/>
        </p:nvPicPr>
        <p:blipFill rotWithShape="1">
          <a:blip r:embed="rId13"/>
          <a:srcRect l="1726" t="20945" r="73510" b="63728"/>
          <a:stretch/>
        </p:blipFill>
        <p:spPr>
          <a:xfrm>
            <a:off x="1184800" y="3538057"/>
            <a:ext cx="935354" cy="325478"/>
          </a:xfrm>
          <a:prstGeom prst="rect">
            <a:avLst/>
          </a:prstGeom>
        </p:spPr>
      </p:pic>
      <p:pic>
        <p:nvPicPr>
          <p:cNvPr id="17" name="Image 16"/>
          <p:cNvPicPr>
            <a:picLocks noChangeAspect="1"/>
          </p:cNvPicPr>
          <p:nvPr/>
        </p:nvPicPr>
        <p:blipFill rotWithShape="1">
          <a:blip r:embed="rId14"/>
          <a:srcRect l="37869" t="48326" r="56860" b="39472"/>
          <a:stretch/>
        </p:blipFill>
        <p:spPr>
          <a:xfrm>
            <a:off x="5859364" y="3428541"/>
            <a:ext cx="511627" cy="665927"/>
          </a:xfrm>
          <a:prstGeom prst="rect">
            <a:avLst/>
          </a:prstGeom>
        </p:spPr>
      </p:pic>
      <p:pic>
        <p:nvPicPr>
          <p:cNvPr id="18" name="Image 17"/>
          <p:cNvPicPr>
            <a:picLocks noChangeAspect="1"/>
          </p:cNvPicPr>
          <p:nvPr/>
        </p:nvPicPr>
        <p:blipFill rotWithShape="1">
          <a:blip r:embed="rId15"/>
          <a:srcRect l="1977" t="39248" r="70916" b="37984"/>
          <a:stretch/>
        </p:blipFill>
        <p:spPr>
          <a:xfrm>
            <a:off x="7893825" y="3554235"/>
            <a:ext cx="1039046" cy="490661"/>
          </a:xfrm>
          <a:prstGeom prst="rect">
            <a:avLst/>
          </a:prstGeom>
        </p:spPr>
      </p:pic>
      <p:pic>
        <p:nvPicPr>
          <p:cNvPr id="19" name="Image 18"/>
          <p:cNvPicPr>
            <a:picLocks noChangeAspect="1"/>
          </p:cNvPicPr>
          <p:nvPr/>
        </p:nvPicPr>
        <p:blipFill rotWithShape="1">
          <a:blip r:embed="rId16"/>
          <a:srcRect l="25487" t="54427" r="59454" b="22359"/>
          <a:stretch/>
        </p:blipFill>
        <p:spPr>
          <a:xfrm>
            <a:off x="5111762" y="3461089"/>
            <a:ext cx="667868" cy="578819"/>
          </a:xfrm>
          <a:prstGeom prst="rect">
            <a:avLst/>
          </a:prstGeom>
        </p:spPr>
      </p:pic>
      <p:sp>
        <p:nvSpPr>
          <p:cNvPr id="20" name="ZoneTexte 19"/>
          <p:cNvSpPr txBox="1"/>
          <p:nvPr/>
        </p:nvSpPr>
        <p:spPr>
          <a:xfrm>
            <a:off x="1595580" y="2211282"/>
            <a:ext cx="681776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Recommandations « TUBERCULOSE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Co-portées</a:t>
            </a:r>
            <a:r>
              <a:rPr kumimoji="0" lang="fr-FR"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par la SPLF et la SPILF</a:t>
            </a:r>
          </a:p>
        </p:txBody>
      </p:sp>
    </p:spTree>
    <p:extLst>
      <p:ext uri="{BB962C8B-B14F-4D97-AF65-F5344CB8AC3E}">
        <p14:creationId xmlns:p14="http://schemas.microsoft.com/office/powerpoint/2010/main" val="2909727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E54B5FD9-D0DC-194D-A9C0-39636EBBE704}"/>
              </a:ext>
            </a:extLst>
          </p:cNvPr>
          <p:cNvSpPr>
            <a:spLocks noGrp="1" noChangeArrowheads="1"/>
          </p:cNvSpPr>
          <p:nvPr>
            <p:ph type="title"/>
          </p:nvPr>
        </p:nvSpPr>
        <p:spPr>
          <a:xfrm>
            <a:off x="440267" y="747889"/>
            <a:ext cx="7917745" cy="688622"/>
          </a:xfrm>
          <a:noFill/>
        </p:spPr>
        <p:txBody>
          <a:bodyPr/>
          <a:lstStyle/>
          <a:p>
            <a:pPr eaLnBrk="1" hangingPunct="1"/>
            <a:r>
              <a:rPr lang="fr-FR" altLang="fr-FR" b="1" dirty="0">
                <a:solidFill>
                  <a:srgbClr val="0000FF"/>
                </a:solidFill>
                <a:ea typeface="ＭＳ Ｐゴシック" panose="020B0600070205080204" pitchFamily="34" charset="-128"/>
              </a:rPr>
              <a:t>Diagnostic</a:t>
            </a:r>
          </a:p>
        </p:txBody>
      </p:sp>
      <p:sp>
        <p:nvSpPr>
          <p:cNvPr id="95234" name="Line 3">
            <a:extLst>
              <a:ext uri="{FF2B5EF4-FFF2-40B4-BE49-F238E27FC236}">
                <a16:creationId xmlns:a16="http://schemas.microsoft.com/office/drawing/2014/main" id="{AD30A67D-33C7-2F43-AEB7-1D97B378E3DE}"/>
              </a:ext>
            </a:extLst>
          </p:cNvPr>
          <p:cNvSpPr>
            <a:spLocks noChangeShapeType="1"/>
          </p:cNvSpPr>
          <p:nvPr/>
        </p:nvSpPr>
        <p:spPr bwMode="auto">
          <a:xfrm>
            <a:off x="440267" y="1521178"/>
            <a:ext cx="8082844" cy="0"/>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fr-FR" sz="2133" b="0" i="0" u="none" strike="noStrike" kern="1200" cap="none" spc="0" normalizeH="0" baseline="0" noProof="0">
              <a:ln>
                <a:noFill/>
              </a:ln>
              <a:solidFill>
                <a:srgbClr val="000000"/>
              </a:solidFill>
              <a:effectLst/>
              <a:uLnTx/>
              <a:uFillTx/>
              <a:latin typeface="Helvetica" charset="0"/>
              <a:ea typeface="MS PGothic" charset="0"/>
              <a:cs typeface="+mn-cs"/>
            </a:endParaRPr>
          </a:p>
        </p:txBody>
      </p:sp>
      <p:sp>
        <p:nvSpPr>
          <p:cNvPr id="64515" name="Rectangle 4">
            <a:extLst>
              <a:ext uri="{FF2B5EF4-FFF2-40B4-BE49-F238E27FC236}">
                <a16:creationId xmlns:a16="http://schemas.microsoft.com/office/drawing/2014/main" id="{CB9BECD5-E704-AF4E-AEF4-2453E6E878D1}"/>
              </a:ext>
            </a:extLst>
          </p:cNvPr>
          <p:cNvSpPr>
            <a:spLocks noChangeArrowheads="1"/>
          </p:cNvSpPr>
          <p:nvPr/>
        </p:nvSpPr>
        <p:spPr bwMode="auto">
          <a:xfrm>
            <a:off x="762002" y="1412220"/>
            <a:ext cx="8381998" cy="592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marL="190500" indent="-190500">
              <a:defRPr sz="2400">
                <a:solidFill>
                  <a:schemeClr val="tx1"/>
                </a:solidFill>
                <a:latin typeface="Helvetica" charset="0"/>
                <a:ea typeface="ＭＳ Ｐゴシック" charset="-128"/>
              </a:defRPr>
            </a:lvl1pPr>
            <a:lvl2pPr marL="742950" indent="-285750">
              <a:defRPr sz="2400">
                <a:solidFill>
                  <a:schemeClr val="tx1"/>
                </a:solidFill>
                <a:latin typeface="Helvetica" charset="0"/>
                <a:ea typeface="ＭＳ Ｐゴシック" charset="-128"/>
              </a:defRPr>
            </a:lvl2pPr>
            <a:lvl3pPr marL="1143000" indent="-228600">
              <a:defRPr sz="2400">
                <a:solidFill>
                  <a:schemeClr val="tx1"/>
                </a:solidFill>
                <a:latin typeface="Helvetica" charset="0"/>
                <a:ea typeface="ＭＳ Ｐゴシック" charset="-128"/>
              </a:defRPr>
            </a:lvl3pPr>
            <a:lvl4pPr marL="1600200" indent="-228600">
              <a:defRPr sz="2400">
                <a:solidFill>
                  <a:schemeClr val="tx1"/>
                </a:solidFill>
                <a:latin typeface="Helvetica" charset="0"/>
                <a:ea typeface="ＭＳ Ｐゴシック" charset="-128"/>
              </a:defRPr>
            </a:lvl4pPr>
            <a:lvl5pPr marL="2057400" indent="-22860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marL="169335" marR="0" lvl="0" indent="-169335" algn="l" defTabSz="812810" rtl="0" eaLnBrk="0" fontAlgn="base" latinLnBrk="0" hangingPunct="0">
              <a:lnSpc>
                <a:spcPct val="150000"/>
              </a:lnSpc>
              <a:spcBef>
                <a:spcPct val="0"/>
              </a:spcBef>
              <a:spcAft>
                <a:spcPct val="0"/>
              </a:spcAft>
              <a:buClrTx/>
              <a:buSzTx/>
              <a:buFontTx/>
              <a:buNone/>
              <a:tabLst/>
              <a:defRPr/>
            </a:pPr>
            <a:endParaRPr kumimoji="0" lang="en-GB" altLang="x-none" sz="2489" b="1" i="0" u="none" strike="noStrike" kern="1200" cap="none" spc="0" normalizeH="0" baseline="0" noProof="0" dirty="0">
              <a:ln>
                <a:noFill/>
              </a:ln>
              <a:solidFill>
                <a:srgbClr val="666699"/>
              </a:solidFill>
              <a:effectLst/>
              <a:uLnTx/>
              <a:uFillTx/>
              <a:latin typeface="Helvetica" charset="0"/>
              <a:ea typeface="ＭＳ Ｐゴシック" charset="-128"/>
              <a:cs typeface="+mn-cs"/>
            </a:endParaRPr>
          </a:p>
          <a:p>
            <a:pPr marL="457206" marR="0" lvl="0" indent="-457206" algn="l" defTabSz="81281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GB" altLang="x-none" sz="2489" b="1" i="0" u="none" strike="noStrike" kern="1200" cap="none" spc="0" normalizeH="0" baseline="0" noProof="0" dirty="0">
                <a:ln>
                  <a:noFill/>
                </a:ln>
                <a:solidFill>
                  <a:srgbClr val="000000"/>
                </a:solidFill>
                <a:effectLst/>
                <a:uLnTx/>
                <a:uFillTx/>
                <a:latin typeface="Helvetica" charset="0"/>
                <a:ea typeface="ＭＳ Ｐゴシック" charset="-128"/>
                <a:cs typeface="+mn-cs"/>
              </a:rPr>
              <a:t>Confirmation de </a:t>
            </a:r>
            <a:r>
              <a:rPr kumimoji="0" lang="en-GB" altLang="x-none" sz="2489"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l’absence</a:t>
            </a:r>
            <a:r>
              <a:rPr kumimoji="0" lang="en-GB" altLang="x-none" sz="2489" b="1" i="0" u="none" strike="noStrike" kern="1200" cap="none" spc="0" normalizeH="0" baseline="0" noProof="0" dirty="0">
                <a:ln>
                  <a:noFill/>
                </a:ln>
                <a:solidFill>
                  <a:srgbClr val="000000"/>
                </a:solidFill>
                <a:effectLst/>
                <a:uLnTx/>
                <a:uFillTx/>
                <a:latin typeface="Helvetica" charset="0"/>
                <a:ea typeface="ＭＳ Ｐゴシック" charset="-128"/>
                <a:cs typeface="+mn-cs"/>
              </a:rPr>
              <a:t> </a:t>
            </a:r>
            <a:r>
              <a:rPr kumimoji="0" lang="en-GB" altLang="x-none" sz="2489"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d’indication</a:t>
            </a:r>
            <a:r>
              <a:rPr kumimoji="0" lang="en-GB" altLang="x-none" sz="2489" b="1" i="0" u="none" strike="noStrike" kern="1200" cap="none" spc="0" normalizeH="0" baseline="0" noProof="0" dirty="0">
                <a:ln>
                  <a:noFill/>
                </a:ln>
                <a:solidFill>
                  <a:srgbClr val="000000"/>
                </a:solidFill>
                <a:effectLst/>
                <a:uLnTx/>
                <a:uFillTx/>
                <a:latin typeface="Helvetica" charset="0"/>
                <a:ea typeface="ＭＳ Ｐゴシック" charset="-128"/>
                <a:cs typeface="+mn-cs"/>
              </a:rPr>
              <a:t> des IGRA pour le diagnostic de TB </a:t>
            </a:r>
            <a:r>
              <a:rPr kumimoji="0" lang="en-GB" altLang="x-none" sz="2489"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maladie</a:t>
            </a:r>
            <a:r>
              <a:rPr kumimoji="0" lang="en-GB" altLang="x-none" sz="2489" b="1" i="0" u="none" strike="noStrike" kern="1200" cap="none" spc="0" normalizeH="0" baseline="0" noProof="0" dirty="0">
                <a:ln>
                  <a:noFill/>
                </a:ln>
                <a:solidFill>
                  <a:srgbClr val="000000"/>
                </a:solidFill>
                <a:effectLst/>
                <a:uLnTx/>
                <a:uFillTx/>
                <a:latin typeface="Helvetica" charset="0"/>
                <a:ea typeface="ＭＳ Ｐゴシック" charset="-128"/>
                <a:cs typeface="+mn-cs"/>
              </a:rPr>
              <a:t> </a:t>
            </a:r>
            <a:r>
              <a:rPr kumimoji="0" lang="en-GB" altLang="x-none" sz="2489" b="1" i="0" u="sng" strike="noStrike" kern="1200" cap="none" spc="0" normalizeH="0" baseline="0" noProof="0" dirty="0">
                <a:ln>
                  <a:noFill/>
                </a:ln>
                <a:solidFill>
                  <a:srgbClr val="000000"/>
                </a:solidFill>
                <a:effectLst/>
                <a:uLnTx/>
                <a:uFillTx/>
                <a:latin typeface="Helvetica" charset="0"/>
                <a:ea typeface="ＭＳ Ｐゴシック" charset="-128"/>
                <a:cs typeface="+mn-cs"/>
              </a:rPr>
              <a:t>chez </a:t>
            </a:r>
            <a:r>
              <a:rPr kumimoji="0" lang="en-GB" altLang="x-none" sz="2489" b="1" i="0" u="sng" strike="noStrike" kern="1200" cap="none" spc="0" normalizeH="0" baseline="0" noProof="0" dirty="0" err="1">
                <a:ln>
                  <a:noFill/>
                </a:ln>
                <a:solidFill>
                  <a:srgbClr val="000000"/>
                </a:solidFill>
                <a:effectLst/>
                <a:uLnTx/>
                <a:uFillTx/>
                <a:latin typeface="Helvetica" charset="0"/>
                <a:ea typeface="ＭＳ Ｐゴシック" charset="-128"/>
                <a:cs typeface="+mn-cs"/>
              </a:rPr>
              <a:t>l’adulte</a:t>
            </a:r>
            <a:r>
              <a:rPr kumimoji="0" lang="en-GB" altLang="x-none" sz="2489" b="1" i="0" u="sng" strike="noStrike" kern="1200" cap="none" spc="0" normalizeH="0" baseline="0" noProof="0" dirty="0">
                <a:ln>
                  <a:noFill/>
                </a:ln>
                <a:solidFill>
                  <a:srgbClr val="000000"/>
                </a:solidFill>
                <a:effectLst/>
                <a:uLnTx/>
                <a:uFillTx/>
                <a:latin typeface="Helvetica" charset="0"/>
                <a:ea typeface="ＭＳ Ｐゴシック" charset="-128"/>
                <a:cs typeface="+mn-cs"/>
              </a:rPr>
              <a:t> </a:t>
            </a:r>
          </a:p>
          <a:p>
            <a:pPr marL="457206" marR="0" lvl="0" indent="-457206" algn="l" defTabSz="81281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GB" altLang="x-none" sz="2489" b="1" i="0" u="none" strike="noStrike" kern="1200" cap="none" spc="0" normalizeH="0" baseline="0" noProof="0" dirty="0">
                <a:ln>
                  <a:noFill/>
                </a:ln>
                <a:solidFill>
                  <a:srgbClr val="000000"/>
                </a:solidFill>
                <a:effectLst/>
                <a:uLnTx/>
                <a:uFillTx/>
                <a:latin typeface="Helvetica" charset="0"/>
                <a:ea typeface="ＭＳ Ｐゴシック" charset="-128"/>
                <a:cs typeface="+mn-cs"/>
              </a:rPr>
              <a:t>Deux </a:t>
            </a:r>
            <a:r>
              <a:rPr kumimoji="0" lang="en-GB" altLang="x-none" sz="2489"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prélèvements</a:t>
            </a:r>
            <a:r>
              <a:rPr kumimoji="0" lang="en-GB" altLang="x-none" sz="2489" b="1" i="0" u="none" strike="noStrike" kern="1200" cap="none" spc="0" normalizeH="0" baseline="0" noProof="0" dirty="0">
                <a:ln>
                  <a:noFill/>
                </a:ln>
                <a:solidFill>
                  <a:srgbClr val="000000"/>
                </a:solidFill>
                <a:effectLst/>
                <a:uLnTx/>
                <a:uFillTx/>
                <a:latin typeface="Helvetica" charset="0"/>
                <a:ea typeface="ＭＳ Ｐゴシック" charset="-128"/>
                <a:cs typeface="+mn-cs"/>
              </a:rPr>
              <a:t> ‘</a:t>
            </a:r>
            <a:r>
              <a:rPr kumimoji="0" lang="en-GB" altLang="x-none" sz="2489"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respiratoires</a:t>
            </a:r>
            <a:r>
              <a:rPr kumimoji="0" lang="en-GB" altLang="x-none" sz="2489" b="1" i="0" u="none" strike="noStrike" kern="1200" cap="none" spc="0" normalizeH="0" baseline="0" noProof="0" dirty="0">
                <a:ln>
                  <a:noFill/>
                </a:ln>
                <a:solidFill>
                  <a:srgbClr val="000000"/>
                </a:solidFill>
                <a:effectLst/>
                <a:uLnTx/>
                <a:uFillTx/>
                <a:latin typeface="Helvetica" charset="0"/>
                <a:ea typeface="ＭＳ Ｐゴシック" charset="-128"/>
                <a:cs typeface="+mn-cs"/>
              </a:rPr>
              <a:t>’ </a:t>
            </a:r>
            <a:r>
              <a:rPr kumimoji="0" lang="en-GB" altLang="x-none" sz="2489"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suffisent</a:t>
            </a:r>
            <a:endParaRPr kumimoji="0" lang="en-GB" altLang="x-none" sz="2489"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a:p>
            <a:pPr marL="457206" marR="0" lvl="0" indent="-457206" algn="l" defTabSz="812810" rtl="0" eaLnBrk="0" fontAlgn="base" latinLnBrk="0" hangingPunct="0">
              <a:lnSpc>
                <a:spcPct val="150000"/>
              </a:lnSpc>
              <a:spcBef>
                <a:spcPct val="0"/>
              </a:spcBef>
              <a:spcAft>
                <a:spcPct val="0"/>
              </a:spcAft>
              <a:buClrTx/>
              <a:buSzTx/>
              <a:buFont typeface="Arial" panose="020B0604020202020204" pitchFamily="34" charset="0"/>
              <a:buChar char="•"/>
              <a:tabLst/>
              <a:defRPr/>
            </a:pPr>
            <a:r>
              <a:rPr lang="en-GB" altLang="x-none" sz="2489" b="1" dirty="0">
                <a:solidFill>
                  <a:srgbClr val="000000"/>
                </a:solidFill>
              </a:rPr>
              <a:t>Pas de </a:t>
            </a:r>
            <a:r>
              <a:rPr lang="en-GB" altLang="x-none" sz="2489" b="1" dirty="0" err="1">
                <a:solidFill>
                  <a:srgbClr val="000000"/>
                </a:solidFill>
              </a:rPr>
              <a:t>valeur</a:t>
            </a:r>
            <a:r>
              <a:rPr lang="en-GB" altLang="x-none" sz="2489" b="1" dirty="0">
                <a:solidFill>
                  <a:srgbClr val="000000"/>
                </a:solidFill>
              </a:rPr>
              <a:t> </a:t>
            </a:r>
            <a:r>
              <a:rPr lang="en-GB" altLang="x-none" sz="2489" b="1" dirty="0" err="1">
                <a:solidFill>
                  <a:srgbClr val="000000"/>
                </a:solidFill>
              </a:rPr>
              <a:t>ajoutée</a:t>
            </a:r>
            <a:r>
              <a:rPr lang="en-GB" altLang="x-none" sz="2489" b="1" dirty="0">
                <a:solidFill>
                  <a:srgbClr val="000000"/>
                </a:solidFill>
              </a:rPr>
              <a:t> </a:t>
            </a:r>
            <a:r>
              <a:rPr lang="en-GB" altLang="x-none" sz="2489" b="1" dirty="0" err="1">
                <a:solidFill>
                  <a:srgbClr val="000000"/>
                </a:solidFill>
              </a:rPr>
              <a:t>si</a:t>
            </a:r>
            <a:r>
              <a:rPr lang="en-GB" altLang="x-none" sz="2489" b="1" dirty="0">
                <a:solidFill>
                  <a:srgbClr val="000000"/>
                </a:solidFill>
              </a:rPr>
              <a:t> </a:t>
            </a:r>
            <a:r>
              <a:rPr lang="en-GB" altLang="x-none" sz="2489" b="1" dirty="0" err="1">
                <a:solidFill>
                  <a:srgbClr val="000000"/>
                </a:solidFill>
              </a:rPr>
              <a:t>jours</a:t>
            </a:r>
            <a:r>
              <a:rPr lang="en-GB" altLang="x-none" sz="2489" b="1" dirty="0">
                <a:solidFill>
                  <a:srgbClr val="000000"/>
                </a:solidFill>
              </a:rPr>
              <a:t> </a:t>
            </a:r>
            <a:r>
              <a:rPr lang="en-GB" altLang="x-none" sz="2489" b="1" dirty="0" err="1">
                <a:solidFill>
                  <a:srgbClr val="000000"/>
                </a:solidFill>
              </a:rPr>
              <a:t>différents</a:t>
            </a:r>
            <a:endParaRPr kumimoji="0" lang="en-GB" altLang="x-none" sz="2489"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a:p>
            <a:pPr marL="457206" marR="0" lvl="0" indent="-457206" algn="l" defTabSz="81281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GB" altLang="x-none" sz="2489" b="1" i="0" u="none" strike="noStrike" kern="1200" cap="none" spc="0" normalizeH="0" baseline="0" noProof="0" dirty="0">
                <a:ln>
                  <a:noFill/>
                </a:ln>
                <a:solidFill>
                  <a:srgbClr val="000000"/>
                </a:solidFill>
                <a:effectLst/>
                <a:uLnTx/>
                <a:uFillTx/>
                <a:latin typeface="Helvetica" charset="0"/>
                <a:ea typeface="ＭＳ Ｐゴシック" charset="-128"/>
                <a:cs typeface="+mn-cs"/>
              </a:rPr>
              <a:t>PCR sur un des </a:t>
            </a:r>
            <a:r>
              <a:rPr kumimoji="0" lang="en-GB" altLang="x-none" sz="2489" b="1" i="0" u="none" strike="noStrike" kern="1200" cap="none" spc="0" normalizeH="0" baseline="0" noProof="0" dirty="0" err="1">
                <a:ln>
                  <a:noFill/>
                </a:ln>
                <a:solidFill>
                  <a:srgbClr val="000000"/>
                </a:solidFill>
                <a:effectLst/>
                <a:uLnTx/>
                <a:uFillTx/>
                <a:latin typeface="Helvetica" charset="0"/>
                <a:ea typeface="ＭＳ Ｐゴシック" charset="-128"/>
                <a:cs typeface="+mn-cs"/>
              </a:rPr>
              <a:t>prélèvements</a:t>
            </a:r>
            <a:r>
              <a:rPr kumimoji="0" lang="en-GB" altLang="x-none" sz="2489" b="1" i="0" u="none" strike="noStrike" kern="1200" cap="none" spc="0" normalizeH="0" baseline="0" noProof="0" dirty="0">
                <a:ln>
                  <a:noFill/>
                </a:ln>
                <a:solidFill>
                  <a:srgbClr val="000000"/>
                </a:solidFill>
                <a:effectLst/>
                <a:uLnTx/>
                <a:uFillTx/>
                <a:latin typeface="Helvetica" charset="0"/>
                <a:ea typeface="ＭＳ Ｐゴシック" charset="-128"/>
                <a:cs typeface="+mn-cs"/>
              </a:rPr>
              <a:t> </a:t>
            </a:r>
          </a:p>
          <a:p>
            <a:pPr marL="457206" marR="0" lvl="0" indent="-457206" algn="l" defTabSz="812810" rtl="0" eaLnBrk="0" fontAlgn="base" latinLnBrk="0" hangingPunct="0">
              <a:lnSpc>
                <a:spcPct val="150000"/>
              </a:lnSpc>
              <a:spcBef>
                <a:spcPct val="0"/>
              </a:spcBef>
              <a:spcAft>
                <a:spcPct val="0"/>
              </a:spcAft>
              <a:buClrTx/>
              <a:buSzTx/>
              <a:buFont typeface="Arial" panose="020B0604020202020204" pitchFamily="34" charset="0"/>
              <a:buChar char="•"/>
              <a:tabLst/>
              <a:defRPr/>
            </a:pPr>
            <a:r>
              <a:rPr lang="en-GB" altLang="x-none" sz="2489" b="1" dirty="0" err="1">
                <a:solidFill>
                  <a:srgbClr val="000000"/>
                </a:solidFill>
              </a:rPr>
              <a:t>Tubages</a:t>
            </a:r>
            <a:r>
              <a:rPr lang="en-GB" altLang="x-none" sz="2489" b="1" dirty="0">
                <a:solidFill>
                  <a:srgbClr val="000000"/>
                </a:solidFill>
              </a:rPr>
              <a:t> </a:t>
            </a:r>
            <a:r>
              <a:rPr lang="en-GB" altLang="x-none" sz="2489" b="1" dirty="0" err="1">
                <a:solidFill>
                  <a:srgbClr val="000000"/>
                </a:solidFill>
              </a:rPr>
              <a:t>gastriques</a:t>
            </a:r>
            <a:r>
              <a:rPr lang="en-GB" altLang="x-none" sz="2489" b="1" dirty="0">
                <a:solidFill>
                  <a:srgbClr val="000000"/>
                </a:solidFill>
              </a:rPr>
              <a:t>: </a:t>
            </a:r>
            <a:r>
              <a:rPr lang="en-GB" altLang="x-none" sz="2489" b="1" dirty="0" err="1">
                <a:solidFill>
                  <a:srgbClr val="000000"/>
                </a:solidFill>
              </a:rPr>
              <a:t>intérêt</a:t>
            </a:r>
            <a:r>
              <a:rPr lang="en-GB" altLang="x-none" sz="2489" b="1" dirty="0">
                <a:solidFill>
                  <a:srgbClr val="000000"/>
                </a:solidFill>
              </a:rPr>
              <a:t> ‘</a:t>
            </a:r>
            <a:r>
              <a:rPr lang="en-GB" altLang="x-none" sz="2489" b="1" dirty="0" err="1">
                <a:solidFill>
                  <a:srgbClr val="000000"/>
                </a:solidFill>
              </a:rPr>
              <a:t>douteux</a:t>
            </a:r>
            <a:r>
              <a:rPr lang="en-GB" altLang="x-none" sz="2489" b="1" dirty="0">
                <a:solidFill>
                  <a:srgbClr val="000000"/>
                </a:solidFill>
              </a:rPr>
              <a:t>’</a:t>
            </a:r>
            <a:endParaRPr kumimoji="0" lang="en-GB" altLang="x-none" sz="2000"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a:p>
            <a:pPr marL="457206" marR="0" lvl="0" indent="-457206" algn="l" defTabSz="812810" rtl="0" eaLnBrk="0" fontAlgn="base" latinLnBrk="0" hangingPunct="0">
              <a:lnSpc>
                <a:spcPct val="150000"/>
              </a:lnSpc>
              <a:spcBef>
                <a:spcPct val="0"/>
              </a:spcBef>
              <a:spcAft>
                <a:spcPct val="0"/>
              </a:spcAft>
              <a:buClrTx/>
              <a:buSzTx/>
              <a:buFont typeface="Arial" panose="020B0604020202020204" pitchFamily="34" charset="0"/>
              <a:buChar char="•"/>
              <a:tabLst/>
              <a:defRPr/>
            </a:pPr>
            <a:r>
              <a:rPr lang="en-GB" altLang="x-none" sz="2489" b="1" dirty="0" err="1">
                <a:solidFill>
                  <a:srgbClr val="000000"/>
                </a:solidFill>
              </a:rPr>
              <a:t>Privilégier</a:t>
            </a:r>
            <a:r>
              <a:rPr lang="en-GB" altLang="x-none" sz="2489" b="1" dirty="0">
                <a:solidFill>
                  <a:srgbClr val="000000"/>
                </a:solidFill>
              </a:rPr>
              <a:t> LBA </a:t>
            </a:r>
            <a:r>
              <a:rPr lang="en-GB" altLang="x-none" sz="2489" b="1" dirty="0" err="1">
                <a:solidFill>
                  <a:srgbClr val="000000"/>
                </a:solidFill>
              </a:rPr>
              <a:t>si</a:t>
            </a:r>
            <a:r>
              <a:rPr lang="en-GB" altLang="x-none" sz="2489" b="1" dirty="0">
                <a:solidFill>
                  <a:srgbClr val="000000"/>
                </a:solidFill>
              </a:rPr>
              <a:t> </a:t>
            </a:r>
            <a:r>
              <a:rPr lang="en-GB" altLang="x-none" sz="2489" b="1" dirty="0" err="1">
                <a:solidFill>
                  <a:srgbClr val="000000"/>
                </a:solidFill>
              </a:rPr>
              <a:t>bilan</a:t>
            </a:r>
            <a:r>
              <a:rPr lang="en-GB" altLang="x-none" sz="2489" b="1" dirty="0">
                <a:solidFill>
                  <a:srgbClr val="000000"/>
                </a:solidFill>
              </a:rPr>
              <a:t> initial non </a:t>
            </a:r>
            <a:r>
              <a:rPr lang="en-GB" altLang="x-none" sz="2489" b="1" dirty="0" err="1">
                <a:solidFill>
                  <a:srgbClr val="000000"/>
                </a:solidFill>
              </a:rPr>
              <a:t>conclusif</a:t>
            </a:r>
            <a:endParaRPr kumimoji="0" lang="en-GB" altLang="x-none" sz="2489"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a:p>
            <a:pPr marL="457206" marR="0" lvl="0" indent="-457206" algn="l" defTabSz="812810" rtl="0" eaLnBrk="0" fontAlgn="base" latinLnBrk="0" hangingPunct="0">
              <a:lnSpc>
                <a:spcPct val="150000"/>
              </a:lnSpc>
              <a:spcBef>
                <a:spcPct val="0"/>
              </a:spcBef>
              <a:spcAft>
                <a:spcPct val="0"/>
              </a:spcAft>
              <a:buClrTx/>
              <a:buSzTx/>
              <a:buFont typeface="+mj-lt"/>
              <a:buAutoNum type="arabicPeriod"/>
              <a:tabLst/>
              <a:defRPr/>
            </a:pPr>
            <a:endParaRPr kumimoji="0" lang="en-GB" altLang="x-none" sz="2489"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a:p>
            <a:pPr marL="169335" marR="0" lvl="0" indent="-169335" algn="l" defTabSz="812810" rtl="0" eaLnBrk="0" fontAlgn="base" latinLnBrk="0" hangingPunct="0">
              <a:lnSpc>
                <a:spcPct val="100000"/>
              </a:lnSpc>
              <a:spcBef>
                <a:spcPct val="0"/>
              </a:spcBef>
              <a:spcAft>
                <a:spcPct val="0"/>
              </a:spcAft>
              <a:buClrTx/>
              <a:buSzTx/>
              <a:buFontTx/>
              <a:buNone/>
              <a:tabLst/>
              <a:defRPr/>
            </a:pPr>
            <a:endParaRPr kumimoji="0" lang="en-GB" altLang="x-none" sz="2133"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a:p>
            <a:pPr marL="169335" marR="0" lvl="0" indent="-169335" algn="l" defTabSz="812810" rtl="0" eaLnBrk="0" fontAlgn="base" latinLnBrk="0" hangingPunct="0">
              <a:lnSpc>
                <a:spcPct val="100000"/>
              </a:lnSpc>
              <a:spcBef>
                <a:spcPct val="0"/>
              </a:spcBef>
              <a:spcAft>
                <a:spcPct val="0"/>
              </a:spcAft>
              <a:buClrTx/>
              <a:buSzTx/>
              <a:buFontTx/>
              <a:buChar char="-"/>
              <a:tabLst/>
              <a:defRPr/>
            </a:pPr>
            <a:endParaRPr kumimoji="0" lang="en-GB" altLang="x-none" sz="2133" b="1" i="0" u="none" strike="noStrike" kern="1200" cap="none" spc="0" normalizeH="0" baseline="0" noProof="0" dirty="0">
              <a:ln>
                <a:noFill/>
              </a:ln>
              <a:solidFill>
                <a:srgbClr val="000000"/>
              </a:solidFill>
              <a:effectLst/>
              <a:uLnTx/>
              <a:uFillTx/>
              <a:latin typeface="Helvetica" charset="0"/>
              <a:ea typeface="ＭＳ Ｐゴシック" charset="-128"/>
              <a:cs typeface="+mn-cs"/>
            </a:endParaRPr>
          </a:p>
        </p:txBody>
      </p:sp>
    </p:spTree>
    <p:extLst>
      <p:ext uri="{BB962C8B-B14F-4D97-AF65-F5344CB8AC3E}">
        <p14:creationId xmlns:p14="http://schemas.microsoft.com/office/powerpoint/2010/main" val="1087157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51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51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5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4650" t="38207" r="61797" b="38728"/>
          <a:stretch/>
        </p:blipFill>
        <p:spPr>
          <a:xfrm>
            <a:off x="7951968" y="-76411"/>
            <a:ext cx="1157741" cy="1107716"/>
          </a:xfrm>
          <a:prstGeom prst="rect">
            <a:avLst/>
          </a:prstGeom>
        </p:spPr>
      </p:pic>
      <p:pic>
        <p:nvPicPr>
          <p:cNvPr id="5" name="Image 4">
            <a:extLst>
              <a:ext uri="{FF2B5EF4-FFF2-40B4-BE49-F238E27FC236}">
                <a16:creationId xmlns:a16="http://schemas.microsoft.com/office/drawing/2014/main" id="{8EF44E1C-C1F4-BAD7-2467-50ABD79EF2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612" r="31626" b="21980"/>
          <a:stretch/>
        </p:blipFill>
        <p:spPr>
          <a:xfrm>
            <a:off x="-112" y="44624"/>
            <a:ext cx="1403760" cy="1170358"/>
          </a:xfrm>
          <a:prstGeom prst="rect">
            <a:avLst/>
          </a:prstGeom>
          <a:ln>
            <a:noFill/>
          </a:ln>
        </p:spPr>
      </p:pic>
      <p:sp>
        <p:nvSpPr>
          <p:cNvPr id="2" name="Titre 1"/>
          <p:cNvSpPr>
            <a:spLocks noGrp="1"/>
          </p:cNvSpPr>
          <p:nvPr>
            <p:ph type="title"/>
          </p:nvPr>
        </p:nvSpPr>
        <p:spPr>
          <a:xfrm>
            <a:off x="198895" y="548680"/>
            <a:ext cx="8229600" cy="857250"/>
          </a:xfrm>
        </p:spPr>
        <p:txBody>
          <a:bodyPr>
            <a:normAutofit fontScale="90000"/>
          </a:bodyPr>
          <a:lstStyle/>
          <a:p>
            <a:r>
              <a:rPr lang="fr-FR" sz="3100" b="1" dirty="0">
                <a:solidFill>
                  <a:schemeClr val="accent3">
                    <a:lumMod val="50000"/>
                  </a:schemeClr>
                </a:solidFill>
              </a:rPr>
              <a:t>Quel est le traitement d’une </a:t>
            </a:r>
            <a:br>
              <a:rPr lang="fr-FR" sz="3100" b="1" dirty="0">
                <a:solidFill>
                  <a:schemeClr val="accent3">
                    <a:lumMod val="50000"/>
                  </a:schemeClr>
                </a:solidFill>
              </a:rPr>
            </a:br>
            <a:r>
              <a:rPr lang="fr-FR" sz="3100" b="1" dirty="0">
                <a:solidFill>
                  <a:schemeClr val="accent3">
                    <a:lumMod val="50000"/>
                  </a:schemeClr>
                </a:solidFill>
              </a:rPr>
              <a:t>tuberculose pulmonaire à </a:t>
            </a:r>
            <a:br>
              <a:rPr lang="fr-FR" sz="3100" b="1" dirty="0">
                <a:solidFill>
                  <a:schemeClr val="accent3">
                    <a:lumMod val="50000"/>
                  </a:schemeClr>
                </a:solidFill>
              </a:rPr>
            </a:br>
            <a:r>
              <a:rPr lang="fr-FR" sz="3100" b="1" i="1" dirty="0">
                <a:solidFill>
                  <a:schemeClr val="accent3">
                    <a:lumMod val="50000"/>
                  </a:schemeClr>
                </a:solidFill>
              </a:rPr>
              <a:t>M. </a:t>
            </a:r>
            <a:r>
              <a:rPr lang="fr-FR" sz="3100" b="1" i="1" dirty="0" err="1">
                <a:solidFill>
                  <a:schemeClr val="accent3">
                    <a:lumMod val="50000"/>
                  </a:schemeClr>
                </a:solidFill>
              </a:rPr>
              <a:t>tuberculosis</a:t>
            </a:r>
            <a:r>
              <a:rPr lang="fr-FR" sz="3100" b="1" i="1" dirty="0">
                <a:solidFill>
                  <a:schemeClr val="accent3">
                    <a:lumMod val="50000"/>
                  </a:schemeClr>
                </a:solidFill>
              </a:rPr>
              <a:t> </a:t>
            </a:r>
            <a:r>
              <a:rPr lang="fr-FR" sz="3100" b="1" dirty="0">
                <a:solidFill>
                  <a:schemeClr val="accent3">
                    <a:lumMod val="50000"/>
                  </a:schemeClr>
                </a:solidFill>
              </a:rPr>
              <a:t>sensible?</a:t>
            </a:r>
            <a:br>
              <a:rPr lang="fr-FR" dirty="0"/>
            </a:br>
            <a:endParaRPr lang="fr-FR" dirty="0"/>
          </a:p>
        </p:txBody>
      </p:sp>
      <p:graphicFrame>
        <p:nvGraphicFramePr>
          <p:cNvPr id="21" name="Espace réservé du contenu 20"/>
          <p:cNvGraphicFramePr>
            <a:graphicFrameLocks noGrp="1"/>
          </p:cNvGraphicFramePr>
          <p:nvPr>
            <p:ph idx="1"/>
            <p:extLst>
              <p:ext uri="{D42A27DB-BD31-4B8C-83A1-F6EECF244321}">
                <p14:modId xmlns:p14="http://schemas.microsoft.com/office/powerpoint/2010/main" val="2942287155"/>
              </p:ext>
            </p:extLst>
          </p:nvPr>
        </p:nvGraphicFramePr>
        <p:xfrm>
          <a:off x="138412" y="1556792"/>
          <a:ext cx="8897069" cy="4752528"/>
        </p:xfrm>
        <a:graphic>
          <a:graphicData uri="http://schemas.openxmlformats.org/drawingml/2006/table">
            <a:tbl>
              <a:tblPr>
                <a:tableStyleId>{5C22544A-7EE6-4342-B048-85BDC9FD1C3A}</a:tableStyleId>
              </a:tblPr>
              <a:tblGrid>
                <a:gridCol w="2905539">
                  <a:extLst>
                    <a:ext uri="{9D8B030D-6E8A-4147-A177-3AD203B41FA5}">
                      <a16:colId xmlns:a16="http://schemas.microsoft.com/office/drawing/2014/main" val="4081392436"/>
                    </a:ext>
                  </a:extLst>
                </a:gridCol>
                <a:gridCol w="3306190">
                  <a:extLst>
                    <a:ext uri="{9D8B030D-6E8A-4147-A177-3AD203B41FA5}">
                      <a16:colId xmlns:a16="http://schemas.microsoft.com/office/drawing/2014/main" val="1489367179"/>
                    </a:ext>
                  </a:extLst>
                </a:gridCol>
                <a:gridCol w="2685340">
                  <a:extLst>
                    <a:ext uri="{9D8B030D-6E8A-4147-A177-3AD203B41FA5}">
                      <a16:colId xmlns:a16="http://schemas.microsoft.com/office/drawing/2014/main" val="234354836"/>
                    </a:ext>
                  </a:extLst>
                </a:gridCol>
              </a:tblGrid>
              <a:tr h="0">
                <a:tc gridSpan="3">
                  <a:txBody>
                    <a:bodyPr/>
                    <a:lstStyle/>
                    <a:p>
                      <a:pPr algn="just">
                        <a:lnSpc>
                          <a:spcPct val="115000"/>
                        </a:lnSpc>
                        <a:spcAft>
                          <a:spcPts val="800"/>
                        </a:spcAft>
                      </a:pPr>
                      <a:endParaRPr lang="fr-FR" sz="2000" b="1" dirty="0">
                        <a:effectLst/>
                        <a:latin typeface="Calibri" panose="020F0502020204030204" pitchFamily="34" charset="0"/>
                        <a:ea typeface="Calibri" panose="020F0502020204030204" pitchFamily="34" charset="0"/>
                      </a:endParaRPr>
                    </a:p>
                  </a:txBody>
                  <a:tcPr marL="54610" marR="54610" marT="9525" marB="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923391270"/>
                  </a:ext>
                </a:extLst>
              </a:tr>
              <a:tr h="2634438">
                <a:tc>
                  <a:txBody>
                    <a:bodyPr/>
                    <a:lstStyle/>
                    <a:p>
                      <a:pPr algn="just">
                        <a:lnSpc>
                          <a:spcPct val="115000"/>
                        </a:lnSpc>
                        <a:spcAft>
                          <a:spcPts val="0"/>
                        </a:spcAft>
                      </a:pPr>
                      <a:r>
                        <a:rPr lang="fr-FR" sz="1600" b="1" kern="1200" dirty="0">
                          <a:effectLst/>
                        </a:rPr>
                        <a:t>Traitement standard 6 mois </a:t>
                      </a:r>
                      <a:endParaRPr lang="fr-FR" sz="2000" b="1" dirty="0">
                        <a:effectLst/>
                      </a:endParaRPr>
                    </a:p>
                    <a:p>
                      <a:pPr algn="just">
                        <a:lnSpc>
                          <a:spcPct val="115000"/>
                        </a:lnSpc>
                        <a:spcAft>
                          <a:spcPts val="0"/>
                        </a:spcAft>
                      </a:pPr>
                      <a:r>
                        <a:rPr lang="fr-FR" sz="1600" kern="1200" dirty="0">
                          <a:effectLst/>
                        </a:rPr>
                        <a:t>Phase intensive : 2 mois</a:t>
                      </a:r>
                      <a:endParaRPr lang="fr-FR" sz="2000" dirty="0">
                        <a:effectLst/>
                      </a:endParaRPr>
                    </a:p>
                    <a:p>
                      <a:pPr algn="just">
                        <a:lnSpc>
                          <a:spcPct val="115000"/>
                        </a:lnSpc>
                        <a:spcAft>
                          <a:spcPts val="0"/>
                        </a:spcAft>
                      </a:pPr>
                      <a:r>
                        <a:rPr lang="fr-FR" sz="1600" kern="1200" dirty="0">
                          <a:effectLst/>
                        </a:rPr>
                        <a:t> </a:t>
                      </a:r>
                      <a:endParaRPr lang="fr-FR" sz="2000" dirty="0">
                        <a:effectLst/>
                      </a:endParaRPr>
                    </a:p>
                    <a:p>
                      <a:pPr algn="just">
                        <a:lnSpc>
                          <a:spcPct val="115000"/>
                        </a:lnSpc>
                        <a:spcAft>
                          <a:spcPts val="0"/>
                        </a:spcAft>
                      </a:pPr>
                      <a:r>
                        <a:rPr lang="fr-FR" sz="1600" kern="1200" dirty="0">
                          <a:effectLst/>
                        </a:rPr>
                        <a:t> </a:t>
                      </a:r>
                      <a:endParaRPr lang="fr-FR" sz="2000" dirty="0">
                        <a:effectLst/>
                      </a:endParaRPr>
                    </a:p>
                    <a:p>
                      <a:pPr algn="just">
                        <a:lnSpc>
                          <a:spcPct val="115000"/>
                        </a:lnSpc>
                        <a:spcAft>
                          <a:spcPts val="0"/>
                        </a:spcAft>
                      </a:pPr>
                      <a:r>
                        <a:rPr lang="fr-FR" sz="1600" kern="1200" dirty="0">
                          <a:effectLst/>
                        </a:rPr>
                        <a:t> </a:t>
                      </a:r>
                      <a:endParaRPr lang="fr-FR" sz="2000" dirty="0">
                        <a:effectLst/>
                      </a:endParaRPr>
                    </a:p>
                    <a:p>
                      <a:pPr algn="just">
                        <a:lnSpc>
                          <a:spcPct val="115000"/>
                        </a:lnSpc>
                        <a:spcAft>
                          <a:spcPts val="0"/>
                        </a:spcAft>
                      </a:pPr>
                      <a:r>
                        <a:rPr lang="fr-FR" sz="1600" kern="1200" dirty="0">
                          <a:effectLst/>
                        </a:rPr>
                        <a:t> </a:t>
                      </a:r>
                      <a:endParaRPr lang="fr-FR" sz="2000" dirty="0">
                        <a:effectLst/>
                      </a:endParaRPr>
                    </a:p>
                    <a:p>
                      <a:pPr algn="just">
                        <a:lnSpc>
                          <a:spcPct val="115000"/>
                        </a:lnSpc>
                        <a:spcAft>
                          <a:spcPts val="0"/>
                        </a:spcAft>
                      </a:pPr>
                      <a:r>
                        <a:rPr lang="fr-FR" sz="1600" kern="1200" dirty="0">
                          <a:effectLst/>
                        </a:rPr>
                        <a:t> </a:t>
                      </a:r>
                      <a:endParaRPr lang="fr-FR" sz="2000" dirty="0">
                        <a:effectLst/>
                      </a:endParaRPr>
                    </a:p>
                    <a:p>
                      <a:pPr algn="just">
                        <a:lnSpc>
                          <a:spcPct val="115000"/>
                        </a:lnSpc>
                        <a:spcAft>
                          <a:spcPts val="800"/>
                        </a:spcAft>
                      </a:pPr>
                      <a:r>
                        <a:rPr lang="fr-FR" sz="1600" kern="1200" dirty="0">
                          <a:effectLst/>
                        </a:rPr>
                        <a:t>Phase d’entretien : 4 mois</a:t>
                      </a:r>
                      <a:endParaRPr lang="fr-FR" sz="2000" dirty="0">
                        <a:effectLst/>
                        <a:latin typeface="Calibri" panose="020F0502020204030204" pitchFamily="34" charset="0"/>
                        <a:ea typeface="Calibri" panose="020F0502020204030204" pitchFamily="34" charset="0"/>
                      </a:endParaRPr>
                    </a:p>
                  </a:txBody>
                  <a:tcPr marL="54610" marR="54610" marT="9525" marB="0"/>
                </a:tc>
                <a:tc>
                  <a:txBody>
                    <a:bodyPr/>
                    <a:lstStyle/>
                    <a:p>
                      <a:pPr algn="just">
                        <a:lnSpc>
                          <a:spcPct val="115000"/>
                        </a:lnSpc>
                        <a:spcAft>
                          <a:spcPts val="0"/>
                        </a:spcAft>
                      </a:pPr>
                      <a:r>
                        <a:rPr lang="fr-FR" sz="1600" kern="1200" dirty="0">
                          <a:effectLst/>
                        </a:rPr>
                        <a:t> </a:t>
                      </a:r>
                      <a:endParaRPr lang="fr-FR" sz="2000" dirty="0">
                        <a:effectLst/>
                      </a:endParaRPr>
                    </a:p>
                    <a:p>
                      <a:pPr algn="just">
                        <a:lnSpc>
                          <a:spcPct val="115000"/>
                        </a:lnSpc>
                        <a:spcAft>
                          <a:spcPts val="0"/>
                        </a:spcAft>
                      </a:pPr>
                      <a:r>
                        <a:rPr lang="fr-FR" sz="1600" kern="1200" dirty="0">
                          <a:effectLst/>
                        </a:rPr>
                        <a:t>Isoniazide 5 mg/kg/j </a:t>
                      </a:r>
                      <a:endParaRPr lang="fr-FR" sz="2000" dirty="0">
                        <a:effectLst/>
                      </a:endParaRPr>
                    </a:p>
                    <a:p>
                      <a:pPr algn="just">
                        <a:lnSpc>
                          <a:spcPct val="115000"/>
                        </a:lnSpc>
                        <a:spcAft>
                          <a:spcPts val="0"/>
                        </a:spcAft>
                      </a:pPr>
                      <a:r>
                        <a:rPr lang="fr-FR" sz="1600" kern="1200" dirty="0">
                          <a:effectLst/>
                        </a:rPr>
                        <a:t>Rifampicine 10 mg/kg/j</a:t>
                      </a:r>
                      <a:endParaRPr lang="fr-FR" sz="2000" dirty="0">
                        <a:effectLst/>
                      </a:endParaRPr>
                    </a:p>
                    <a:p>
                      <a:pPr algn="just">
                        <a:lnSpc>
                          <a:spcPct val="115000"/>
                        </a:lnSpc>
                        <a:spcAft>
                          <a:spcPts val="0"/>
                        </a:spcAft>
                      </a:pPr>
                      <a:r>
                        <a:rPr lang="en-US" sz="1600" kern="1200" dirty="0">
                          <a:effectLst/>
                        </a:rPr>
                        <a:t>Ethambutol 20 mg/kg/j </a:t>
                      </a:r>
                      <a:endParaRPr lang="fr-FR" sz="2000" dirty="0">
                        <a:effectLst/>
                      </a:endParaRPr>
                    </a:p>
                    <a:p>
                      <a:pPr algn="just">
                        <a:lnSpc>
                          <a:spcPct val="115000"/>
                        </a:lnSpc>
                        <a:spcAft>
                          <a:spcPts val="0"/>
                        </a:spcAft>
                      </a:pPr>
                      <a:r>
                        <a:rPr lang="en-US" sz="1600" kern="1200" dirty="0">
                          <a:effectLst/>
                        </a:rPr>
                        <a:t>Pyrazinamide 25 mg/kg/j</a:t>
                      </a:r>
                      <a:endParaRPr lang="fr-FR" sz="2000" dirty="0">
                        <a:effectLst/>
                      </a:endParaRPr>
                    </a:p>
                    <a:p>
                      <a:pPr algn="just">
                        <a:lnSpc>
                          <a:spcPct val="115000"/>
                        </a:lnSpc>
                        <a:spcAft>
                          <a:spcPts val="0"/>
                        </a:spcAft>
                      </a:pPr>
                      <a:r>
                        <a:rPr lang="en-US" sz="1600" kern="1200" dirty="0">
                          <a:effectLst/>
                        </a:rPr>
                        <a:t> </a:t>
                      </a:r>
                      <a:endParaRPr lang="fr-FR" sz="2000" dirty="0">
                        <a:effectLst/>
                      </a:endParaRPr>
                    </a:p>
                    <a:p>
                      <a:pPr algn="just">
                        <a:lnSpc>
                          <a:spcPct val="115000"/>
                        </a:lnSpc>
                        <a:spcAft>
                          <a:spcPts val="0"/>
                        </a:spcAft>
                      </a:pPr>
                      <a:r>
                        <a:rPr lang="en-US" sz="1600" kern="1200" dirty="0" err="1">
                          <a:effectLst/>
                        </a:rPr>
                        <a:t>Isoniazide</a:t>
                      </a:r>
                      <a:r>
                        <a:rPr lang="en-US" sz="1600" kern="1200" dirty="0">
                          <a:effectLst/>
                        </a:rPr>
                        <a:t> 5 mg/kg/j</a:t>
                      </a:r>
                      <a:endParaRPr lang="fr-FR" sz="2000" dirty="0">
                        <a:effectLst/>
                      </a:endParaRPr>
                    </a:p>
                    <a:p>
                      <a:pPr algn="just">
                        <a:lnSpc>
                          <a:spcPct val="115000"/>
                        </a:lnSpc>
                        <a:spcAft>
                          <a:spcPts val="800"/>
                        </a:spcAft>
                      </a:pPr>
                      <a:r>
                        <a:rPr lang="en-US" sz="1600" kern="1200" dirty="0" err="1">
                          <a:effectLst/>
                        </a:rPr>
                        <a:t>Rifampicine</a:t>
                      </a:r>
                      <a:r>
                        <a:rPr lang="en-US" sz="1600" kern="1200" dirty="0">
                          <a:effectLst/>
                        </a:rPr>
                        <a:t> 10 mg/kg/j</a:t>
                      </a:r>
                      <a:endParaRPr lang="fr-FR" sz="2000" dirty="0">
                        <a:effectLst/>
                        <a:latin typeface="Calibri" panose="020F0502020204030204" pitchFamily="34" charset="0"/>
                        <a:ea typeface="Calibri" panose="020F0502020204030204" pitchFamily="34" charset="0"/>
                      </a:endParaRPr>
                    </a:p>
                  </a:txBody>
                  <a:tcPr marL="54610" marR="54610" marT="9525" marB="0"/>
                </a:tc>
                <a:tc>
                  <a:txBody>
                    <a:bodyPr/>
                    <a:lstStyle/>
                    <a:p>
                      <a:pPr algn="l">
                        <a:lnSpc>
                          <a:spcPct val="115000"/>
                        </a:lnSpc>
                        <a:spcAft>
                          <a:spcPts val="0"/>
                        </a:spcAft>
                      </a:pPr>
                      <a:r>
                        <a:rPr lang="fr-FR" sz="1600" kern="1200" dirty="0">
                          <a:effectLst/>
                        </a:rPr>
                        <a:t>Corticoïdes si miliaire </a:t>
                      </a:r>
                      <a:r>
                        <a:rPr lang="fr-FR" sz="1600" kern="1200" dirty="0" err="1">
                          <a:effectLst/>
                        </a:rPr>
                        <a:t>hypoxémiante</a:t>
                      </a:r>
                      <a:endParaRPr lang="fr-FR" sz="2000" dirty="0">
                        <a:effectLst/>
                        <a:latin typeface="Calibri" panose="020F0502020204030204" pitchFamily="34" charset="0"/>
                        <a:ea typeface="Calibri" panose="020F0502020204030204" pitchFamily="34" charset="0"/>
                      </a:endParaRPr>
                    </a:p>
                  </a:txBody>
                  <a:tcPr marL="54610" marR="54610" marT="9525" marB="0"/>
                </a:tc>
                <a:extLst>
                  <a:ext uri="{0D108BD9-81ED-4DB2-BD59-A6C34878D82A}">
                    <a16:rowId xmlns:a16="http://schemas.microsoft.com/office/drawing/2014/main" val="280043966"/>
                  </a:ext>
                </a:extLst>
              </a:tr>
              <a:tr h="1778619">
                <a:tc gridSpan="3">
                  <a:txBody>
                    <a:bodyPr/>
                    <a:lstStyle/>
                    <a:p>
                      <a:pPr algn="just">
                        <a:lnSpc>
                          <a:spcPct val="115000"/>
                        </a:lnSpc>
                        <a:spcAft>
                          <a:spcPts val="0"/>
                        </a:spcAft>
                      </a:pPr>
                      <a:r>
                        <a:rPr lang="fr-FR" sz="1600" kern="1200" dirty="0">
                          <a:effectLst/>
                        </a:rPr>
                        <a:t>En cas de </a:t>
                      </a:r>
                      <a:r>
                        <a:rPr lang="fr-FR" sz="1600" b="1" kern="1200" dirty="0">
                          <a:effectLst/>
                        </a:rPr>
                        <a:t>culture du crachat positive après 2 mois </a:t>
                      </a:r>
                      <a:r>
                        <a:rPr lang="fr-FR" sz="1600" kern="1200" dirty="0">
                          <a:effectLst/>
                        </a:rPr>
                        <a:t>de traitement (M2) ou </a:t>
                      </a:r>
                      <a:r>
                        <a:rPr lang="fr-FR" sz="1600" b="1" kern="1200" dirty="0">
                          <a:effectLst/>
                        </a:rPr>
                        <a:t>bien </a:t>
                      </a:r>
                      <a:r>
                        <a:rPr lang="fr-FR" sz="1600" b="1" u="sng" kern="1200" dirty="0">
                          <a:effectLst/>
                        </a:rPr>
                        <a:t>de tuberculose pulmonaire extensive initiale chez un patient n’expectorant à M2</a:t>
                      </a:r>
                      <a:r>
                        <a:rPr lang="fr-FR" sz="1600" kern="1200" dirty="0">
                          <a:effectLst/>
                        </a:rPr>
                        <a:t>,</a:t>
                      </a:r>
                      <a:r>
                        <a:rPr lang="fr-FR" sz="1600" b="1" kern="1200" dirty="0">
                          <a:effectLst/>
                        </a:rPr>
                        <a:t> il est recommandé de prolonger le traitement pour totaliser 9 mois (2 mois de quadrithérapie puis 7 mois de bithérapie)</a:t>
                      </a:r>
                      <a:endParaRPr lang="fr-FR" sz="2000" b="1" dirty="0">
                        <a:effectLst/>
                      </a:endParaRPr>
                    </a:p>
                    <a:p>
                      <a:pPr algn="just">
                        <a:lnSpc>
                          <a:spcPct val="115000"/>
                        </a:lnSpc>
                        <a:spcAft>
                          <a:spcPts val="0"/>
                        </a:spcAft>
                      </a:pPr>
                      <a:r>
                        <a:rPr lang="fr-FR" sz="1600" b="1" kern="1200" dirty="0">
                          <a:effectLst/>
                        </a:rPr>
                        <a:t>Arrêt </a:t>
                      </a:r>
                      <a:r>
                        <a:rPr lang="fr-FR" sz="1600" b="1" kern="1200" dirty="0" err="1">
                          <a:effectLst/>
                        </a:rPr>
                        <a:t>ethambutol</a:t>
                      </a:r>
                      <a:r>
                        <a:rPr lang="fr-FR" sz="1600" b="1" kern="1200" dirty="0">
                          <a:effectLst/>
                        </a:rPr>
                        <a:t> avant M2 si souche sensible à l’INH et RMP (</a:t>
                      </a:r>
                      <a:r>
                        <a:rPr lang="fr-FR" sz="1600" b="1" u="sng" kern="1200" dirty="0">
                          <a:effectLst/>
                        </a:rPr>
                        <a:t>génotypique</a:t>
                      </a:r>
                      <a:r>
                        <a:rPr lang="fr-FR" sz="1600" b="1" kern="1200" baseline="0" dirty="0">
                          <a:effectLst/>
                        </a:rPr>
                        <a:t> ou phénotypique)</a:t>
                      </a:r>
                      <a:r>
                        <a:rPr lang="fr-FR" sz="1600" b="1" kern="1200" dirty="0">
                          <a:effectLst/>
                        </a:rPr>
                        <a:t>.  </a:t>
                      </a:r>
                      <a:endParaRPr lang="fr-FR" sz="2000" b="1" dirty="0">
                        <a:effectLst/>
                      </a:endParaRPr>
                    </a:p>
                    <a:p>
                      <a:pPr algn="just">
                        <a:lnSpc>
                          <a:spcPct val="115000"/>
                        </a:lnSpc>
                        <a:spcAft>
                          <a:spcPts val="0"/>
                        </a:spcAft>
                      </a:pPr>
                      <a:r>
                        <a:rPr lang="fr-FR" sz="1600" kern="1200" dirty="0">
                          <a:effectLst/>
                        </a:rPr>
                        <a:t>En absence de preuve microbiologique de sensibilité à la rifampicine et à l’isoniazide, l’</a:t>
                      </a:r>
                      <a:r>
                        <a:rPr lang="fr-FR" sz="1600" kern="1200" dirty="0" err="1">
                          <a:effectLst/>
                        </a:rPr>
                        <a:t>éthambutol</a:t>
                      </a:r>
                      <a:r>
                        <a:rPr lang="fr-FR" sz="1600" kern="1200" dirty="0">
                          <a:effectLst/>
                        </a:rPr>
                        <a:t> est poursuivi pendant les 2 premiers mois de traitement.</a:t>
                      </a:r>
                      <a:endParaRPr lang="fr-FR" sz="2000" dirty="0">
                        <a:effectLst/>
                        <a:latin typeface="Calibri" panose="020F0502020204030204" pitchFamily="34" charset="0"/>
                        <a:ea typeface="Calibri" panose="020F0502020204030204" pitchFamily="34" charset="0"/>
                      </a:endParaRPr>
                    </a:p>
                  </a:txBody>
                  <a:tcPr marL="54610" marR="54610" marT="9525" marB="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566352521"/>
                  </a:ext>
                </a:extLst>
              </a:tr>
            </a:tbl>
          </a:graphicData>
        </a:graphic>
      </p:graphicFrame>
      <p:pic>
        <p:nvPicPr>
          <p:cNvPr id="7" name="Image 6"/>
          <p:cNvPicPr>
            <a:picLocks noChangeAspect="1"/>
          </p:cNvPicPr>
          <p:nvPr/>
        </p:nvPicPr>
        <p:blipFill>
          <a:blip r:embed="rId4"/>
          <a:stretch>
            <a:fillRect/>
          </a:stretch>
        </p:blipFill>
        <p:spPr>
          <a:xfrm>
            <a:off x="2893803" y="6215299"/>
            <a:ext cx="670085" cy="670085"/>
          </a:xfrm>
          <a:prstGeom prst="rect">
            <a:avLst/>
          </a:prstGeom>
        </p:spPr>
      </p:pic>
    </p:spTree>
    <p:extLst>
      <p:ext uri="{BB962C8B-B14F-4D97-AF65-F5344CB8AC3E}">
        <p14:creationId xmlns:p14="http://schemas.microsoft.com/office/powerpoint/2010/main" val="4099334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4650" t="38207" r="61797" b="38728"/>
          <a:stretch/>
        </p:blipFill>
        <p:spPr>
          <a:xfrm>
            <a:off x="7846706" y="799436"/>
            <a:ext cx="1157741" cy="1107716"/>
          </a:xfrm>
          <a:prstGeom prst="rect">
            <a:avLst/>
          </a:prstGeom>
        </p:spPr>
      </p:pic>
      <p:pic>
        <p:nvPicPr>
          <p:cNvPr id="5" name="Image 4">
            <a:extLst>
              <a:ext uri="{FF2B5EF4-FFF2-40B4-BE49-F238E27FC236}">
                <a16:creationId xmlns:a16="http://schemas.microsoft.com/office/drawing/2014/main" id="{8EF44E1C-C1F4-BAD7-2467-50ABD79EF2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612" r="31626" b="21980"/>
          <a:stretch/>
        </p:blipFill>
        <p:spPr>
          <a:xfrm>
            <a:off x="0" y="828105"/>
            <a:ext cx="1403760" cy="1170358"/>
          </a:xfrm>
          <a:prstGeom prst="rect">
            <a:avLst/>
          </a:prstGeom>
          <a:ln>
            <a:noFill/>
          </a:ln>
        </p:spPr>
      </p:pic>
      <p:sp>
        <p:nvSpPr>
          <p:cNvPr id="2" name="Titre 1"/>
          <p:cNvSpPr>
            <a:spLocks noGrp="1"/>
          </p:cNvSpPr>
          <p:nvPr>
            <p:ph type="title"/>
          </p:nvPr>
        </p:nvSpPr>
        <p:spPr>
          <a:xfrm>
            <a:off x="198895" y="44624"/>
            <a:ext cx="8229600" cy="857250"/>
          </a:xfrm>
        </p:spPr>
        <p:txBody>
          <a:bodyPr>
            <a:noAutofit/>
          </a:bodyPr>
          <a:lstStyle/>
          <a:p>
            <a:r>
              <a:rPr lang="fr-FR" sz="2400" b="1" dirty="0">
                <a:solidFill>
                  <a:schemeClr val="accent3">
                    <a:lumMod val="50000"/>
                  </a:schemeClr>
                </a:solidFill>
              </a:rPr>
              <a:t>Détection précoce de la résistance isoniazide/rifampicine </a:t>
            </a:r>
            <a:br>
              <a:rPr lang="fr-FR" sz="2400" b="1" dirty="0">
                <a:solidFill>
                  <a:schemeClr val="accent3">
                    <a:lumMod val="50000"/>
                  </a:schemeClr>
                </a:solidFill>
              </a:rPr>
            </a:br>
            <a:r>
              <a:rPr lang="fr-FR" sz="2400" b="1" dirty="0">
                <a:solidFill>
                  <a:schemeClr val="accent3">
                    <a:lumMod val="50000"/>
                  </a:schemeClr>
                </a:solidFill>
              </a:rPr>
              <a:t>pour l’allègement du traitement initial de la tuberculose : </a:t>
            </a:r>
            <a:br>
              <a:rPr lang="fr-FR" sz="2400" b="1" dirty="0">
                <a:solidFill>
                  <a:schemeClr val="accent3">
                    <a:lumMod val="50000"/>
                  </a:schemeClr>
                </a:solidFill>
              </a:rPr>
            </a:br>
            <a:r>
              <a:rPr lang="fr-FR" sz="2400" b="1" dirty="0">
                <a:solidFill>
                  <a:schemeClr val="accent3">
                    <a:lumMod val="50000"/>
                  </a:schemeClr>
                </a:solidFill>
              </a:rPr>
              <a:t>les résultats de l’étude randomisée FAST-TB</a:t>
            </a:r>
          </a:p>
        </p:txBody>
      </p:sp>
      <p:pic>
        <p:nvPicPr>
          <p:cNvPr id="3" name="Image 2"/>
          <p:cNvPicPr>
            <a:picLocks noChangeAspect="1"/>
          </p:cNvPicPr>
          <p:nvPr/>
        </p:nvPicPr>
        <p:blipFill>
          <a:blip r:embed="rId4"/>
          <a:stretch>
            <a:fillRect/>
          </a:stretch>
        </p:blipFill>
        <p:spPr>
          <a:xfrm>
            <a:off x="3995936" y="1756473"/>
            <a:ext cx="798990" cy="592407"/>
          </a:xfrm>
          <a:prstGeom prst="rect">
            <a:avLst/>
          </a:prstGeom>
        </p:spPr>
      </p:pic>
      <p:pic>
        <p:nvPicPr>
          <p:cNvPr id="9" name="Image 8"/>
          <p:cNvPicPr>
            <a:picLocks noChangeAspect="1"/>
          </p:cNvPicPr>
          <p:nvPr/>
        </p:nvPicPr>
        <p:blipFill>
          <a:blip r:embed="rId5"/>
          <a:stretch>
            <a:fillRect/>
          </a:stretch>
        </p:blipFill>
        <p:spPr>
          <a:xfrm>
            <a:off x="35496" y="2773502"/>
            <a:ext cx="8856984" cy="2887746"/>
          </a:xfrm>
          <a:prstGeom prst="rect">
            <a:avLst/>
          </a:prstGeom>
        </p:spPr>
      </p:pic>
      <p:sp>
        <p:nvSpPr>
          <p:cNvPr id="12" name="Espace réservé du pied de page 3"/>
          <p:cNvSpPr>
            <a:spLocks noGrp="1"/>
          </p:cNvSpPr>
          <p:nvPr>
            <p:ph type="ftr" sz="quarter" idx="11"/>
          </p:nvPr>
        </p:nvSpPr>
        <p:spPr>
          <a:xfrm>
            <a:off x="-263258" y="5524511"/>
            <a:ext cx="4822804" cy="365125"/>
          </a:xfrm>
        </p:spPr>
        <p:txBody>
          <a:bodyPr/>
          <a:lstStyle/>
          <a:p>
            <a:pPr defTabSz="457200" eaLnBrk="1" fontAlgn="auto" hangingPunct="1">
              <a:spcBef>
                <a:spcPts val="0"/>
              </a:spcBef>
              <a:spcAft>
                <a:spcPts val="0"/>
              </a:spcAft>
            </a:pPr>
            <a:r>
              <a:rPr lang="fr-FR" sz="1400" dirty="0">
                <a:solidFill>
                  <a:prstClr val="white"/>
                </a:solidFill>
                <a:latin typeface="Calibri"/>
                <a:ea typeface="+mn-ea"/>
              </a:rPr>
              <a:t>De Castro </a:t>
            </a:r>
            <a:r>
              <a:rPr lang="fr-FR" sz="1400" i="1" dirty="0">
                <a:solidFill>
                  <a:prstClr val="white"/>
                </a:solidFill>
                <a:latin typeface="Calibri"/>
                <a:ea typeface="+mn-ea"/>
              </a:rPr>
              <a:t>et al</a:t>
            </a:r>
            <a:r>
              <a:rPr lang="fr-FR" sz="1400" dirty="0">
                <a:solidFill>
                  <a:prstClr val="white"/>
                </a:solidFill>
                <a:latin typeface="Calibri"/>
                <a:ea typeface="+mn-ea"/>
              </a:rPr>
              <a:t>, OFID 2022; 9(8):ofac353</a:t>
            </a:r>
          </a:p>
        </p:txBody>
      </p:sp>
      <p:sp>
        <p:nvSpPr>
          <p:cNvPr id="11" name="Rectangle 10"/>
          <p:cNvSpPr/>
          <p:nvPr/>
        </p:nvSpPr>
        <p:spPr>
          <a:xfrm>
            <a:off x="1979712" y="1124744"/>
            <a:ext cx="4740928" cy="577081"/>
          </a:xfrm>
          <a:prstGeom prst="rect">
            <a:avLst/>
          </a:prstGeom>
        </p:spPr>
        <p:txBody>
          <a:bodyPr wrap="square">
            <a:spAutoFit/>
          </a:bodyPr>
          <a:lstStyle/>
          <a:p>
            <a:pPr algn="ctr" defTabSz="457200" eaLnBrk="1" fontAlgn="auto" hangingPunct="1">
              <a:spcBef>
                <a:spcPts val="0"/>
              </a:spcBef>
              <a:spcAft>
                <a:spcPts val="0"/>
              </a:spcAft>
            </a:pPr>
            <a:r>
              <a:rPr lang="fr-FR" sz="1050" dirty="0">
                <a:solidFill>
                  <a:srgbClr val="9BBB59">
                    <a:lumMod val="50000"/>
                  </a:srgbClr>
                </a:solidFill>
                <a:latin typeface="Calibri"/>
                <a:ea typeface="+mn-ea"/>
              </a:rPr>
              <a:t>De Castro N, </a:t>
            </a:r>
            <a:r>
              <a:rPr lang="fr-FR" sz="1050" dirty="0" err="1">
                <a:solidFill>
                  <a:srgbClr val="9BBB59">
                    <a:lumMod val="50000"/>
                  </a:srgbClr>
                </a:solidFill>
                <a:latin typeface="Calibri"/>
                <a:ea typeface="+mn-ea"/>
              </a:rPr>
              <a:t>Mechaï</a:t>
            </a:r>
            <a:r>
              <a:rPr lang="fr-FR" sz="1050" dirty="0">
                <a:solidFill>
                  <a:srgbClr val="9BBB59">
                    <a:lumMod val="50000"/>
                  </a:srgbClr>
                </a:solidFill>
                <a:latin typeface="Calibri"/>
                <a:ea typeface="+mn-ea"/>
              </a:rPr>
              <a:t> F, Bachelet D, </a:t>
            </a:r>
            <a:r>
              <a:rPr lang="fr-FR" sz="1050" dirty="0" err="1">
                <a:solidFill>
                  <a:srgbClr val="9BBB59">
                    <a:lumMod val="50000"/>
                  </a:srgbClr>
                </a:solidFill>
                <a:latin typeface="Calibri"/>
                <a:ea typeface="+mn-ea"/>
              </a:rPr>
              <a:t>Canestri</a:t>
            </a:r>
            <a:r>
              <a:rPr lang="fr-FR" sz="1050" dirty="0">
                <a:solidFill>
                  <a:srgbClr val="9BBB59">
                    <a:lumMod val="50000"/>
                  </a:srgbClr>
                </a:solidFill>
                <a:latin typeface="Calibri"/>
                <a:ea typeface="+mn-ea"/>
              </a:rPr>
              <a:t> A, Joly V, </a:t>
            </a:r>
            <a:r>
              <a:rPr lang="fr-FR" sz="1050" dirty="0" err="1">
                <a:solidFill>
                  <a:srgbClr val="9BBB59">
                    <a:lumMod val="50000"/>
                  </a:srgbClr>
                </a:solidFill>
                <a:latin typeface="Calibri"/>
                <a:ea typeface="+mn-ea"/>
              </a:rPr>
              <a:t>Vandenhende</a:t>
            </a:r>
            <a:r>
              <a:rPr lang="fr-FR" sz="1050" dirty="0">
                <a:solidFill>
                  <a:srgbClr val="9BBB59">
                    <a:lumMod val="50000"/>
                  </a:srgbClr>
                </a:solidFill>
                <a:latin typeface="Calibri"/>
                <a:ea typeface="+mn-ea"/>
              </a:rPr>
              <a:t> M, </a:t>
            </a:r>
            <a:r>
              <a:rPr lang="fr-FR" sz="1050" dirty="0" err="1">
                <a:solidFill>
                  <a:srgbClr val="9BBB59">
                    <a:lumMod val="50000"/>
                  </a:srgbClr>
                </a:solidFill>
                <a:latin typeface="Calibri"/>
                <a:ea typeface="+mn-ea"/>
              </a:rPr>
              <a:t>Boutoille</a:t>
            </a:r>
            <a:r>
              <a:rPr lang="fr-FR" sz="1050" dirty="0">
                <a:solidFill>
                  <a:srgbClr val="9BBB59">
                    <a:lumMod val="50000"/>
                  </a:srgbClr>
                </a:solidFill>
                <a:latin typeface="Calibri"/>
                <a:ea typeface="+mn-ea"/>
              </a:rPr>
              <a:t> D, </a:t>
            </a:r>
            <a:r>
              <a:rPr lang="fr-FR" sz="1050" dirty="0" err="1">
                <a:solidFill>
                  <a:srgbClr val="9BBB59">
                    <a:lumMod val="50000"/>
                  </a:srgbClr>
                </a:solidFill>
                <a:latin typeface="Calibri"/>
                <a:ea typeface="+mn-ea"/>
              </a:rPr>
              <a:t>Kerjouan</a:t>
            </a:r>
            <a:r>
              <a:rPr lang="fr-FR" sz="1050" dirty="0">
                <a:solidFill>
                  <a:srgbClr val="9BBB59">
                    <a:lumMod val="50000"/>
                  </a:srgbClr>
                </a:solidFill>
                <a:latin typeface="Calibri"/>
                <a:ea typeface="+mn-ea"/>
              </a:rPr>
              <a:t> M, Veziris N, Molina JM, </a:t>
            </a:r>
            <a:r>
              <a:rPr lang="fr-FR" sz="1050" dirty="0" err="1">
                <a:solidFill>
                  <a:srgbClr val="9BBB59">
                    <a:lumMod val="50000"/>
                  </a:srgbClr>
                </a:solidFill>
                <a:latin typeface="Calibri"/>
                <a:ea typeface="+mn-ea"/>
              </a:rPr>
              <a:t>Grall</a:t>
            </a:r>
            <a:r>
              <a:rPr lang="fr-FR" sz="1050" dirty="0">
                <a:solidFill>
                  <a:srgbClr val="9BBB59">
                    <a:lumMod val="50000"/>
                  </a:srgbClr>
                </a:solidFill>
                <a:latin typeface="Calibri"/>
                <a:ea typeface="+mn-ea"/>
              </a:rPr>
              <a:t> N, </a:t>
            </a:r>
            <a:r>
              <a:rPr lang="fr-FR" sz="1050" dirty="0" err="1">
                <a:solidFill>
                  <a:srgbClr val="9BBB59">
                    <a:lumMod val="50000"/>
                  </a:srgbClr>
                </a:solidFill>
                <a:latin typeface="Calibri"/>
                <a:ea typeface="+mn-ea"/>
              </a:rPr>
              <a:t>Tattevin</a:t>
            </a:r>
            <a:r>
              <a:rPr lang="fr-FR" sz="1050" dirty="0">
                <a:solidFill>
                  <a:srgbClr val="9BBB59">
                    <a:lumMod val="50000"/>
                  </a:srgbClr>
                </a:solidFill>
                <a:latin typeface="Calibri"/>
                <a:ea typeface="+mn-ea"/>
              </a:rPr>
              <a:t> P, </a:t>
            </a:r>
            <a:r>
              <a:rPr lang="fr-FR" sz="1050" dirty="0" err="1">
                <a:solidFill>
                  <a:srgbClr val="9BBB59">
                    <a:lumMod val="50000"/>
                  </a:srgbClr>
                </a:solidFill>
                <a:latin typeface="Calibri"/>
                <a:ea typeface="+mn-ea"/>
              </a:rPr>
              <a:t>Laouénan</a:t>
            </a:r>
            <a:r>
              <a:rPr lang="fr-FR" sz="1050" dirty="0">
                <a:solidFill>
                  <a:srgbClr val="9BBB59">
                    <a:lumMod val="50000"/>
                  </a:srgbClr>
                </a:solidFill>
                <a:latin typeface="Calibri"/>
                <a:ea typeface="+mn-ea"/>
              </a:rPr>
              <a:t> C, </a:t>
            </a:r>
            <a:r>
              <a:rPr lang="fr-FR" sz="1050" dirty="0" err="1">
                <a:solidFill>
                  <a:srgbClr val="9BBB59">
                    <a:lumMod val="50000"/>
                  </a:srgbClr>
                </a:solidFill>
                <a:latin typeface="Calibri"/>
                <a:ea typeface="+mn-ea"/>
              </a:rPr>
              <a:t>Yazdanpanah</a:t>
            </a:r>
            <a:r>
              <a:rPr lang="fr-FR" sz="1050" dirty="0">
                <a:solidFill>
                  <a:srgbClr val="9BBB59">
                    <a:lumMod val="50000"/>
                  </a:srgbClr>
                </a:solidFill>
                <a:latin typeface="Calibri"/>
                <a:ea typeface="+mn-ea"/>
              </a:rPr>
              <a:t> Y; FAST TB </a:t>
            </a:r>
            <a:r>
              <a:rPr lang="fr-FR" sz="1050" dirty="0" err="1">
                <a:solidFill>
                  <a:srgbClr val="9BBB59">
                    <a:lumMod val="50000"/>
                  </a:srgbClr>
                </a:solidFill>
                <a:latin typeface="Calibri"/>
                <a:ea typeface="+mn-ea"/>
              </a:rPr>
              <a:t>Study</a:t>
            </a:r>
            <a:r>
              <a:rPr lang="fr-FR" sz="1050" dirty="0">
                <a:solidFill>
                  <a:srgbClr val="9BBB59">
                    <a:lumMod val="50000"/>
                  </a:srgbClr>
                </a:solidFill>
                <a:latin typeface="Calibri"/>
                <a:ea typeface="+mn-ea"/>
              </a:rPr>
              <a:t> Group</a:t>
            </a:r>
          </a:p>
        </p:txBody>
      </p:sp>
      <p:sp>
        <p:nvSpPr>
          <p:cNvPr id="10" name="Rectangle 4">
            <a:extLst>
              <a:ext uri="{FF2B5EF4-FFF2-40B4-BE49-F238E27FC236}">
                <a16:creationId xmlns:a16="http://schemas.microsoft.com/office/drawing/2014/main" id="{01606AD2-6AFF-4E55-97E8-C6F34058E499}"/>
              </a:ext>
            </a:extLst>
          </p:cNvPr>
          <p:cNvSpPr>
            <a:spLocks noChangeArrowheads="1"/>
          </p:cNvSpPr>
          <p:nvPr/>
        </p:nvSpPr>
        <p:spPr bwMode="auto">
          <a:xfrm>
            <a:off x="5868144" y="6453336"/>
            <a:ext cx="23599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lang="fr-FR" altLang="fr-FR" sz="1200" i="1" dirty="0">
                <a:solidFill>
                  <a:srgbClr val="0000FF"/>
                </a:solidFill>
                <a:latin typeface="Comic Sans MS" panose="030F0902030302020204" pitchFamily="66" charset="0"/>
              </a:rPr>
              <a:t>De Castro N</a:t>
            </a:r>
            <a:r>
              <a:rPr kumimoji="0" lang="fr-FR" altLang="fr-FR" sz="1200" b="0" i="1" u="none" strike="noStrike" kern="1200" cap="none" spc="0" normalizeH="0" baseline="0" noProof="0" dirty="0">
                <a:ln>
                  <a:noFill/>
                </a:ln>
                <a:solidFill>
                  <a:srgbClr val="0000FF"/>
                </a:solidFill>
                <a:effectLst/>
                <a:uLnTx/>
                <a:uFillTx/>
                <a:latin typeface="Comic Sans MS" panose="030F0902030302020204" pitchFamily="66" charset="0"/>
                <a:ea typeface="MS PGothic" panose="020B0600070205080204" pitchFamily="34" charset="-128"/>
                <a:cs typeface="+mn-cs"/>
              </a:rPr>
              <a:t> et al. </a:t>
            </a:r>
            <a:r>
              <a:rPr lang="fr-FR" altLang="fr-FR" sz="1200" i="1" dirty="0">
                <a:solidFill>
                  <a:srgbClr val="0000FF"/>
                </a:solidFill>
                <a:latin typeface="Comic Sans MS" panose="030F0902030302020204" pitchFamily="66" charset="0"/>
              </a:rPr>
              <a:t>OFID 2024</a:t>
            </a:r>
            <a:endParaRPr kumimoji="0" lang="fr-FR" altLang="fr-FR" sz="1200" b="0" i="1" u="none" strike="noStrike" kern="1200" cap="none" spc="0" normalizeH="0" baseline="0" noProof="0" dirty="0">
              <a:ln>
                <a:noFill/>
              </a:ln>
              <a:solidFill>
                <a:srgbClr val="0000FF"/>
              </a:solidFill>
              <a:effectLst/>
              <a:uLnTx/>
              <a:uFillTx/>
              <a:latin typeface="Comic Sans MS" panose="030F0902030302020204" pitchFamily="66" charset="0"/>
              <a:ea typeface="MS PGothic" panose="020B0600070205080204" pitchFamily="34" charset="-128"/>
              <a:cs typeface="+mn-cs"/>
            </a:endParaRPr>
          </a:p>
        </p:txBody>
      </p:sp>
    </p:spTree>
    <p:extLst>
      <p:ext uri="{BB962C8B-B14F-4D97-AF65-F5344CB8AC3E}">
        <p14:creationId xmlns:p14="http://schemas.microsoft.com/office/powerpoint/2010/main" val="81108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35000" y="2852936"/>
            <a:ext cx="8229600" cy="3394472"/>
          </a:xfrm>
        </p:spPr>
        <p:txBody>
          <a:bodyPr>
            <a:normAutofit/>
          </a:bodyPr>
          <a:lstStyle/>
          <a:p>
            <a:pPr marL="0" indent="0">
              <a:buNone/>
            </a:pPr>
            <a:r>
              <a:rPr lang="fr-FR" sz="2800" dirty="0"/>
              <a:t>En cas d’interruption de traitement de </a:t>
            </a:r>
            <a:r>
              <a:rPr lang="fr-FR" sz="2800" b="1" dirty="0"/>
              <a:t>plus de 2 semaines pendant les 2 premiers mois de traitement </a:t>
            </a:r>
            <a:r>
              <a:rPr lang="fr-FR" sz="2800" dirty="0"/>
              <a:t>(phase de quadrithérapie) ou en cas d’interruption de </a:t>
            </a:r>
            <a:r>
              <a:rPr lang="fr-FR" sz="2800" b="1" dirty="0"/>
              <a:t>plus de 2 mois entre M3 et M6</a:t>
            </a:r>
            <a:r>
              <a:rPr lang="fr-FR" sz="2800" dirty="0"/>
              <a:t> (phase de bithérapie), il est recommandé de reprendre le traitement à zéro. (Avis d’experts)</a:t>
            </a:r>
          </a:p>
        </p:txBody>
      </p:sp>
      <p:pic>
        <p:nvPicPr>
          <p:cNvPr id="4" name="Image 3"/>
          <p:cNvPicPr>
            <a:picLocks noChangeAspect="1"/>
          </p:cNvPicPr>
          <p:nvPr/>
        </p:nvPicPr>
        <p:blipFill rotWithShape="1">
          <a:blip r:embed="rId2"/>
          <a:srcRect l="24650" t="38207" r="61797" b="38728"/>
          <a:stretch/>
        </p:blipFill>
        <p:spPr>
          <a:xfrm>
            <a:off x="7740352" y="620688"/>
            <a:ext cx="1157741" cy="1107716"/>
          </a:xfrm>
          <a:prstGeom prst="rect">
            <a:avLst/>
          </a:prstGeom>
        </p:spPr>
      </p:pic>
      <p:pic>
        <p:nvPicPr>
          <p:cNvPr id="5" name="Image 4">
            <a:extLst>
              <a:ext uri="{FF2B5EF4-FFF2-40B4-BE49-F238E27FC236}">
                <a16:creationId xmlns:a16="http://schemas.microsoft.com/office/drawing/2014/main" id="{8EF44E1C-C1F4-BAD7-2467-50ABD79EF2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612" r="31626" b="21980"/>
          <a:stretch/>
        </p:blipFill>
        <p:spPr>
          <a:xfrm>
            <a:off x="251520" y="764704"/>
            <a:ext cx="1403760" cy="1170358"/>
          </a:xfrm>
          <a:prstGeom prst="rect">
            <a:avLst/>
          </a:prstGeom>
          <a:ln>
            <a:noFill/>
          </a:ln>
        </p:spPr>
      </p:pic>
      <p:sp>
        <p:nvSpPr>
          <p:cNvPr id="2" name="Titre 1"/>
          <p:cNvSpPr>
            <a:spLocks noGrp="1"/>
          </p:cNvSpPr>
          <p:nvPr>
            <p:ph type="title"/>
          </p:nvPr>
        </p:nvSpPr>
        <p:spPr>
          <a:xfrm>
            <a:off x="467544" y="260648"/>
            <a:ext cx="8229600" cy="1039763"/>
          </a:xfrm>
        </p:spPr>
        <p:txBody>
          <a:bodyPr>
            <a:noAutofit/>
          </a:bodyPr>
          <a:lstStyle/>
          <a:p>
            <a:r>
              <a:rPr lang="fr-FR" sz="3600" b="1" dirty="0">
                <a:solidFill>
                  <a:schemeClr val="accent3">
                    <a:lumMod val="50000"/>
                  </a:schemeClr>
                </a:solidFill>
              </a:rPr>
              <a:t>Que faire en cas d’interruption </a:t>
            </a:r>
            <a:br>
              <a:rPr lang="fr-FR" sz="3600" b="1" dirty="0">
                <a:solidFill>
                  <a:schemeClr val="accent3">
                    <a:lumMod val="50000"/>
                  </a:schemeClr>
                </a:solidFill>
              </a:rPr>
            </a:br>
            <a:r>
              <a:rPr lang="fr-FR" sz="3600" b="1" dirty="0">
                <a:solidFill>
                  <a:schemeClr val="accent3">
                    <a:lumMod val="50000"/>
                  </a:schemeClr>
                </a:solidFill>
              </a:rPr>
              <a:t>de traitement ?</a:t>
            </a:r>
            <a:br>
              <a:rPr lang="fr-FR" sz="2800" b="1" dirty="0">
                <a:solidFill>
                  <a:schemeClr val="accent3">
                    <a:lumMod val="50000"/>
                  </a:schemeClr>
                </a:solidFill>
              </a:rPr>
            </a:br>
            <a:endParaRPr lang="fr-FR" sz="2800" b="1" dirty="0">
              <a:solidFill>
                <a:schemeClr val="accent3">
                  <a:lumMod val="50000"/>
                </a:schemeClr>
              </a:solidFill>
            </a:endParaRPr>
          </a:p>
        </p:txBody>
      </p:sp>
    </p:spTree>
    <p:extLst>
      <p:ext uri="{BB962C8B-B14F-4D97-AF65-F5344CB8AC3E}">
        <p14:creationId xmlns:p14="http://schemas.microsoft.com/office/powerpoint/2010/main" val="2951625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4ECDEEA-058B-4267-B1E7-493C9559A525}"/>
              </a:ext>
            </a:extLst>
          </p:cNvPr>
          <p:cNvPicPr>
            <a:picLocks noChangeAspect="1"/>
          </p:cNvPicPr>
          <p:nvPr/>
        </p:nvPicPr>
        <p:blipFill>
          <a:blip r:embed="rId2"/>
          <a:stretch>
            <a:fillRect/>
          </a:stretch>
        </p:blipFill>
        <p:spPr>
          <a:xfrm>
            <a:off x="179512" y="1124744"/>
            <a:ext cx="8829560" cy="5328592"/>
          </a:xfrm>
          <a:prstGeom prst="rect">
            <a:avLst/>
          </a:prstGeom>
        </p:spPr>
      </p:pic>
      <p:sp>
        <p:nvSpPr>
          <p:cNvPr id="6" name="Titre 1">
            <a:extLst>
              <a:ext uri="{FF2B5EF4-FFF2-40B4-BE49-F238E27FC236}">
                <a16:creationId xmlns:a16="http://schemas.microsoft.com/office/drawing/2014/main" id="{EFF17D08-CA77-4B19-A643-91A65CA962AE}"/>
              </a:ext>
            </a:extLst>
          </p:cNvPr>
          <p:cNvSpPr>
            <a:spLocks noGrp="1"/>
          </p:cNvSpPr>
          <p:nvPr>
            <p:ph type="title"/>
          </p:nvPr>
        </p:nvSpPr>
        <p:spPr>
          <a:xfrm>
            <a:off x="198895" y="44624"/>
            <a:ext cx="8229600" cy="857250"/>
          </a:xfrm>
        </p:spPr>
        <p:txBody>
          <a:bodyPr>
            <a:noAutofit/>
          </a:bodyPr>
          <a:lstStyle/>
          <a:p>
            <a:r>
              <a:rPr lang="fr-FR" sz="2800" b="1" dirty="0">
                <a:solidFill>
                  <a:schemeClr val="accent3">
                    <a:lumMod val="50000"/>
                  </a:schemeClr>
                </a:solidFill>
              </a:rPr>
              <a:t>Faut-il un jeûne drastique, pour la rifampicine ?</a:t>
            </a:r>
          </a:p>
        </p:txBody>
      </p:sp>
    </p:spTree>
    <p:extLst>
      <p:ext uri="{BB962C8B-B14F-4D97-AF65-F5344CB8AC3E}">
        <p14:creationId xmlns:p14="http://schemas.microsoft.com/office/powerpoint/2010/main" val="131059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3" y="2090172"/>
            <a:ext cx="8711570" cy="4287730"/>
          </a:xfrm>
        </p:spPr>
        <p:txBody>
          <a:bodyPr>
            <a:normAutofit fontScale="47500" lnSpcReduction="20000"/>
          </a:bodyPr>
          <a:lstStyle/>
          <a:p>
            <a:pPr marL="0" indent="0">
              <a:buNone/>
            </a:pPr>
            <a:r>
              <a:rPr lang="fr-FR" sz="5100" b="1" dirty="0"/>
              <a:t>Il est recommandé </a:t>
            </a:r>
            <a:r>
              <a:rPr lang="fr-FR" sz="5100" dirty="0"/>
              <a:t>de prescrire de la pyridoxine (vitamine B6) à toutes les personnes recevant de l’isoniazide et présentant un risque de neuropathie (femmes enceintes, nourrissons allaités, VIH, diabète, malnutrition, insuffisance rénale chronique, personnes très âgées, alcool). La dose quotidienne nécessaire est </a:t>
            </a:r>
            <a:r>
              <a:rPr lang="fr-FR" sz="5100" b="1" dirty="0"/>
              <a:t>10 mg/jour</a:t>
            </a:r>
            <a:r>
              <a:rPr lang="fr-FR" sz="5100" dirty="0"/>
              <a:t>.</a:t>
            </a:r>
          </a:p>
          <a:p>
            <a:pPr marL="0" indent="0">
              <a:buNone/>
            </a:pPr>
            <a:r>
              <a:rPr lang="fr-FR" sz="5100" dirty="0"/>
              <a:t> </a:t>
            </a:r>
          </a:p>
          <a:p>
            <a:pPr marL="0" indent="0">
              <a:buNone/>
            </a:pPr>
            <a:r>
              <a:rPr lang="fr-FR" sz="5100" dirty="0"/>
              <a:t>Prise en charge dans le cadre de l’ALD29</a:t>
            </a:r>
          </a:p>
          <a:p>
            <a:pPr marL="0" indent="0">
              <a:buNone/>
            </a:pPr>
            <a:r>
              <a:rPr lang="fr-FR" sz="3800" dirty="0" err="1"/>
              <a:t>Becozyme</a:t>
            </a:r>
            <a:r>
              <a:rPr lang="fr-FR" sz="3800" dirty="0"/>
              <a:t> (10 mg/</a:t>
            </a:r>
            <a:r>
              <a:rPr lang="fr-FR" sz="3800" dirty="0" err="1"/>
              <a:t>cp</a:t>
            </a:r>
            <a:r>
              <a:rPr lang="fr-FR" sz="3800" dirty="0"/>
              <a:t>)</a:t>
            </a:r>
          </a:p>
          <a:p>
            <a:pPr marL="0" indent="0">
              <a:buNone/>
            </a:pPr>
            <a:r>
              <a:rPr lang="fr-FR" sz="3800" b="1" dirty="0" err="1"/>
              <a:t>Becilan</a:t>
            </a:r>
            <a:r>
              <a:rPr lang="fr-FR" sz="3800" b="1" dirty="0"/>
              <a:t> (250 mg/</a:t>
            </a:r>
            <a:r>
              <a:rPr lang="fr-FR" sz="3800" b="1" dirty="0" err="1"/>
              <a:t>cp</a:t>
            </a:r>
            <a:r>
              <a:rPr lang="fr-FR" sz="3800" b="1" dirty="0"/>
              <a:t>)</a:t>
            </a:r>
          </a:p>
          <a:p>
            <a:pPr marL="0" indent="0">
              <a:buNone/>
            </a:pPr>
            <a:r>
              <a:rPr lang="fr-FR" sz="3800" dirty="0" err="1"/>
              <a:t>Princi</a:t>
            </a:r>
            <a:r>
              <a:rPr lang="fr-FR" sz="3800" dirty="0"/>
              <a:t> B (25 mg/</a:t>
            </a:r>
            <a:r>
              <a:rPr lang="fr-FR" sz="3800" dirty="0" err="1"/>
              <a:t>cp</a:t>
            </a:r>
            <a:r>
              <a:rPr lang="fr-FR" sz="3800" dirty="0"/>
              <a:t>)</a:t>
            </a:r>
          </a:p>
          <a:p>
            <a:pPr marL="0" indent="0">
              <a:buNone/>
            </a:pPr>
            <a:endParaRPr lang="fr-FR" sz="2300"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r-FR" sz="3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fr-FR" sz="5100" b="0" i="0" u="none" strike="noStrike" kern="1200" cap="none" spc="0" normalizeH="0" baseline="0" noProof="0" dirty="0">
                <a:ln>
                  <a:noFill/>
                </a:ln>
                <a:solidFill>
                  <a:prstClr val="black"/>
                </a:solidFill>
                <a:effectLst/>
                <a:uLnTx/>
                <a:uFillTx/>
                <a:latin typeface="Calibri"/>
                <a:ea typeface="+mn-ea"/>
                <a:cs typeface="+mn-cs"/>
              </a:rPr>
              <a:t>Si pyridoxine &gt; 50 mg/j prolongé : risque de neuropathie secondaire</a:t>
            </a:r>
          </a:p>
          <a:p>
            <a:pPr marL="0" indent="0">
              <a:buNone/>
            </a:pPr>
            <a:endParaRPr lang="fr-FR" sz="1600" dirty="0"/>
          </a:p>
        </p:txBody>
      </p:sp>
      <p:pic>
        <p:nvPicPr>
          <p:cNvPr id="4" name="Image 3"/>
          <p:cNvPicPr>
            <a:picLocks noChangeAspect="1"/>
          </p:cNvPicPr>
          <p:nvPr/>
        </p:nvPicPr>
        <p:blipFill rotWithShape="1">
          <a:blip r:embed="rId2"/>
          <a:srcRect l="24650" t="38207" r="61797" b="38728"/>
          <a:stretch/>
        </p:blipFill>
        <p:spPr>
          <a:xfrm>
            <a:off x="7740352" y="593092"/>
            <a:ext cx="1157741" cy="1107716"/>
          </a:xfrm>
          <a:prstGeom prst="rect">
            <a:avLst/>
          </a:prstGeom>
        </p:spPr>
      </p:pic>
      <p:pic>
        <p:nvPicPr>
          <p:cNvPr id="5" name="Image 4">
            <a:extLst>
              <a:ext uri="{FF2B5EF4-FFF2-40B4-BE49-F238E27FC236}">
                <a16:creationId xmlns:a16="http://schemas.microsoft.com/office/drawing/2014/main" id="{8EF44E1C-C1F4-BAD7-2467-50ABD79EF2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612" r="31626" b="21980"/>
          <a:stretch/>
        </p:blipFill>
        <p:spPr>
          <a:xfrm>
            <a:off x="107504" y="764704"/>
            <a:ext cx="1403760" cy="1170358"/>
          </a:xfrm>
          <a:prstGeom prst="rect">
            <a:avLst/>
          </a:prstGeom>
          <a:ln>
            <a:noFill/>
          </a:ln>
        </p:spPr>
      </p:pic>
      <p:sp>
        <p:nvSpPr>
          <p:cNvPr id="2" name="Titre 1"/>
          <p:cNvSpPr>
            <a:spLocks noGrp="1"/>
          </p:cNvSpPr>
          <p:nvPr>
            <p:ph type="title"/>
          </p:nvPr>
        </p:nvSpPr>
        <p:spPr>
          <a:xfrm>
            <a:off x="63604" y="116632"/>
            <a:ext cx="8229600" cy="1039763"/>
          </a:xfrm>
        </p:spPr>
        <p:txBody>
          <a:bodyPr>
            <a:noAutofit/>
          </a:bodyPr>
          <a:lstStyle/>
          <a:p>
            <a:r>
              <a:rPr lang="fr-FR" sz="3600" b="1" dirty="0">
                <a:solidFill>
                  <a:schemeClr val="accent3">
                    <a:lumMod val="50000"/>
                  </a:schemeClr>
                </a:solidFill>
              </a:rPr>
              <a:t>Supplémentation en vitamine B6</a:t>
            </a:r>
            <a:br>
              <a:rPr lang="fr-FR" sz="3600" b="1" dirty="0">
                <a:solidFill>
                  <a:schemeClr val="accent3">
                    <a:lumMod val="50000"/>
                  </a:schemeClr>
                </a:solidFill>
              </a:rPr>
            </a:br>
            <a:endParaRPr lang="fr-FR" sz="3600" b="1" dirty="0">
              <a:solidFill>
                <a:schemeClr val="accent3">
                  <a:lumMod val="50000"/>
                </a:schemeClr>
              </a:solidFill>
            </a:endParaRPr>
          </a:p>
        </p:txBody>
      </p:sp>
      <p:sp>
        <p:nvSpPr>
          <p:cNvPr id="7" name="Rectangle 6"/>
          <p:cNvSpPr/>
          <p:nvPr/>
        </p:nvSpPr>
        <p:spPr>
          <a:xfrm>
            <a:off x="2286000" y="1720840"/>
            <a:ext cx="4572000" cy="369332"/>
          </a:xfrm>
          <a:prstGeom prst="rect">
            <a:avLst/>
          </a:prstGeom>
        </p:spPr>
        <p:txBody>
          <a:bodyPr>
            <a:spAutoFit/>
          </a:bodyPr>
          <a:lstStyle/>
          <a:p>
            <a:pPr defTabSz="457200" eaLnBrk="1" fontAlgn="auto" hangingPunct="1">
              <a:spcBef>
                <a:spcPts val="0"/>
              </a:spcBef>
              <a:spcAft>
                <a:spcPts val="0"/>
              </a:spcAft>
            </a:pPr>
            <a:endParaRPr lang="fr-FR" dirty="0">
              <a:solidFill>
                <a:prstClr val="black"/>
              </a:solidFill>
              <a:latin typeface="Calibri"/>
              <a:ea typeface="+mn-ea"/>
            </a:endParaRPr>
          </a:p>
        </p:txBody>
      </p:sp>
    </p:spTree>
    <p:extLst>
      <p:ext uri="{BB962C8B-B14F-4D97-AF65-F5344CB8AC3E}">
        <p14:creationId xmlns:p14="http://schemas.microsoft.com/office/powerpoint/2010/main" val="1071258574"/>
      </p:ext>
    </p:extLst>
  </p:cSld>
  <p:clrMapOvr>
    <a:masterClrMapping/>
  </p:clrMapOvr>
</p:sld>
</file>

<file path=ppt/theme/theme1.xml><?xml version="1.0" encoding="utf-8"?>
<a:theme xmlns:a="http://schemas.openxmlformats.org/drawingml/2006/main" name="1_Thème Office">
  <a:themeElements>
    <a:clrScheme name="1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ème Office">
  <a:themeElements>
    <a:clrScheme name="2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Pixel">
  <a:themeElements>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2_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2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2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2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2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2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2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2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2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2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Pixel">
  <a:themeElements>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2_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2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2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2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2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2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2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2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2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2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3691</TotalTime>
  <Words>1435</Words>
  <Application>Microsoft Office PowerPoint</Application>
  <PresentationFormat>Affichage à l'écran (4:3)</PresentationFormat>
  <Paragraphs>159</Paragraphs>
  <Slides>28</Slides>
  <Notes>12</Notes>
  <HiddenSlides>0</HiddenSlides>
  <MMClips>0</MMClips>
  <ScaleCrop>false</ScaleCrop>
  <HeadingPairs>
    <vt:vector size="8" baseType="variant">
      <vt:variant>
        <vt:lpstr>Polices utilisées</vt:lpstr>
      </vt:variant>
      <vt:variant>
        <vt:i4>9</vt:i4>
      </vt:variant>
      <vt:variant>
        <vt:lpstr>Thème</vt:lpstr>
      </vt:variant>
      <vt:variant>
        <vt:i4>8</vt:i4>
      </vt:variant>
      <vt:variant>
        <vt:lpstr>Serveurs OLE incorporés</vt:lpstr>
      </vt:variant>
      <vt:variant>
        <vt:i4>1</vt:i4>
      </vt:variant>
      <vt:variant>
        <vt:lpstr>Titres des diapositives</vt:lpstr>
      </vt:variant>
      <vt:variant>
        <vt:i4>28</vt:i4>
      </vt:variant>
    </vt:vector>
  </HeadingPairs>
  <TitlesOfParts>
    <vt:vector size="46" baseType="lpstr">
      <vt:lpstr>Arial</vt:lpstr>
      <vt:lpstr>Arial Black</vt:lpstr>
      <vt:lpstr>Calibri</vt:lpstr>
      <vt:lpstr>Comic Sans MS</vt:lpstr>
      <vt:lpstr>Courier New</vt:lpstr>
      <vt:lpstr>Helvetica</vt:lpstr>
      <vt:lpstr>Lucida Grande</vt:lpstr>
      <vt:lpstr>Times New Roman</vt:lpstr>
      <vt:lpstr>Wingdings</vt:lpstr>
      <vt:lpstr>1_Thème Office</vt:lpstr>
      <vt:lpstr>2_Thème Office</vt:lpstr>
      <vt:lpstr>2_Pixel</vt:lpstr>
      <vt:lpstr>3_Pixel</vt:lpstr>
      <vt:lpstr>4_Pixel</vt:lpstr>
      <vt:lpstr>Thème Office</vt:lpstr>
      <vt:lpstr>3_Thème Office</vt:lpstr>
      <vt:lpstr>1_Pixel</vt:lpstr>
      <vt:lpstr>Image</vt:lpstr>
      <vt:lpstr>Tuberculose Maladie: Mise à jours des recos en France</vt:lpstr>
      <vt:lpstr>Contexte: recos TB en France</vt:lpstr>
      <vt:lpstr>Présentation PowerPoint</vt:lpstr>
      <vt:lpstr>Diagnostic</vt:lpstr>
      <vt:lpstr>Quel est le traitement d’une  tuberculose pulmonaire à  M. tuberculosis sensible? </vt:lpstr>
      <vt:lpstr>Détection précoce de la résistance isoniazide/rifampicine  pour l’allègement du traitement initial de la tuberculose :  les résultats de l’étude randomisée FAST-TB</vt:lpstr>
      <vt:lpstr>Que faire en cas d’interruption  de traitement ? </vt:lpstr>
      <vt:lpstr>Faut-il un jeûne drastique, pour la rifampicine ?</vt:lpstr>
      <vt:lpstr>Supplémentation en vitamine B6 </vt:lpstr>
      <vt:lpstr>Quand raccourcir le traitement d’une tuberculose pulmonaire à M. tuberculosis sensible chez l’adulte ? </vt:lpstr>
      <vt:lpstr>Présentation PowerPoint</vt:lpstr>
      <vt:lpstr>Commentaires</vt:lpstr>
      <vt:lpstr>Présentation PowerPoint</vt:lpstr>
      <vt:lpstr>Traitement de la TB MDR ‘et plus’</vt:lpstr>
      <vt:lpstr>L’importance des plaidoyers et des partenariats public/privé </vt:lpstr>
      <vt:lpstr>Présentation PowerPoint</vt:lpstr>
      <vt:lpstr>Présentation PowerPoint</vt:lpstr>
      <vt:lpstr>Présentation PowerPoint</vt:lpstr>
      <vt:lpstr>Présentation PowerPoint</vt:lpstr>
      <vt:lpstr>Evolution des tests diagnostiques dans les TB pulmonaires sensibles qui guérissent </vt:lpstr>
      <vt:lpstr>Commentaires</vt:lpstr>
      <vt:lpstr>Où débuter le traitement  d’une tuberculose pulmonaire ?</vt:lpstr>
      <vt:lpstr>Où débuter le traitement  d’une tuberculose pulmonaire ?</vt:lpstr>
      <vt:lpstr>Surveillance du traitement</vt:lpstr>
      <vt:lpstr>Surveillance du traitement</vt:lpstr>
      <vt:lpstr>Surveillance du traitement</vt:lpstr>
      <vt:lpstr>Messages à ramener à la maison</vt:lpstr>
      <vt:lpstr>Groupe recos TB France</vt:lpstr>
    </vt:vector>
  </TitlesOfParts>
  <Company>CHU-RENNES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tattevin</dc:creator>
  <cp:lastModifiedBy>TATTEVIN Pierre</cp:lastModifiedBy>
  <cp:revision>331</cp:revision>
  <dcterms:created xsi:type="dcterms:W3CDTF">2010-03-15T11:38:28Z</dcterms:created>
  <dcterms:modified xsi:type="dcterms:W3CDTF">2025-11-18T18:11:54Z</dcterms:modified>
</cp:coreProperties>
</file>