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5" r:id="rId3"/>
    <p:sldId id="260" r:id="rId4"/>
    <p:sldId id="262" r:id="rId5"/>
    <p:sldId id="26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AA504-B95B-4649-A6F3-2A36900895E3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3762E-A405-4526-9E48-D79608656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41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43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43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88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82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40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85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35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38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55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42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28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1F98-6C61-4865-97F0-4CB4583E0BB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80475-42AC-4E87-8EFF-E5B90D9A0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70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ufipo.fr/podcasts/l-accueil-est-une-langueetrangere?token=fa042d1899a6973e7dde872c5cc872d8c88767ec" TargetMode="External"/><Relationship Id="rId2" Type="http://schemas.openxmlformats.org/officeDocument/2006/relationships/hyperlink" Target="mailto:mediation.psb@croix-rouge.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484">
              <a:srgbClr val="54B4C0"/>
            </a:gs>
            <a:gs pos="0">
              <a:srgbClr val="009999"/>
            </a:gs>
            <a:gs pos="50409">
              <a:srgbClr val="7BC0D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535886" cy="2387600"/>
          </a:xfrm>
        </p:spPr>
        <p:txBody>
          <a:bodyPr>
            <a:normAutofit/>
          </a:bodyPr>
          <a:lstStyle/>
          <a:p>
            <a:r>
              <a:rPr lang="fr-FR" b="1" dirty="0" smtClean="0"/>
              <a:t>Médiation en santé au point H</a:t>
            </a:r>
            <a:br>
              <a:rPr lang="fr-FR" b="1" dirty="0" smtClean="0"/>
            </a:br>
            <a:r>
              <a:rPr lang="fr-FR" sz="3600" b="1" dirty="0" smtClean="0"/>
              <a:t>à propos d’une expérience à la pointe bretonne… </a:t>
            </a:r>
            <a:endParaRPr lang="fr-FR" sz="36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46423" y="4549935"/>
            <a:ext cx="4093028" cy="1655762"/>
          </a:xfrm>
        </p:spPr>
        <p:txBody>
          <a:bodyPr>
            <a:normAutofit/>
          </a:bodyPr>
          <a:lstStyle/>
          <a:p>
            <a:r>
              <a:rPr lang="fr-FR" sz="1600" dirty="0" smtClean="0"/>
              <a:t>16 rue Alexandre Ribot 29200 Brest, </a:t>
            </a:r>
            <a:endParaRPr lang="fr-FR" sz="1600" dirty="0"/>
          </a:p>
          <a:p>
            <a:r>
              <a:rPr lang="fr-FR" sz="1600" dirty="0" smtClean="0"/>
              <a:t>Coordinatrices: Dr Marie GLAVANY et Dr Pauline TREBUCHET</a:t>
            </a:r>
          </a:p>
          <a:p>
            <a:r>
              <a:rPr lang="fr-FR" sz="1600" dirty="0" smtClean="0"/>
              <a:t>Directeur du pôle solidarités Bretagne de la Croix-Rouge: Mr Julien VERGNAULT</a:t>
            </a:r>
            <a:endParaRPr lang="fr-FR" sz="1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238" y="180109"/>
            <a:ext cx="2476500" cy="762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9" y="30548"/>
            <a:ext cx="3360411" cy="109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3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484">
              <a:srgbClr val="54B4C0"/>
            </a:gs>
            <a:gs pos="0">
              <a:srgbClr val="009999"/>
            </a:gs>
            <a:gs pos="50409">
              <a:srgbClr val="7BC0D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81548" y="4111080"/>
            <a:ext cx="585216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u="sng" dirty="0" smtClean="0"/>
              <a:t>Année 2024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</a:rPr>
              <a:t>File active = 1400 patients, </a:t>
            </a:r>
            <a:r>
              <a:rPr lang="fr-FR" dirty="0" err="1">
                <a:solidFill>
                  <a:prstClr val="black"/>
                </a:solidFill>
              </a:rPr>
              <a:t>Turn</a:t>
            </a:r>
            <a:r>
              <a:rPr lang="fr-FR" dirty="0">
                <a:solidFill>
                  <a:prstClr val="black"/>
                </a:solidFill>
              </a:rPr>
              <a:t> over </a:t>
            </a:r>
            <a:r>
              <a:rPr lang="fr-FR" dirty="0" smtClean="0">
                <a:solidFill>
                  <a:prstClr val="black"/>
                </a:solidFill>
              </a:rPr>
              <a:t>+++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80% de personnes exilées /</a:t>
            </a:r>
            <a:r>
              <a:rPr lang="fr-FR" dirty="0" smtClean="0"/>
              <a:t> 50% de personnes allophones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&gt; 500 personnes sans couverture sociale</a:t>
            </a:r>
          </a:p>
          <a:p>
            <a:r>
              <a:rPr lang="fr-FR" dirty="0" smtClean="0"/>
              <a:t>120 personnes avec AME</a:t>
            </a:r>
          </a:p>
          <a:p>
            <a:r>
              <a:rPr lang="fr-FR" dirty="0" smtClean="0"/>
              <a:t>675 personnes avec CSS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888251" y="3244334"/>
            <a:ext cx="1211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​</a:t>
            </a:r>
            <a:endParaRPr lang="fr-FR" dirty="0"/>
          </a:p>
        </p:txBody>
      </p:sp>
      <p:sp>
        <p:nvSpPr>
          <p:cNvPr id="3" name="Flèche vers le bas 2"/>
          <p:cNvSpPr/>
          <p:nvPr/>
        </p:nvSpPr>
        <p:spPr>
          <a:xfrm>
            <a:off x="539931" y="0"/>
            <a:ext cx="339635" cy="6783977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114695" y="339634"/>
            <a:ext cx="44500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1988: H pour hygiène - temps infirmier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1993: temps médical en appui au temps infirmier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1998: création des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2008: 17% de personnes de nationalité étrangère accueillies au point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5694" y="104503"/>
            <a:ext cx="5094927" cy="667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484">
              <a:srgbClr val="54B4C0"/>
            </a:gs>
            <a:gs pos="0">
              <a:srgbClr val="009999"/>
            </a:gs>
            <a:gs pos="50409">
              <a:srgbClr val="7BC0D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7071360" y="3391988"/>
            <a:ext cx="4894217" cy="2246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036319" y="147327"/>
            <a:ext cx="7087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La médiation en santé au point </a:t>
            </a:r>
            <a:r>
              <a:rPr lang="fr-FR" sz="2400" b="1" dirty="0" smtClean="0"/>
              <a:t>H et autour 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812172" y="5277820"/>
            <a:ext cx="919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     </a:t>
            </a:r>
            <a:endParaRPr lang="fr-FR" dirty="0"/>
          </a:p>
        </p:txBody>
      </p:sp>
      <p:sp>
        <p:nvSpPr>
          <p:cNvPr id="10" name="Flèche vers le bas 9"/>
          <p:cNvSpPr/>
          <p:nvPr/>
        </p:nvSpPr>
        <p:spPr>
          <a:xfrm>
            <a:off x="539931" y="0"/>
            <a:ext cx="339635" cy="6783977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036319" y="687368"/>
            <a:ext cx="5878288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2017: référentiel HAS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2021: Dispositif Santé Réfugiés </a:t>
            </a:r>
            <a:r>
              <a:rPr lang="fr-FR" dirty="0" err="1" smtClean="0"/>
              <a:t>Coallia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2022: réponse AMI 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2023 &gt;&gt;&gt; </a:t>
            </a:r>
            <a:r>
              <a:rPr lang="fr-FR" dirty="0"/>
              <a:t>0,5 ETP médiatrice </a:t>
            </a:r>
          </a:p>
          <a:p>
            <a:r>
              <a:rPr lang="fr-FR" dirty="0" smtClean="0"/>
              <a:t>	     + </a:t>
            </a:r>
            <a:r>
              <a:rPr lang="fr-FR" dirty="0"/>
              <a:t>0,1 ETP médecin </a:t>
            </a:r>
            <a:r>
              <a:rPr lang="fr-FR" dirty="0" smtClean="0"/>
              <a:t>coordinateur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2024: réponse AAP Ministère de l’intérieur</a:t>
            </a:r>
          </a:p>
          <a:p>
            <a:r>
              <a:rPr lang="fr-FR" dirty="0" smtClean="0"/>
              <a:t>                 &gt;&gt;&gt; + 0,5 ETP médiatrice, fléchée public DA, 1 an</a:t>
            </a:r>
          </a:p>
          <a:p>
            <a:endParaRPr lang="fr-FR" dirty="0" smtClean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2025: Médiateurs Archipel 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454537" y="3800492"/>
            <a:ext cx="47374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Objectifs: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Accompagnement vers la médecine libérale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Coordination des soins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Aller-vers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Ateliers de groupe </a:t>
            </a:r>
          </a:p>
        </p:txBody>
      </p:sp>
    </p:spTree>
    <p:extLst>
      <p:ext uri="{BB962C8B-B14F-4D97-AF65-F5344CB8AC3E}">
        <p14:creationId xmlns:p14="http://schemas.microsoft.com/office/powerpoint/2010/main" val="132767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484">
              <a:srgbClr val="54B4C0"/>
            </a:gs>
            <a:gs pos="0">
              <a:srgbClr val="009999"/>
            </a:gs>
            <a:gs pos="50409">
              <a:srgbClr val="7BC0D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à coins arrondis 15"/>
          <p:cNvSpPr/>
          <p:nvPr/>
        </p:nvSpPr>
        <p:spPr>
          <a:xfrm>
            <a:off x="5857071" y="2124890"/>
            <a:ext cx="3944983" cy="7576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/>
        </p:nvSpPr>
        <p:spPr>
          <a:xfrm>
            <a:off x="6609807" y="869177"/>
            <a:ext cx="3553096" cy="9187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208208" y="860469"/>
            <a:ext cx="4450877" cy="162147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50321" y="693729"/>
            <a:ext cx="40997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noProof="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Accompagnements individualisés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    100 personnes accompagnées en 2023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         85 en 2024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	       54 en 2025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     C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e </a:t>
            </a: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que les chiffres ne disent pas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fr-FR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99503" y="180109"/>
            <a:ext cx="856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noProof="0" dirty="0" smtClean="0">
                <a:solidFill>
                  <a:prstClr val="black"/>
                </a:solidFill>
                <a:latin typeface="Calibri" panose="020F0502020204030204"/>
              </a:rPr>
              <a:t>La médiation en santé au quotidien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lèche droite 1"/>
          <p:cNvSpPr/>
          <p:nvPr/>
        </p:nvSpPr>
        <p:spPr>
          <a:xfrm>
            <a:off x="1441264" y="1550124"/>
            <a:ext cx="322217" cy="278675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2281643" y="1837506"/>
            <a:ext cx="322217" cy="278675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50321" y="3822370"/>
            <a:ext cx="524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Quelques éléments de bilan :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Facilitation </a:t>
            </a:r>
            <a:r>
              <a:rPr lang="fr-FR" dirty="0"/>
              <a:t>des parcours de soins </a:t>
            </a:r>
            <a:r>
              <a:rPr lang="fr-FR" dirty="0" smtClean="0"/>
              <a:t>++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interconnaissance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Pérennisation du poste par </a:t>
            </a:r>
            <a:r>
              <a:rPr lang="fr-FR" dirty="0" smtClean="0"/>
              <a:t>l’ARS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Profils de médiatrices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 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414683" y="4255285"/>
            <a:ext cx="60545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Financement par AAP ou AMI &gt;&gt; obligation d’innovation pas de pérennité des postes </a:t>
            </a:r>
          </a:p>
          <a:p>
            <a:pPr marL="285750" indent="-285750">
              <a:buFontTx/>
              <a:buChar char="-"/>
            </a:pPr>
            <a:r>
              <a:rPr lang="fr-FR" dirty="0"/>
              <a:t>Dispositif rapidement saturé </a:t>
            </a:r>
          </a:p>
          <a:p>
            <a:pPr marL="285750" indent="-285750">
              <a:buFontTx/>
              <a:buChar char="-"/>
            </a:pPr>
            <a:r>
              <a:rPr lang="fr-FR" dirty="0"/>
              <a:t>Nécessité SAMSAH/SAVS </a:t>
            </a:r>
            <a:r>
              <a:rPr lang="fr-FR" dirty="0" err="1"/>
              <a:t>Addicto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Public autochtone: Troubles cognitifs, vieillissement prématuré / problématique </a:t>
            </a:r>
            <a:r>
              <a:rPr lang="fr-FR" dirty="0" err="1"/>
              <a:t>addicto</a:t>
            </a:r>
            <a:r>
              <a:rPr lang="fr-FR" dirty="0"/>
              <a:t> &gt;&gt; veille permanente, quel relais? 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Pas d’ateliers </a:t>
            </a:r>
            <a:endParaRPr lang="fr-FR" dirty="0"/>
          </a:p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6609806" y="966651"/>
            <a:ext cx="3215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black"/>
                </a:solidFill>
              </a:rPr>
              <a:t>Lien partenaires +++ </a:t>
            </a:r>
            <a:endParaRPr lang="fr-FR" dirty="0" smtClean="0">
              <a:solidFill>
                <a:prstClr val="black"/>
              </a:solidFill>
            </a:endParaRPr>
          </a:p>
          <a:p>
            <a:r>
              <a:rPr lang="fr-FR" dirty="0" smtClean="0">
                <a:solidFill>
                  <a:prstClr val="black"/>
                </a:solidFill>
              </a:rPr>
              <a:t>      promotion de l’interprétariat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930537" y="2185851"/>
            <a:ext cx="3678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  <a:defRPr/>
            </a:pPr>
            <a:r>
              <a:rPr lang="fr-FR" dirty="0">
                <a:solidFill>
                  <a:prstClr val="black"/>
                </a:solidFill>
              </a:rPr>
              <a:t>Allez-vers: des besoins </a:t>
            </a:r>
            <a:r>
              <a:rPr lang="fr-FR" dirty="0" err="1" smtClean="0">
                <a:solidFill>
                  <a:prstClr val="black"/>
                </a:solidFill>
              </a:rPr>
              <a:t>invisibilisés</a:t>
            </a:r>
            <a:endParaRPr lang="fr-FR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dirty="0">
                <a:solidFill>
                  <a:prstClr val="black"/>
                </a:solidFill>
              </a:rPr>
              <a:t>	       </a:t>
            </a:r>
            <a:r>
              <a:rPr lang="fr-FR" dirty="0" smtClean="0">
                <a:solidFill>
                  <a:prstClr val="black"/>
                </a:solidFill>
              </a:rPr>
              <a:t>nécessité des ESSIP </a:t>
            </a:r>
            <a:endParaRPr lang="fr-FR" dirty="0">
              <a:solidFill>
                <a:prstClr val="black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79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484">
              <a:srgbClr val="54B4C0"/>
            </a:gs>
            <a:gs pos="0">
              <a:srgbClr val="009999"/>
            </a:gs>
            <a:gs pos="50409">
              <a:srgbClr val="7BC0D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48045" y="1538648"/>
            <a:ext cx="12200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échanger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mediation.psb@croix-rouge.fr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06 18 81 67 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 smtClean="0">
                <a:solidFill>
                  <a:prstClr val="black"/>
                </a:solidFill>
              </a:rPr>
              <a:t>série </a:t>
            </a:r>
            <a:r>
              <a:rPr lang="fr-FR" sz="2400" dirty="0">
                <a:solidFill>
                  <a:prstClr val="black"/>
                </a:solidFill>
              </a:rPr>
              <a:t>de témoignage en podcast sur l’interprétariat en santé dans</a:t>
            </a:r>
          </a:p>
          <a:p>
            <a:pPr lvl="0">
              <a:defRPr/>
            </a:pPr>
            <a:r>
              <a:rPr lang="fr-FR" sz="2400" dirty="0">
                <a:solidFill>
                  <a:prstClr val="black"/>
                </a:solidFill>
              </a:rPr>
              <a:t>le cadre du projet « l’accueil est une langue étrangère », disponible sur ce lien :</a:t>
            </a:r>
          </a:p>
          <a:p>
            <a:pPr lvl="0">
              <a:defRPr/>
            </a:pPr>
            <a:r>
              <a:rPr lang="fr-FR" sz="2400" dirty="0">
                <a:solidFill>
                  <a:prstClr val="black"/>
                </a:solidFill>
                <a:hlinkClick r:id="rId3"/>
              </a:rPr>
              <a:t>https://</a:t>
            </a:r>
            <a:r>
              <a:rPr lang="fr-FR" sz="2400" dirty="0" smtClean="0">
                <a:solidFill>
                  <a:prstClr val="black"/>
                </a:solidFill>
                <a:hlinkClick r:id="rId3"/>
              </a:rPr>
              <a:t>www.oufipo.fr/podcasts/l-accueil-est-une-langueetrangere?token=fa042d1899a6973e7dde872c5cc872d8c88767ec</a:t>
            </a:r>
            <a:endParaRPr lang="fr-FR" sz="2400" dirty="0" smtClean="0">
              <a:solidFill>
                <a:prstClr val="black"/>
              </a:solidFill>
            </a:endParaRPr>
          </a:p>
          <a:p>
            <a:pPr lvl="0"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-- Merci de votre écoute --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1099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352</Words>
  <Application>Microsoft Office PowerPoint</Application>
  <PresentationFormat>Grand écran</PresentationFormat>
  <Paragraphs>91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Médiation en santé au point H à propos d’une expérience à la pointe bretonne… </vt:lpstr>
      <vt:lpstr>Présentation PowerPoint</vt:lpstr>
      <vt:lpstr>Présentation PowerPoint</vt:lpstr>
      <vt:lpstr>Présentation PowerPoint</vt:lpstr>
      <vt:lpstr>Présentation PowerPoint</vt:lpstr>
    </vt:vector>
  </TitlesOfParts>
  <Company>Croix-Rouge Française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de santé  Le point H</dc:title>
  <dc:creator>Pauline Trebuchet</dc:creator>
  <cp:lastModifiedBy>Pauline Trebuchet</cp:lastModifiedBy>
  <cp:revision>44</cp:revision>
  <dcterms:created xsi:type="dcterms:W3CDTF">2025-02-23T21:48:23Z</dcterms:created>
  <dcterms:modified xsi:type="dcterms:W3CDTF">2025-11-18T22:56:09Z</dcterms:modified>
</cp:coreProperties>
</file>