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4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87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23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1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44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4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30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94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6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1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77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2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C361-234E-4E66-8C69-7B37151755E7}" type="datetimeFigureOut">
              <a:rPr lang="fr-FR" smtClean="0"/>
              <a:t>05/07/2021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13D9-91E2-4127-B59F-2E76A8BD7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442457"/>
            <a:ext cx="6858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SPILF, la SFLS et le COREVIH Pays de la Loire, 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avec le soutien financier de la Ville du Mans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organisent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18 NOVEMBRE 2021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 PALAIS DES CONGRES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MANS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Journée de Formation en Région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Prévention du risque infectieux en </a:t>
            </a:r>
            <a:r>
              <a:rPr lang="fr-FR" altLang="fr-FR" sz="24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populations </a:t>
            </a:r>
            <a:r>
              <a:rPr lang="fr-FR" altLang="fr-FR" sz="24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particulières</a:t>
            </a:r>
            <a:r>
              <a:rPr lang="fr-FR" alt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Deux formations en parallèle et des échanges entre acteurs nationaux et régionaux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Prévention du risque infectieux des populations immunodéprimées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Prévention du risque infectieux des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migrants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présentiel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pré-programme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vous parviendra cet été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6" y="83111"/>
            <a:ext cx="981541" cy="9083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97" y="209909"/>
            <a:ext cx="1969179" cy="5852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011" y="96054"/>
            <a:ext cx="737680" cy="84132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016" y="193599"/>
            <a:ext cx="1731414" cy="64623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30" y="7559312"/>
            <a:ext cx="2592347" cy="152201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48" y="7559312"/>
            <a:ext cx="2912799" cy="147589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0DC974A-D3B3-4F83-BD3C-4B6F66823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32" y="1206353"/>
            <a:ext cx="2485076" cy="12361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D61F6D-C890-432E-848A-C8CE49AAB1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4437" y="1203896"/>
            <a:ext cx="2488836" cy="12410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5436" y="1203897"/>
            <a:ext cx="2265664" cy="1250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8827" y="1177151"/>
            <a:ext cx="444565" cy="38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9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80</Words>
  <Application>Microsoft Office PowerPoint</Application>
  <PresentationFormat>Affichage à l'écran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</vt:vector>
  </TitlesOfParts>
  <Company>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HITOTO Hikombo</dc:creator>
  <cp:lastModifiedBy>HITOTO Hikombo</cp:lastModifiedBy>
  <cp:revision>8</cp:revision>
  <dcterms:created xsi:type="dcterms:W3CDTF">2021-07-05T13:15:49Z</dcterms:created>
  <dcterms:modified xsi:type="dcterms:W3CDTF">2021-07-05T17:15:40Z</dcterms:modified>
</cp:coreProperties>
</file>