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5" r:id="rId6"/>
    <p:sldMasterId id="2147483656" r:id="rId7"/>
    <p:sldMasterId id="2147483657" r:id="rId8"/>
    <p:sldMasterId id="2147483658" r:id="rId9"/>
    <p:sldMasterId id="2147483659" r:id="rId10"/>
    <p:sldMasterId id="2147483660" r:id="rId11"/>
  </p:sldMasterIdLst>
  <p:notesMasterIdLst>
    <p:notesMasterId r:id="rId41"/>
  </p:notesMasterIdLst>
  <p:sldIdLst>
    <p:sldId id="344" r:id="rId12"/>
    <p:sldId id="383" r:id="rId13"/>
    <p:sldId id="345" r:id="rId14"/>
    <p:sldId id="346" r:id="rId15"/>
    <p:sldId id="347" r:id="rId16"/>
    <p:sldId id="348" r:id="rId17"/>
    <p:sldId id="350" r:id="rId18"/>
    <p:sldId id="349" r:id="rId19"/>
    <p:sldId id="351" r:id="rId20"/>
    <p:sldId id="352" r:id="rId21"/>
    <p:sldId id="353" r:id="rId22"/>
    <p:sldId id="354" r:id="rId23"/>
    <p:sldId id="355" r:id="rId24"/>
    <p:sldId id="357" r:id="rId25"/>
    <p:sldId id="363" r:id="rId26"/>
    <p:sldId id="365" r:id="rId27"/>
    <p:sldId id="368" r:id="rId28"/>
    <p:sldId id="369" r:id="rId29"/>
    <p:sldId id="370" r:id="rId30"/>
    <p:sldId id="371" r:id="rId31"/>
    <p:sldId id="372" r:id="rId32"/>
    <p:sldId id="385" r:id="rId33"/>
    <p:sldId id="375" r:id="rId34"/>
    <p:sldId id="376" r:id="rId35"/>
    <p:sldId id="378" r:id="rId36"/>
    <p:sldId id="379" r:id="rId37"/>
    <p:sldId id="380" r:id="rId38"/>
    <p:sldId id="381" r:id="rId39"/>
    <p:sldId id="382" r:id="rId4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26" autoAdjust="0"/>
    <p:restoredTop sz="97320" autoAdjust="0"/>
  </p:normalViewPr>
  <p:slideViewPr>
    <p:cSldViewPr>
      <p:cViewPr>
        <p:scale>
          <a:sx n="110" d="100"/>
          <a:sy n="110" d="100"/>
        </p:scale>
        <p:origin x="-1208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9.xml"/><Relationship Id="rId21" Type="http://schemas.openxmlformats.org/officeDocument/2006/relationships/slide" Target="slides/slide10.xml"/><Relationship Id="rId22" Type="http://schemas.openxmlformats.org/officeDocument/2006/relationships/slide" Target="slides/slide11.xml"/><Relationship Id="rId23" Type="http://schemas.openxmlformats.org/officeDocument/2006/relationships/slide" Target="slides/slide12.xml"/><Relationship Id="rId24" Type="http://schemas.openxmlformats.org/officeDocument/2006/relationships/slide" Target="slides/slide13.xml"/><Relationship Id="rId25" Type="http://schemas.openxmlformats.org/officeDocument/2006/relationships/slide" Target="slides/slide14.xml"/><Relationship Id="rId26" Type="http://schemas.openxmlformats.org/officeDocument/2006/relationships/slide" Target="slides/slide15.xml"/><Relationship Id="rId27" Type="http://schemas.openxmlformats.org/officeDocument/2006/relationships/slide" Target="slides/slide16.xml"/><Relationship Id="rId28" Type="http://schemas.openxmlformats.org/officeDocument/2006/relationships/slide" Target="slides/slide17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19.xml"/><Relationship Id="rId31" Type="http://schemas.openxmlformats.org/officeDocument/2006/relationships/slide" Target="slides/slide20.xml"/><Relationship Id="rId32" Type="http://schemas.openxmlformats.org/officeDocument/2006/relationships/slide" Target="slides/slide21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slide" Target="slides/slide22.xml"/><Relationship Id="rId34" Type="http://schemas.openxmlformats.org/officeDocument/2006/relationships/slide" Target="slides/slide23.xml"/><Relationship Id="rId35" Type="http://schemas.openxmlformats.org/officeDocument/2006/relationships/slide" Target="slides/slide24.xml"/><Relationship Id="rId36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" Target="slides/slide1.xml"/><Relationship Id="rId13" Type="http://schemas.openxmlformats.org/officeDocument/2006/relationships/slide" Target="slides/slide2.xml"/><Relationship Id="rId14" Type="http://schemas.openxmlformats.org/officeDocument/2006/relationships/slide" Target="slides/slide3.xml"/><Relationship Id="rId15" Type="http://schemas.openxmlformats.org/officeDocument/2006/relationships/slide" Target="slides/slide4.xml"/><Relationship Id="rId16" Type="http://schemas.openxmlformats.org/officeDocument/2006/relationships/slide" Target="slides/slide5.xml"/><Relationship Id="rId17" Type="http://schemas.openxmlformats.org/officeDocument/2006/relationships/slide" Target="slides/slide6.xml"/><Relationship Id="rId18" Type="http://schemas.openxmlformats.org/officeDocument/2006/relationships/slide" Target="slides/slide7.xml"/><Relationship Id="rId19" Type="http://schemas.openxmlformats.org/officeDocument/2006/relationships/slide" Target="slides/slide8.xml"/><Relationship Id="rId37" Type="http://schemas.openxmlformats.org/officeDocument/2006/relationships/slide" Target="slides/slide26.xml"/><Relationship Id="rId38" Type="http://schemas.openxmlformats.org/officeDocument/2006/relationships/slide" Target="slides/slide27.xml"/><Relationship Id="rId39" Type="http://schemas.openxmlformats.org/officeDocument/2006/relationships/slide" Target="slides/slide28.xml"/><Relationship Id="rId40" Type="http://schemas.openxmlformats.org/officeDocument/2006/relationships/slide" Target="slides/slide2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77688-60A9-E243-B64C-7B7F2204A4E3}" type="doc">
      <dgm:prSet loTypeId="urn:microsoft.com/office/officeart/2005/8/layout/orgChart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11FC7D-0F1C-9740-B8A4-3DA75A66E2A5}">
      <dgm:prSet phldrT="[Texte]" custT="1"/>
      <dgm:spPr/>
      <dgm:t>
        <a:bodyPr/>
        <a:lstStyle/>
        <a:p>
          <a:r>
            <a:rPr lang="fr-FR" sz="1200" dirty="0" smtClean="0"/>
            <a:t>PCR HSV et VZV dans </a:t>
          </a:r>
          <a:r>
            <a:rPr lang="fr-FR" sz="1200" dirty="0" smtClean="0"/>
            <a:t>LCS </a:t>
          </a:r>
          <a:r>
            <a:rPr lang="fr-FR" sz="1200" dirty="0" smtClean="0"/>
            <a:t>avant J4 </a:t>
          </a:r>
          <a:r>
            <a:rPr lang="fr-FR" sz="1200" dirty="0" smtClean="0"/>
            <a:t/>
          </a:r>
          <a:br>
            <a:rPr lang="fr-FR" sz="1200" dirty="0" smtClean="0"/>
          </a:br>
          <a:r>
            <a:rPr lang="fr-FR" sz="1200" dirty="0" smtClean="0"/>
            <a:t>négatives </a:t>
          </a:r>
          <a:r>
            <a:rPr lang="fr-FR" sz="1200" dirty="0" smtClean="0"/>
            <a:t>on non réalisées</a:t>
          </a:r>
          <a:endParaRPr lang="fr-FR" sz="1200" dirty="0"/>
        </a:p>
      </dgm:t>
    </dgm:pt>
    <dgm:pt modelId="{C2FC7400-3EA1-9D43-810C-6AF756130F96}" type="parTrans" cxnId="{7A132F87-8858-7345-8E8F-29D84071C3A7}">
      <dgm:prSet/>
      <dgm:spPr/>
      <dgm:t>
        <a:bodyPr/>
        <a:lstStyle/>
        <a:p>
          <a:endParaRPr lang="fr-FR" sz="1200"/>
        </a:p>
      </dgm:t>
    </dgm:pt>
    <dgm:pt modelId="{E70C7858-8C74-0142-B6F8-C72AABEE715A}" type="sibTrans" cxnId="{7A132F87-8858-7345-8E8F-29D84071C3A7}">
      <dgm:prSet/>
      <dgm:spPr/>
      <dgm:t>
        <a:bodyPr/>
        <a:lstStyle/>
        <a:p>
          <a:endParaRPr lang="fr-FR" sz="1200"/>
        </a:p>
      </dgm:t>
    </dgm:pt>
    <dgm:pt modelId="{0A7530A0-1E0F-8642-894B-5E51CB5BEFAD}">
      <dgm:prSet phldrT="[Texte]" custT="1"/>
      <dgm:spPr/>
      <dgm:t>
        <a:bodyPr/>
        <a:lstStyle/>
        <a:p>
          <a:r>
            <a:rPr lang="fr-FR" sz="1200" dirty="0" smtClean="0"/>
            <a:t>Poursuivre Acyclovir IV</a:t>
          </a:r>
        </a:p>
        <a:p>
          <a:r>
            <a:rPr lang="fr-FR" sz="1200" dirty="0" smtClean="0"/>
            <a:t> (10 mg/kg/8H  </a:t>
          </a:r>
          <a:r>
            <a:rPr lang="fr-FR" sz="1200" dirty="0" smtClean="0">
              <a:sym typeface="Wingdings" pitchFamily="2" charset="2"/>
            </a:rPr>
            <a:t> HSV)</a:t>
          </a:r>
        </a:p>
        <a:p>
          <a:r>
            <a:rPr lang="fr-FR" sz="1200" dirty="0" smtClean="0"/>
            <a:t>(15 mg/kg/8H </a:t>
          </a:r>
          <a:r>
            <a:rPr lang="fr-FR" sz="1200" dirty="0" smtClean="0">
              <a:sym typeface="Wingdings" pitchFamily="2" charset="2"/>
            </a:rPr>
            <a:t></a:t>
          </a:r>
          <a:r>
            <a:rPr lang="fr-FR" sz="1200" dirty="0" smtClean="0"/>
            <a:t>VZV</a:t>
          </a:r>
          <a:r>
            <a:rPr lang="fr-FR" sz="1200" dirty="0" smtClean="0">
              <a:solidFill>
                <a:srgbClr val="FF0000"/>
              </a:solidFill>
            </a:rPr>
            <a:t>*</a:t>
          </a:r>
          <a:r>
            <a:rPr lang="fr-FR" sz="1200" dirty="0" smtClean="0"/>
            <a:t>)</a:t>
          </a:r>
          <a:endParaRPr lang="fr-FR" sz="1200" dirty="0"/>
        </a:p>
      </dgm:t>
    </dgm:pt>
    <dgm:pt modelId="{65604A37-5217-0548-864C-E6AA0E3F9387}" type="sibTrans" cxnId="{BC3A9996-52EE-784A-919C-E2800F562FBA}">
      <dgm:prSet/>
      <dgm:spPr/>
      <dgm:t>
        <a:bodyPr/>
        <a:lstStyle/>
        <a:p>
          <a:endParaRPr lang="fr-FR" sz="1200"/>
        </a:p>
      </dgm:t>
    </dgm:pt>
    <dgm:pt modelId="{C380FAD1-AC9C-2548-9640-8EA5AAF461E2}" type="parTrans" cxnId="{BC3A9996-52EE-784A-919C-E2800F562FBA}">
      <dgm:prSet/>
      <dgm:spPr/>
      <dgm:t>
        <a:bodyPr/>
        <a:lstStyle/>
        <a:p>
          <a:endParaRPr lang="fr-FR" sz="1200"/>
        </a:p>
      </dgm:t>
    </dgm:pt>
    <dgm:pt modelId="{F5AC7CD9-5A67-EA4D-A553-ED637F412812}">
      <dgm:prSet phldrT="[Texte]" custT="1"/>
      <dgm:spPr/>
      <dgm:t>
        <a:bodyPr/>
        <a:lstStyle/>
        <a:p>
          <a:r>
            <a:rPr lang="fr-FR" sz="1200" dirty="0" smtClean="0"/>
            <a:t>(</a:t>
          </a:r>
          <a:r>
            <a:rPr lang="fr-FR" sz="1200" dirty="0" err="1" smtClean="0"/>
            <a:t>Re</a:t>
          </a:r>
          <a:r>
            <a:rPr lang="fr-FR" sz="1200" dirty="0" smtClean="0"/>
            <a:t>)faire</a:t>
          </a:r>
          <a:endParaRPr lang="fr-FR" sz="1200" dirty="0" smtClean="0"/>
        </a:p>
        <a:p>
          <a:r>
            <a:rPr lang="fr-FR" sz="1200" dirty="0" smtClean="0"/>
            <a:t>PCR HSV et VZV </a:t>
          </a:r>
          <a:r>
            <a:rPr lang="fr-FR" sz="1200" u="sng" dirty="0" smtClean="0"/>
            <a:t>&gt;</a:t>
          </a:r>
          <a:r>
            <a:rPr lang="fr-FR" sz="1200" u="none" dirty="0" smtClean="0"/>
            <a:t> J4</a:t>
          </a:r>
          <a:endParaRPr lang="fr-FR" sz="1200" u="none" dirty="0"/>
        </a:p>
      </dgm:t>
    </dgm:pt>
    <dgm:pt modelId="{29B5B619-3274-BF43-899F-2559DFB5439A}" type="sibTrans" cxnId="{877605BC-00FC-1D40-8C69-7AB56603035B}">
      <dgm:prSet/>
      <dgm:spPr/>
      <dgm:t>
        <a:bodyPr/>
        <a:lstStyle/>
        <a:p>
          <a:endParaRPr lang="fr-FR" sz="1200"/>
        </a:p>
      </dgm:t>
    </dgm:pt>
    <dgm:pt modelId="{2949C5EA-195D-AE47-A904-DCFFEF438C5A}" type="parTrans" cxnId="{877605BC-00FC-1D40-8C69-7AB56603035B}">
      <dgm:prSet/>
      <dgm:spPr/>
      <dgm:t>
        <a:bodyPr/>
        <a:lstStyle/>
        <a:p>
          <a:endParaRPr lang="fr-FR" sz="1200"/>
        </a:p>
      </dgm:t>
    </dgm:pt>
    <dgm:pt modelId="{B6E42CE4-D19A-4F68-BB6F-0871C5714D32}">
      <dgm:prSet custT="1"/>
      <dgm:spPr/>
      <dgm:t>
        <a:bodyPr/>
        <a:lstStyle/>
        <a:p>
          <a:pPr algn="ctr"/>
          <a:r>
            <a:rPr lang="fr-FR" sz="1200" dirty="0" smtClean="0"/>
            <a:t>PCR VZV  +</a:t>
          </a:r>
          <a:endParaRPr lang="fr-FR" sz="1200" dirty="0"/>
        </a:p>
      </dgm:t>
    </dgm:pt>
    <dgm:pt modelId="{6326EB45-E840-4FC6-A0F3-3A14C0097A7B}" type="parTrans" cxnId="{DED556E9-E5EE-45B3-A584-72F3B98AA228}">
      <dgm:prSet/>
      <dgm:spPr/>
      <dgm:t>
        <a:bodyPr/>
        <a:lstStyle/>
        <a:p>
          <a:endParaRPr lang="fr-FR" sz="1200"/>
        </a:p>
      </dgm:t>
    </dgm:pt>
    <dgm:pt modelId="{EEB14E01-B2C9-45EB-AE9C-D7678290B22A}" type="sibTrans" cxnId="{DED556E9-E5EE-45B3-A584-72F3B98AA228}">
      <dgm:prSet/>
      <dgm:spPr/>
      <dgm:t>
        <a:bodyPr/>
        <a:lstStyle/>
        <a:p>
          <a:endParaRPr lang="fr-FR" sz="1200"/>
        </a:p>
      </dgm:t>
    </dgm:pt>
    <dgm:pt modelId="{D22B062B-9A08-4D7A-84E9-44EAAE60391C}">
      <dgm:prSet custT="1"/>
      <dgm:spPr/>
      <dgm:t>
        <a:bodyPr/>
        <a:lstStyle/>
        <a:p>
          <a:r>
            <a:rPr lang="fr-FR" sz="1200" dirty="0" smtClean="0"/>
            <a:t>PCR négatives</a:t>
          </a:r>
          <a:endParaRPr lang="fr-FR" sz="1200" dirty="0"/>
        </a:p>
      </dgm:t>
    </dgm:pt>
    <dgm:pt modelId="{B39E0CDD-EBA9-400E-A0FE-B5CCC44CA190}" type="parTrans" cxnId="{4C4F3EB1-D72D-4A1B-A735-7A24EEB17275}">
      <dgm:prSet/>
      <dgm:spPr/>
      <dgm:t>
        <a:bodyPr/>
        <a:lstStyle/>
        <a:p>
          <a:endParaRPr lang="fr-FR" sz="1200"/>
        </a:p>
      </dgm:t>
    </dgm:pt>
    <dgm:pt modelId="{010AB022-803D-41D6-96E9-59DF0EAD77BA}" type="sibTrans" cxnId="{4C4F3EB1-D72D-4A1B-A735-7A24EEB17275}">
      <dgm:prSet/>
      <dgm:spPr/>
      <dgm:t>
        <a:bodyPr/>
        <a:lstStyle/>
        <a:p>
          <a:endParaRPr lang="fr-FR" sz="1200"/>
        </a:p>
      </dgm:t>
    </dgm:pt>
    <dgm:pt modelId="{6C37696A-FF36-485C-8AA1-7902AFAC5012}">
      <dgm:prSet custT="1"/>
      <dgm:spPr/>
      <dgm:t>
        <a:bodyPr/>
        <a:lstStyle/>
        <a:p>
          <a:r>
            <a:rPr lang="fr-FR" sz="1200" dirty="0" smtClean="0"/>
            <a:t>PCR HSV +</a:t>
          </a:r>
          <a:endParaRPr lang="fr-FR" sz="1200" dirty="0"/>
        </a:p>
      </dgm:t>
    </dgm:pt>
    <dgm:pt modelId="{72DE10FC-2CD7-42B1-8CA9-845C3393B11A}" type="parTrans" cxnId="{1EDEA6C6-BFAE-4DBC-BBFF-A68AFA56B733}">
      <dgm:prSet/>
      <dgm:spPr/>
      <dgm:t>
        <a:bodyPr/>
        <a:lstStyle/>
        <a:p>
          <a:endParaRPr lang="fr-FR" sz="1200"/>
        </a:p>
      </dgm:t>
    </dgm:pt>
    <dgm:pt modelId="{F8320790-B48B-460B-8927-4C6004B0DB0D}" type="sibTrans" cxnId="{1EDEA6C6-BFAE-4DBC-BBFF-A68AFA56B733}">
      <dgm:prSet/>
      <dgm:spPr/>
      <dgm:t>
        <a:bodyPr/>
        <a:lstStyle/>
        <a:p>
          <a:endParaRPr lang="fr-FR" sz="1200"/>
        </a:p>
      </dgm:t>
    </dgm:pt>
    <dgm:pt modelId="{58B497E4-F64C-48D8-859E-9F3F1462C35E}">
      <dgm:prSet custT="1"/>
      <dgm:spPr/>
      <dgm:t>
        <a:bodyPr/>
        <a:lstStyle/>
        <a:p>
          <a:r>
            <a:rPr lang="fr-FR" sz="1200" dirty="0" smtClean="0"/>
            <a:t>Présence de signes </a:t>
          </a:r>
          <a:endParaRPr lang="fr-FR" sz="1200" dirty="0" smtClean="0"/>
        </a:p>
        <a:p>
          <a:r>
            <a:rPr lang="fr-FR" sz="1200" dirty="0" smtClean="0"/>
            <a:t>Évocateurs de </a:t>
          </a:r>
          <a:r>
            <a:rPr lang="fr-FR" sz="1200" dirty="0" smtClean="0"/>
            <a:t>VZV</a:t>
          </a:r>
          <a:r>
            <a:rPr lang="fr-FR" sz="1200" dirty="0" smtClean="0">
              <a:solidFill>
                <a:srgbClr val="FF0000"/>
              </a:solidFill>
            </a:rPr>
            <a:t>*</a:t>
          </a:r>
          <a:endParaRPr lang="fr-FR" sz="1200" dirty="0">
            <a:solidFill>
              <a:srgbClr val="FF0000"/>
            </a:solidFill>
          </a:endParaRPr>
        </a:p>
      </dgm:t>
    </dgm:pt>
    <dgm:pt modelId="{EA8C69F4-1F39-4D18-9B3A-15EE80A5BD21}" type="parTrans" cxnId="{995CBF62-1F48-4E5D-9383-17801458C882}">
      <dgm:prSet/>
      <dgm:spPr/>
      <dgm:t>
        <a:bodyPr/>
        <a:lstStyle/>
        <a:p>
          <a:endParaRPr lang="fr-FR" sz="1200"/>
        </a:p>
      </dgm:t>
    </dgm:pt>
    <dgm:pt modelId="{A8B3A2B3-7506-498D-B051-63777C496269}" type="sibTrans" cxnId="{995CBF62-1F48-4E5D-9383-17801458C882}">
      <dgm:prSet/>
      <dgm:spPr/>
      <dgm:t>
        <a:bodyPr/>
        <a:lstStyle/>
        <a:p>
          <a:endParaRPr lang="fr-FR" sz="1200"/>
        </a:p>
      </dgm:t>
    </dgm:pt>
    <dgm:pt modelId="{B550BB1D-5444-47FB-A21A-63B08D1FCF7F}">
      <dgm:prSet custT="1"/>
      <dgm:spPr/>
      <dgm:t>
        <a:bodyPr/>
        <a:lstStyle/>
        <a:p>
          <a:r>
            <a:rPr lang="fr-FR" sz="1200" dirty="0" smtClean="0"/>
            <a:t>Recherche de sécrétion </a:t>
          </a:r>
          <a:r>
            <a:rPr lang="fr-FR" sz="1200" dirty="0" err="1" smtClean="0"/>
            <a:t>intrathécale</a:t>
          </a:r>
          <a:r>
            <a:rPr lang="fr-FR" sz="1200" dirty="0" smtClean="0"/>
            <a:t> </a:t>
          </a:r>
          <a:r>
            <a:rPr lang="fr-FR" sz="1200" dirty="0" err="1" smtClean="0"/>
            <a:t>d’Ac</a:t>
          </a:r>
          <a:r>
            <a:rPr lang="fr-FR" sz="1200" dirty="0" smtClean="0"/>
            <a:t> anti-VZV</a:t>
          </a:r>
          <a:endParaRPr lang="fr-FR" sz="1200" dirty="0"/>
        </a:p>
      </dgm:t>
    </dgm:pt>
    <dgm:pt modelId="{B5949A12-43CC-4120-94FC-3706167192FA}" type="parTrans" cxnId="{0B35EDD0-1E4D-49C7-BBA7-B9001E7E97B4}">
      <dgm:prSet/>
      <dgm:spPr/>
      <dgm:t>
        <a:bodyPr/>
        <a:lstStyle/>
        <a:p>
          <a:endParaRPr lang="fr-FR" sz="1200"/>
        </a:p>
      </dgm:t>
    </dgm:pt>
    <dgm:pt modelId="{39505B81-BDEC-4461-9F94-CC76D0C21DDC}" type="sibTrans" cxnId="{0B35EDD0-1E4D-49C7-BBA7-B9001E7E97B4}">
      <dgm:prSet/>
      <dgm:spPr/>
      <dgm:t>
        <a:bodyPr/>
        <a:lstStyle/>
        <a:p>
          <a:endParaRPr lang="fr-FR" sz="1200"/>
        </a:p>
      </dgm:t>
    </dgm:pt>
    <dgm:pt modelId="{CCF6F624-A4DC-4078-BE45-98C5894554D0}">
      <dgm:prSet custT="1"/>
      <dgm:spPr/>
      <dgm:t>
        <a:bodyPr/>
        <a:lstStyle/>
        <a:p>
          <a:r>
            <a:rPr lang="fr-FR" sz="1200" dirty="0" smtClean="0"/>
            <a:t>Absence de signes </a:t>
          </a:r>
          <a:endParaRPr lang="fr-FR" sz="1200" dirty="0" smtClean="0"/>
        </a:p>
        <a:p>
          <a:r>
            <a:rPr lang="fr-FR" sz="1200" dirty="0" smtClean="0"/>
            <a:t>évocateurs de </a:t>
          </a:r>
          <a:r>
            <a:rPr lang="fr-FR" sz="1200" dirty="0" smtClean="0"/>
            <a:t>VZV</a:t>
          </a:r>
          <a:r>
            <a:rPr lang="fr-FR" sz="1200" dirty="0" smtClean="0">
              <a:solidFill>
                <a:srgbClr val="FF0000"/>
              </a:solidFill>
            </a:rPr>
            <a:t>*</a:t>
          </a:r>
          <a:endParaRPr lang="fr-FR" sz="1200" dirty="0">
            <a:solidFill>
              <a:srgbClr val="FF0000"/>
            </a:solidFill>
          </a:endParaRPr>
        </a:p>
      </dgm:t>
    </dgm:pt>
    <dgm:pt modelId="{27170176-D38C-4CCD-A3A1-947E1F32B065}" type="parTrans" cxnId="{724F2994-F6A9-4BA3-9426-1329EE886273}">
      <dgm:prSet/>
      <dgm:spPr/>
      <dgm:t>
        <a:bodyPr/>
        <a:lstStyle/>
        <a:p>
          <a:endParaRPr lang="fr-FR" sz="1200"/>
        </a:p>
      </dgm:t>
    </dgm:pt>
    <dgm:pt modelId="{78488231-B5B8-4404-88FA-14343D236897}" type="sibTrans" cxnId="{724F2994-F6A9-4BA3-9426-1329EE886273}">
      <dgm:prSet/>
      <dgm:spPr/>
      <dgm:t>
        <a:bodyPr/>
        <a:lstStyle/>
        <a:p>
          <a:endParaRPr lang="fr-FR" sz="1200"/>
        </a:p>
      </dgm:t>
    </dgm:pt>
    <dgm:pt modelId="{93C95527-D26E-426F-8003-259A29CAB220}">
      <dgm:prSet custT="1"/>
      <dgm:spPr/>
      <dgm:t>
        <a:bodyPr/>
        <a:lstStyle/>
        <a:p>
          <a:r>
            <a:rPr lang="fr-FR" sz="1200" dirty="0" smtClean="0"/>
            <a:t>Stop Acyclovir</a:t>
          </a:r>
          <a:endParaRPr lang="fr-FR" sz="1200" dirty="0"/>
        </a:p>
      </dgm:t>
    </dgm:pt>
    <dgm:pt modelId="{D4D3C1B0-E18D-43FF-BBA8-7E31E32E2A8C}" type="parTrans" cxnId="{4D21B8AD-029A-4131-84D1-71FFB184DD3F}">
      <dgm:prSet/>
      <dgm:spPr/>
      <dgm:t>
        <a:bodyPr/>
        <a:lstStyle/>
        <a:p>
          <a:endParaRPr lang="fr-FR" sz="1200"/>
        </a:p>
      </dgm:t>
    </dgm:pt>
    <dgm:pt modelId="{C97178E5-F87A-4D56-9FA6-10EB07D0689F}" type="sibTrans" cxnId="{4D21B8AD-029A-4131-84D1-71FFB184DD3F}">
      <dgm:prSet/>
      <dgm:spPr/>
      <dgm:t>
        <a:bodyPr/>
        <a:lstStyle/>
        <a:p>
          <a:endParaRPr lang="fr-FR" sz="1200"/>
        </a:p>
      </dgm:t>
    </dgm:pt>
    <dgm:pt modelId="{AD0C25E0-8CA2-4F37-8FD7-42A1F3F9A4C3}">
      <dgm:prSet custT="1"/>
      <dgm:spPr/>
      <dgm:t>
        <a:bodyPr/>
        <a:lstStyle/>
        <a:p>
          <a:r>
            <a:rPr lang="fr-FR" sz="1200" dirty="0" smtClean="0"/>
            <a:t>Positive</a:t>
          </a:r>
          <a:endParaRPr lang="fr-FR" sz="1200" dirty="0"/>
        </a:p>
      </dgm:t>
    </dgm:pt>
    <dgm:pt modelId="{78519BEB-DA29-49B4-BBB8-4AC8532DA2FC}" type="parTrans" cxnId="{F9E0E0EF-EBD6-4D52-896C-00115F75B5AC}">
      <dgm:prSet/>
      <dgm:spPr/>
      <dgm:t>
        <a:bodyPr/>
        <a:lstStyle/>
        <a:p>
          <a:endParaRPr lang="fr-FR" sz="1200"/>
        </a:p>
      </dgm:t>
    </dgm:pt>
    <dgm:pt modelId="{864B6F5A-B7F3-4C37-ADCD-AE80355FA28B}" type="sibTrans" cxnId="{F9E0E0EF-EBD6-4D52-896C-00115F75B5AC}">
      <dgm:prSet/>
      <dgm:spPr/>
      <dgm:t>
        <a:bodyPr/>
        <a:lstStyle/>
        <a:p>
          <a:endParaRPr lang="fr-FR" sz="1200"/>
        </a:p>
      </dgm:t>
    </dgm:pt>
    <dgm:pt modelId="{66734F4A-0592-4C9C-87DF-38B27368D602}">
      <dgm:prSet custT="1"/>
      <dgm:spPr/>
      <dgm:t>
        <a:bodyPr/>
        <a:lstStyle/>
        <a:p>
          <a:r>
            <a:rPr lang="fr-FR" sz="1200" dirty="0" smtClean="0"/>
            <a:t>Négative</a:t>
          </a:r>
          <a:endParaRPr lang="fr-FR" sz="1200" dirty="0"/>
        </a:p>
      </dgm:t>
    </dgm:pt>
    <dgm:pt modelId="{A1628754-061B-4245-B9FC-EC2FBCC8E8E2}" type="parTrans" cxnId="{23C2CB78-2550-4D01-947A-7C4B2D0706ED}">
      <dgm:prSet/>
      <dgm:spPr/>
      <dgm:t>
        <a:bodyPr/>
        <a:lstStyle/>
        <a:p>
          <a:endParaRPr lang="fr-FR" sz="1200"/>
        </a:p>
      </dgm:t>
    </dgm:pt>
    <dgm:pt modelId="{2C5AE77C-AF53-48F4-AFF2-D691A9C3CF83}" type="sibTrans" cxnId="{23C2CB78-2550-4D01-947A-7C4B2D0706ED}">
      <dgm:prSet/>
      <dgm:spPr/>
      <dgm:t>
        <a:bodyPr/>
        <a:lstStyle/>
        <a:p>
          <a:endParaRPr lang="fr-FR" sz="1200"/>
        </a:p>
      </dgm:t>
    </dgm:pt>
    <dgm:pt modelId="{5FC755F8-DEE3-4C1B-BB25-38CFF8B64475}">
      <dgm:prSet custT="1"/>
      <dgm:spPr/>
      <dgm:t>
        <a:bodyPr/>
        <a:lstStyle/>
        <a:p>
          <a:r>
            <a:rPr lang="fr-FR" sz="1200" dirty="0" smtClean="0"/>
            <a:t>Acyclovir IV </a:t>
          </a:r>
        </a:p>
        <a:p>
          <a:r>
            <a:rPr lang="fr-FR" sz="1200" dirty="0" smtClean="0"/>
            <a:t>(15 mg/kg/8H)</a:t>
          </a:r>
        </a:p>
        <a:p>
          <a:r>
            <a:rPr lang="fr-FR" sz="1200" dirty="0" smtClean="0"/>
            <a:t>Durée totale =14 j</a:t>
          </a:r>
          <a:endParaRPr lang="fr-FR" sz="1200" dirty="0"/>
        </a:p>
      </dgm:t>
    </dgm:pt>
    <dgm:pt modelId="{95E6B192-58F0-4F01-8500-D237ABEB4D6C}" type="parTrans" cxnId="{2D63BD69-0EC6-4702-97F1-4A31BFE5C8CE}">
      <dgm:prSet/>
      <dgm:spPr/>
      <dgm:t>
        <a:bodyPr/>
        <a:lstStyle/>
        <a:p>
          <a:endParaRPr lang="fr-FR" sz="1200"/>
        </a:p>
      </dgm:t>
    </dgm:pt>
    <dgm:pt modelId="{0931F4A4-DE64-448E-9222-A4A3695D218C}" type="sibTrans" cxnId="{2D63BD69-0EC6-4702-97F1-4A31BFE5C8CE}">
      <dgm:prSet/>
      <dgm:spPr/>
      <dgm:t>
        <a:bodyPr/>
        <a:lstStyle/>
        <a:p>
          <a:endParaRPr lang="fr-FR" sz="1200"/>
        </a:p>
      </dgm:t>
    </dgm:pt>
    <dgm:pt modelId="{AEFE1B93-0EBD-4227-9EC4-43A710561F12}">
      <dgm:prSet custT="1"/>
      <dgm:spPr/>
      <dgm:t>
        <a:bodyPr/>
        <a:lstStyle/>
        <a:p>
          <a:r>
            <a:rPr lang="fr-FR" sz="1200" dirty="0" smtClean="0"/>
            <a:t>Stop Acyclovir</a:t>
          </a:r>
          <a:endParaRPr lang="fr-FR" sz="1200" dirty="0"/>
        </a:p>
      </dgm:t>
    </dgm:pt>
    <dgm:pt modelId="{8E35BFD7-6324-4698-93EE-2FD6E9E7799F}" type="parTrans" cxnId="{36735975-7032-4763-A327-9321BA448B3D}">
      <dgm:prSet/>
      <dgm:spPr/>
      <dgm:t>
        <a:bodyPr/>
        <a:lstStyle/>
        <a:p>
          <a:endParaRPr lang="fr-FR" sz="1200"/>
        </a:p>
      </dgm:t>
    </dgm:pt>
    <dgm:pt modelId="{92FB51FF-94A5-4186-8DC9-F6F4CEFE4370}" type="sibTrans" cxnId="{36735975-7032-4763-A327-9321BA448B3D}">
      <dgm:prSet/>
      <dgm:spPr/>
      <dgm:t>
        <a:bodyPr/>
        <a:lstStyle/>
        <a:p>
          <a:endParaRPr lang="fr-FR" sz="1200"/>
        </a:p>
      </dgm:t>
    </dgm:pt>
    <dgm:pt modelId="{99F25DC9-7C64-44B9-97AA-D1B659FCBDF6}">
      <dgm:prSet custT="1"/>
      <dgm:spPr/>
      <dgm:t>
        <a:bodyPr/>
        <a:lstStyle/>
        <a:p>
          <a:r>
            <a:rPr lang="fr-FR" sz="1200" dirty="0" smtClean="0"/>
            <a:t>Acyclovir IV </a:t>
          </a:r>
        </a:p>
        <a:p>
          <a:r>
            <a:rPr lang="fr-FR" sz="1200" dirty="0" smtClean="0"/>
            <a:t>(10 mg/kg/8H)</a:t>
          </a:r>
        </a:p>
        <a:p>
          <a:r>
            <a:rPr lang="fr-FR" sz="1200" dirty="0" smtClean="0"/>
            <a:t>Durée totale </a:t>
          </a:r>
          <a:r>
            <a:rPr lang="fr-FR" sz="1200" dirty="0" smtClean="0"/>
            <a:t>= 14 </a:t>
          </a:r>
          <a:r>
            <a:rPr lang="fr-FR" sz="1200" dirty="0" smtClean="0"/>
            <a:t>à 21 </a:t>
          </a:r>
          <a:r>
            <a:rPr lang="fr-FR" sz="1200" dirty="0" smtClean="0"/>
            <a:t>j</a:t>
          </a:r>
          <a:endParaRPr lang="fr-FR" sz="1200" dirty="0"/>
        </a:p>
      </dgm:t>
    </dgm:pt>
    <dgm:pt modelId="{8AA5619B-8464-4EBF-8AE6-763CB3EE9B37}" type="sibTrans" cxnId="{03DA7EFC-E010-43B4-B38B-7BAA9DE13442}">
      <dgm:prSet/>
      <dgm:spPr/>
      <dgm:t>
        <a:bodyPr/>
        <a:lstStyle/>
        <a:p>
          <a:endParaRPr lang="fr-FR" sz="1200"/>
        </a:p>
      </dgm:t>
    </dgm:pt>
    <dgm:pt modelId="{7BF98691-FD43-4A8A-99A4-0492D9CF6327}" type="parTrans" cxnId="{03DA7EFC-E010-43B4-B38B-7BAA9DE13442}">
      <dgm:prSet/>
      <dgm:spPr/>
      <dgm:t>
        <a:bodyPr/>
        <a:lstStyle/>
        <a:p>
          <a:endParaRPr lang="fr-FR" sz="1200"/>
        </a:p>
      </dgm:t>
    </dgm:pt>
    <dgm:pt modelId="{C85FB408-1E8F-3F41-9FE0-CDAEF358C4E5}">
      <dgm:prSet custT="1"/>
      <dgm:spPr/>
      <dgm:t>
        <a:bodyPr/>
        <a:lstStyle/>
        <a:p>
          <a:r>
            <a:rPr lang="fr-FR" sz="1200" dirty="0" smtClean="0"/>
            <a:t>Acyclovir IV </a:t>
          </a:r>
        </a:p>
        <a:p>
          <a:r>
            <a:rPr lang="fr-FR" sz="1200" dirty="0" smtClean="0"/>
            <a:t>(15 mg/kg/8H)</a:t>
          </a:r>
        </a:p>
        <a:p>
          <a:r>
            <a:rPr lang="fr-FR" sz="1200" dirty="0" smtClean="0"/>
            <a:t>Durée totale = 14 j</a:t>
          </a:r>
          <a:endParaRPr lang="fr-FR" sz="1200" dirty="0"/>
        </a:p>
      </dgm:t>
    </dgm:pt>
    <dgm:pt modelId="{B66A4752-F170-234A-B7E3-CCB14129CE5D}" type="parTrans" cxnId="{2FB7087F-79FF-FE44-88FE-6228FA128605}">
      <dgm:prSet/>
      <dgm:spPr/>
      <dgm:t>
        <a:bodyPr/>
        <a:lstStyle/>
        <a:p>
          <a:endParaRPr lang="fr-FR" sz="1200"/>
        </a:p>
      </dgm:t>
    </dgm:pt>
    <dgm:pt modelId="{549E7E90-A9A6-784D-B2BE-4E86F12BF84B}" type="sibTrans" cxnId="{2FB7087F-79FF-FE44-88FE-6228FA128605}">
      <dgm:prSet/>
      <dgm:spPr/>
      <dgm:t>
        <a:bodyPr/>
        <a:lstStyle/>
        <a:p>
          <a:endParaRPr lang="fr-FR" sz="1200"/>
        </a:p>
      </dgm:t>
    </dgm:pt>
    <dgm:pt modelId="{58BE9C0F-C954-B24F-A61D-BA35FAC855AF}" type="pres">
      <dgm:prSet presAssocID="{61B77688-60A9-E243-B64C-7B7F2204A4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30710DC-273F-864C-A577-D9293E6E2018}" type="pres">
      <dgm:prSet presAssocID="{1211FC7D-0F1C-9740-B8A4-3DA75A66E2A5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146B55C-EEA4-2144-A479-1B01DD843EAF}" type="pres">
      <dgm:prSet presAssocID="{1211FC7D-0F1C-9740-B8A4-3DA75A66E2A5}" presName="rootComposite1" presStyleCnt="0"/>
      <dgm:spPr/>
      <dgm:t>
        <a:bodyPr/>
        <a:lstStyle/>
        <a:p>
          <a:endParaRPr lang="fr-FR"/>
        </a:p>
      </dgm:t>
    </dgm:pt>
    <dgm:pt modelId="{34D5CCC1-CA90-314F-9341-8E4DA6CE9404}" type="pres">
      <dgm:prSet presAssocID="{1211FC7D-0F1C-9740-B8A4-3DA75A66E2A5}" presName="rootText1" presStyleLbl="node0" presStyleIdx="0" presStyleCnt="1" custScaleX="2772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E8C9077-88C5-E64E-A1DD-D9CAB299FC52}" type="pres">
      <dgm:prSet presAssocID="{1211FC7D-0F1C-9740-B8A4-3DA75A66E2A5}" presName="rootConnector1" presStyleLbl="node1" presStyleIdx="0" presStyleCnt="0"/>
      <dgm:spPr/>
      <dgm:t>
        <a:bodyPr/>
        <a:lstStyle/>
        <a:p>
          <a:endParaRPr lang="fr-FR"/>
        </a:p>
      </dgm:t>
    </dgm:pt>
    <dgm:pt modelId="{600F8E4C-F95D-4049-BCA7-786B5E343645}" type="pres">
      <dgm:prSet presAssocID="{1211FC7D-0F1C-9740-B8A4-3DA75A66E2A5}" presName="hierChild2" presStyleCnt="0"/>
      <dgm:spPr/>
      <dgm:t>
        <a:bodyPr/>
        <a:lstStyle/>
        <a:p>
          <a:endParaRPr lang="fr-FR"/>
        </a:p>
      </dgm:t>
    </dgm:pt>
    <dgm:pt modelId="{47E6C381-6A7E-7D48-90BF-F990736A3172}" type="pres">
      <dgm:prSet presAssocID="{C380FAD1-AC9C-2548-9640-8EA5AAF461E2}" presName="Name37" presStyleLbl="parChTrans1D2" presStyleIdx="0" presStyleCnt="1"/>
      <dgm:spPr/>
      <dgm:t>
        <a:bodyPr/>
        <a:lstStyle/>
        <a:p>
          <a:endParaRPr lang="fr-FR"/>
        </a:p>
      </dgm:t>
    </dgm:pt>
    <dgm:pt modelId="{837AB648-6A5D-9844-B89E-A01CE1F97112}" type="pres">
      <dgm:prSet presAssocID="{0A7530A0-1E0F-8642-894B-5E51CB5BEFA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A0A30FB1-AE53-7F43-AFCE-0576B61AEA3B}" type="pres">
      <dgm:prSet presAssocID="{0A7530A0-1E0F-8642-894B-5E51CB5BEFAD}" presName="rootComposite" presStyleCnt="0"/>
      <dgm:spPr/>
      <dgm:t>
        <a:bodyPr/>
        <a:lstStyle/>
        <a:p>
          <a:endParaRPr lang="fr-FR"/>
        </a:p>
      </dgm:t>
    </dgm:pt>
    <dgm:pt modelId="{2ECECF76-2BF2-344B-87E8-C3E424D53229}" type="pres">
      <dgm:prSet presAssocID="{0A7530A0-1E0F-8642-894B-5E51CB5BEFAD}" presName="rootText" presStyleLbl="node2" presStyleIdx="0" presStyleCnt="1" custScaleX="178914" custScaleY="14501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D553751-4006-FA4A-A336-5B91AE1B9BC5}" type="pres">
      <dgm:prSet presAssocID="{0A7530A0-1E0F-8642-894B-5E51CB5BEFAD}" presName="rootConnector" presStyleLbl="node2" presStyleIdx="0" presStyleCnt="1"/>
      <dgm:spPr/>
      <dgm:t>
        <a:bodyPr/>
        <a:lstStyle/>
        <a:p>
          <a:endParaRPr lang="fr-FR"/>
        </a:p>
      </dgm:t>
    </dgm:pt>
    <dgm:pt modelId="{7A6C1F83-0118-7D4C-850E-9BC410BB59FA}" type="pres">
      <dgm:prSet presAssocID="{0A7530A0-1E0F-8642-894B-5E51CB5BEFAD}" presName="hierChild4" presStyleCnt="0"/>
      <dgm:spPr/>
      <dgm:t>
        <a:bodyPr/>
        <a:lstStyle/>
        <a:p>
          <a:endParaRPr lang="fr-FR"/>
        </a:p>
      </dgm:t>
    </dgm:pt>
    <dgm:pt modelId="{A1AA149E-FBAF-8547-87A4-E4632E8F977F}" type="pres">
      <dgm:prSet presAssocID="{2949C5EA-195D-AE47-A904-DCFFEF438C5A}" presName="Name37" presStyleLbl="parChTrans1D3" presStyleIdx="0" presStyleCnt="1"/>
      <dgm:spPr/>
      <dgm:t>
        <a:bodyPr/>
        <a:lstStyle/>
        <a:p>
          <a:endParaRPr lang="fr-FR"/>
        </a:p>
      </dgm:t>
    </dgm:pt>
    <dgm:pt modelId="{93263258-A64B-D745-A2B4-3DCDA5F4D1B0}" type="pres">
      <dgm:prSet presAssocID="{F5AC7CD9-5A67-EA4D-A553-ED637F41281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F8E6B73A-CE12-4948-9B9A-4A9C3263D260}" type="pres">
      <dgm:prSet presAssocID="{F5AC7CD9-5A67-EA4D-A553-ED637F412812}" presName="rootComposite" presStyleCnt="0"/>
      <dgm:spPr/>
      <dgm:t>
        <a:bodyPr/>
        <a:lstStyle/>
        <a:p>
          <a:endParaRPr lang="fr-FR"/>
        </a:p>
      </dgm:t>
    </dgm:pt>
    <dgm:pt modelId="{0A1C9156-D2FE-CA4F-A937-78FB7B8DD733}" type="pres">
      <dgm:prSet presAssocID="{F5AC7CD9-5A67-EA4D-A553-ED637F412812}" presName="rootText" presStyleLbl="node3" presStyleIdx="0" presStyleCnt="1" custScaleX="1648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AEA9484-A8FB-624E-926F-2655EB85C654}" type="pres">
      <dgm:prSet presAssocID="{F5AC7CD9-5A67-EA4D-A553-ED637F412812}" presName="rootConnector" presStyleLbl="node3" presStyleIdx="0" presStyleCnt="1"/>
      <dgm:spPr/>
      <dgm:t>
        <a:bodyPr/>
        <a:lstStyle/>
        <a:p>
          <a:endParaRPr lang="fr-FR"/>
        </a:p>
      </dgm:t>
    </dgm:pt>
    <dgm:pt modelId="{DEE58A30-695B-A140-892C-A081363BD273}" type="pres">
      <dgm:prSet presAssocID="{F5AC7CD9-5A67-EA4D-A553-ED637F412812}" presName="hierChild4" presStyleCnt="0"/>
      <dgm:spPr/>
      <dgm:t>
        <a:bodyPr/>
        <a:lstStyle/>
        <a:p>
          <a:endParaRPr lang="fr-FR"/>
        </a:p>
      </dgm:t>
    </dgm:pt>
    <dgm:pt modelId="{9CEBE1C2-F344-F84F-A573-332690EC31CE}" type="pres">
      <dgm:prSet presAssocID="{72DE10FC-2CD7-42B1-8CA9-845C3393B11A}" presName="Name37" presStyleLbl="parChTrans1D4" presStyleIdx="0" presStyleCnt="13"/>
      <dgm:spPr/>
      <dgm:t>
        <a:bodyPr/>
        <a:lstStyle/>
        <a:p>
          <a:endParaRPr lang="fr-FR"/>
        </a:p>
      </dgm:t>
    </dgm:pt>
    <dgm:pt modelId="{469C60C5-8DD3-A94E-BB69-57947278ED8A}" type="pres">
      <dgm:prSet presAssocID="{6C37696A-FF36-485C-8AA1-7902AFAC501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30242F5E-40C9-244C-BDE7-E17330FFDC65}" type="pres">
      <dgm:prSet presAssocID="{6C37696A-FF36-485C-8AA1-7902AFAC5012}" presName="rootComposite" presStyleCnt="0"/>
      <dgm:spPr/>
      <dgm:t>
        <a:bodyPr/>
        <a:lstStyle/>
        <a:p>
          <a:endParaRPr lang="fr-FR"/>
        </a:p>
      </dgm:t>
    </dgm:pt>
    <dgm:pt modelId="{8D022B02-2663-A24F-A025-FB3A3A3254EB}" type="pres">
      <dgm:prSet presAssocID="{6C37696A-FF36-485C-8AA1-7902AFAC5012}" presName="rootText" presStyleLbl="node4" presStyleIdx="0" presStyleCnt="1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BCECA9C-8A6A-844D-A2EA-1DCAEB4BC51D}" type="pres">
      <dgm:prSet presAssocID="{6C37696A-FF36-485C-8AA1-7902AFAC5012}" presName="rootConnector" presStyleLbl="node4" presStyleIdx="0" presStyleCnt="13"/>
      <dgm:spPr/>
      <dgm:t>
        <a:bodyPr/>
        <a:lstStyle/>
        <a:p>
          <a:endParaRPr lang="fr-FR"/>
        </a:p>
      </dgm:t>
    </dgm:pt>
    <dgm:pt modelId="{59F307A3-8F37-D547-916E-CC88AE0671F6}" type="pres">
      <dgm:prSet presAssocID="{6C37696A-FF36-485C-8AA1-7902AFAC5012}" presName="hierChild4" presStyleCnt="0"/>
      <dgm:spPr/>
      <dgm:t>
        <a:bodyPr/>
        <a:lstStyle/>
        <a:p>
          <a:endParaRPr lang="fr-FR"/>
        </a:p>
      </dgm:t>
    </dgm:pt>
    <dgm:pt modelId="{00FBBB30-FF02-3D47-9B3B-F91758E5368D}" type="pres">
      <dgm:prSet presAssocID="{7BF98691-FD43-4A8A-99A4-0492D9CF6327}" presName="Name37" presStyleLbl="parChTrans1D4" presStyleIdx="1" presStyleCnt="13"/>
      <dgm:spPr/>
      <dgm:t>
        <a:bodyPr/>
        <a:lstStyle/>
        <a:p>
          <a:endParaRPr lang="fr-FR"/>
        </a:p>
      </dgm:t>
    </dgm:pt>
    <dgm:pt modelId="{5225F1DA-4539-D24C-8DB4-955896B8D972}" type="pres">
      <dgm:prSet presAssocID="{99F25DC9-7C64-44B9-97AA-D1B659FCBDF6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A4AF8A9-827D-3141-A971-F3F270528F69}" type="pres">
      <dgm:prSet presAssocID="{99F25DC9-7C64-44B9-97AA-D1B659FCBDF6}" presName="rootComposite" presStyleCnt="0"/>
      <dgm:spPr/>
      <dgm:t>
        <a:bodyPr/>
        <a:lstStyle/>
        <a:p>
          <a:endParaRPr lang="fr-FR"/>
        </a:p>
      </dgm:t>
    </dgm:pt>
    <dgm:pt modelId="{675D5915-B096-6D4F-A26D-9D4CBFF33AF5}" type="pres">
      <dgm:prSet presAssocID="{99F25DC9-7C64-44B9-97AA-D1B659FCBDF6}" presName="rootText" presStyleLbl="node4" presStyleIdx="1" presStyleCnt="13" custScaleX="173848" custScaleY="171963" custLinFactNeighborX="-70204" custLinFactNeighborY="2112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4FC22CF-8712-AA47-BBAC-313427FE2BED}" type="pres">
      <dgm:prSet presAssocID="{99F25DC9-7C64-44B9-97AA-D1B659FCBDF6}" presName="rootConnector" presStyleLbl="node4" presStyleIdx="1" presStyleCnt="13"/>
      <dgm:spPr/>
      <dgm:t>
        <a:bodyPr/>
        <a:lstStyle/>
        <a:p>
          <a:endParaRPr lang="fr-FR"/>
        </a:p>
      </dgm:t>
    </dgm:pt>
    <dgm:pt modelId="{2ECC012B-A2B2-974C-AE27-0EEC05656DF5}" type="pres">
      <dgm:prSet presAssocID="{99F25DC9-7C64-44B9-97AA-D1B659FCBDF6}" presName="hierChild4" presStyleCnt="0"/>
      <dgm:spPr/>
      <dgm:t>
        <a:bodyPr/>
        <a:lstStyle/>
        <a:p>
          <a:endParaRPr lang="fr-FR"/>
        </a:p>
      </dgm:t>
    </dgm:pt>
    <dgm:pt modelId="{B09A4235-CF1A-C548-B478-5F08345E4F90}" type="pres">
      <dgm:prSet presAssocID="{99F25DC9-7C64-44B9-97AA-D1B659FCBDF6}" presName="hierChild5" presStyleCnt="0"/>
      <dgm:spPr/>
      <dgm:t>
        <a:bodyPr/>
        <a:lstStyle/>
        <a:p>
          <a:endParaRPr lang="fr-FR"/>
        </a:p>
      </dgm:t>
    </dgm:pt>
    <dgm:pt modelId="{F59BBBA0-A5D4-DD40-BD4C-F4781AEDDCE6}" type="pres">
      <dgm:prSet presAssocID="{6C37696A-FF36-485C-8AA1-7902AFAC5012}" presName="hierChild5" presStyleCnt="0"/>
      <dgm:spPr/>
      <dgm:t>
        <a:bodyPr/>
        <a:lstStyle/>
        <a:p>
          <a:endParaRPr lang="fr-FR"/>
        </a:p>
      </dgm:t>
    </dgm:pt>
    <dgm:pt modelId="{695106A4-5E1F-C049-B6FC-0D7589BBE04C}" type="pres">
      <dgm:prSet presAssocID="{6326EB45-E840-4FC6-A0F3-3A14C0097A7B}" presName="Name37" presStyleLbl="parChTrans1D4" presStyleIdx="2" presStyleCnt="13"/>
      <dgm:spPr/>
      <dgm:t>
        <a:bodyPr/>
        <a:lstStyle/>
        <a:p>
          <a:endParaRPr lang="fr-FR"/>
        </a:p>
      </dgm:t>
    </dgm:pt>
    <dgm:pt modelId="{2A0B7AB1-2BCF-2440-881E-D1D71988CE8F}" type="pres">
      <dgm:prSet presAssocID="{B6E42CE4-D19A-4F68-BB6F-0871C5714D3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AD82587F-C694-7E4E-8556-C93C328E9C77}" type="pres">
      <dgm:prSet presAssocID="{B6E42CE4-D19A-4F68-BB6F-0871C5714D32}" presName="rootComposite" presStyleCnt="0"/>
      <dgm:spPr/>
      <dgm:t>
        <a:bodyPr/>
        <a:lstStyle/>
        <a:p>
          <a:endParaRPr lang="fr-FR"/>
        </a:p>
      </dgm:t>
    </dgm:pt>
    <dgm:pt modelId="{187786E0-6C75-134F-B2A7-E0A94C794BB3}" type="pres">
      <dgm:prSet presAssocID="{B6E42CE4-D19A-4F68-BB6F-0871C5714D32}" presName="rootText" presStyleLbl="node4" presStyleIdx="2" presStyleCnt="1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FA4AAA5-FC41-154B-B794-879842393FA2}" type="pres">
      <dgm:prSet presAssocID="{B6E42CE4-D19A-4F68-BB6F-0871C5714D32}" presName="rootConnector" presStyleLbl="node4" presStyleIdx="2" presStyleCnt="13"/>
      <dgm:spPr/>
      <dgm:t>
        <a:bodyPr/>
        <a:lstStyle/>
        <a:p>
          <a:endParaRPr lang="fr-FR"/>
        </a:p>
      </dgm:t>
    </dgm:pt>
    <dgm:pt modelId="{63B7ED41-00DC-484D-87E6-B6AED59AFF1C}" type="pres">
      <dgm:prSet presAssocID="{B6E42CE4-D19A-4F68-BB6F-0871C5714D32}" presName="hierChild4" presStyleCnt="0"/>
      <dgm:spPr/>
      <dgm:t>
        <a:bodyPr/>
        <a:lstStyle/>
        <a:p>
          <a:endParaRPr lang="fr-FR"/>
        </a:p>
      </dgm:t>
    </dgm:pt>
    <dgm:pt modelId="{7F59C48B-83E2-3249-8348-7ED1D2E4EC64}" type="pres">
      <dgm:prSet presAssocID="{B66A4752-F170-234A-B7E3-CCB14129CE5D}" presName="Name37" presStyleLbl="parChTrans1D4" presStyleIdx="3" presStyleCnt="13"/>
      <dgm:spPr/>
    </dgm:pt>
    <dgm:pt modelId="{8E004B1D-94E0-364E-8522-354DDC0F1BC4}" type="pres">
      <dgm:prSet presAssocID="{C85FB408-1E8F-3F41-9FE0-CDAEF358C4E5}" presName="hierRoot2" presStyleCnt="0">
        <dgm:presLayoutVars>
          <dgm:hierBranch val="init"/>
        </dgm:presLayoutVars>
      </dgm:prSet>
      <dgm:spPr/>
    </dgm:pt>
    <dgm:pt modelId="{3FEC138A-2909-0843-8308-826C293461CA}" type="pres">
      <dgm:prSet presAssocID="{C85FB408-1E8F-3F41-9FE0-CDAEF358C4E5}" presName="rootComposite" presStyleCnt="0"/>
      <dgm:spPr/>
    </dgm:pt>
    <dgm:pt modelId="{82459E14-B41D-D443-921D-CBFA42BBE282}" type="pres">
      <dgm:prSet presAssocID="{C85FB408-1E8F-3F41-9FE0-CDAEF358C4E5}" presName="rootText" presStyleLbl="node4" presStyleIdx="3" presStyleCnt="13" custScaleX="155428" custScaleY="14640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65838C8-E64D-9B44-AEB0-32353241A836}" type="pres">
      <dgm:prSet presAssocID="{C85FB408-1E8F-3F41-9FE0-CDAEF358C4E5}" presName="rootConnector" presStyleLbl="node4" presStyleIdx="3" presStyleCnt="13"/>
      <dgm:spPr/>
      <dgm:t>
        <a:bodyPr/>
        <a:lstStyle/>
        <a:p>
          <a:endParaRPr lang="fr-FR"/>
        </a:p>
      </dgm:t>
    </dgm:pt>
    <dgm:pt modelId="{730A317E-1332-D345-AD22-AE797377B84F}" type="pres">
      <dgm:prSet presAssocID="{C85FB408-1E8F-3F41-9FE0-CDAEF358C4E5}" presName="hierChild4" presStyleCnt="0"/>
      <dgm:spPr/>
    </dgm:pt>
    <dgm:pt modelId="{2A917F9B-669E-774A-971C-A1709499B422}" type="pres">
      <dgm:prSet presAssocID="{C85FB408-1E8F-3F41-9FE0-CDAEF358C4E5}" presName="hierChild5" presStyleCnt="0"/>
      <dgm:spPr/>
    </dgm:pt>
    <dgm:pt modelId="{A09E89E8-1F59-224B-A749-A52EE80E70E0}" type="pres">
      <dgm:prSet presAssocID="{B6E42CE4-D19A-4F68-BB6F-0871C5714D32}" presName="hierChild5" presStyleCnt="0"/>
      <dgm:spPr/>
      <dgm:t>
        <a:bodyPr/>
        <a:lstStyle/>
        <a:p>
          <a:endParaRPr lang="fr-FR"/>
        </a:p>
      </dgm:t>
    </dgm:pt>
    <dgm:pt modelId="{47644F4C-29E7-4547-A384-E00AB1A0FE54}" type="pres">
      <dgm:prSet presAssocID="{B39E0CDD-EBA9-400E-A0FE-B5CCC44CA190}" presName="Name37" presStyleLbl="parChTrans1D4" presStyleIdx="4" presStyleCnt="13"/>
      <dgm:spPr/>
      <dgm:t>
        <a:bodyPr/>
        <a:lstStyle/>
        <a:p>
          <a:endParaRPr lang="fr-FR"/>
        </a:p>
      </dgm:t>
    </dgm:pt>
    <dgm:pt modelId="{4DEB63F7-885C-D546-834B-3B80F000163F}" type="pres">
      <dgm:prSet presAssocID="{D22B062B-9A08-4D7A-84E9-44EAAE60391C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C5F3B514-15EB-884D-8051-1A1F6C814780}" type="pres">
      <dgm:prSet presAssocID="{D22B062B-9A08-4D7A-84E9-44EAAE60391C}" presName="rootComposite" presStyleCnt="0"/>
      <dgm:spPr/>
      <dgm:t>
        <a:bodyPr/>
        <a:lstStyle/>
        <a:p>
          <a:endParaRPr lang="fr-FR"/>
        </a:p>
      </dgm:t>
    </dgm:pt>
    <dgm:pt modelId="{27E8BF31-F288-454F-BA11-9DFE017EAE87}" type="pres">
      <dgm:prSet presAssocID="{D22B062B-9A08-4D7A-84E9-44EAAE60391C}" presName="rootText" presStyleLbl="node4" presStyleIdx="4" presStyleCnt="13" custScaleX="13965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0A1C4C6-64A7-6241-AA15-DE407199401D}" type="pres">
      <dgm:prSet presAssocID="{D22B062B-9A08-4D7A-84E9-44EAAE60391C}" presName="rootConnector" presStyleLbl="node4" presStyleIdx="4" presStyleCnt="13"/>
      <dgm:spPr/>
      <dgm:t>
        <a:bodyPr/>
        <a:lstStyle/>
        <a:p>
          <a:endParaRPr lang="fr-FR"/>
        </a:p>
      </dgm:t>
    </dgm:pt>
    <dgm:pt modelId="{F0B26437-254C-3C48-A0E5-A9CDA6AD0875}" type="pres">
      <dgm:prSet presAssocID="{D22B062B-9A08-4D7A-84E9-44EAAE60391C}" presName="hierChild4" presStyleCnt="0"/>
      <dgm:spPr/>
      <dgm:t>
        <a:bodyPr/>
        <a:lstStyle/>
        <a:p>
          <a:endParaRPr lang="fr-FR"/>
        </a:p>
      </dgm:t>
    </dgm:pt>
    <dgm:pt modelId="{401E3354-9260-EF42-9260-91976C72CA2E}" type="pres">
      <dgm:prSet presAssocID="{EA8C69F4-1F39-4D18-9B3A-15EE80A5BD21}" presName="Name37" presStyleLbl="parChTrans1D4" presStyleIdx="5" presStyleCnt="13"/>
      <dgm:spPr/>
      <dgm:t>
        <a:bodyPr/>
        <a:lstStyle/>
        <a:p>
          <a:endParaRPr lang="fr-FR"/>
        </a:p>
      </dgm:t>
    </dgm:pt>
    <dgm:pt modelId="{D40242ED-1E5D-7A43-A303-56EBAB358F85}" type="pres">
      <dgm:prSet presAssocID="{58B497E4-F64C-48D8-859E-9F3F1462C35E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5FCA257-5570-6B41-B6A8-2C433DDD591E}" type="pres">
      <dgm:prSet presAssocID="{58B497E4-F64C-48D8-859E-9F3F1462C35E}" presName="rootComposite" presStyleCnt="0"/>
      <dgm:spPr/>
      <dgm:t>
        <a:bodyPr/>
        <a:lstStyle/>
        <a:p>
          <a:endParaRPr lang="fr-FR"/>
        </a:p>
      </dgm:t>
    </dgm:pt>
    <dgm:pt modelId="{DFDC813C-D559-7146-8247-5B55CBE79750}" type="pres">
      <dgm:prSet presAssocID="{58B497E4-F64C-48D8-859E-9F3F1462C35E}" presName="rootText" presStyleLbl="node4" presStyleIdx="5" presStyleCnt="13" custScaleX="1876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FE17321-6E49-C243-A868-30A90B7D7C32}" type="pres">
      <dgm:prSet presAssocID="{58B497E4-F64C-48D8-859E-9F3F1462C35E}" presName="rootConnector" presStyleLbl="node4" presStyleIdx="5" presStyleCnt="13"/>
      <dgm:spPr/>
      <dgm:t>
        <a:bodyPr/>
        <a:lstStyle/>
        <a:p>
          <a:endParaRPr lang="fr-FR"/>
        </a:p>
      </dgm:t>
    </dgm:pt>
    <dgm:pt modelId="{D6677A9F-3AAF-3A48-855A-9D8F43F1A38F}" type="pres">
      <dgm:prSet presAssocID="{58B497E4-F64C-48D8-859E-9F3F1462C35E}" presName="hierChild4" presStyleCnt="0"/>
      <dgm:spPr/>
      <dgm:t>
        <a:bodyPr/>
        <a:lstStyle/>
        <a:p>
          <a:endParaRPr lang="fr-FR"/>
        </a:p>
      </dgm:t>
    </dgm:pt>
    <dgm:pt modelId="{5099CED1-26BD-A543-B73D-DBC45C4DBC24}" type="pres">
      <dgm:prSet presAssocID="{B5949A12-43CC-4120-94FC-3706167192FA}" presName="Name37" presStyleLbl="parChTrans1D4" presStyleIdx="6" presStyleCnt="13"/>
      <dgm:spPr/>
      <dgm:t>
        <a:bodyPr/>
        <a:lstStyle/>
        <a:p>
          <a:endParaRPr lang="fr-FR"/>
        </a:p>
      </dgm:t>
    </dgm:pt>
    <dgm:pt modelId="{ED6C0897-FE40-4846-9408-746FE7AC250B}" type="pres">
      <dgm:prSet presAssocID="{B550BB1D-5444-47FB-A21A-63B08D1FCF7F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B3A90C3-47AD-1B42-92A1-E1D368F6C669}" type="pres">
      <dgm:prSet presAssocID="{B550BB1D-5444-47FB-A21A-63B08D1FCF7F}" presName="rootComposite" presStyleCnt="0"/>
      <dgm:spPr/>
      <dgm:t>
        <a:bodyPr/>
        <a:lstStyle/>
        <a:p>
          <a:endParaRPr lang="fr-FR"/>
        </a:p>
      </dgm:t>
    </dgm:pt>
    <dgm:pt modelId="{A8D7BE61-4DDD-7D42-BCE4-D47344713D1F}" type="pres">
      <dgm:prSet presAssocID="{B550BB1D-5444-47FB-A21A-63B08D1FCF7F}" presName="rootText" presStyleLbl="node4" presStyleIdx="6" presStyleCnt="13" custScaleX="19586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77C318A-0DD7-AA4C-A598-41BC37651DEA}" type="pres">
      <dgm:prSet presAssocID="{B550BB1D-5444-47FB-A21A-63B08D1FCF7F}" presName="rootConnector" presStyleLbl="node4" presStyleIdx="6" presStyleCnt="13"/>
      <dgm:spPr/>
      <dgm:t>
        <a:bodyPr/>
        <a:lstStyle/>
        <a:p>
          <a:endParaRPr lang="fr-FR"/>
        </a:p>
      </dgm:t>
    </dgm:pt>
    <dgm:pt modelId="{39E78F90-A679-E144-A73B-651D6975EC5C}" type="pres">
      <dgm:prSet presAssocID="{B550BB1D-5444-47FB-A21A-63B08D1FCF7F}" presName="hierChild4" presStyleCnt="0"/>
      <dgm:spPr/>
      <dgm:t>
        <a:bodyPr/>
        <a:lstStyle/>
        <a:p>
          <a:endParaRPr lang="fr-FR"/>
        </a:p>
      </dgm:t>
    </dgm:pt>
    <dgm:pt modelId="{EB2EA369-BC68-AD46-9769-E3918B5ED01F}" type="pres">
      <dgm:prSet presAssocID="{78519BEB-DA29-49B4-BBB8-4AC8532DA2FC}" presName="Name37" presStyleLbl="parChTrans1D4" presStyleIdx="7" presStyleCnt="13"/>
      <dgm:spPr/>
      <dgm:t>
        <a:bodyPr/>
        <a:lstStyle/>
        <a:p>
          <a:endParaRPr lang="fr-FR"/>
        </a:p>
      </dgm:t>
    </dgm:pt>
    <dgm:pt modelId="{DECFFF81-E0A2-184B-8C75-4A2D6D36CB01}" type="pres">
      <dgm:prSet presAssocID="{AD0C25E0-8CA2-4F37-8FD7-42A1F3F9A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74BAB23-3534-3148-BDCE-88F15FC220D7}" type="pres">
      <dgm:prSet presAssocID="{AD0C25E0-8CA2-4F37-8FD7-42A1F3F9A4C3}" presName="rootComposite" presStyleCnt="0"/>
      <dgm:spPr/>
      <dgm:t>
        <a:bodyPr/>
        <a:lstStyle/>
        <a:p>
          <a:endParaRPr lang="fr-FR"/>
        </a:p>
      </dgm:t>
    </dgm:pt>
    <dgm:pt modelId="{BAF1DA68-E170-5742-B4A9-B643629E0D2E}" type="pres">
      <dgm:prSet presAssocID="{AD0C25E0-8CA2-4F37-8FD7-42A1F3F9A4C3}" presName="rootText" presStyleLbl="node4" presStyleIdx="7" presStyleCnt="13" custScaleY="4755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6377175-7E4E-2540-9088-004C7EAACBFF}" type="pres">
      <dgm:prSet presAssocID="{AD0C25E0-8CA2-4F37-8FD7-42A1F3F9A4C3}" presName="rootConnector" presStyleLbl="node4" presStyleIdx="7" presStyleCnt="13"/>
      <dgm:spPr/>
      <dgm:t>
        <a:bodyPr/>
        <a:lstStyle/>
        <a:p>
          <a:endParaRPr lang="fr-FR"/>
        </a:p>
      </dgm:t>
    </dgm:pt>
    <dgm:pt modelId="{2EEEB52E-7754-AB42-9463-0BF51BD7483A}" type="pres">
      <dgm:prSet presAssocID="{AD0C25E0-8CA2-4F37-8FD7-42A1F3F9A4C3}" presName="hierChild4" presStyleCnt="0"/>
      <dgm:spPr/>
      <dgm:t>
        <a:bodyPr/>
        <a:lstStyle/>
        <a:p>
          <a:endParaRPr lang="fr-FR"/>
        </a:p>
      </dgm:t>
    </dgm:pt>
    <dgm:pt modelId="{E11ABD4B-9658-344D-8086-67F511A387E3}" type="pres">
      <dgm:prSet presAssocID="{95E6B192-58F0-4F01-8500-D237ABEB4D6C}" presName="Name37" presStyleLbl="parChTrans1D4" presStyleIdx="8" presStyleCnt="13"/>
      <dgm:spPr/>
      <dgm:t>
        <a:bodyPr/>
        <a:lstStyle/>
        <a:p>
          <a:endParaRPr lang="fr-FR"/>
        </a:p>
      </dgm:t>
    </dgm:pt>
    <dgm:pt modelId="{A51DEE75-3621-5047-8673-A7A204E4F609}" type="pres">
      <dgm:prSet presAssocID="{5FC755F8-DEE3-4C1B-BB25-38CFF8B64475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E12B22C-4BE7-154F-A0D9-33F4901FCC7E}" type="pres">
      <dgm:prSet presAssocID="{5FC755F8-DEE3-4C1B-BB25-38CFF8B64475}" presName="rootComposite" presStyleCnt="0"/>
      <dgm:spPr/>
      <dgm:t>
        <a:bodyPr/>
        <a:lstStyle/>
        <a:p>
          <a:endParaRPr lang="fr-FR"/>
        </a:p>
      </dgm:t>
    </dgm:pt>
    <dgm:pt modelId="{922348F5-D837-CB4E-BCBF-EB5EBA5A1E65}" type="pres">
      <dgm:prSet presAssocID="{5FC755F8-DEE3-4C1B-BB25-38CFF8B64475}" presName="rootText" presStyleLbl="node4" presStyleIdx="8" presStyleCnt="13" custScaleX="200803" custScaleY="14648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5DBBCA5-8E39-254B-8D46-E4CBBCE11584}" type="pres">
      <dgm:prSet presAssocID="{5FC755F8-DEE3-4C1B-BB25-38CFF8B64475}" presName="rootConnector" presStyleLbl="node4" presStyleIdx="8" presStyleCnt="13"/>
      <dgm:spPr/>
      <dgm:t>
        <a:bodyPr/>
        <a:lstStyle/>
        <a:p>
          <a:endParaRPr lang="fr-FR"/>
        </a:p>
      </dgm:t>
    </dgm:pt>
    <dgm:pt modelId="{C0A88876-EDAF-594F-B6C7-D86F4075704A}" type="pres">
      <dgm:prSet presAssocID="{5FC755F8-DEE3-4C1B-BB25-38CFF8B64475}" presName="hierChild4" presStyleCnt="0"/>
      <dgm:spPr/>
      <dgm:t>
        <a:bodyPr/>
        <a:lstStyle/>
        <a:p>
          <a:endParaRPr lang="fr-FR"/>
        </a:p>
      </dgm:t>
    </dgm:pt>
    <dgm:pt modelId="{3FF5915C-F409-BA4F-BEBF-9143DF70B42F}" type="pres">
      <dgm:prSet presAssocID="{5FC755F8-DEE3-4C1B-BB25-38CFF8B64475}" presName="hierChild5" presStyleCnt="0"/>
      <dgm:spPr/>
      <dgm:t>
        <a:bodyPr/>
        <a:lstStyle/>
        <a:p>
          <a:endParaRPr lang="fr-FR"/>
        </a:p>
      </dgm:t>
    </dgm:pt>
    <dgm:pt modelId="{2D3B0860-E2AF-F344-8FF4-B243A7CA7596}" type="pres">
      <dgm:prSet presAssocID="{AD0C25E0-8CA2-4F37-8FD7-42A1F3F9A4C3}" presName="hierChild5" presStyleCnt="0"/>
      <dgm:spPr/>
      <dgm:t>
        <a:bodyPr/>
        <a:lstStyle/>
        <a:p>
          <a:endParaRPr lang="fr-FR"/>
        </a:p>
      </dgm:t>
    </dgm:pt>
    <dgm:pt modelId="{71914782-40CE-A64C-8596-7775850FD3BF}" type="pres">
      <dgm:prSet presAssocID="{A1628754-061B-4245-B9FC-EC2FBCC8E8E2}" presName="Name37" presStyleLbl="parChTrans1D4" presStyleIdx="9" presStyleCnt="13"/>
      <dgm:spPr/>
      <dgm:t>
        <a:bodyPr/>
        <a:lstStyle/>
        <a:p>
          <a:endParaRPr lang="fr-FR"/>
        </a:p>
      </dgm:t>
    </dgm:pt>
    <dgm:pt modelId="{787F001C-0729-5442-A922-8C2E441A7AF2}" type="pres">
      <dgm:prSet presAssocID="{66734F4A-0592-4C9C-87DF-38B27368D60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B2FFFA32-7857-BD40-A24A-137F6A01C473}" type="pres">
      <dgm:prSet presAssocID="{66734F4A-0592-4C9C-87DF-38B27368D602}" presName="rootComposite" presStyleCnt="0"/>
      <dgm:spPr/>
      <dgm:t>
        <a:bodyPr/>
        <a:lstStyle/>
        <a:p>
          <a:endParaRPr lang="fr-FR"/>
        </a:p>
      </dgm:t>
    </dgm:pt>
    <dgm:pt modelId="{37B70C3D-3560-1D4B-95A7-2A865BAF269A}" type="pres">
      <dgm:prSet presAssocID="{66734F4A-0592-4C9C-87DF-38B27368D602}" presName="rootText" presStyleLbl="node4" presStyleIdx="9" presStyleCnt="13" custScaleY="4778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00D4E2F-789F-9741-8145-E5AA405F77B5}" type="pres">
      <dgm:prSet presAssocID="{66734F4A-0592-4C9C-87DF-38B27368D602}" presName="rootConnector" presStyleLbl="node4" presStyleIdx="9" presStyleCnt="13"/>
      <dgm:spPr/>
      <dgm:t>
        <a:bodyPr/>
        <a:lstStyle/>
        <a:p>
          <a:endParaRPr lang="fr-FR"/>
        </a:p>
      </dgm:t>
    </dgm:pt>
    <dgm:pt modelId="{FED2FC0B-3F29-354E-9558-AF9208537576}" type="pres">
      <dgm:prSet presAssocID="{66734F4A-0592-4C9C-87DF-38B27368D602}" presName="hierChild4" presStyleCnt="0"/>
      <dgm:spPr/>
      <dgm:t>
        <a:bodyPr/>
        <a:lstStyle/>
        <a:p>
          <a:endParaRPr lang="fr-FR"/>
        </a:p>
      </dgm:t>
    </dgm:pt>
    <dgm:pt modelId="{B5AE14FE-82D9-284B-8ADA-1670E3051225}" type="pres">
      <dgm:prSet presAssocID="{8E35BFD7-6324-4698-93EE-2FD6E9E7799F}" presName="Name37" presStyleLbl="parChTrans1D4" presStyleIdx="10" presStyleCnt="13"/>
      <dgm:spPr/>
      <dgm:t>
        <a:bodyPr/>
        <a:lstStyle/>
        <a:p>
          <a:endParaRPr lang="fr-FR"/>
        </a:p>
      </dgm:t>
    </dgm:pt>
    <dgm:pt modelId="{56D1026A-9DB9-794C-ABB9-C6D6CA6BA4CD}" type="pres">
      <dgm:prSet presAssocID="{AEFE1B93-0EBD-4227-9EC4-43A710561F12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27A2B3C1-B3BD-7146-A7D7-5081C81DEC0F}" type="pres">
      <dgm:prSet presAssocID="{AEFE1B93-0EBD-4227-9EC4-43A710561F12}" presName="rootComposite" presStyleCnt="0"/>
      <dgm:spPr/>
      <dgm:t>
        <a:bodyPr/>
        <a:lstStyle/>
        <a:p>
          <a:endParaRPr lang="fr-FR"/>
        </a:p>
      </dgm:t>
    </dgm:pt>
    <dgm:pt modelId="{2EA1FB2C-767C-C24B-8CB4-AC2C3681F2EB}" type="pres">
      <dgm:prSet presAssocID="{AEFE1B93-0EBD-4227-9EC4-43A710561F12}" presName="rootText" presStyleLbl="node4" presStyleIdx="10" presStyleCnt="13" custScaleX="15811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4065EE5-3EFA-D44C-A1C1-9E081F85B04D}" type="pres">
      <dgm:prSet presAssocID="{AEFE1B93-0EBD-4227-9EC4-43A710561F12}" presName="rootConnector" presStyleLbl="node4" presStyleIdx="10" presStyleCnt="13"/>
      <dgm:spPr/>
      <dgm:t>
        <a:bodyPr/>
        <a:lstStyle/>
        <a:p>
          <a:endParaRPr lang="fr-FR"/>
        </a:p>
      </dgm:t>
    </dgm:pt>
    <dgm:pt modelId="{5B082D2C-3DDB-AB4A-8802-91005EFA5FD1}" type="pres">
      <dgm:prSet presAssocID="{AEFE1B93-0EBD-4227-9EC4-43A710561F12}" presName="hierChild4" presStyleCnt="0"/>
      <dgm:spPr/>
      <dgm:t>
        <a:bodyPr/>
        <a:lstStyle/>
        <a:p>
          <a:endParaRPr lang="fr-FR"/>
        </a:p>
      </dgm:t>
    </dgm:pt>
    <dgm:pt modelId="{2156C014-D07B-514A-8074-776AC0C8488F}" type="pres">
      <dgm:prSet presAssocID="{AEFE1B93-0EBD-4227-9EC4-43A710561F12}" presName="hierChild5" presStyleCnt="0"/>
      <dgm:spPr/>
      <dgm:t>
        <a:bodyPr/>
        <a:lstStyle/>
        <a:p>
          <a:endParaRPr lang="fr-FR"/>
        </a:p>
      </dgm:t>
    </dgm:pt>
    <dgm:pt modelId="{60B48804-19BE-184F-A2B5-6D08262E9F62}" type="pres">
      <dgm:prSet presAssocID="{66734F4A-0592-4C9C-87DF-38B27368D602}" presName="hierChild5" presStyleCnt="0"/>
      <dgm:spPr/>
      <dgm:t>
        <a:bodyPr/>
        <a:lstStyle/>
        <a:p>
          <a:endParaRPr lang="fr-FR"/>
        </a:p>
      </dgm:t>
    </dgm:pt>
    <dgm:pt modelId="{2F247FEC-D2FE-9143-B39F-8B583DBF6EA2}" type="pres">
      <dgm:prSet presAssocID="{B550BB1D-5444-47FB-A21A-63B08D1FCF7F}" presName="hierChild5" presStyleCnt="0"/>
      <dgm:spPr/>
      <dgm:t>
        <a:bodyPr/>
        <a:lstStyle/>
        <a:p>
          <a:endParaRPr lang="fr-FR"/>
        </a:p>
      </dgm:t>
    </dgm:pt>
    <dgm:pt modelId="{45C3D13B-511E-8E4B-902E-B9B296D330C4}" type="pres">
      <dgm:prSet presAssocID="{58B497E4-F64C-48D8-859E-9F3F1462C35E}" presName="hierChild5" presStyleCnt="0"/>
      <dgm:spPr/>
      <dgm:t>
        <a:bodyPr/>
        <a:lstStyle/>
        <a:p>
          <a:endParaRPr lang="fr-FR"/>
        </a:p>
      </dgm:t>
    </dgm:pt>
    <dgm:pt modelId="{98DD27C1-F534-554B-8B36-F6BC0713C09B}" type="pres">
      <dgm:prSet presAssocID="{27170176-D38C-4CCD-A3A1-947E1F32B065}" presName="Name37" presStyleLbl="parChTrans1D4" presStyleIdx="11" presStyleCnt="13"/>
      <dgm:spPr/>
      <dgm:t>
        <a:bodyPr/>
        <a:lstStyle/>
        <a:p>
          <a:endParaRPr lang="fr-FR"/>
        </a:p>
      </dgm:t>
    </dgm:pt>
    <dgm:pt modelId="{92FC13DE-BACD-3242-9AA3-671A21D0507A}" type="pres">
      <dgm:prSet presAssocID="{CCF6F624-A4DC-4078-BE45-98C5894554D0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0BB4845D-CAB4-5942-95A2-5F80CA71A06D}" type="pres">
      <dgm:prSet presAssocID="{CCF6F624-A4DC-4078-BE45-98C5894554D0}" presName="rootComposite" presStyleCnt="0"/>
      <dgm:spPr/>
      <dgm:t>
        <a:bodyPr/>
        <a:lstStyle/>
        <a:p>
          <a:endParaRPr lang="fr-FR"/>
        </a:p>
      </dgm:t>
    </dgm:pt>
    <dgm:pt modelId="{06974E0B-2E6B-B44B-9279-73363A79497D}" type="pres">
      <dgm:prSet presAssocID="{CCF6F624-A4DC-4078-BE45-98C5894554D0}" presName="rootText" presStyleLbl="node4" presStyleIdx="11" presStyleCnt="13" custScaleX="17644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ED44AD9-0FD8-004E-818F-C19AE95FBF2E}" type="pres">
      <dgm:prSet presAssocID="{CCF6F624-A4DC-4078-BE45-98C5894554D0}" presName="rootConnector" presStyleLbl="node4" presStyleIdx="11" presStyleCnt="13"/>
      <dgm:spPr/>
      <dgm:t>
        <a:bodyPr/>
        <a:lstStyle/>
        <a:p>
          <a:endParaRPr lang="fr-FR"/>
        </a:p>
      </dgm:t>
    </dgm:pt>
    <dgm:pt modelId="{F111E628-1E79-1C48-A5E7-3FFD54A1BC8A}" type="pres">
      <dgm:prSet presAssocID="{CCF6F624-A4DC-4078-BE45-98C5894554D0}" presName="hierChild4" presStyleCnt="0"/>
      <dgm:spPr/>
      <dgm:t>
        <a:bodyPr/>
        <a:lstStyle/>
        <a:p>
          <a:endParaRPr lang="fr-FR"/>
        </a:p>
      </dgm:t>
    </dgm:pt>
    <dgm:pt modelId="{E653CB2E-CF9F-7F4F-B0FC-5108470DDA76}" type="pres">
      <dgm:prSet presAssocID="{D4D3C1B0-E18D-43FF-BBA8-7E31E32E2A8C}" presName="Name37" presStyleLbl="parChTrans1D4" presStyleIdx="12" presStyleCnt="13"/>
      <dgm:spPr/>
      <dgm:t>
        <a:bodyPr/>
        <a:lstStyle/>
        <a:p>
          <a:endParaRPr lang="fr-FR"/>
        </a:p>
      </dgm:t>
    </dgm:pt>
    <dgm:pt modelId="{695EA23B-F518-2F49-9273-425842F142F2}" type="pres">
      <dgm:prSet presAssocID="{93C95527-D26E-426F-8003-259A29CAB220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38D4F3E7-09F9-9943-B920-C7B5ECBB650E}" type="pres">
      <dgm:prSet presAssocID="{93C95527-D26E-426F-8003-259A29CAB220}" presName="rootComposite" presStyleCnt="0"/>
      <dgm:spPr/>
      <dgm:t>
        <a:bodyPr/>
        <a:lstStyle/>
        <a:p>
          <a:endParaRPr lang="fr-FR"/>
        </a:p>
      </dgm:t>
    </dgm:pt>
    <dgm:pt modelId="{39EB5E09-B7D7-AA47-AAAB-9CE301418E2D}" type="pres">
      <dgm:prSet presAssocID="{93C95527-D26E-426F-8003-259A29CAB220}" presName="rootText" presStyleLbl="node4" presStyleIdx="12" presStyleCnt="13" custScaleX="13077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A505E5B-81BF-5C4B-A6B7-9A1D212765E8}" type="pres">
      <dgm:prSet presAssocID="{93C95527-D26E-426F-8003-259A29CAB220}" presName="rootConnector" presStyleLbl="node4" presStyleIdx="12" presStyleCnt="13"/>
      <dgm:spPr/>
      <dgm:t>
        <a:bodyPr/>
        <a:lstStyle/>
        <a:p>
          <a:endParaRPr lang="fr-FR"/>
        </a:p>
      </dgm:t>
    </dgm:pt>
    <dgm:pt modelId="{59E0314E-0BA8-C448-BDD7-5E68257EF041}" type="pres">
      <dgm:prSet presAssocID="{93C95527-D26E-426F-8003-259A29CAB220}" presName="hierChild4" presStyleCnt="0"/>
      <dgm:spPr/>
      <dgm:t>
        <a:bodyPr/>
        <a:lstStyle/>
        <a:p>
          <a:endParaRPr lang="fr-FR"/>
        </a:p>
      </dgm:t>
    </dgm:pt>
    <dgm:pt modelId="{C3AC5FA3-4615-C248-8AD7-EB0D44C554A5}" type="pres">
      <dgm:prSet presAssocID="{93C95527-D26E-426F-8003-259A29CAB220}" presName="hierChild5" presStyleCnt="0"/>
      <dgm:spPr/>
      <dgm:t>
        <a:bodyPr/>
        <a:lstStyle/>
        <a:p>
          <a:endParaRPr lang="fr-FR"/>
        </a:p>
      </dgm:t>
    </dgm:pt>
    <dgm:pt modelId="{500474C9-81C8-BF43-9F3F-312F3571D82B}" type="pres">
      <dgm:prSet presAssocID="{CCF6F624-A4DC-4078-BE45-98C5894554D0}" presName="hierChild5" presStyleCnt="0"/>
      <dgm:spPr/>
      <dgm:t>
        <a:bodyPr/>
        <a:lstStyle/>
        <a:p>
          <a:endParaRPr lang="fr-FR"/>
        </a:p>
      </dgm:t>
    </dgm:pt>
    <dgm:pt modelId="{09DEBDCB-78D8-DA4A-A38B-26795A5F9ACE}" type="pres">
      <dgm:prSet presAssocID="{D22B062B-9A08-4D7A-84E9-44EAAE60391C}" presName="hierChild5" presStyleCnt="0"/>
      <dgm:spPr/>
      <dgm:t>
        <a:bodyPr/>
        <a:lstStyle/>
        <a:p>
          <a:endParaRPr lang="fr-FR"/>
        </a:p>
      </dgm:t>
    </dgm:pt>
    <dgm:pt modelId="{E2BCED18-5446-944E-96AD-BA48AE8365C4}" type="pres">
      <dgm:prSet presAssocID="{F5AC7CD9-5A67-EA4D-A553-ED637F412812}" presName="hierChild5" presStyleCnt="0"/>
      <dgm:spPr/>
      <dgm:t>
        <a:bodyPr/>
        <a:lstStyle/>
        <a:p>
          <a:endParaRPr lang="fr-FR"/>
        </a:p>
      </dgm:t>
    </dgm:pt>
    <dgm:pt modelId="{F89DB239-E9E1-A84B-9283-DCEE607DB05D}" type="pres">
      <dgm:prSet presAssocID="{0A7530A0-1E0F-8642-894B-5E51CB5BEFAD}" presName="hierChild5" presStyleCnt="0"/>
      <dgm:spPr/>
      <dgm:t>
        <a:bodyPr/>
        <a:lstStyle/>
        <a:p>
          <a:endParaRPr lang="fr-FR"/>
        </a:p>
      </dgm:t>
    </dgm:pt>
    <dgm:pt modelId="{B3683E76-A180-594D-95EA-AEF84980E3EB}" type="pres">
      <dgm:prSet presAssocID="{1211FC7D-0F1C-9740-B8A4-3DA75A66E2A5}" presName="hierChild3" presStyleCnt="0"/>
      <dgm:spPr/>
      <dgm:t>
        <a:bodyPr/>
        <a:lstStyle/>
        <a:p>
          <a:endParaRPr lang="fr-FR"/>
        </a:p>
      </dgm:t>
    </dgm:pt>
  </dgm:ptLst>
  <dgm:cxnLst>
    <dgm:cxn modelId="{7810B431-F224-0347-875F-3CC7BEA52EEE}" type="presOf" srcId="{27170176-D38C-4CCD-A3A1-947E1F32B065}" destId="{98DD27C1-F534-554B-8B36-F6BC0713C09B}" srcOrd="0" destOrd="0" presId="urn:microsoft.com/office/officeart/2005/8/layout/orgChart1"/>
    <dgm:cxn modelId="{364D40BD-A471-0141-BD8A-53EF0BA5940A}" type="presOf" srcId="{0A7530A0-1E0F-8642-894B-5E51CB5BEFAD}" destId="{7D553751-4006-FA4A-A336-5B91AE1B9BC5}" srcOrd="1" destOrd="0" presId="urn:microsoft.com/office/officeart/2005/8/layout/orgChart1"/>
    <dgm:cxn modelId="{42B185FF-B984-1F48-B59C-564B605E0FFF}" type="presOf" srcId="{B550BB1D-5444-47FB-A21A-63B08D1FCF7F}" destId="{277C318A-0DD7-AA4C-A598-41BC37651DEA}" srcOrd="1" destOrd="0" presId="urn:microsoft.com/office/officeart/2005/8/layout/orgChart1"/>
    <dgm:cxn modelId="{F4676578-E022-BE4C-BD17-A7DBA945A30A}" type="presOf" srcId="{B5949A12-43CC-4120-94FC-3706167192FA}" destId="{5099CED1-26BD-A543-B73D-DBC45C4DBC24}" srcOrd="0" destOrd="0" presId="urn:microsoft.com/office/officeart/2005/8/layout/orgChart1"/>
    <dgm:cxn modelId="{995CBF62-1F48-4E5D-9383-17801458C882}" srcId="{D22B062B-9A08-4D7A-84E9-44EAAE60391C}" destId="{58B497E4-F64C-48D8-859E-9F3F1462C35E}" srcOrd="0" destOrd="0" parTransId="{EA8C69F4-1F39-4D18-9B3A-15EE80A5BD21}" sibTransId="{A8B3A2B3-7506-498D-B051-63777C496269}"/>
    <dgm:cxn modelId="{F412BD83-DBC2-5A41-8021-557ECF6E6E09}" type="presOf" srcId="{B550BB1D-5444-47FB-A21A-63B08D1FCF7F}" destId="{A8D7BE61-4DDD-7D42-BCE4-D47344713D1F}" srcOrd="0" destOrd="0" presId="urn:microsoft.com/office/officeart/2005/8/layout/orgChart1"/>
    <dgm:cxn modelId="{9B122AD7-AF55-D14F-9ED6-4FE659FCD920}" type="presOf" srcId="{0A7530A0-1E0F-8642-894B-5E51CB5BEFAD}" destId="{2ECECF76-2BF2-344B-87E8-C3E424D53229}" srcOrd="0" destOrd="0" presId="urn:microsoft.com/office/officeart/2005/8/layout/orgChart1"/>
    <dgm:cxn modelId="{52851D19-60D3-5545-8B49-698A41806BD7}" type="presOf" srcId="{93C95527-D26E-426F-8003-259A29CAB220}" destId="{DA505E5B-81BF-5C4B-A6B7-9A1D212765E8}" srcOrd="1" destOrd="0" presId="urn:microsoft.com/office/officeart/2005/8/layout/orgChart1"/>
    <dgm:cxn modelId="{ABE12C57-8D9E-7E45-9187-A249482DCB98}" type="presOf" srcId="{95E6B192-58F0-4F01-8500-D237ABEB4D6C}" destId="{E11ABD4B-9658-344D-8086-67F511A387E3}" srcOrd="0" destOrd="0" presId="urn:microsoft.com/office/officeart/2005/8/layout/orgChart1"/>
    <dgm:cxn modelId="{03DA7EFC-E010-43B4-B38B-7BAA9DE13442}" srcId="{6C37696A-FF36-485C-8AA1-7902AFAC5012}" destId="{99F25DC9-7C64-44B9-97AA-D1B659FCBDF6}" srcOrd="0" destOrd="0" parTransId="{7BF98691-FD43-4A8A-99A4-0492D9CF6327}" sibTransId="{8AA5619B-8464-4EBF-8AE6-763CB3EE9B37}"/>
    <dgm:cxn modelId="{0AB0BB78-C2E5-1E41-A10E-531A41A47772}" type="presOf" srcId="{D22B062B-9A08-4D7A-84E9-44EAAE60391C}" destId="{60A1C4C6-64A7-6241-AA15-DE407199401D}" srcOrd="1" destOrd="0" presId="urn:microsoft.com/office/officeart/2005/8/layout/orgChart1"/>
    <dgm:cxn modelId="{DAE14E53-E3C4-B445-A979-0C5445079FDE}" type="presOf" srcId="{6C37696A-FF36-485C-8AA1-7902AFAC5012}" destId="{8D022B02-2663-A24F-A025-FB3A3A3254EB}" srcOrd="0" destOrd="0" presId="urn:microsoft.com/office/officeart/2005/8/layout/orgChart1"/>
    <dgm:cxn modelId="{2D63BD69-0EC6-4702-97F1-4A31BFE5C8CE}" srcId="{AD0C25E0-8CA2-4F37-8FD7-42A1F3F9A4C3}" destId="{5FC755F8-DEE3-4C1B-BB25-38CFF8B64475}" srcOrd="0" destOrd="0" parTransId="{95E6B192-58F0-4F01-8500-D237ABEB4D6C}" sibTransId="{0931F4A4-DE64-448E-9222-A4A3695D218C}"/>
    <dgm:cxn modelId="{89C8410B-0782-2342-B655-CCED2EC95907}" type="presOf" srcId="{66734F4A-0592-4C9C-87DF-38B27368D602}" destId="{E00D4E2F-789F-9741-8145-E5AA405F77B5}" srcOrd="1" destOrd="0" presId="urn:microsoft.com/office/officeart/2005/8/layout/orgChart1"/>
    <dgm:cxn modelId="{9F209686-7AE2-C445-8BD3-82D506F3ECF1}" type="presOf" srcId="{61B77688-60A9-E243-B64C-7B7F2204A4E3}" destId="{58BE9C0F-C954-B24F-A61D-BA35FAC855AF}" srcOrd="0" destOrd="0" presId="urn:microsoft.com/office/officeart/2005/8/layout/orgChart1"/>
    <dgm:cxn modelId="{59BF9608-A294-1D46-A569-903253E56823}" type="presOf" srcId="{AD0C25E0-8CA2-4F37-8FD7-42A1F3F9A4C3}" destId="{BAF1DA68-E170-5742-B4A9-B643629E0D2E}" srcOrd="0" destOrd="0" presId="urn:microsoft.com/office/officeart/2005/8/layout/orgChart1"/>
    <dgm:cxn modelId="{5CEEC3FD-55DE-1642-BA83-3AD511445D04}" type="presOf" srcId="{99F25DC9-7C64-44B9-97AA-D1B659FCBDF6}" destId="{675D5915-B096-6D4F-A26D-9D4CBFF33AF5}" srcOrd="0" destOrd="0" presId="urn:microsoft.com/office/officeart/2005/8/layout/orgChart1"/>
    <dgm:cxn modelId="{CDF7F55E-5264-4440-BC0B-5B87781D6957}" type="presOf" srcId="{F5AC7CD9-5A67-EA4D-A553-ED637F412812}" destId="{0A1C9156-D2FE-CA4F-A937-78FB7B8DD733}" srcOrd="0" destOrd="0" presId="urn:microsoft.com/office/officeart/2005/8/layout/orgChart1"/>
    <dgm:cxn modelId="{24DD1F54-AFCC-AE41-B1BE-AAB3A0BC17E0}" type="presOf" srcId="{AD0C25E0-8CA2-4F37-8FD7-42A1F3F9A4C3}" destId="{B6377175-7E4E-2540-9088-004C7EAACBFF}" srcOrd="1" destOrd="0" presId="urn:microsoft.com/office/officeart/2005/8/layout/orgChart1"/>
    <dgm:cxn modelId="{753E89A9-BF1A-7F41-A11A-05D7FDD870EA}" type="presOf" srcId="{CCF6F624-A4DC-4078-BE45-98C5894554D0}" destId="{4ED44AD9-0FD8-004E-818F-C19AE95FBF2E}" srcOrd="1" destOrd="0" presId="urn:microsoft.com/office/officeart/2005/8/layout/orgChart1"/>
    <dgm:cxn modelId="{DED556E9-E5EE-45B3-A584-72F3B98AA228}" srcId="{F5AC7CD9-5A67-EA4D-A553-ED637F412812}" destId="{B6E42CE4-D19A-4F68-BB6F-0871C5714D32}" srcOrd="1" destOrd="0" parTransId="{6326EB45-E840-4FC6-A0F3-3A14C0097A7B}" sibTransId="{EEB14E01-B2C9-45EB-AE9C-D7678290B22A}"/>
    <dgm:cxn modelId="{306928FE-0232-3546-91C1-F4FB2B6DA07C}" type="presOf" srcId="{B6E42CE4-D19A-4F68-BB6F-0871C5714D32}" destId="{187786E0-6C75-134F-B2A7-E0A94C794BB3}" srcOrd="0" destOrd="0" presId="urn:microsoft.com/office/officeart/2005/8/layout/orgChart1"/>
    <dgm:cxn modelId="{40B4A1AF-8196-364A-857E-D564EAB640C0}" type="presOf" srcId="{C85FB408-1E8F-3F41-9FE0-CDAEF358C4E5}" destId="{865838C8-E64D-9B44-AEB0-32353241A836}" srcOrd="1" destOrd="0" presId="urn:microsoft.com/office/officeart/2005/8/layout/orgChart1"/>
    <dgm:cxn modelId="{EE950598-3353-A648-A9D9-686FB9702C92}" type="presOf" srcId="{CCF6F624-A4DC-4078-BE45-98C5894554D0}" destId="{06974E0B-2E6B-B44B-9279-73363A79497D}" srcOrd="0" destOrd="0" presId="urn:microsoft.com/office/officeart/2005/8/layout/orgChart1"/>
    <dgm:cxn modelId="{287708D6-DB22-1240-8E9F-BE537E04AF78}" type="presOf" srcId="{AEFE1B93-0EBD-4227-9EC4-43A710561F12}" destId="{2EA1FB2C-767C-C24B-8CB4-AC2C3681F2EB}" srcOrd="0" destOrd="0" presId="urn:microsoft.com/office/officeart/2005/8/layout/orgChart1"/>
    <dgm:cxn modelId="{7A132F87-8858-7345-8E8F-29D84071C3A7}" srcId="{61B77688-60A9-E243-B64C-7B7F2204A4E3}" destId="{1211FC7D-0F1C-9740-B8A4-3DA75A66E2A5}" srcOrd="0" destOrd="0" parTransId="{C2FC7400-3EA1-9D43-810C-6AF756130F96}" sibTransId="{E70C7858-8C74-0142-B6F8-C72AABEE715A}"/>
    <dgm:cxn modelId="{E33B950B-7EAF-E94F-8225-307AA6D6F025}" type="presOf" srcId="{5FC755F8-DEE3-4C1B-BB25-38CFF8B64475}" destId="{A5DBBCA5-8E39-254B-8D46-E4CBBCE11584}" srcOrd="1" destOrd="0" presId="urn:microsoft.com/office/officeart/2005/8/layout/orgChart1"/>
    <dgm:cxn modelId="{363A788A-D15B-7547-A572-C8081C62B883}" type="presOf" srcId="{7BF98691-FD43-4A8A-99A4-0492D9CF6327}" destId="{00FBBB30-FF02-3D47-9B3B-F91758E5368D}" srcOrd="0" destOrd="0" presId="urn:microsoft.com/office/officeart/2005/8/layout/orgChart1"/>
    <dgm:cxn modelId="{FCA5C7FF-E3DB-0E4D-A228-16198D7239E4}" type="presOf" srcId="{C85FB408-1E8F-3F41-9FE0-CDAEF358C4E5}" destId="{82459E14-B41D-D443-921D-CBFA42BBE282}" srcOrd="0" destOrd="0" presId="urn:microsoft.com/office/officeart/2005/8/layout/orgChart1"/>
    <dgm:cxn modelId="{F433BE4D-6589-6945-9AD8-24F3D6B48DF7}" type="presOf" srcId="{8E35BFD7-6324-4698-93EE-2FD6E9E7799F}" destId="{B5AE14FE-82D9-284B-8ADA-1670E3051225}" srcOrd="0" destOrd="0" presId="urn:microsoft.com/office/officeart/2005/8/layout/orgChart1"/>
    <dgm:cxn modelId="{36735975-7032-4763-A327-9321BA448B3D}" srcId="{66734F4A-0592-4C9C-87DF-38B27368D602}" destId="{AEFE1B93-0EBD-4227-9EC4-43A710561F12}" srcOrd="0" destOrd="0" parTransId="{8E35BFD7-6324-4698-93EE-2FD6E9E7799F}" sibTransId="{92FB51FF-94A5-4186-8DC9-F6F4CEFE4370}"/>
    <dgm:cxn modelId="{0B35EDD0-1E4D-49C7-BBA7-B9001E7E97B4}" srcId="{58B497E4-F64C-48D8-859E-9F3F1462C35E}" destId="{B550BB1D-5444-47FB-A21A-63B08D1FCF7F}" srcOrd="0" destOrd="0" parTransId="{B5949A12-43CC-4120-94FC-3706167192FA}" sibTransId="{39505B81-BDEC-4461-9F94-CC76D0C21DDC}"/>
    <dgm:cxn modelId="{6BF63522-8179-DC44-8B3D-FA33CCBC05F8}" type="presOf" srcId="{58B497E4-F64C-48D8-859E-9F3F1462C35E}" destId="{4FE17321-6E49-C243-A868-30A90B7D7C32}" srcOrd="1" destOrd="0" presId="urn:microsoft.com/office/officeart/2005/8/layout/orgChart1"/>
    <dgm:cxn modelId="{D841A1C4-58DA-CA49-940D-D2E9D4E8145A}" type="presOf" srcId="{B39E0CDD-EBA9-400E-A0FE-B5CCC44CA190}" destId="{47644F4C-29E7-4547-A384-E00AB1A0FE54}" srcOrd="0" destOrd="0" presId="urn:microsoft.com/office/officeart/2005/8/layout/orgChart1"/>
    <dgm:cxn modelId="{40C09A2B-F643-0542-BEA9-2C28FA64A338}" type="presOf" srcId="{D4D3C1B0-E18D-43FF-BBA8-7E31E32E2A8C}" destId="{E653CB2E-CF9F-7F4F-B0FC-5108470DDA76}" srcOrd="0" destOrd="0" presId="urn:microsoft.com/office/officeart/2005/8/layout/orgChart1"/>
    <dgm:cxn modelId="{867E7074-7CF1-1442-A0B5-5416F3178171}" type="presOf" srcId="{66734F4A-0592-4C9C-87DF-38B27368D602}" destId="{37B70C3D-3560-1D4B-95A7-2A865BAF269A}" srcOrd="0" destOrd="0" presId="urn:microsoft.com/office/officeart/2005/8/layout/orgChart1"/>
    <dgm:cxn modelId="{80E5D137-060B-0547-BABA-517690FF704A}" type="presOf" srcId="{D22B062B-9A08-4D7A-84E9-44EAAE60391C}" destId="{27E8BF31-F288-454F-BA11-9DFE017EAE87}" srcOrd="0" destOrd="0" presId="urn:microsoft.com/office/officeart/2005/8/layout/orgChart1"/>
    <dgm:cxn modelId="{06900993-18BC-BF4C-A77C-D57063D21A27}" type="presOf" srcId="{6C37696A-FF36-485C-8AA1-7902AFAC5012}" destId="{7BCECA9C-8A6A-844D-A2EA-1DCAEB4BC51D}" srcOrd="1" destOrd="0" presId="urn:microsoft.com/office/officeart/2005/8/layout/orgChart1"/>
    <dgm:cxn modelId="{9E5665C9-3A0A-984A-9A0F-D9F8D54E979B}" type="presOf" srcId="{78519BEB-DA29-49B4-BBB8-4AC8532DA2FC}" destId="{EB2EA369-BC68-AD46-9769-E3918B5ED01F}" srcOrd="0" destOrd="0" presId="urn:microsoft.com/office/officeart/2005/8/layout/orgChart1"/>
    <dgm:cxn modelId="{1EDEA6C6-BFAE-4DBC-BBFF-A68AFA56B733}" srcId="{F5AC7CD9-5A67-EA4D-A553-ED637F412812}" destId="{6C37696A-FF36-485C-8AA1-7902AFAC5012}" srcOrd="0" destOrd="0" parTransId="{72DE10FC-2CD7-42B1-8CA9-845C3393B11A}" sibTransId="{F8320790-B48B-460B-8927-4C6004B0DB0D}"/>
    <dgm:cxn modelId="{20321F34-7CE3-7849-A131-3F509E685220}" type="presOf" srcId="{EA8C69F4-1F39-4D18-9B3A-15EE80A5BD21}" destId="{401E3354-9260-EF42-9260-91976C72CA2E}" srcOrd="0" destOrd="0" presId="urn:microsoft.com/office/officeart/2005/8/layout/orgChart1"/>
    <dgm:cxn modelId="{F9E0E0EF-EBD6-4D52-896C-00115F75B5AC}" srcId="{B550BB1D-5444-47FB-A21A-63B08D1FCF7F}" destId="{AD0C25E0-8CA2-4F37-8FD7-42A1F3F9A4C3}" srcOrd="0" destOrd="0" parTransId="{78519BEB-DA29-49B4-BBB8-4AC8532DA2FC}" sibTransId="{864B6F5A-B7F3-4C37-ADCD-AE80355FA28B}"/>
    <dgm:cxn modelId="{877605BC-00FC-1D40-8C69-7AB56603035B}" srcId="{0A7530A0-1E0F-8642-894B-5E51CB5BEFAD}" destId="{F5AC7CD9-5A67-EA4D-A553-ED637F412812}" srcOrd="0" destOrd="0" parTransId="{2949C5EA-195D-AE47-A904-DCFFEF438C5A}" sibTransId="{29B5B619-3274-BF43-899F-2559DFB5439A}"/>
    <dgm:cxn modelId="{24F45CE5-611A-2B4C-B9EF-F8F602F87328}" type="presOf" srcId="{58B497E4-F64C-48D8-859E-9F3F1462C35E}" destId="{DFDC813C-D559-7146-8247-5B55CBE79750}" srcOrd="0" destOrd="0" presId="urn:microsoft.com/office/officeart/2005/8/layout/orgChart1"/>
    <dgm:cxn modelId="{23C2CB78-2550-4D01-947A-7C4B2D0706ED}" srcId="{B550BB1D-5444-47FB-A21A-63B08D1FCF7F}" destId="{66734F4A-0592-4C9C-87DF-38B27368D602}" srcOrd="1" destOrd="0" parTransId="{A1628754-061B-4245-B9FC-EC2FBCC8E8E2}" sibTransId="{2C5AE77C-AF53-48F4-AFF2-D691A9C3CF83}"/>
    <dgm:cxn modelId="{7907499A-1E96-5C40-BBF3-D0F631FDAF52}" type="presOf" srcId="{93C95527-D26E-426F-8003-259A29CAB220}" destId="{39EB5E09-B7D7-AA47-AAAB-9CE301418E2D}" srcOrd="0" destOrd="0" presId="urn:microsoft.com/office/officeart/2005/8/layout/orgChart1"/>
    <dgm:cxn modelId="{359D4952-6070-B64C-BFC2-529B5031B665}" type="presOf" srcId="{F5AC7CD9-5A67-EA4D-A553-ED637F412812}" destId="{2AEA9484-A8FB-624E-926F-2655EB85C654}" srcOrd="1" destOrd="0" presId="urn:microsoft.com/office/officeart/2005/8/layout/orgChart1"/>
    <dgm:cxn modelId="{0E3D90AF-3417-2C46-8D3F-A5DB5908528A}" type="presOf" srcId="{B66A4752-F170-234A-B7E3-CCB14129CE5D}" destId="{7F59C48B-83E2-3249-8348-7ED1D2E4EC64}" srcOrd="0" destOrd="0" presId="urn:microsoft.com/office/officeart/2005/8/layout/orgChart1"/>
    <dgm:cxn modelId="{7304D22B-AC96-1D44-A6ED-A8CCD610CC80}" type="presOf" srcId="{AEFE1B93-0EBD-4227-9EC4-43A710561F12}" destId="{A4065EE5-3EFA-D44C-A1C1-9E081F85B04D}" srcOrd="1" destOrd="0" presId="urn:microsoft.com/office/officeart/2005/8/layout/orgChart1"/>
    <dgm:cxn modelId="{4C4F3EB1-D72D-4A1B-A735-7A24EEB17275}" srcId="{F5AC7CD9-5A67-EA4D-A553-ED637F412812}" destId="{D22B062B-9A08-4D7A-84E9-44EAAE60391C}" srcOrd="2" destOrd="0" parTransId="{B39E0CDD-EBA9-400E-A0FE-B5CCC44CA190}" sibTransId="{010AB022-803D-41D6-96E9-59DF0EAD77BA}"/>
    <dgm:cxn modelId="{16D6DB42-B89F-C44C-B3F7-2E01407AA10B}" type="presOf" srcId="{99F25DC9-7C64-44B9-97AA-D1B659FCBDF6}" destId="{F4FC22CF-8712-AA47-BBAC-313427FE2BED}" srcOrd="1" destOrd="0" presId="urn:microsoft.com/office/officeart/2005/8/layout/orgChart1"/>
    <dgm:cxn modelId="{724F2994-F6A9-4BA3-9426-1329EE886273}" srcId="{D22B062B-9A08-4D7A-84E9-44EAAE60391C}" destId="{CCF6F624-A4DC-4078-BE45-98C5894554D0}" srcOrd="1" destOrd="0" parTransId="{27170176-D38C-4CCD-A3A1-947E1F32B065}" sibTransId="{78488231-B5B8-4404-88FA-14343D236897}"/>
    <dgm:cxn modelId="{8FA7FD18-32B2-A949-B239-D9B79847B5EB}" type="presOf" srcId="{2949C5EA-195D-AE47-A904-DCFFEF438C5A}" destId="{A1AA149E-FBAF-8547-87A4-E4632E8F977F}" srcOrd="0" destOrd="0" presId="urn:microsoft.com/office/officeart/2005/8/layout/orgChart1"/>
    <dgm:cxn modelId="{C3B08988-C0D9-C743-A3B6-04178873DDBA}" type="presOf" srcId="{72DE10FC-2CD7-42B1-8CA9-845C3393B11A}" destId="{9CEBE1C2-F344-F84F-A573-332690EC31CE}" srcOrd="0" destOrd="0" presId="urn:microsoft.com/office/officeart/2005/8/layout/orgChart1"/>
    <dgm:cxn modelId="{2FB7087F-79FF-FE44-88FE-6228FA128605}" srcId="{B6E42CE4-D19A-4F68-BB6F-0871C5714D32}" destId="{C85FB408-1E8F-3F41-9FE0-CDAEF358C4E5}" srcOrd="0" destOrd="0" parTransId="{B66A4752-F170-234A-B7E3-CCB14129CE5D}" sibTransId="{549E7E90-A9A6-784D-B2BE-4E86F12BF84B}"/>
    <dgm:cxn modelId="{BC3A9996-52EE-784A-919C-E2800F562FBA}" srcId="{1211FC7D-0F1C-9740-B8A4-3DA75A66E2A5}" destId="{0A7530A0-1E0F-8642-894B-5E51CB5BEFAD}" srcOrd="0" destOrd="0" parTransId="{C380FAD1-AC9C-2548-9640-8EA5AAF461E2}" sibTransId="{65604A37-5217-0548-864C-E6AA0E3F9387}"/>
    <dgm:cxn modelId="{B684D056-B48F-9246-8643-9A5A7D970D2F}" type="presOf" srcId="{5FC755F8-DEE3-4C1B-BB25-38CFF8B64475}" destId="{922348F5-D837-CB4E-BCBF-EB5EBA5A1E65}" srcOrd="0" destOrd="0" presId="urn:microsoft.com/office/officeart/2005/8/layout/orgChart1"/>
    <dgm:cxn modelId="{4D21B8AD-029A-4131-84D1-71FFB184DD3F}" srcId="{CCF6F624-A4DC-4078-BE45-98C5894554D0}" destId="{93C95527-D26E-426F-8003-259A29CAB220}" srcOrd="0" destOrd="0" parTransId="{D4D3C1B0-E18D-43FF-BBA8-7E31E32E2A8C}" sibTransId="{C97178E5-F87A-4D56-9FA6-10EB07D0689F}"/>
    <dgm:cxn modelId="{BC2C5B2D-3DD0-5F44-9CD0-5D0DD536BE08}" type="presOf" srcId="{1211FC7D-0F1C-9740-B8A4-3DA75A66E2A5}" destId="{34D5CCC1-CA90-314F-9341-8E4DA6CE9404}" srcOrd="0" destOrd="0" presId="urn:microsoft.com/office/officeart/2005/8/layout/orgChart1"/>
    <dgm:cxn modelId="{76C67391-D270-7C45-AF9F-62BD8D90425C}" type="presOf" srcId="{6326EB45-E840-4FC6-A0F3-3A14C0097A7B}" destId="{695106A4-5E1F-C049-B6FC-0D7589BBE04C}" srcOrd="0" destOrd="0" presId="urn:microsoft.com/office/officeart/2005/8/layout/orgChart1"/>
    <dgm:cxn modelId="{47898273-54E2-6D4C-8BDE-1517DEDE61AA}" type="presOf" srcId="{1211FC7D-0F1C-9740-B8A4-3DA75A66E2A5}" destId="{7E8C9077-88C5-E64E-A1DD-D9CAB299FC52}" srcOrd="1" destOrd="0" presId="urn:microsoft.com/office/officeart/2005/8/layout/orgChart1"/>
    <dgm:cxn modelId="{B937EEA3-2A20-264C-938F-3149C7457BF5}" type="presOf" srcId="{C380FAD1-AC9C-2548-9640-8EA5AAF461E2}" destId="{47E6C381-6A7E-7D48-90BF-F990736A3172}" srcOrd="0" destOrd="0" presId="urn:microsoft.com/office/officeart/2005/8/layout/orgChart1"/>
    <dgm:cxn modelId="{A9AA6874-4CA1-184D-9170-45DEFEC37CE4}" type="presOf" srcId="{B6E42CE4-D19A-4F68-BB6F-0871C5714D32}" destId="{CFA4AAA5-FC41-154B-B794-879842393FA2}" srcOrd="1" destOrd="0" presId="urn:microsoft.com/office/officeart/2005/8/layout/orgChart1"/>
    <dgm:cxn modelId="{50BDF216-D47D-9943-8E66-760C5D32104C}" type="presOf" srcId="{A1628754-061B-4245-B9FC-EC2FBCC8E8E2}" destId="{71914782-40CE-A64C-8596-7775850FD3BF}" srcOrd="0" destOrd="0" presId="urn:microsoft.com/office/officeart/2005/8/layout/orgChart1"/>
    <dgm:cxn modelId="{F04A8D4B-24F3-FC4F-AFE3-83083BFA582C}" type="presParOf" srcId="{58BE9C0F-C954-B24F-A61D-BA35FAC855AF}" destId="{630710DC-273F-864C-A577-D9293E6E2018}" srcOrd="0" destOrd="0" presId="urn:microsoft.com/office/officeart/2005/8/layout/orgChart1"/>
    <dgm:cxn modelId="{5612F080-A85C-0741-9924-71F3E673450D}" type="presParOf" srcId="{630710DC-273F-864C-A577-D9293E6E2018}" destId="{9146B55C-EEA4-2144-A479-1B01DD843EAF}" srcOrd="0" destOrd="0" presId="urn:microsoft.com/office/officeart/2005/8/layout/orgChart1"/>
    <dgm:cxn modelId="{358BC8CC-2AF3-E641-B945-DA7BA1C707EF}" type="presParOf" srcId="{9146B55C-EEA4-2144-A479-1B01DD843EAF}" destId="{34D5CCC1-CA90-314F-9341-8E4DA6CE9404}" srcOrd="0" destOrd="0" presId="urn:microsoft.com/office/officeart/2005/8/layout/orgChart1"/>
    <dgm:cxn modelId="{07F47261-D61A-8049-8609-DD4C9DC6C0D8}" type="presParOf" srcId="{9146B55C-EEA4-2144-A479-1B01DD843EAF}" destId="{7E8C9077-88C5-E64E-A1DD-D9CAB299FC52}" srcOrd="1" destOrd="0" presId="urn:microsoft.com/office/officeart/2005/8/layout/orgChart1"/>
    <dgm:cxn modelId="{B14CD94D-F7B5-A545-8B00-454DE3381FCD}" type="presParOf" srcId="{630710DC-273F-864C-A577-D9293E6E2018}" destId="{600F8E4C-F95D-4049-BCA7-786B5E343645}" srcOrd="1" destOrd="0" presId="urn:microsoft.com/office/officeart/2005/8/layout/orgChart1"/>
    <dgm:cxn modelId="{17916F55-E1B4-024C-9025-A3B56A1D7898}" type="presParOf" srcId="{600F8E4C-F95D-4049-BCA7-786B5E343645}" destId="{47E6C381-6A7E-7D48-90BF-F990736A3172}" srcOrd="0" destOrd="0" presId="urn:microsoft.com/office/officeart/2005/8/layout/orgChart1"/>
    <dgm:cxn modelId="{3C22CF9F-3A07-CB46-8F94-E2B6E3F5A3FC}" type="presParOf" srcId="{600F8E4C-F95D-4049-BCA7-786B5E343645}" destId="{837AB648-6A5D-9844-B89E-A01CE1F97112}" srcOrd="1" destOrd="0" presId="urn:microsoft.com/office/officeart/2005/8/layout/orgChart1"/>
    <dgm:cxn modelId="{3C7A0E10-CCAA-874D-B575-35478D3365FB}" type="presParOf" srcId="{837AB648-6A5D-9844-B89E-A01CE1F97112}" destId="{A0A30FB1-AE53-7F43-AFCE-0576B61AEA3B}" srcOrd="0" destOrd="0" presId="urn:microsoft.com/office/officeart/2005/8/layout/orgChart1"/>
    <dgm:cxn modelId="{1EAA2D0C-40CE-514E-ABE7-B5DFAF3FDAE9}" type="presParOf" srcId="{A0A30FB1-AE53-7F43-AFCE-0576B61AEA3B}" destId="{2ECECF76-2BF2-344B-87E8-C3E424D53229}" srcOrd="0" destOrd="0" presId="urn:microsoft.com/office/officeart/2005/8/layout/orgChart1"/>
    <dgm:cxn modelId="{B8079DE0-81C1-B643-ACD9-322A3449491D}" type="presParOf" srcId="{A0A30FB1-AE53-7F43-AFCE-0576B61AEA3B}" destId="{7D553751-4006-FA4A-A336-5B91AE1B9BC5}" srcOrd="1" destOrd="0" presId="urn:microsoft.com/office/officeart/2005/8/layout/orgChart1"/>
    <dgm:cxn modelId="{4FEC0ACF-C47D-6741-91CF-FB0A0A7E78C6}" type="presParOf" srcId="{837AB648-6A5D-9844-B89E-A01CE1F97112}" destId="{7A6C1F83-0118-7D4C-850E-9BC410BB59FA}" srcOrd="1" destOrd="0" presId="urn:microsoft.com/office/officeart/2005/8/layout/orgChart1"/>
    <dgm:cxn modelId="{B285CA43-4528-6B49-9C27-CF75607B277A}" type="presParOf" srcId="{7A6C1F83-0118-7D4C-850E-9BC410BB59FA}" destId="{A1AA149E-FBAF-8547-87A4-E4632E8F977F}" srcOrd="0" destOrd="0" presId="urn:microsoft.com/office/officeart/2005/8/layout/orgChart1"/>
    <dgm:cxn modelId="{209A318A-F84C-D44F-95B3-2183A8E1AAC6}" type="presParOf" srcId="{7A6C1F83-0118-7D4C-850E-9BC410BB59FA}" destId="{93263258-A64B-D745-A2B4-3DCDA5F4D1B0}" srcOrd="1" destOrd="0" presId="urn:microsoft.com/office/officeart/2005/8/layout/orgChart1"/>
    <dgm:cxn modelId="{3B10F80A-48CC-0A4D-A38A-473FFC533091}" type="presParOf" srcId="{93263258-A64B-D745-A2B4-3DCDA5F4D1B0}" destId="{F8E6B73A-CE12-4948-9B9A-4A9C3263D260}" srcOrd="0" destOrd="0" presId="urn:microsoft.com/office/officeart/2005/8/layout/orgChart1"/>
    <dgm:cxn modelId="{88361E6F-A8AB-3043-9910-6D5EAC459C7F}" type="presParOf" srcId="{F8E6B73A-CE12-4948-9B9A-4A9C3263D260}" destId="{0A1C9156-D2FE-CA4F-A937-78FB7B8DD733}" srcOrd="0" destOrd="0" presId="urn:microsoft.com/office/officeart/2005/8/layout/orgChart1"/>
    <dgm:cxn modelId="{0FA70495-26B0-0044-A7B1-D4F0D7ECCCAA}" type="presParOf" srcId="{F8E6B73A-CE12-4948-9B9A-4A9C3263D260}" destId="{2AEA9484-A8FB-624E-926F-2655EB85C654}" srcOrd="1" destOrd="0" presId="urn:microsoft.com/office/officeart/2005/8/layout/orgChart1"/>
    <dgm:cxn modelId="{DBFFC9D1-7012-DB4F-9F18-2EEE6866B60F}" type="presParOf" srcId="{93263258-A64B-D745-A2B4-3DCDA5F4D1B0}" destId="{DEE58A30-695B-A140-892C-A081363BD273}" srcOrd="1" destOrd="0" presId="urn:microsoft.com/office/officeart/2005/8/layout/orgChart1"/>
    <dgm:cxn modelId="{32628F96-C051-D14F-BFA2-76C7B7DD3B68}" type="presParOf" srcId="{DEE58A30-695B-A140-892C-A081363BD273}" destId="{9CEBE1C2-F344-F84F-A573-332690EC31CE}" srcOrd="0" destOrd="0" presId="urn:microsoft.com/office/officeart/2005/8/layout/orgChart1"/>
    <dgm:cxn modelId="{917968E4-072D-B94B-85C5-50D683BC1856}" type="presParOf" srcId="{DEE58A30-695B-A140-892C-A081363BD273}" destId="{469C60C5-8DD3-A94E-BB69-57947278ED8A}" srcOrd="1" destOrd="0" presId="urn:microsoft.com/office/officeart/2005/8/layout/orgChart1"/>
    <dgm:cxn modelId="{E1BE35D5-600F-6742-8132-3E365BCB475D}" type="presParOf" srcId="{469C60C5-8DD3-A94E-BB69-57947278ED8A}" destId="{30242F5E-40C9-244C-BDE7-E17330FFDC65}" srcOrd="0" destOrd="0" presId="urn:microsoft.com/office/officeart/2005/8/layout/orgChart1"/>
    <dgm:cxn modelId="{ECC2C97C-6B9E-9449-958D-9E09A98ABED1}" type="presParOf" srcId="{30242F5E-40C9-244C-BDE7-E17330FFDC65}" destId="{8D022B02-2663-A24F-A025-FB3A3A3254EB}" srcOrd="0" destOrd="0" presId="urn:microsoft.com/office/officeart/2005/8/layout/orgChart1"/>
    <dgm:cxn modelId="{C7105962-EDD5-3C45-97CA-C964D237BE4C}" type="presParOf" srcId="{30242F5E-40C9-244C-BDE7-E17330FFDC65}" destId="{7BCECA9C-8A6A-844D-A2EA-1DCAEB4BC51D}" srcOrd="1" destOrd="0" presId="urn:microsoft.com/office/officeart/2005/8/layout/orgChart1"/>
    <dgm:cxn modelId="{6DDE7988-1BD9-3642-86E5-943375E4EF7A}" type="presParOf" srcId="{469C60C5-8DD3-A94E-BB69-57947278ED8A}" destId="{59F307A3-8F37-D547-916E-CC88AE0671F6}" srcOrd="1" destOrd="0" presId="urn:microsoft.com/office/officeart/2005/8/layout/orgChart1"/>
    <dgm:cxn modelId="{7FBFB6AE-FE4D-DF41-A8E8-07306A65D82C}" type="presParOf" srcId="{59F307A3-8F37-D547-916E-CC88AE0671F6}" destId="{00FBBB30-FF02-3D47-9B3B-F91758E5368D}" srcOrd="0" destOrd="0" presId="urn:microsoft.com/office/officeart/2005/8/layout/orgChart1"/>
    <dgm:cxn modelId="{F38A2750-99B3-0843-BF13-676323D6EB74}" type="presParOf" srcId="{59F307A3-8F37-D547-916E-CC88AE0671F6}" destId="{5225F1DA-4539-D24C-8DB4-955896B8D972}" srcOrd="1" destOrd="0" presId="urn:microsoft.com/office/officeart/2005/8/layout/orgChart1"/>
    <dgm:cxn modelId="{1A49FA92-225A-844B-A176-2E8CA8785616}" type="presParOf" srcId="{5225F1DA-4539-D24C-8DB4-955896B8D972}" destId="{6A4AF8A9-827D-3141-A971-F3F270528F69}" srcOrd="0" destOrd="0" presId="urn:microsoft.com/office/officeart/2005/8/layout/orgChart1"/>
    <dgm:cxn modelId="{997E29E4-E899-3943-9CD3-0A317A29B183}" type="presParOf" srcId="{6A4AF8A9-827D-3141-A971-F3F270528F69}" destId="{675D5915-B096-6D4F-A26D-9D4CBFF33AF5}" srcOrd="0" destOrd="0" presId="urn:microsoft.com/office/officeart/2005/8/layout/orgChart1"/>
    <dgm:cxn modelId="{D7B0627D-DEFC-1544-B2E8-45082BEC9AA8}" type="presParOf" srcId="{6A4AF8A9-827D-3141-A971-F3F270528F69}" destId="{F4FC22CF-8712-AA47-BBAC-313427FE2BED}" srcOrd="1" destOrd="0" presId="urn:microsoft.com/office/officeart/2005/8/layout/orgChart1"/>
    <dgm:cxn modelId="{6E6DEB51-EC9A-0847-B198-797E6ABCD967}" type="presParOf" srcId="{5225F1DA-4539-D24C-8DB4-955896B8D972}" destId="{2ECC012B-A2B2-974C-AE27-0EEC05656DF5}" srcOrd="1" destOrd="0" presId="urn:microsoft.com/office/officeart/2005/8/layout/orgChart1"/>
    <dgm:cxn modelId="{D917E510-A3EA-B646-B778-846F6FD5AB7B}" type="presParOf" srcId="{5225F1DA-4539-D24C-8DB4-955896B8D972}" destId="{B09A4235-CF1A-C548-B478-5F08345E4F90}" srcOrd="2" destOrd="0" presId="urn:microsoft.com/office/officeart/2005/8/layout/orgChart1"/>
    <dgm:cxn modelId="{D5F875FE-AA88-454A-95D7-5D5FC2ECD5BB}" type="presParOf" srcId="{469C60C5-8DD3-A94E-BB69-57947278ED8A}" destId="{F59BBBA0-A5D4-DD40-BD4C-F4781AEDDCE6}" srcOrd="2" destOrd="0" presId="urn:microsoft.com/office/officeart/2005/8/layout/orgChart1"/>
    <dgm:cxn modelId="{910CFFEB-A4DE-6744-81F7-8BA5A2995815}" type="presParOf" srcId="{DEE58A30-695B-A140-892C-A081363BD273}" destId="{695106A4-5E1F-C049-B6FC-0D7589BBE04C}" srcOrd="2" destOrd="0" presId="urn:microsoft.com/office/officeart/2005/8/layout/orgChart1"/>
    <dgm:cxn modelId="{2CD78ADF-2AD6-2D4F-B23C-1C3EB97F146C}" type="presParOf" srcId="{DEE58A30-695B-A140-892C-A081363BD273}" destId="{2A0B7AB1-2BCF-2440-881E-D1D71988CE8F}" srcOrd="3" destOrd="0" presId="urn:microsoft.com/office/officeart/2005/8/layout/orgChart1"/>
    <dgm:cxn modelId="{0F023BAE-2900-BF49-9250-5A5CEA199A6E}" type="presParOf" srcId="{2A0B7AB1-2BCF-2440-881E-D1D71988CE8F}" destId="{AD82587F-C694-7E4E-8556-C93C328E9C77}" srcOrd="0" destOrd="0" presId="urn:microsoft.com/office/officeart/2005/8/layout/orgChart1"/>
    <dgm:cxn modelId="{E9DB75D6-66B1-DD42-9CCD-4E8C5E5BF24D}" type="presParOf" srcId="{AD82587F-C694-7E4E-8556-C93C328E9C77}" destId="{187786E0-6C75-134F-B2A7-E0A94C794BB3}" srcOrd="0" destOrd="0" presId="urn:microsoft.com/office/officeart/2005/8/layout/orgChart1"/>
    <dgm:cxn modelId="{5587D1D6-8BFC-7144-8DCF-5C06E332E6AB}" type="presParOf" srcId="{AD82587F-C694-7E4E-8556-C93C328E9C77}" destId="{CFA4AAA5-FC41-154B-B794-879842393FA2}" srcOrd="1" destOrd="0" presId="urn:microsoft.com/office/officeart/2005/8/layout/orgChart1"/>
    <dgm:cxn modelId="{9D0DE2AC-E7B3-7B43-8325-62773D6EE1D6}" type="presParOf" srcId="{2A0B7AB1-2BCF-2440-881E-D1D71988CE8F}" destId="{63B7ED41-00DC-484D-87E6-B6AED59AFF1C}" srcOrd="1" destOrd="0" presId="urn:microsoft.com/office/officeart/2005/8/layout/orgChart1"/>
    <dgm:cxn modelId="{09731C17-00D3-844E-BCA2-E21DF0962F21}" type="presParOf" srcId="{63B7ED41-00DC-484D-87E6-B6AED59AFF1C}" destId="{7F59C48B-83E2-3249-8348-7ED1D2E4EC64}" srcOrd="0" destOrd="0" presId="urn:microsoft.com/office/officeart/2005/8/layout/orgChart1"/>
    <dgm:cxn modelId="{020BB8E4-7DD1-574D-9493-A3A2F1ECFA05}" type="presParOf" srcId="{63B7ED41-00DC-484D-87E6-B6AED59AFF1C}" destId="{8E004B1D-94E0-364E-8522-354DDC0F1BC4}" srcOrd="1" destOrd="0" presId="urn:microsoft.com/office/officeart/2005/8/layout/orgChart1"/>
    <dgm:cxn modelId="{BCC49BBD-374F-8A46-BC4D-A9D8E0ABEDA5}" type="presParOf" srcId="{8E004B1D-94E0-364E-8522-354DDC0F1BC4}" destId="{3FEC138A-2909-0843-8308-826C293461CA}" srcOrd="0" destOrd="0" presId="urn:microsoft.com/office/officeart/2005/8/layout/orgChart1"/>
    <dgm:cxn modelId="{85DC1F58-B91E-604C-9994-F94681D5301A}" type="presParOf" srcId="{3FEC138A-2909-0843-8308-826C293461CA}" destId="{82459E14-B41D-D443-921D-CBFA42BBE282}" srcOrd="0" destOrd="0" presId="urn:microsoft.com/office/officeart/2005/8/layout/orgChart1"/>
    <dgm:cxn modelId="{229B040F-154E-B544-AC55-B46337C7D99E}" type="presParOf" srcId="{3FEC138A-2909-0843-8308-826C293461CA}" destId="{865838C8-E64D-9B44-AEB0-32353241A836}" srcOrd="1" destOrd="0" presId="urn:microsoft.com/office/officeart/2005/8/layout/orgChart1"/>
    <dgm:cxn modelId="{B80662FB-6C51-1347-BD83-672DE7BF87D4}" type="presParOf" srcId="{8E004B1D-94E0-364E-8522-354DDC0F1BC4}" destId="{730A317E-1332-D345-AD22-AE797377B84F}" srcOrd="1" destOrd="0" presId="urn:microsoft.com/office/officeart/2005/8/layout/orgChart1"/>
    <dgm:cxn modelId="{8F48677D-9FEC-174B-A21F-73316C74E23D}" type="presParOf" srcId="{8E004B1D-94E0-364E-8522-354DDC0F1BC4}" destId="{2A917F9B-669E-774A-971C-A1709499B422}" srcOrd="2" destOrd="0" presId="urn:microsoft.com/office/officeart/2005/8/layout/orgChart1"/>
    <dgm:cxn modelId="{E83B1676-09F8-BB44-BF6F-77C5268A68E6}" type="presParOf" srcId="{2A0B7AB1-2BCF-2440-881E-D1D71988CE8F}" destId="{A09E89E8-1F59-224B-A749-A52EE80E70E0}" srcOrd="2" destOrd="0" presId="urn:microsoft.com/office/officeart/2005/8/layout/orgChart1"/>
    <dgm:cxn modelId="{35F44CE9-E03C-AE4E-813C-FB3366B22ADA}" type="presParOf" srcId="{DEE58A30-695B-A140-892C-A081363BD273}" destId="{47644F4C-29E7-4547-A384-E00AB1A0FE54}" srcOrd="4" destOrd="0" presId="urn:microsoft.com/office/officeart/2005/8/layout/orgChart1"/>
    <dgm:cxn modelId="{FB39030E-B6E5-3E46-9158-DFCB26FEDE28}" type="presParOf" srcId="{DEE58A30-695B-A140-892C-A081363BD273}" destId="{4DEB63F7-885C-D546-834B-3B80F000163F}" srcOrd="5" destOrd="0" presId="urn:microsoft.com/office/officeart/2005/8/layout/orgChart1"/>
    <dgm:cxn modelId="{2CC31212-A94A-F94A-B5A3-FD33C016837F}" type="presParOf" srcId="{4DEB63F7-885C-D546-834B-3B80F000163F}" destId="{C5F3B514-15EB-884D-8051-1A1F6C814780}" srcOrd="0" destOrd="0" presId="urn:microsoft.com/office/officeart/2005/8/layout/orgChart1"/>
    <dgm:cxn modelId="{F8C9D149-4EF6-9744-81BB-318C04285FAF}" type="presParOf" srcId="{C5F3B514-15EB-884D-8051-1A1F6C814780}" destId="{27E8BF31-F288-454F-BA11-9DFE017EAE87}" srcOrd="0" destOrd="0" presId="urn:microsoft.com/office/officeart/2005/8/layout/orgChart1"/>
    <dgm:cxn modelId="{B5F240B5-D5A4-2345-B768-0B47AD1E9895}" type="presParOf" srcId="{C5F3B514-15EB-884D-8051-1A1F6C814780}" destId="{60A1C4C6-64A7-6241-AA15-DE407199401D}" srcOrd="1" destOrd="0" presId="urn:microsoft.com/office/officeart/2005/8/layout/orgChart1"/>
    <dgm:cxn modelId="{412CB3A9-A8C4-EE40-9E6C-72CC42A74F42}" type="presParOf" srcId="{4DEB63F7-885C-D546-834B-3B80F000163F}" destId="{F0B26437-254C-3C48-A0E5-A9CDA6AD0875}" srcOrd="1" destOrd="0" presId="urn:microsoft.com/office/officeart/2005/8/layout/orgChart1"/>
    <dgm:cxn modelId="{03CB02C7-B144-754D-8636-9875970902AF}" type="presParOf" srcId="{F0B26437-254C-3C48-A0E5-A9CDA6AD0875}" destId="{401E3354-9260-EF42-9260-91976C72CA2E}" srcOrd="0" destOrd="0" presId="urn:microsoft.com/office/officeart/2005/8/layout/orgChart1"/>
    <dgm:cxn modelId="{ED99BFD1-035E-BD41-A216-52A78651F5A2}" type="presParOf" srcId="{F0B26437-254C-3C48-A0E5-A9CDA6AD0875}" destId="{D40242ED-1E5D-7A43-A303-56EBAB358F85}" srcOrd="1" destOrd="0" presId="urn:microsoft.com/office/officeart/2005/8/layout/orgChart1"/>
    <dgm:cxn modelId="{48580007-B3E9-F146-8F22-FD733C1717B6}" type="presParOf" srcId="{D40242ED-1E5D-7A43-A303-56EBAB358F85}" destId="{95FCA257-5570-6B41-B6A8-2C433DDD591E}" srcOrd="0" destOrd="0" presId="urn:microsoft.com/office/officeart/2005/8/layout/orgChart1"/>
    <dgm:cxn modelId="{3BF700B5-7374-954F-942D-5DD4194CC364}" type="presParOf" srcId="{95FCA257-5570-6B41-B6A8-2C433DDD591E}" destId="{DFDC813C-D559-7146-8247-5B55CBE79750}" srcOrd="0" destOrd="0" presId="urn:microsoft.com/office/officeart/2005/8/layout/orgChart1"/>
    <dgm:cxn modelId="{2BF75E8A-B534-7F46-9E85-BFB0331AEDA2}" type="presParOf" srcId="{95FCA257-5570-6B41-B6A8-2C433DDD591E}" destId="{4FE17321-6E49-C243-A868-30A90B7D7C32}" srcOrd="1" destOrd="0" presId="urn:microsoft.com/office/officeart/2005/8/layout/orgChart1"/>
    <dgm:cxn modelId="{A1DEC6B2-D2DB-554F-B065-F1DCC0DA5D08}" type="presParOf" srcId="{D40242ED-1E5D-7A43-A303-56EBAB358F85}" destId="{D6677A9F-3AAF-3A48-855A-9D8F43F1A38F}" srcOrd="1" destOrd="0" presId="urn:microsoft.com/office/officeart/2005/8/layout/orgChart1"/>
    <dgm:cxn modelId="{B297375B-2747-C540-8B37-5B208393F6BD}" type="presParOf" srcId="{D6677A9F-3AAF-3A48-855A-9D8F43F1A38F}" destId="{5099CED1-26BD-A543-B73D-DBC45C4DBC24}" srcOrd="0" destOrd="0" presId="urn:microsoft.com/office/officeart/2005/8/layout/orgChart1"/>
    <dgm:cxn modelId="{D551C308-66F3-1348-93F9-CAA5780CBD8A}" type="presParOf" srcId="{D6677A9F-3AAF-3A48-855A-9D8F43F1A38F}" destId="{ED6C0897-FE40-4846-9408-746FE7AC250B}" srcOrd="1" destOrd="0" presId="urn:microsoft.com/office/officeart/2005/8/layout/orgChart1"/>
    <dgm:cxn modelId="{42607A2C-D533-6E45-ABF1-9160CB51B1EC}" type="presParOf" srcId="{ED6C0897-FE40-4846-9408-746FE7AC250B}" destId="{8B3A90C3-47AD-1B42-92A1-E1D368F6C669}" srcOrd="0" destOrd="0" presId="urn:microsoft.com/office/officeart/2005/8/layout/orgChart1"/>
    <dgm:cxn modelId="{D7907F1B-2D3E-2543-A050-684E5E960F2E}" type="presParOf" srcId="{8B3A90C3-47AD-1B42-92A1-E1D368F6C669}" destId="{A8D7BE61-4DDD-7D42-BCE4-D47344713D1F}" srcOrd="0" destOrd="0" presId="urn:microsoft.com/office/officeart/2005/8/layout/orgChart1"/>
    <dgm:cxn modelId="{94C71433-F435-3447-93AA-58C3C0BF8F15}" type="presParOf" srcId="{8B3A90C3-47AD-1B42-92A1-E1D368F6C669}" destId="{277C318A-0DD7-AA4C-A598-41BC37651DEA}" srcOrd="1" destOrd="0" presId="urn:microsoft.com/office/officeart/2005/8/layout/orgChart1"/>
    <dgm:cxn modelId="{56C09F0A-8E31-0143-B832-4E7C59439FBE}" type="presParOf" srcId="{ED6C0897-FE40-4846-9408-746FE7AC250B}" destId="{39E78F90-A679-E144-A73B-651D6975EC5C}" srcOrd="1" destOrd="0" presId="urn:microsoft.com/office/officeart/2005/8/layout/orgChart1"/>
    <dgm:cxn modelId="{38FE36E0-8C52-5446-A017-B0C7CDA4220F}" type="presParOf" srcId="{39E78F90-A679-E144-A73B-651D6975EC5C}" destId="{EB2EA369-BC68-AD46-9769-E3918B5ED01F}" srcOrd="0" destOrd="0" presId="urn:microsoft.com/office/officeart/2005/8/layout/orgChart1"/>
    <dgm:cxn modelId="{B34007F3-E1F6-134E-A4D4-68C79187D35B}" type="presParOf" srcId="{39E78F90-A679-E144-A73B-651D6975EC5C}" destId="{DECFFF81-E0A2-184B-8C75-4A2D6D36CB01}" srcOrd="1" destOrd="0" presId="urn:microsoft.com/office/officeart/2005/8/layout/orgChart1"/>
    <dgm:cxn modelId="{2D35A84F-2AE1-2049-8672-34BD5F562C41}" type="presParOf" srcId="{DECFFF81-E0A2-184B-8C75-4A2D6D36CB01}" destId="{974BAB23-3534-3148-BDCE-88F15FC220D7}" srcOrd="0" destOrd="0" presId="urn:microsoft.com/office/officeart/2005/8/layout/orgChart1"/>
    <dgm:cxn modelId="{1A9F30D1-3D34-5141-8C21-B961E1C38493}" type="presParOf" srcId="{974BAB23-3534-3148-BDCE-88F15FC220D7}" destId="{BAF1DA68-E170-5742-B4A9-B643629E0D2E}" srcOrd="0" destOrd="0" presId="urn:microsoft.com/office/officeart/2005/8/layout/orgChart1"/>
    <dgm:cxn modelId="{6867C847-09EF-2941-8F2F-C89F839D66E6}" type="presParOf" srcId="{974BAB23-3534-3148-BDCE-88F15FC220D7}" destId="{B6377175-7E4E-2540-9088-004C7EAACBFF}" srcOrd="1" destOrd="0" presId="urn:microsoft.com/office/officeart/2005/8/layout/orgChart1"/>
    <dgm:cxn modelId="{1645B04B-961D-9742-AC47-D8CF168AB788}" type="presParOf" srcId="{DECFFF81-E0A2-184B-8C75-4A2D6D36CB01}" destId="{2EEEB52E-7754-AB42-9463-0BF51BD7483A}" srcOrd="1" destOrd="0" presId="urn:microsoft.com/office/officeart/2005/8/layout/orgChart1"/>
    <dgm:cxn modelId="{4A71F7E2-C098-3E48-9CAC-E5155AF2B73A}" type="presParOf" srcId="{2EEEB52E-7754-AB42-9463-0BF51BD7483A}" destId="{E11ABD4B-9658-344D-8086-67F511A387E3}" srcOrd="0" destOrd="0" presId="urn:microsoft.com/office/officeart/2005/8/layout/orgChart1"/>
    <dgm:cxn modelId="{30FEACFC-47A9-FF4F-B983-0C5518190857}" type="presParOf" srcId="{2EEEB52E-7754-AB42-9463-0BF51BD7483A}" destId="{A51DEE75-3621-5047-8673-A7A204E4F609}" srcOrd="1" destOrd="0" presId="urn:microsoft.com/office/officeart/2005/8/layout/orgChart1"/>
    <dgm:cxn modelId="{815304E4-28AB-6041-ACF3-785184441B8D}" type="presParOf" srcId="{A51DEE75-3621-5047-8673-A7A204E4F609}" destId="{9E12B22C-4BE7-154F-A0D9-33F4901FCC7E}" srcOrd="0" destOrd="0" presId="urn:microsoft.com/office/officeart/2005/8/layout/orgChart1"/>
    <dgm:cxn modelId="{7B1B4CED-212E-2043-8BEA-6E75B1B5F3F8}" type="presParOf" srcId="{9E12B22C-4BE7-154F-A0D9-33F4901FCC7E}" destId="{922348F5-D837-CB4E-BCBF-EB5EBA5A1E65}" srcOrd="0" destOrd="0" presId="urn:microsoft.com/office/officeart/2005/8/layout/orgChart1"/>
    <dgm:cxn modelId="{03CF1390-2D89-1047-B7CD-2920951B73C4}" type="presParOf" srcId="{9E12B22C-4BE7-154F-A0D9-33F4901FCC7E}" destId="{A5DBBCA5-8E39-254B-8D46-E4CBBCE11584}" srcOrd="1" destOrd="0" presId="urn:microsoft.com/office/officeart/2005/8/layout/orgChart1"/>
    <dgm:cxn modelId="{1069365A-A6F3-1644-8C90-B05CA2CCD379}" type="presParOf" srcId="{A51DEE75-3621-5047-8673-A7A204E4F609}" destId="{C0A88876-EDAF-594F-B6C7-D86F4075704A}" srcOrd="1" destOrd="0" presId="urn:microsoft.com/office/officeart/2005/8/layout/orgChart1"/>
    <dgm:cxn modelId="{D6D94CB4-435A-504F-9B29-17AEE924075A}" type="presParOf" srcId="{A51DEE75-3621-5047-8673-A7A204E4F609}" destId="{3FF5915C-F409-BA4F-BEBF-9143DF70B42F}" srcOrd="2" destOrd="0" presId="urn:microsoft.com/office/officeart/2005/8/layout/orgChart1"/>
    <dgm:cxn modelId="{25CAC66B-DE15-7C4A-88FB-20DC19CB2515}" type="presParOf" srcId="{DECFFF81-E0A2-184B-8C75-4A2D6D36CB01}" destId="{2D3B0860-E2AF-F344-8FF4-B243A7CA7596}" srcOrd="2" destOrd="0" presId="urn:microsoft.com/office/officeart/2005/8/layout/orgChart1"/>
    <dgm:cxn modelId="{EDC02147-6051-E040-B7BD-24F280B08241}" type="presParOf" srcId="{39E78F90-A679-E144-A73B-651D6975EC5C}" destId="{71914782-40CE-A64C-8596-7775850FD3BF}" srcOrd="2" destOrd="0" presId="urn:microsoft.com/office/officeart/2005/8/layout/orgChart1"/>
    <dgm:cxn modelId="{D221B191-469A-F147-9DED-5E021F59828C}" type="presParOf" srcId="{39E78F90-A679-E144-A73B-651D6975EC5C}" destId="{787F001C-0729-5442-A922-8C2E441A7AF2}" srcOrd="3" destOrd="0" presId="urn:microsoft.com/office/officeart/2005/8/layout/orgChart1"/>
    <dgm:cxn modelId="{61DAB777-5AE1-B640-ACB9-F993E0F1D020}" type="presParOf" srcId="{787F001C-0729-5442-A922-8C2E441A7AF2}" destId="{B2FFFA32-7857-BD40-A24A-137F6A01C473}" srcOrd="0" destOrd="0" presId="urn:microsoft.com/office/officeart/2005/8/layout/orgChart1"/>
    <dgm:cxn modelId="{1411EA52-7073-2247-8490-B1E49766FD3C}" type="presParOf" srcId="{B2FFFA32-7857-BD40-A24A-137F6A01C473}" destId="{37B70C3D-3560-1D4B-95A7-2A865BAF269A}" srcOrd="0" destOrd="0" presId="urn:microsoft.com/office/officeart/2005/8/layout/orgChart1"/>
    <dgm:cxn modelId="{9FBE2E69-165C-C747-9D97-2FBE251A052C}" type="presParOf" srcId="{B2FFFA32-7857-BD40-A24A-137F6A01C473}" destId="{E00D4E2F-789F-9741-8145-E5AA405F77B5}" srcOrd="1" destOrd="0" presId="urn:microsoft.com/office/officeart/2005/8/layout/orgChart1"/>
    <dgm:cxn modelId="{718EB7C8-DBC2-F548-8F32-C0FB7DD3F21B}" type="presParOf" srcId="{787F001C-0729-5442-A922-8C2E441A7AF2}" destId="{FED2FC0B-3F29-354E-9558-AF9208537576}" srcOrd="1" destOrd="0" presId="urn:microsoft.com/office/officeart/2005/8/layout/orgChart1"/>
    <dgm:cxn modelId="{43CBD9EB-C743-9848-9004-6E2A169E5B98}" type="presParOf" srcId="{FED2FC0B-3F29-354E-9558-AF9208537576}" destId="{B5AE14FE-82D9-284B-8ADA-1670E3051225}" srcOrd="0" destOrd="0" presId="urn:microsoft.com/office/officeart/2005/8/layout/orgChart1"/>
    <dgm:cxn modelId="{39807C8C-B597-784F-94E1-10CB101446EF}" type="presParOf" srcId="{FED2FC0B-3F29-354E-9558-AF9208537576}" destId="{56D1026A-9DB9-794C-ABB9-C6D6CA6BA4CD}" srcOrd="1" destOrd="0" presId="urn:microsoft.com/office/officeart/2005/8/layout/orgChart1"/>
    <dgm:cxn modelId="{A6371DEB-9017-8742-879F-8698800137A6}" type="presParOf" srcId="{56D1026A-9DB9-794C-ABB9-C6D6CA6BA4CD}" destId="{27A2B3C1-B3BD-7146-A7D7-5081C81DEC0F}" srcOrd="0" destOrd="0" presId="urn:microsoft.com/office/officeart/2005/8/layout/orgChart1"/>
    <dgm:cxn modelId="{E1FD7553-E63C-A84D-A772-8BA0FBC0F79A}" type="presParOf" srcId="{27A2B3C1-B3BD-7146-A7D7-5081C81DEC0F}" destId="{2EA1FB2C-767C-C24B-8CB4-AC2C3681F2EB}" srcOrd="0" destOrd="0" presId="urn:microsoft.com/office/officeart/2005/8/layout/orgChart1"/>
    <dgm:cxn modelId="{B32E0678-F613-694E-883E-DB690DEE71FD}" type="presParOf" srcId="{27A2B3C1-B3BD-7146-A7D7-5081C81DEC0F}" destId="{A4065EE5-3EFA-D44C-A1C1-9E081F85B04D}" srcOrd="1" destOrd="0" presId="urn:microsoft.com/office/officeart/2005/8/layout/orgChart1"/>
    <dgm:cxn modelId="{74699470-4BFD-AC4C-9E86-2600B0AE1609}" type="presParOf" srcId="{56D1026A-9DB9-794C-ABB9-C6D6CA6BA4CD}" destId="{5B082D2C-3DDB-AB4A-8802-91005EFA5FD1}" srcOrd="1" destOrd="0" presId="urn:microsoft.com/office/officeart/2005/8/layout/orgChart1"/>
    <dgm:cxn modelId="{3B384097-7856-534E-AAE9-06404BDE0446}" type="presParOf" srcId="{56D1026A-9DB9-794C-ABB9-C6D6CA6BA4CD}" destId="{2156C014-D07B-514A-8074-776AC0C8488F}" srcOrd="2" destOrd="0" presId="urn:microsoft.com/office/officeart/2005/8/layout/orgChart1"/>
    <dgm:cxn modelId="{815BE49D-D19A-A344-A30E-FA92D272E9A5}" type="presParOf" srcId="{787F001C-0729-5442-A922-8C2E441A7AF2}" destId="{60B48804-19BE-184F-A2B5-6D08262E9F62}" srcOrd="2" destOrd="0" presId="urn:microsoft.com/office/officeart/2005/8/layout/orgChart1"/>
    <dgm:cxn modelId="{1FA426CF-BFE8-A648-B6FD-6FFE5A6EFF42}" type="presParOf" srcId="{ED6C0897-FE40-4846-9408-746FE7AC250B}" destId="{2F247FEC-D2FE-9143-B39F-8B583DBF6EA2}" srcOrd="2" destOrd="0" presId="urn:microsoft.com/office/officeart/2005/8/layout/orgChart1"/>
    <dgm:cxn modelId="{AD0D1592-97EF-E24F-9F07-8461AA8E27F5}" type="presParOf" srcId="{D40242ED-1E5D-7A43-A303-56EBAB358F85}" destId="{45C3D13B-511E-8E4B-902E-B9B296D330C4}" srcOrd="2" destOrd="0" presId="urn:microsoft.com/office/officeart/2005/8/layout/orgChart1"/>
    <dgm:cxn modelId="{B6F1283A-7237-FB49-A9C4-926BBB94EEC3}" type="presParOf" srcId="{F0B26437-254C-3C48-A0E5-A9CDA6AD0875}" destId="{98DD27C1-F534-554B-8B36-F6BC0713C09B}" srcOrd="2" destOrd="0" presId="urn:microsoft.com/office/officeart/2005/8/layout/orgChart1"/>
    <dgm:cxn modelId="{11EE378C-057E-7A49-85B4-8667A8286237}" type="presParOf" srcId="{F0B26437-254C-3C48-A0E5-A9CDA6AD0875}" destId="{92FC13DE-BACD-3242-9AA3-671A21D0507A}" srcOrd="3" destOrd="0" presId="urn:microsoft.com/office/officeart/2005/8/layout/orgChart1"/>
    <dgm:cxn modelId="{BEBB0895-5F02-7B49-BA2A-C2EA39D2C7E9}" type="presParOf" srcId="{92FC13DE-BACD-3242-9AA3-671A21D0507A}" destId="{0BB4845D-CAB4-5942-95A2-5F80CA71A06D}" srcOrd="0" destOrd="0" presId="urn:microsoft.com/office/officeart/2005/8/layout/orgChart1"/>
    <dgm:cxn modelId="{0E81C04C-6C41-5146-A5F7-F7CAAA7C4753}" type="presParOf" srcId="{0BB4845D-CAB4-5942-95A2-5F80CA71A06D}" destId="{06974E0B-2E6B-B44B-9279-73363A79497D}" srcOrd="0" destOrd="0" presId="urn:microsoft.com/office/officeart/2005/8/layout/orgChart1"/>
    <dgm:cxn modelId="{404D8DC2-5919-8A4A-A0DA-6CD96D4D9CE4}" type="presParOf" srcId="{0BB4845D-CAB4-5942-95A2-5F80CA71A06D}" destId="{4ED44AD9-0FD8-004E-818F-C19AE95FBF2E}" srcOrd="1" destOrd="0" presId="urn:microsoft.com/office/officeart/2005/8/layout/orgChart1"/>
    <dgm:cxn modelId="{950F3853-9FAF-4C4E-AA9D-5E6F8CD01860}" type="presParOf" srcId="{92FC13DE-BACD-3242-9AA3-671A21D0507A}" destId="{F111E628-1E79-1C48-A5E7-3FFD54A1BC8A}" srcOrd="1" destOrd="0" presId="urn:microsoft.com/office/officeart/2005/8/layout/orgChart1"/>
    <dgm:cxn modelId="{B1335287-9219-8444-BF99-6FBCA51F4F32}" type="presParOf" srcId="{F111E628-1E79-1C48-A5E7-3FFD54A1BC8A}" destId="{E653CB2E-CF9F-7F4F-B0FC-5108470DDA76}" srcOrd="0" destOrd="0" presId="urn:microsoft.com/office/officeart/2005/8/layout/orgChart1"/>
    <dgm:cxn modelId="{9D02B695-44C6-9E40-909E-511417F336E5}" type="presParOf" srcId="{F111E628-1E79-1C48-A5E7-3FFD54A1BC8A}" destId="{695EA23B-F518-2F49-9273-425842F142F2}" srcOrd="1" destOrd="0" presId="urn:microsoft.com/office/officeart/2005/8/layout/orgChart1"/>
    <dgm:cxn modelId="{94940220-C891-0A41-9590-C62A25F0506A}" type="presParOf" srcId="{695EA23B-F518-2F49-9273-425842F142F2}" destId="{38D4F3E7-09F9-9943-B920-C7B5ECBB650E}" srcOrd="0" destOrd="0" presId="urn:microsoft.com/office/officeart/2005/8/layout/orgChart1"/>
    <dgm:cxn modelId="{014128D1-20AE-4A49-9851-55D83A8FC132}" type="presParOf" srcId="{38D4F3E7-09F9-9943-B920-C7B5ECBB650E}" destId="{39EB5E09-B7D7-AA47-AAAB-9CE301418E2D}" srcOrd="0" destOrd="0" presId="urn:microsoft.com/office/officeart/2005/8/layout/orgChart1"/>
    <dgm:cxn modelId="{F386C283-5ADF-B746-B55F-C2482176CEAF}" type="presParOf" srcId="{38D4F3E7-09F9-9943-B920-C7B5ECBB650E}" destId="{DA505E5B-81BF-5C4B-A6B7-9A1D212765E8}" srcOrd="1" destOrd="0" presId="urn:microsoft.com/office/officeart/2005/8/layout/orgChart1"/>
    <dgm:cxn modelId="{672D645A-5082-F143-9691-B5BFB873E892}" type="presParOf" srcId="{695EA23B-F518-2F49-9273-425842F142F2}" destId="{59E0314E-0BA8-C448-BDD7-5E68257EF041}" srcOrd="1" destOrd="0" presId="urn:microsoft.com/office/officeart/2005/8/layout/orgChart1"/>
    <dgm:cxn modelId="{61754845-78ED-1C40-9D00-5022A6DD381A}" type="presParOf" srcId="{695EA23B-F518-2F49-9273-425842F142F2}" destId="{C3AC5FA3-4615-C248-8AD7-EB0D44C554A5}" srcOrd="2" destOrd="0" presId="urn:microsoft.com/office/officeart/2005/8/layout/orgChart1"/>
    <dgm:cxn modelId="{6EB80BD7-4624-BB41-8949-4EED905A3696}" type="presParOf" srcId="{92FC13DE-BACD-3242-9AA3-671A21D0507A}" destId="{500474C9-81C8-BF43-9F3F-312F3571D82B}" srcOrd="2" destOrd="0" presId="urn:microsoft.com/office/officeart/2005/8/layout/orgChart1"/>
    <dgm:cxn modelId="{4A9EC3A4-F6E5-F64B-92A4-3E271A4C4B3E}" type="presParOf" srcId="{4DEB63F7-885C-D546-834B-3B80F000163F}" destId="{09DEBDCB-78D8-DA4A-A38B-26795A5F9ACE}" srcOrd="2" destOrd="0" presId="urn:microsoft.com/office/officeart/2005/8/layout/orgChart1"/>
    <dgm:cxn modelId="{AE75B9FF-72CE-BD4F-91FA-99FC36C39FBC}" type="presParOf" srcId="{93263258-A64B-D745-A2B4-3DCDA5F4D1B0}" destId="{E2BCED18-5446-944E-96AD-BA48AE8365C4}" srcOrd="2" destOrd="0" presId="urn:microsoft.com/office/officeart/2005/8/layout/orgChart1"/>
    <dgm:cxn modelId="{437BC37D-8BE9-744E-A6DE-48C1D028A5BA}" type="presParOf" srcId="{837AB648-6A5D-9844-B89E-A01CE1F97112}" destId="{F89DB239-E9E1-A84B-9283-DCEE607DB05D}" srcOrd="2" destOrd="0" presId="urn:microsoft.com/office/officeart/2005/8/layout/orgChart1"/>
    <dgm:cxn modelId="{624A21E9-BE77-8547-A03A-F0B437B0A179}" type="presParOf" srcId="{630710DC-273F-864C-A577-D9293E6E2018}" destId="{B3683E76-A180-594D-95EA-AEF84980E3EB}" srcOrd="2" destOrd="0" presId="urn:microsoft.com/office/officeart/2005/8/layout/orgChart1"/>
  </dgm:cxnLst>
  <dgm:bg/>
  <dgm:whole>
    <a:ln w="12700" cmpd="sng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3CB2E-CF9F-7F4F-B0FC-5108470DDA76}">
      <dsp:nvSpPr>
        <dsp:cNvPr id="0" name=""/>
        <dsp:cNvSpPr/>
      </dsp:nvSpPr>
      <dsp:spPr>
        <a:xfrm>
          <a:off x="6949492" y="3760779"/>
          <a:ext cx="279119" cy="485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129"/>
              </a:lnTo>
              <a:lnTo>
                <a:pt x="279119" y="4851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D27C1-F534-554B-8B36-F6BC0713C09B}">
      <dsp:nvSpPr>
        <dsp:cNvPr id="0" name=""/>
        <dsp:cNvSpPr/>
      </dsp:nvSpPr>
      <dsp:spPr>
        <a:xfrm>
          <a:off x="6593454" y="3011992"/>
          <a:ext cx="1100358" cy="221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36"/>
              </a:lnTo>
              <a:lnTo>
                <a:pt x="1100358" y="110736"/>
              </a:lnTo>
              <a:lnTo>
                <a:pt x="1100358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E14FE-82D9-284B-8ADA-1670E3051225}">
      <dsp:nvSpPr>
        <dsp:cNvPr id="0" name=""/>
        <dsp:cNvSpPr/>
      </dsp:nvSpPr>
      <dsp:spPr>
        <a:xfrm>
          <a:off x="6300066" y="4983037"/>
          <a:ext cx="158194" cy="485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129"/>
              </a:lnTo>
              <a:lnTo>
                <a:pt x="158194" y="4851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14782-40CE-A64C-8596-7775850FD3BF}">
      <dsp:nvSpPr>
        <dsp:cNvPr id="0" name=""/>
        <dsp:cNvSpPr/>
      </dsp:nvSpPr>
      <dsp:spPr>
        <a:xfrm>
          <a:off x="5552318" y="4509566"/>
          <a:ext cx="1169599" cy="221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36"/>
              </a:lnTo>
              <a:lnTo>
                <a:pt x="1169599" y="110736"/>
              </a:lnTo>
              <a:lnTo>
                <a:pt x="1169599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ABD4B-9658-344D-8086-67F511A387E3}">
      <dsp:nvSpPr>
        <dsp:cNvPr id="0" name=""/>
        <dsp:cNvSpPr/>
      </dsp:nvSpPr>
      <dsp:spPr>
        <a:xfrm>
          <a:off x="3960866" y="4981782"/>
          <a:ext cx="158194" cy="607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693"/>
              </a:lnTo>
              <a:lnTo>
                <a:pt x="158194" y="6076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EA369-BC68-AD46-9769-E3918B5ED01F}">
      <dsp:nvSpPr>
        <dsp:cNvPr id="0" name=""/>
        <dsp:cNvSpPr/>
      </dsp:nvSpPr>
      <dsp:spPr>
        <a:xfrm>
          <a:off x="4382718" y="4509566"/>
          <a:ext cx="1169599" cy="221472"/>
        </a:xfrm>
        <a:custGeom>
          <a:avLst/>
          <a:gdLst/>
          <a:ahLst/>
          <a:cxnLst/>
          <a:rect l="0" t="0" r="0" b="0"/>
          <a:pathLst>
            <a:path>
              <a:moveTo>
                <a:pt x="1169599" y="0"/>
              </a:moveTo>
              <a:lnTo>
                <a:pt x="1169599" y="110736"/>
              </a:lnTo>
              <a:lnTo>
                <a:pt x="0" y="110736"/>
              </a:lnTo>
              <a:lnTo>
                <a:pt x="0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9CED1-26BD-A543-B73D-DBC45C4DBC24}">
      <dsp:nvSpPr>
        <dsp:cNvPr id="0" name=""/>
        <dsp:cNvSpPr/>
      </dsp:nvSpPr>
      <dsp:spPr>
        <a:xfrm>
          <a:off x="5506598" y="3760779"/>
          <a:ext cx="91440" cy="221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E3354-9260-EF42-9260-91976C72CA2E}">
      <dsp:nvSpPr>
        <dsp:cNvPr id="0" name=""/>
        <dsp:cNvSpPr/>
      </dsp:nvSpPr>
      <dsp:spPr>
        <a:xfrm>
          <a:off x="5552318" y="3011992"/>
          <a:ext cx="1041135" cy="221472"/>
        </a:xfrm>
        <a:custGeom>
          <a:avLst/>
          <a:gdLst/>
          <a:ahLst/>
          <a:cxnLst/>
          <a:rect l="0" t="0" r="0" b="0"/>
          <a:pathLst>
            <a:path>
              <a:moveTo>
                <a:pt x="1041135" y="0"/>
              </a:moveTo>
              <a:lnTo>
                <a:pt x="1041135" y="110736"/>
              </a:lnTo>
              <a:lnTo>
                <a:pt x="0" y="110736"/>
              </a:lnTo>
              <a:lnTo>
                <a:pt x="0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44F4C-29E7-4547-A384-E00AB1A0FE54}">
      <dsp:nvSpPr>
        <dsp:cNvPr id="0" name=""/>
        <dsp:cNvSpPr/>
      </dsp:nvSpPr>
      <dsp:spPr>
        <a:xfrm>
          <a:off x="3835073" y="2263205"/>
          <a:ext cx="2758380" cy="221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36"/>
              </a:lnTo>
              <a:lnTo>
                <a:pt x="2758380" y="110736"/>
              </a:lnTo>
              <a:lnTo>
                <a:pt x="2758380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59C48B-83E2-3249-8348-7ED1D2E4EC64}">
      <dsp:nvSpPr>
        <dsp:cNvPr id="0" name=""/>
        <dsp:cNvSpPr/>
      </dsp:nvSpPr>
      <dsp:spPr>
        <a:xfrm>
          <a:off x="2500663" y="3011992"/>
          <a:ext cx="158194" cy="607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479"/>
              </a:lnTo>
              <a:lnTo>
                <a:pt x="158194" y="6074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106A4-5E1F-C049-B6FC-0D7589BBE04C}">
      <dsp:nvSpPr>
        <dsp:cNvPr id="0" name=""/>
        <dsp:cNvSpPr/>
      </dsp:nvSpPr>
      <dsp:spPr>
        <a:xfrm>
          <a:off x="2922515" y="2263205"/>
          <a:ext cx="912557" cy="221472"/>
        </a:xfrm>
        <a:custGeom>
          <a:avLst/>
          <a:gdLst/>
          <a:ahLst/>
          <a:cxnLst/>
          <a:rect l="0" t="0" r="0" b="0"/>
          <a:pathLst>
            <a:path>
              <a:moveTo>
                <a:pt x="912557" y="0"/>
              </a:moveTo>
              <a:lnTo>
                <a:pt x="912557" y="110736"/>
              </a:lnTo>
              <a:lnTo>
                <a:pt x="0" y="110736"/>
              </a:lnTo>
              <a:lnTo>
                <a:pt x="0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FBBB30-FF02-3D47-9B3B-F91758E5368D}">
      <dsp:nvSpPr>
        <dsp:cNvPr id="0" name=""/>
        <dsp:cNvSpPr/>
      </dsp:nvSpPr>
      <dsp:spPr>
        <a:xfrm>
          <a:off x="0" y="3011992"/>
          <a:ext cx="445739" cy="786244"/>
        </a:xfrm>
        <a:custGeom>
          <a:avLst/>
          <a:gdLst/>
          <a:ahLst/>
          <a:cxnLst/>
          <a:rect l="0" t="0" r="0" b="0"/>
          <a:pathLst>
            <a:path>
              <a:moveTo>
                <a:pt x="445739" y="0"/>
              </a:moveTo>
              <a:lnTo>
                <a:pt x="0" y="7862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BE1C2-F344-F84F-A573-332690EC31CE}">
      <dsp:nvSpPr>
        <dsp:cNvPr id="0" name=""/>
        <dsp:cNvSpPr/>
      </dsp:nvSpPr>
      <dsp:spPr>
        <a:xfrm>
          <a:off x="867590" y="2263205"/>
          <a:ext cx="2967482" cy="221472"/>
        </a:xfrm>
        <a:custGeom>
          <a:avLst/>
          <a:gdLst/>
          <a:ahLst/>
          <a:cxnLst/>
          <a:rect l="0" t="0" r="0" b="0"/>
          <a:pathLst>
            <a:path>
              <a:moveTo>
                <a:pt x="2967482" y="0"/>
              </a:moveTo>
              <a:lnTo>
                <a:pt x="2967482" y="110736"/>
              </a:lnTo>
              <a:lnTo>
                <a:pt x="0" y="110736"/>
              </a:lnTo>
              <a:lnTo>
                <a:pt x="0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A149E-FBAF-8547-87A4-E4632E8F977F}">
      <dsp:nvSpPr>
        <dsp:cNvPr id="0" name=""/>
        <dsp:cNvSpPr/>
      </dsp:nvSpPr>
      <dsp:spPr>
        <a:xfrm>
          <a:off x="3789353" y="1514418"/>
          <a:ext cx="91440" cy="221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4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6C381-6A7E-7D48-90BF-F990736A3172}">
      <dsp:nvSpPr>
        <dsp:cNvPr id="0" name=""/>
        <dsp:cNvSpPr/>
      </dsp:nvSpPr>
      <dsp:spPr>
        <a:xfrm>
          <a:off x="3789353" y="528282"/>
          <a:ext cx="91440" cy="2214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4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5CCC1-CA90-314F-9341-8E4DA6CE9404}">
      <dsp:nvSpPr>
        <dsp:cNvPr id="0" name=""/>
        <dsp:cNvSpPr/>
      </dsp:nvSpPr>
      <dsp:spPr>
        <a:xfrm>
          <a:off x="2373356" y="967"/>
          <a:ext cx="2923433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PCR HSV et VZV dans </a:t>
          </a:r>
          <a:r>
            <a:rPr lang="fr-FR" sz="1200" kern="1200" dirty="0" smtClean="0"/>
            <a:t>LCS </a:t>
          </a:r>
          <a:r>
            <a:rPr lang="fr-FR" sz="1200" kern="1200" dirty="0" smtClean="0"/>
            <a:t>avant J4 </a:t>
          </a:r>
          <a:r>
            <a:rPr lang="fr-FR" sz="1200" kern="1200" dirty="0" smtClean="0"/>
            <a:t/>
          </a:r>
          <a:br>
            <a:rPr lang="fr-FR" sz="1200" kern="1200" dirty="0" smtClean="0"/>
          </a:br>
          <a:r>
            <a:rPr lang="fr-FR" sz="1200" kern="1200" dirty="0" smtClean="0"/>
            <a:t>négatives </a:t>
          </a:r>
          <a:r>
            <a:rPr lang="fr-FR" sz="1200" kern="1200" dirty="0" smtClean="0"/>
            <a:t>on non réalisées</a:t>
          </a:r>
          <a:endParaRPr lang="fr-FR" sz="1200" kern="1200" dirty="0"/>
        </a:p>
      </dsp:txBody>
      <dsp:txXfrm>
        <a:off x="2373356" y="967"/>
        <a:ext cx="2923433" cy="527314"/>
      </dsp:txXfrm>
    </dsp:sp>
    <dsp:sp modelId="{2ECECF76-2BF2-344B-87E8-C3E424D53229}">
      <dsp:nvSpPr>
        <dsp:cNvPr id="0" name=""/>
        <dsp:cNvSpPr/>
      </dsp:nvSpPr>
      <dsp:spPr>
        <a:xfrm>
          <a:off x="2891633" y="749754"/>
          <a:ext cx="1886879" cy="7646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Poursuivre Acyclovir IV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(10 mg/kg/8H  </a:t>
          </a:r>
          <a:r>
            <a:rPr lang="fr-FR" sz="1200" kern="1200" dirty="0" smtClean="0">
              <a:sym typeface="Wingdings" pitchFamily="2" charset="2"/>
            </a:rPr>
            <a:t> HSV)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(15 mg/kg/8H </a:t>
          </a:r>
          <a:r>
            <a:rPr lang="fr-FR" sz="1200" kern="1200" dirty="0" smtClean="0">
              <a:sym typeface="Wingdings" pitchFamily="2" charset="2"/>
            </a:rPr>
            <a:t></a:t>
          </a:r>
          <a:r>
            <a:rPr lang="fr-FR" sz="1200" kern="1200" dirty="0" smtClean="0"/>
            <a:t>VZV</a:t>
          </a:r>
          <a:r>
            <a:rPr lang="fr-FR" sz="1200" kern="1200" dirty="0" smtClean="0">
              <a:solidFill>
                <a:srgbClr val="FF0000"/>
              </a:solidFill>
            </a:rPr>
            <a:t>*</a:t>
          </a:r>
          <a:r>
            <a:rPr lang="fr-FR" sz="1200" kern="1200" dirty="0" smtClean="0"/>
            <a:t>)</a:t>
          </a:r>
          <a:endParaRPr lang="fr-FR" sz="1200" kern="1200" dirty="0"/>
        </a:p>
      </dsp:txBody>
      <dsp:txXfrm>
        <a:off x="2891633" y="749754"/>
        <a:ext cx="1886879" cy="764664"/>
      </dsp:txXfrm>
    </dsp:sp>
    <dsp:sp modelId="{0A1C9156-D2FE-CA4F-A937-78FB7B8DD733}">
      <dsp:nvSpPr>
        <dsp:cNvPr id="0" name=""/>
        <dsp:cNvSpPr/>
      </dsp:nvSpPr>
      <dsp:spPr>
        <a:xfrm>
          <a:off x="2965668" y="1735890"/>
          <a:ext cx="1738809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(</a:t>
          </a:r>
          <a:r>
            <a:rPr lang="fr-FR" sz="1200" kern="1200" dirty="0" err="1" smtClean="0"/>
            <a:t>Re</a:t>
          </a:r>
          <a:r>
            <a:rPr lang="fr-FR" sz="1200" kern="1200" dirty="0" smtClean="0"/>
            <a:t>)faire</a:t>
          </a: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PCR HSV et VZV </a:t>
          </a:r>
          <a:r>
            <a:rPr lang="fr-FR" sz="1200" u="sng" kern="1200" dirty="0" smtClean="0"/>
            <a:t>&gt;</a:t>
          </a:r>
          <a:r>
            <a:rPr lang="fr-FR" sz="1200" u="none" kern="1200" dirty="0" smtClean="0"/>
            <a:t> J4</a:t>
          </a:r>
          <a:endParaRPr lang="fr-FR" sz="1200" u="none" kern="1200" dirty="0"/>
        </a:p>
      </dsp:txBody>
      <dsp:txXfrm>
        <a:off x="2965668" y="1735890"/>
        <a:ext cx="1738809" cy="527314"/>
      </dsp:txXfrm>
    </dsp:sp>
    <dsp:sp modelId="{8D022B02-2663-A24F-A025-FB3A3A3254EB}">
      <dsp:nvSpPr>
        <dsp:cNvPr id="0" name=""/>
        <dsp:cNvSpPr/>
      </dsp:nvSpPr>
      <dsp:spPr>
        <a:xfrm>
          <a:off x="340276" y="2484677"/>
          <a:ext cx="1054629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PCR HSV +</a:t>
          </a:r>
          <a:endParaRPr lang="fr-FR" sz="1200" kern="1200" dirty="0"/>
        </a:p>
      </dsp:txBody>
      <dsp:txXfrm>
        <a:off x="340276" y="2484677"/>
        <a:ext cx="1054629" cy="527314"/>
      </dsp:txXfrm>
    </dsp:sp>
    <dsp:sp modelId="{675D5915-B096-6D4F-A26D-9D4CBFF33AF5}">
      <dsp:nvSpPr>
        <dsp:cNvPr id="0" name=""/>
        <dsp:cNvSpPr/>
      </dsp:nvSpPr>
      <dsp:spPr>
        <a:xfrm>
          <a:off x="0" y="3344844"/>
          <a:ext cx="1833452" cy="9067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Acyclovir IV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(10 mg/kg/8H)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Durée totale </a:t>
          </a:r>
          <a:r>
            <a:rPr lang="fr-FR" sz="1200" kern="1200" dirty="0" smtClean="0"/>
            <a:t>= 14 </a:t>
          </a:r>
          <a:r>
            <a:rPr lang="fr-FR" sz="1200" kern="1200" dirty="0" smtClean="0"/>
            <a:t>à 21 </a:t>
          </a:r>
          <a:r>
            <a:rPr lang="fr-FR" sz="1200" kern="1200" dirty="0" smtClean="0"/>
            <a:t>j</a:t>
          </a:r>
          <a:endParaRPr lang="fr-FR" sz="1200" kern="1200" dirty="0"/>
        </a:p>
      </dsp:txBody>
      <dsp:txXfrm>
        <a:off x="0" y="3344844"/>
        <a:ext cx="1833452" cy="906786"/>
      </dsp:txXfrm>
    </dsp:sp>
    <dsp:sp modelId="{187786E0-6C75-134F-B2A7-E0A94C794BB3}">
      <dsp:nvSpPr>
        <dsp:cNvPr id="0" name=""/>
        <dsp:cNvSpPr/>
      </dsp:nvSpPr>
      <dsp:spPr>
        <a:xfrm>
          <a:off x="2395200" y="2484677"/>
          <a:ext cx="1054629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PCR VZV  +</a:t>
          </a:r>
          <a:endParaRPr lang="fr-FR" sz="1200" kern="1200" dirty="0"/>
        </a:p>
      </dsp:txBody>
      <dsp:txXfrm>
        <a:off x="2395200" y="2484677"/>
        <a:ext cx="1054629" cy="527314"/>
      </dsp:txXfrm>
    </dsp:sp>
    <dsp:sp modelId="{82459E14-B41D-D443-921D-CBFA42BBE282}">
      <dsp:nvSpPr>
        <dsp:cNvPr id="0" name=""/>
        <dsp:cNvSpPr/>
      </dsp:nvSpPr>
      <dsp:spPr>
        <a:xfrm>
          <a:off x="2658858" y="3233464"/>
          <a:ext cx="1639189" cy="7720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Acyclovir IV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(15 mg/kg/8H)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Durée totale = 14 j</a:t>
          </a:r>
          <a:endParaRPr lang="fr-FR" sz="1200" kern="1200" dirty="0"/>
        </a:p>
      </dsp:txBody>
      <dsp:txXfrm>
        <a:off x="2658858" y="3233464"/>
        <a:ext cx="1639189" cy="772015"/>
      </dsp:txXfrm>
    </dsp:sp>
    <dsp:sp modelId="{27E8BF31-F288-454F-BA11-9DFE017EAE87}">
      <dsp:nvSpPr>
        <dsp:cNvPr id="0" name=""/>
        <dsp:cNvSpPr/>
      </dsp:nvSpPr>
      <dsp:spPr>
        <a:xfrm>
          <a:off x="5857037" y="2484677"/>
          <a:ext cx="1472832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PCR négatives</a:t>
          </a:r>
          <a:endParaRPr lang="fr-FR" sz="1200" kern="1200" dirty="0"/>
        </a:p>
      </dsp:txBody>
      <dsp:txXfrm>
        <a:off x="5857037" y="2484677"/>
        <a:ext cx="1472832" cy="527314"/>
      </dsp:txXfrm>
    </dsp:sp>
    <dsp:sp modelId="{DFDC813C-D559-7146-8247-5B55CBE79750}">
      <dsp:nvSpPr>
        <dsp:cNvPr id="0" name=""/>
        <dsp:cNvSpPr/>
      </dsp:nvSpPr>
      <dsp:spPr>
        <a:xfrm>
          <a:off x="4562696" y="3233464"/>
          <a:ext cx="1979244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Présence de signes </a:t>
          </a: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Évocateurs de </a:t>
          </a:r>
          <a:r>
            <a:rPr lang="fr-FR" sz="1200" kern="1200" dirty="0" smtClean="0"/>
            <a:t>VZV</a:t>
          </a:r>
          <a:r>
            <a:rPr lang="fr-FR" sz="1200" kern="1200" dirty="0" smtClean="0">
              <a:solidFill>
                <a:srgbClr val="FF0000"/>
              </a:solidFill>
            </a:rPr>
            <a:t>*</a:t>
          </a:r>
          <a:endParaRPr lang="fr-FR" sz="1200" kern="1200" dirty="0">
            <a:solidFill>
              <a:srgbClr val="FF0000"/>
            </a:solidFill>
          </a:endParaRPr>
        </a:p>
      </dsp:txBody>
      <dsp:txXfrm>
        <a:off x="4562696" y="3233464"/>
        <a:ext cx="1979244" cy="527314"/>
      </dsp:txXfrm>
    </dsp:sp>
    <dsp:sp modelId="{A8D7BE61-4DDD-7D42-BCE4-D47344713D1F}">
      <dsp:nvSpPr>
        <dsp:cNvPr id="0" name=""/>
        <dsp:cNvSpPr/>
      </dsp:nvSpPr>
      <dsp:spPr>
        <a:xfrm>
          <a:off x="4519519" y="3982251"/>
          <a:ext cx="2065597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Recherche de sécrétion </a:t>
          </a:r>
          <a:r>
            <a:rPr lang="fr-FR" sz="1200" kern="1200" dirty="0" err="1" smtClean="0"/>
            <a:t>intrathécale</a:t>
          </a:r>
          <a:r>
            <a:rPr lang="fr-FR" sz="1200" kern="1200" dirty="0" smtClean="0"/>
            <a:t> </a:t>
          </a:r>
          <a:r>
            <a:rPr lang="fr-FR" sz="1200" kern="1200" dirty="0" err="1" smtClean="0"/>
            <a:t>d’Ac</a:t>
          </a:r>
          <a:r>
            <a:rPr lang="fr-FR" sz="1200" kern="1200" dirty="0" smtClean="0"/>
            <a:t> anti-VZV</a:t>
          </a:r>
          <a:endParaRPr lang="fr-FR" sz="1200" kern="1200" dirty="0"/>
        </a:p>
      </dsp:txBody>
      <dsp:txXfrm>
        <a:off x="4519519" y="3982251"/>
        <a:ext cx="2065597" cy="527314"/>
      </dsp:txXfrm>
    </dsp:sp>
    <dsp:sp modelId="{BAF1DA68-E170-5742-B4A9-B643629E0D2E}">
      <dsp:nvSpPr>
        <dsp:cNvPr id="0" name=""/>
        <dsp:cNvSpPr/>
      </dsp:nvSpPr>
      <dsp:spPr>
        <a:xfrm>
          <a:off x="3855403" y="4731038"/>
          <a:ext cx="1054629" cy="2507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Positive</a:t>
          </a:r>
          <a:endParaRPr lang="fr-FR" sz="1200" kern="1200" dirty="0"/>
        </a:p>
      </dsp:txBody>
      <dsp:txXfrm>
        <a:off x="3855403" y="4731038"/>
        <a:ext cx="1054629" cy="250743"/>
      </dsp:txXfrm>
    </dsp:sp>
    <dsp:sp modelId="{922348F5-D837-CB4E-BCBF-EB5EBA5A1E65}">
      <dsp:nvSpPr>
        <dsp:cNvPr id="0" name=""/>
        <dsp:cNvSpPr/>
      </dsp:nvSpPr>
      <dsp:spPr>
        <a:xfrm>
          <a:off x="4119061" y="5203254"/>
          <a:ext cx="2117727" cy="7724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Acyclovir IV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(15 mg/kg/8H)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Durée totale =14 j</a:t>
          </a:r>
          <a:endParaRPr lang="fr-FR" sz="1200" kern="1200" dirty="0"/>
        </a:p>
      </dsp:txBody>
      <dsp:txXfrm>
        <a:off x="4119061" y="5203254"/>
        <a:ext cx="2117727" cy="772442"/>
      </dsp:txXfrm>
    </dsp:sp>
    <dsp:sp modelId="{37B70C3D-3560-1D4B-95A7-2A865BAF269A}">
      <dsp:nvSpPr>
        <dsp:cNvPr id="0" name=""/>
        <dsp:cNvSpPr/>
      </dsp:nvSpPr>
      <dsp:spPr>
        <a:xfrm>
          <a:off x="6194603" y="4731038"/>
          <a:ext cx="1054629" cy="2519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Négative</a:t>
          </a:r>
          <a:endParaRPr lang="fr-FR" sz="1200" kern="1200" dirty="0"/>
        </a:p>
      </dsp:txBody>
      <dsp:txXfrm>
        <a:off x="6194603" y="4731038"/>
        <a:ext cx="1054629" cy="251998"/>
      </dsp:txXfrm>
    </dsp:sp>
    <dsp:sp modelId="{2EA1FB2C-767C-C24B-8CB4-AC2C3681F2EB}">
      <dsp:nvSpPr>
        <dsp:cNvPr id="0" name=""/>
        <dsp:cNvSpPr/>
      </dsp:nvSpPr>
      <dsp:spPr>
        <a:xfrm>
          <a:off x="6458261" y="5204509"/>
          <a:ext cx="1667548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Stop Acyclovir</a:t>
          </a:r>
          <a:endParaRPr lang="fr-FR" sz="1200" kern="1200" dirty="0"/>
        </a:p>
      </dsp:txBody>
      <dsp:txXfrm>
        <a:off x="6458261" y="5204509"/>
        <a:ext cx="1667548" cy="527314"/>
      </dsp:txXfrm>
    </dsp:sp>
    <dsp:sp modelId="{06974E0B-2E6B-B44B-9279-73363A79497D}">
      <dsp:nvSpPr>
        <dsp:cNvPr id="0" name=""/>
        <dsp:cNvSpPr/>
      </dsp:nvSpPr>
      <dsp:spPr>
        <a:xfrm>
          <a:off x="6763412" y="3233464"/>
          <a:ext cx="1860798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Absence de signes </a:t>
          </a: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évocateurs de </a:t>
          </a:r>
          <a:r>
            <a:rPr lang="fr-FR" sz="1200" kern="1200" dirty="0" smtClean="0"/>
            <a:t>VZV</a:t>
          </a:r>
          <a:r>
            <a:rPr lang="fr-FR" sz="1200" kern="1200" dirty="0" smtClean="0">
              <a:solidFill>
                <a:srgbClr val="FF0000"/>
              </a:solidFill>
            </a:rPr>
            <a:t>*</a:t>
          </a:r>
          <a:endParaRPr lang="fr-FR" sz="1200" kern="1200" dirty="0">
            <a:solidFill>
              <a:srgbClr val="FF0000"/>
            </a:solidFill>
          </a:endParaRPr>
        </a:p>
      </dsp:txBody>
      <dsp:txXfrm>
        <a:off x="6763412" y="3233464"/>
        <a:ext cx="1860798" cy="527314"/>
      </dsp:txXfrm>
    </dsp:sp>
    <dsp:sp modelId="{39EB5E09-B7D7-AA47-AAAB-9CE301418E2D}">
      <dsp:nvSpPr>
        <dsp:cNvPr id="0" name=""/>
        <dsp:cNvSpPr/>
      </dsp:nvSpPr>
      <dsp:spPr>
        <a:xfrm>
          <a:off x="7228612" y="3982251"/>
          <a:ext cx="1379139" cy="5273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Stop Acyclovir</a:t>
          </a:r>
          <a:endParaRPr lang="fr-FR" sz="1200" kern="1200" dirty="0"/>
        </a:p>
      </dsp:txBody>
      <dsp:txXfrm>
        <a:off x="7228612" y="3982251"/>
        <a:ext cx="1379139" cy="527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19A34-DA1C-3C4E-8E68-E8894D5D105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00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71F4C-645C-5C4B-ABB8-BE0AECD6311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219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ED1B8-A6B1-1248-A655-3BCB4FDEB06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75199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D66530-BE90-C943-867F-07D601EB53A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63639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F8901-5054-C643-AE94-68318007D8C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17944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F7610-9E0B-3243-B3EB-B762A9A2FE4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6161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CF858-1638-B441-B153-F942136EF30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10590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88EA6-36E1-C649-B8E8-AEC4D3D27EF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84309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594E3-C8C0-5247-B42C-D77112D31F7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8887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CF8F5-427E-CC4C-A58A-6E9325E322A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44335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FAA909-F9E0-DB4B-AC61-AB7050FD2EB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00642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969D6-97FC-254A-835B-B93715A0C6F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21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9FAB6-6906-4A4B-ACE4-177F536813B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69107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9D932-2C4E-B84C-9A6E-46009E1616B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41540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15BAD-DAFE-F54C-8A50-FB7B33326BB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758042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1F6F6B-5111-864C-8D85-413992233CF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57951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8CB3F-A189-F64F-875D-EB9793A3E8D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83846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04B02-ABBE-404F-A653-B4ADD50D83E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23724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76C16-ABDA-3642-BF5F-DE8EC461138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24791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8F9A0-A919-8E44-AAC5-581C5704055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0619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B1845-F6BC-FC4D-A6A9-3F6C944F144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42178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EC55F-065F-CA4B-B904-685EE734753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92328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AA58F-C3C7-C345-ACAC-9E643EB2E1C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270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5C706-8219-4E42-A52C-A782BE7988F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3868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77CAE-4D43-644F-B13C-69451EC905A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911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B1449-3C97-FF47-863E-E8323E5C4A9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221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51FE8-C3B2-E84E-9C18-C8B24E7085E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8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D42B5-DE26-594E-8EED-E0889A0631D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016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54D96-DA0E-2343-8DC7-59F31580550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5152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6B0BB-B945-9041-A3CB-CBBC829B883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1469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7C02-9FE5-6745-910D-2C751DDF6C7F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342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7396C-AE04-BD47-8F4F-AAEB4898DF8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5013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5074F-5928-864B-82F0-B0CD2CA1BBB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45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011FF7-3952-3E41-BE16-11426C11316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7955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F1102-5E1B-7147-A987-081C28907D3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251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66E2D-5B2C-DF41-A81B-B0249DFA11A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826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E9D41-A5B6-D143-8CD8-FE6E894ED70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700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46154-B993-0C4C-8779-4771F4AD603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5664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9D871-1FCD-CE4A-ADF8-A23B494204C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8304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7D6A3-99B8-2047-A95D-0D666CDE088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948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4BBAD-8F95-FA4C-ADEF-3C08B971E05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272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EE910-32AD-B541-9B88-DFA2EA37A67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9737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0632D-0D57-C742-96C0-80CB0A27CF9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9160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057E0-6050-C245-961E-D3BB1D0B082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5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17FC0-3851-1540-ACA9-E74F4292C6D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3657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F4C3C-E60B-8F47-8347-D548A8C9C6C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8546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E4B0D-5720-7445-9DC0-80258986D2D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6477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BF39E-4E33-064E-A259-0C2634624F7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7790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F066A-53D5-CE42-99DE-CB99D08EEFC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0381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14183-C1D2-0946-936E-778D604841C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7308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C98A30-AC3A-9940-AA4F-B4A78DE67E4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1165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C3BA4-D75C-2744-97CF-F2EA599CF67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0542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E28D6-A6BD-F445-895C-0400D3C0698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2196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0E805-E160-5E46-B733-D3188C1A883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085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A9555-CF1F-A145-952E-44F22F21451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58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6EC23-AD1A-4B4D-88AF-5185D661081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3926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3BC06-BA68-FF43-9CB9-1B92ABAD4F7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18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FA7F9-2A1E-A94B-9661-A94C035CE18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0282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A6711-1DAA-3B47-893F-6B63B699D46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537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CE673-BCD6-6447-95CC-55F9987F180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2599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4E6E7-2E74-1249-A241-BEAFFC7A5DE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7927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F5A6A-4020-4242-96CC-015951CF5FB9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12408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22E6C-ABE4-F74B-89F5-B428B3E0B7F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3057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16E52-5B27-BC4C-AB93-87EA405F495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1114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DFD15-0D03-1C44-9A60-CD659A7FBC6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235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959F6-AAE8-8C44-A3AA-6CC7273D7BC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05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B593D-E5F3-6B4F-BAA2-0CEAEAE2A61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3437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E2B53-6D4B-C248-8E6F-E528A12207C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1528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ACD18-C5B4-FB48-A889-7B8DBFB4A2E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19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09D6F-F5D1-2344-A5EB-7F7C0D61B45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9943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41DD1-03B6-F244-8519-2970176E18A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252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8B8CC-905B-5040-845D-E46088A6DA7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3152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004E0-EA46-A54D-B1BA-91E634EAC6D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920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735C6-DBC3-404A-A7FD-4E39AE0F47B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9525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CD612-E712-734D-A88A-F049E5FA7B3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5372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149A0-6F2C-A048-90EE-51CF6079E91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9942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C89E4-2CC7-7E4E-BE88-79EA6724551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0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06F9B-C751-C94E-8E5D-697B22AC341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7864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DCA43-4CC5-B441-BAA8-6AE3E579712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823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20516-A8B9-3C41-AE85-77A3ECA4F75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2052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1E72E-BD51-E449-A634-9C40A2352C7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0538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17B47-C499-D34B-AA90-2A7BB5F18C4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6036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77CE6-31BD-D847-A7D4-BB1FC0B649D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0796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134B9-F542-8D41-A3D6-3254A408036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0606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EE793C-6715-EF4E-9D9B-BF11943EDC6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7081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A56F1-80DD-F941-AF5C-EB759D65CDEE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5190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EBB565-9C5A-9D40-8148-FD6ADE6071D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150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408AA-C685-4F4D-8D08-776D8537C1C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7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DC903-F2A1-EB4D-89AE-95561F5C151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80430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DAB6A-466C-6C42-B0FC-065CB9FA536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83871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04F33-B623-8A4D-B461-0EDE19C950C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73189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E3ADB-2A0D-5F42-820D-3A5F3B83AF5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3610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5CF564-35C3-C643-94EE-E56F0637BDF4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8452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BA9CB8-09D4-A34F-BF76-88BCB740A4C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6557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C0CAD-EAC3-904C-9CD2-3ADBDFF998C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03451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98DA62-776A-0747-8146-993C4BE2A86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6489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A9D04-5E40-F246-B8A7-EEA6B4CFAEFC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5133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E5D8D-E3DC-024C-ACB9-822FDD5E055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0776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4FEFC-5B70-9642-80E4-41E120C85F46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1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B74D5C-55FF-6A47-9A29-1A9444D50A5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9686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BFFCE-346F-AC42-851A-A9D731319302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10349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030C5A-8376-7043-894D-B463B778C11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03078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4148A-A3EE-CD42-94F8-B5E8BD5E74E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95560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08866-772D-A940-AFFE-D584EC54479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16061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D042D-FE96-704C-941E-0EA45D2212DB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76882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BBC62-5E82-D24B-B6D7-73429BEC0C4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32484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E78E9-F722-4A42-B85A-901EA79B3A2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5894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0F17D-2311-5D40-B032-A0FDD3198855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24184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25E48-7CA0-1643-9A7D-E1147B71BEB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21867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F888C-5AE5-1647-98D7-D6A9C77C3EC7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7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17.xml"/><Relationship Id="rId8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3800"/>
            <a:ext cx="2132013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73800"/>
            <a:ext cx="48387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Synthèse réalisée par la  SPILF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273800"/>
            <a:ext cx="989012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fld id="{6F69A0EA-FB20-FE4F-AE29-1A652756B81F}" type="slidenum">
              <a:rPr lang="fr-FR"/>
              <a:pPr/>
              <a:t>‹#›</a:t>
            </a:fld>
            <a:endParaRPr lang="fr-FR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5B7548BE-ECC9-284E-99EC-FA8B004741A7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E3D29EDE-1E96-8142-A7A8-9B3EBA1A382A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0B3B51D5-C82E-384A-A58C-E7A74455F531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05EA715D-85B6-0249-9BAD-3F7625445FF9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14F5761A-5391-A548-9FB3-8A2B44A89C02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1C5F7D31-966A-074E-BA1B-0453A6C008DC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5E3DD7A3-9E2C-D242-B064-7D4ACA8F5910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84ADD153-2E57-264A-88F6-194FDCEAB8A4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E5761548-BD85-524E-9F0B-BFA661DCA3FF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971550" y="1196752"/>
            <a:ext cx="7486650" cy="2403475"/>
          </a:xfrm>
        </p:spPr>
        <p:txBody>
          <a:bodyPr/>
          <a:lstStyle/>
          <a:p>
            <a:r>
              <a:rPr lang="en-US" sz="3200" b="1" dirty="0" err="1">
                <a:latin typeface="News Gothic MT" charset="0"/>
                <a:ea typeface="ＭＳ Ｐゴシック" charset="0"/>
              </a:rPr>
              <a:t>Recommandation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 SPILF 2017</a:t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 err="1">
                <a:latin typeface="News Gothic MT" charset="0"/>
                <a:ea typeface="ＭＳ Ｐゴシック" charset="0"/>
              </a:rPr>
              <a:t>Encéphalites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> </a:t>
            </a:r>
            <a:r>
              <a:rPr lang="en-US" sz="3200" b="1" dirty="0" err="1">
                <a:latin typeface="News Gothic MT" charset="0"/>
                <a:ea typeface="ＭＳ Ｐゴシック" charset="0"/>
              </a:rPr>
              <a:t>infectieuses</a:t>
            </a:r>
            <a:r>
              <a:rPr lang="fr-FR" sz="3200" b="1" dirty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> aiguës de l’adulte</a:t>
            </a:r>
            <a:endParaRPr lang="fr-FR" sz="3200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réalisées par le comité des référentiels de la SPILF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7 avril</a:t>
            </a:r>
            <a:r>
              <a:rPr lang="fr-FR" dirty="0" smtClean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 </a:t>
            </a: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2017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187450" y="1700808"/>
            <a:ext cx="6985000" cy="2232248"/>
          </a:xfrm>
          <a:prstGeom prst="rect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549275" y="-243408"/>
            <a:ext cx="8040688" cy="1493838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Conduite initiale (premières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h)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Traitements anti-infectieux (1)</a:t>
            </a:r>
          </a:p>
          <a:p>
            <a:pPr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A débuter en urgence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Absence d’orientation </a:t>
            </a:r>
            <a:r>
              <a:rPr lang="fr-FR" sz="2000" dirty="0">
                <a:latin typeface="News Gothic MT" charset="0"/>
                <a:ea typeface="ＭＳ Ｐゴシック" charset="0"/>
              </a:rPr>
              <a:t>étiologique (clinique ou biologique), </a:t>
            </a:r>
            <a:endParaRPr lang="fr-FR" sz="2000" dirty="0" smtClean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Acyclovir : 10 </a:t>
            </a:r>
            <a:r>
              <a:rPr lang="fr-FR" sz="2000" dirty="0">
                <a:latin typeface="News Gothic MT" charset="0"/>
                <a:ea typeface="ＭＳ Ｐゴシック" charset="0"/>
              </a:rPr>
              <a:t>mg/kg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IV toutes </a:t>
            </a:r>
            <a:r>
              <a:rPr lang="fr-FR" sz="2000" dirty="0">
                <a:latin typeface="News Gothic MT" charset="0"/>
                <a:ea typeface="ＭＳ Ｐゴシック" charset="0"/>
              </a:rPr>
              <a:t>les 8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heures 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et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 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A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moxicilline : 200 </a:t>
            </a:r>
            <a:r>
              <a:rPr lang="fr-FR" sz="2000" dirty="0">
                <a:latin typeface="News Gothic MT" charset="0"/>
                <a:ea typeface="ＭＳ Ｐゴシック" charset="0"/>
              </a:rPr>
              <a:t>mg/kg/jour en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au moins 4 perfusions, </a:t>
            </a:r>
            <a:r>
              <a:rPr lang="fr-FR" sz="2000" dirty="0">
                <a:latin typeface="News Gothic MT" charset="0"/>
                <a:ea typeface="ＭＳ Ｐゴシック" charset="0"/>
              </a:rPr>
              <a:t>ou en administration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continue 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R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éévaluation </a:t>
            </a:r>
            <a:r>
              <a:rPr lang="fr-FR" sz="2000" dirty="0">
                <a:latin typeface="News Gothic MT" charset="0"/>
                <a:ea typeface="ＭＳ Ｐゴシック" charset="0"/>
              </a:rPr>
              <a:t>systématique à 48h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.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Si vésicules </a:t>
            </a:r>
            <a:r>
              <a:rPr lang="fr-FR" sz="2000" dirty="0">
                <a:latin typeface="News Gothic MT" charset="0"/>
                <a:ea typeface="ＭＳ Ｐゴシック" charset="0"/>
              </a:rPr>
              <a:t>cutanées ou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signes </a:t>
            </a:r>
            <a:r>
              <a:rPr lang="fr-FR" sz="2000" dirty="0">
                <a:latin typeface="News Gothic MT" charset="0"/>
                <a:ea typeface="ＭＳ Ｐゴシック" charset="0"/>
              </a:rPr>
              <a:t>de </a:t>
            </a:r>
            <a:r>
              <a:rPr lang="fr-FR" sz="2000" dirty="0" err="1">
                <a:latin typeface="News Gothic MT" charset="0"/>
                <a:ea typeface="ＭＳ Ｐゴシック" charset="0"/>
              </a:rPr>
              <a:t>vasculopathie</a:t>
            </a:r>
            <a:r>
              <a:rPr lang="fr-FR" sz="2000" dirty="0">
                <a:latin typeface="News Gothic MT" charset="0"/>
                <a:ea typeface="ＭＳ Ｐゴシック" charset="0"/>
              </a:rPr>
              <a:t> à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l’imagerie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Acyclovir : 15 mg/kg IV toutes les 8 heures.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endParaRPr lang="fr-FR" sz="2000" dirty="0" smtClean="0">
              <a:latin typeface="News Gothic MT" charset="0"/>
              <a:ea typeface="ＭＳ Ｐゴシック" charset="0"/>
            </a:endParaRPr>
          </a:p>
          <a:p>
            <a:pPr>
              <a:buFont typeface="Courier New"/>
              <a:buChar char="o"/>
            </a:pPr>
            <a:endParaRPr lang="fr-FR" dirty="0" smtClean="0">
              <a:latin typeface="News Gothic MT" charset="0"/>
              <a:ea typeface="ＭＳ Ｐゴシック" charset="0"/>
            </a:endParaRPr>
          </a:p>
        </p:txBody>
      </p:sp>
      <p:sp>
        <p:nvSpPr>
          <p:cNvPr id="2048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549275" y="-171400"/>
            <a:ext cx="8040688" cy="1493838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Conduite initiale (premières 48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h)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44824"/>
            <a:ext cx="8040688" cy="4097189"/>
          </a:xfrm>
        </p:spPr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Traitements anti-infectieux (2)</a:t>
            </a: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Si LCS trouble : appliquer les recommandations sur la prise en charge des méningites bactériennes communautaires</a:t>
            </a: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Si examen </a:t>
            </a:r>
            <a:r>
              <a:rPr lang="fr-FR" dirty="0">
                <a:latin typeface="News Gothic MT" charset="0"/>
                <a:ea typeface="ＭＳ Ｐゴシック" charset="0"/>
              </a:rPr>
              <a:t>microscopique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du LCS positif : débuter un </a:t>
            </a:r>
            <a:r>
              <a:rPr lang="fr-FR" dirty="0">
                <a:latin typeface="News Gothic MT" charset="0"/>
                <a:ea typeface="ＭＳ Ｐゴシック" charset="0"/>
              </a:rPr>
              <a:t>traitement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étiologique.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2150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>
          <a:xfrm>
            <a:off x="539552" y="144016"/>
            <a:ext cx="7501136" cy="1052736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Conduite initiale (premières 48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h)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751483"/>
            <a:ext cx="8040688" cy="4341813"/>
          </a:xfrm>
        </p:spPr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Traitements anti-infectieux (3)</a:t>
            </a: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Dans les premières 48 heures :</a:t>
            </a: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Contact avec le microbiologiste 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R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ésultats PCR HSV, VZV et entérovirus doivent être connus</a:t>
            </a: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Traitement anti tuberculeux (en plus du traitement par acyclovir + amoxicilline) seulement si : </a:t>
            </a:r>
          </a:p>
          <a:p>
            <a:pPr lvl="2">
              <a:buFontTx/>
              <a:buChar char="-"/>
            </a:pPr>
            <a:r>
              <a:rPr lang="fr-FR" dirty="0" smtClean="0">
                <a:latin typeface="News Gothic MT" charset="0"/>
                <a:ea typeface="ＭＳ Ｐゴシック" charset="0"/>
              </a:rPr>
              <a:t>Présence d’éléments fortement évocateurs : terrain, anamnèse, caractéristiques du LCS, localisations extra neurologiques, imagerie 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ou</a:t>
            </a:r>
          </a:p>
          <a:p>
            <a:pPr lvl="2">
              <a:buFontTx/>
              <a:buChar char="-"/>
            </a:pPr>
            <a:r>
              <a:rPr lang="fr-FR" dirty="0" smtClean="0">
                <a:latin typeface="News Gothic MT" charset="0"/>
                <a:ea typeface="ＭＳ Ｐゴシック" charset="0"/>
              </a:rPr>
              <a:t>Présence de BAAR ou PCR temps réel positive</a:t>
            </a:r>
          </a:p>
        </p:txBody>
      </p:sp>
      <p:sp>
        <p:nvSpPr>
          <p:cNvPr id="2253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549275" y="188640"/>
            <a:ext cx="8040688" cy="966366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Conduite initiale (premières 48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h)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565104"/>
          </a:xfrm>
        </p:spPr>
        <p:txBody>
          <a:bodyPr/>
          <a:lstStyle/>
          <a:p>
            <a:r>
              <a:rPr lang="fr-FR" sz="2000" b="1" dirty="0">
                <a:latin typeface="News Gothic MT" charset="0"/>
                <a:ea typeface="ＭＳ Ｐゴシック" charset="0"/>
              </a:rPr>
              <a:t>Traitements anti-infectieux s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ystématiquement réévalués dans les </a:t>
            </a:r>
            <a:r>
              <a:rPr lang="fr-FR" sz="2000" b="1" dirty="0">
                <a:latin typeface="News Gothic MT" charset="0"/>
                <a:ea typeface="ＭＳ Ｐゴシック" charset="0"/>
              </a:rPr>
              <a:t>48 heures avec les résultats disponibles </a:t>
            </a:r>
          </a:p>
          <a:p>
            <a:pPr>
              <a:buFont typeface="Wingdings" charset="0"/>
              <a:buChar char="ü"/>
            </a:pPr>
            <a:r>
              <a:rPr lang="fr-FR" sz="1800" dirty="0">
                <a:latin typeface="News Gothic MT" charset="0"/>
                <a:ea typeface="ＭＳ Ｐゴシック" charset="0"/>
              </a:rPr>
              <a:t>Si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PCR </a:t>
            </a:r>
            <a:r>
              <a:rPr lang="fr-FR" sz="1800" dirty="0">
                <a:latin typeface="News Gothic MT" charset="0"/>
                <a:ea typeface="ＭＳ Ｐゴシック" charset="0"/>
              </a:rPr>
              <a:t>HSV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positive : arrêt amoxicilline </a:t>
            </a:r>
            <a:r>
              <a:rPr lang="fr-FR" sz="1800" dirty="0">
                <a:latin typeface="News Gothic MT" charset="0"/>
                <a:ea typeface="ＭＳ Ｐゴシック" charset="0"/>
              </a:rPr>
              <a:t>et poursuite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acyclovir (10 mg/kg/8 heures)</a:t>
            </a:r>
          </a:p>
          <a:p>
            <a:pPr>
              <a:buFont typeface="Wingdings" charset="0"/>
              <a:buChar char="ü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Si PCR VZV positive : arrêt amoxicilline et augmentation acyclovir (15 mg/kg/8 heures)</a:t>
            </a:r>
          </a:p>
          <a:p>
            <a:pPr>
              <a:buFont typeface="Wingdings" charset="0"/>
              <a:buChar char="ü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Si PCR entérovirus positive, arrêt acyclovir et amoxicilline.</a:t>
            </a:r>
          </a:p>
          <a:p>
            <a:pPr>
              <a:buFont typeface="Wingdings" charset="0"/>
              <a:buChar char="ü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Si culture positive à </a:t>
            </a:r>
            <a:r>
              <a:rPr lang="fr-FR" sz="1800" i="1" dirty="0" smtClean="0">
                <a:latin typeface="News Gothic MT" charset="0"/>
                <a:ea typeface="ＭＳ Ｐゴシック" charset="0"/>
              </a:rPr>
              <a:t>Listeria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: arrêt acyclovir, poursuite amoxicilline et ajout de gentamicine (5 mg/kg en une dose unique quotidienne)</a:t>
            </a:r>
          </a:p>
        </p:txBody>
      </p:sp>
      <p:sp>
        <p:nvSpPr>
          <p:cNvPr id="2355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>
          <a:xfrm>
            <a:off x="549275" y="188640"/>
            <a:ext cx="8040688" cy="1110382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Conduite initiale (premières 48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h)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549275" y="1888703"/>
            <a:ext cx="8040688" cy="4492625"/>
          </a:xfrm>
        </p:spPr>
        <p:txBody>
          <a:bodyPr/>
          <a:lstStyle/>
          <a:p>
            <a:r>
              <a:rPr lang="fr-FR" sz="2000" b="1" dirty="0" smtClean="0">
                <a:latin typeface="News Gothic MT" charset="0"/>
                <a:ea typeface="ＭＳ Ｐゴシック" charset="0"/>
              </a:rPr>
              <a:t>Si tout est négatif à 48 heures : </a:t>
            </a:r>
          </a:p>
          <a:p>
            <a:pPr lvl="1">
              <a:buFont typeface="Wingdings" charset="2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P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oursuite acyclovir jusqu’à réévaluation du diagnostic d’HSV/VZV (seconde PCR sur LCS 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au moins 4 jours après le début des signes neurologiques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) </a:t>
            </a:r>
            <a:r>
              <a:rPr lang="fr-FR" sz="2400" b="1" dirty="0" smtClean="0">
                <a:latin typeface="News Gothic MT" charset="0"/>
                <a:ea typeface="ＭＳ Ｐゴシック" charset="0"/>
              </a:rPr>
              <a:t>et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 </a:t>
            </a:r>
          </a:p>
          <a:p>
            <a:pPr lvl="1">
              <a:buFont typeface="Wingdings" charset="2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A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rrêt amoxicilline, sauf si prise </a:t>
            </a:r>
            <a:r>
              <a:rPr lang="fr-FR" sz="2000" dirty="0">
                <a:latin typeface="News Gothic MT" charset="0"/>
                <a:ea typeface="ＭＳ Ｐゴシック" charset="0"/>
              </a:rPr>
              <a:t>d’antibiotique avant la PL ou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contexte </a:t>
            </a:r>
            <a:r>
              <a:rPr lang="fr-FR" sz="2000" dirty="0">
                <a:latin typeface="News Gothic MT" charset="0"/>
                <a:ea typeface="ＭＳ Ｐゴシック" charset="0"/>
              </a:rPr>
              <a:t>évocateur de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listériose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r>
              <a:rPr lang="fr-FR" sz="2000" b="1" dirty="0">
                <a:latin typeface="News Gothic MT" charset="0"/>
                <a:ea typeface="ＭＳ Ｐゴシック" charset="0"/>
              </a:rPr>
              <a:t>P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as de corticothérapie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sauf si tuberculose </a:t>
            </a:r>
            <a:r>
              <a:rPr lang="fr-FR" sz="2000" dirty="0">
                <a:latin typeface="News Gothic MT" charset="0"/>
                <a:ea typeface="ＭＳ Ｐゴシック" charset="0"/>
              </a:rPr>
              <a:t>prouvée ou fortement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suspectée</a:t>
            </a:r>
          </a:p>
          <a:p>
            <a:r>
              <a:rPr lang="fr-FR" sz="2000" b="1" dirty="0" smtClean="0">
                <a:latin typeface="News Gothic MT" charset="0"/>
                <a:ea typeface="ＭＳ Ｐゴシック" charset="0"/>
              </a:rPr>
              <a:t>Pas de traitement anticonvulsivant en prophylaxie primaire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(à discuter si lésions corticales)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endParaRPr lang="fr-FR" sz="20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2560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>
          <a:xfrm>
            <a:off x="549275" y="0"/>
            <a:ext cx="8040688" cy="980728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déjà fait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à 48 h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5290"/>
            <a:ext cx="8328720" cy="5184030"/>
          </a:xfrm>
        </p:spPr>
        <p:txBody>
          <a:bodyPr/>
          <a:lstStyle/>
          <a:p>
            <a:r>
              <a:rPr lang="fr-FR" b="1" u="sng" dirty="0">
                <a:latin typeface="News Gothic MT" charset="0"/>
                <a:ea typeface="ＭＳ Ｐゴシック" charset="0"/>
              </a:rPr>
              <a:t>Encéphalites HSV (1)</a:t>
            </a: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A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cyclovir </a:t>
            </a:r>
            <a:r>
              <a:rPr lang="fr-FR" sz="2000" dirty="0">
                <a:latin typeface="News Gothic MT" charset="0"/>
                <a:ea typeface="ＭＳ Ｐゴシック" charset="0"/>
              </a:rPr>
              <a:t>IV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= traitement </a:t>
            </a:r>
            <a:r>
              <a:rPr lang="fr-FR" sz="2000" dirty="0">
                <a:latin typeface="News Gothic MT" charset="0"/>
                <a:ea typeface="ＭＳ Ｐゴシック" charset="0"/>
              </a:rPr>
              <a:t>de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référence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Courier New"/>
              <a:buChar char="o"/>
            </a:pPr>
            <a:r>
              <a:rPr lang="fr-FR" sz="2000" b="1" dirty="0">
                <a:latin typeface="News Gothic MT" charset="0"/>
                <a:ea typeface="ＭＳ Ｐゴシック" charset="0"/>
              </a:rPr>
              <a:t>P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as 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de place pour l’acyclovir 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per os, 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ni pour le </a:t>
            </a:r>
            <a:r>
              <a:rPr lang="fr-FR" sz="2000" b="1" dirty="0" err="1" smtClean="0">
                <a:latin typeface="News Gothic MT" charset="0"/>
                <a:ea typeface="ＭＳ Ｐゴシック" charset="0"/>
              </a:rPr>
              <a:t>valacyclovir</a:t>
            </a:r>
            <a:endParaRPr lang="fr-FR" sz="2000" dirty="0" smtClean="0">
              <a:latin typeface="News Gothic MT" charset="0"/>
              <a:ea typeface="ＭＳ Ｐゴシック" charset="0"/>
            </a:endParaRPr>
          </a:p>
          <a:p>
            <a:pPr>
              <a:spcBef>
                <a:spcPts val="0"/>
              </a:spcBef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D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ose acyclovir : 10 </a:t>
            </a:r>
            <a:r>
              <a:rPr lang="fr-FR" sz="2000" dirty="0">
                <a:latin typeface="News Gothic MT" charset="0"/>
                <a:ea typeface="ＭＳ Ｐゴシック" charset="0"/>
              </a:rPr>
              <a:t>mg/kg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(ajustée à la fonction rénale) en 1 </a:t>
            </a:r>
            <a:r>
              <a:rPr lang="fr-FR" sz="2000" dirty="0">
                <a:latin typeface="News Gothic MT" charset="0"/>
                <a:ea typeface="ＭＳ Ｐゴシック" charset="0"/>
              </a:rPr>
              <a:t>heure toutes les 8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heures</a:t>
            </a: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Concentration </a:t>
            </a:r>
            <a:r>
              <a:rPr lang="fr-FR" sz="2000" dirty="0">
                <a:latin typeface="News Gothic MT" charset="0"/>
                <a:ea typeface="ＭＳ Ｐゴシック" charset="0"/>
              </a:rPr>
              <a:t>finale du soluté de perfusion &lt; 5 mg/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ml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L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imiter </a:t>
            </a:r>
            <a:r>
              <a:rPr lang="fr-FR" sz="2000" dirty="0">
                <a:latin typeface="News Gothic MT" charset="0"/>
                <a:ea typeface="ＭＳ Ｐゴシック" charset="0"/>
              </a:rPr>
              <a:t>les traitements </a:t>
            </a:r>
            <a:r>
              <a:rPr lang="fr-FR" sz="2000" dirty="0" err="1">
                <a:latin typeface="News Gothic MT" charset="0"/>
                <a:ea typeface="ＭＳ Ｐゴシック" charset="0"/>
              </a:rPr>
              <a:t>néphrotoxiques</a:t>
            </a:r>
            <a:r>
              <a:rPr lang="fr-FR" sz="2000" dirty="0">
                <a:latin typeface="News Gothic MT" charset="0"/>
                <a:ea typeface="ＭＳ Ｐゴシック" charset="0"/>
              </a:rPr>
              <a:t>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associés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 lvl="1">
              <a:spcAft>
                <a:spcPts val="1200"/>
              </a:spcAft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Réhydratation correcte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 Durée de traitement :</a:t>
            </a: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14 jours</a:t>
            </a:r>
            <a:r>
              <a:rPr lang="fr-FR" sz="2000" dirty="0">
                <a:latin typeface="News Gothic MT" charset="0"/>
                <a:ea typeface="ＭＳ Ｐゴシック" charset="0"/>
              </a:rPr>
              <a:t>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chez </a:t>
            </a:r>
            <a:r>
              <a:rPr lang="fr-FR" sz="2000" dirty="0">
                <a:latin typeface="News Gothic MT" charset="0"/>
                <a:ea typeface="ＭＳ Ｐゴシック" charset="0"/>
              </a:rPr>
              <a:t>l'adulte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immunocompétent</a:t>
            </a:r>
          </a:p>
          <a:p>
            <a:pPr lvl="1">
              <a:spcAft>
                <a:spcPts val="1200"/>
              </a:spcAft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21 </a:t>
            </a:r>
            <a:r>
              <a:rPr lang="fr-FR" sz="2000" dirty="0">
                <a:latin typeface="News Gothic MT" charset="0"/>
                <a:ea typeface="ＭＳ Ｐゴシック" charset="0"/>
              </a:rPr>
              <a:t>jours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si immunodépression</a:t>
            </a:r>
          </a:p>
          <a:p>
            <a:pPr>
              <a:spcBef>
                <a:spcPts val="0"/>
              </a:spcBef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Si évolution favorable : pas de contrôle de LCS.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buFont typeface="Times New Roman" charset="0"/>
              <a:buNone/>
            </a:pPr>
            <a:endParaRPr lang="fr-FR" sz="20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174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103536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déjà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37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>
                <a:latin typeface="News Gothic MT" charset="0"/>
                <a:ea typeface="ＭＳ Ｐゴシック" charset="0"/>
              </a:rPr>
              <a:t>Encéphalites HSV </a:t>
            </a:r>
            <a:r>
              <a:rPr lang="fr-FR" b="1" u="sng" dirty="0" smtClean="0">
                <a:latin typeface="News Gothic MT" charset="0"/>
                <a:ea typeface="ＭＳ Ｐゴシック" charset="0"/>
              </a:rPr>
              <a:t>(2)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En cas d’évolution clinique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non favorable </a:t>
            </a:r>
            <a:r>
              <a:rPr lang="fr-FR" sz="2000" dirty="0">
                <a:latin typeface="News Gothic MT" charset="0"/>
                <a:ea typeface="ＭＳ Ｐゴシック" charset="0"/>
              </a:rPr>
              <a:t>à la fin du traitement de 14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jours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Une </a:t>
            </a:r>
            <a:r>
              <a:rPr lang="fr-FR" sz="1800" dirty="0">
                <a:latin typeface="News Gothic MT" charset="0"/>
                <a:ea typeface="ＭＳ Ｐゴシック" charset="0"/>
              </a:rPr>
              <a:t>ponction lombaire avec PCR HSV et recherche d’auto-anticorps sur le LCS doit être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réalisée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La </a:t>
            </a:r>
            <a:r>
              <a:rPr lang="fr-FR" sz="1800" dirty="0">
                <a:latin typeface="News Gothic MT" charset="0"/>
                <a:ea typeface="ＭＳ Ｐゴシック" charset="0"/>
              </a:rPr>
              <a:t>positivité de la PCR HSV peut conduire à prolonger le traitement par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acyclovir </a:t>
            </a:r>
            <a:r>
              <a:rPr lang="fr-FR" sz="1800" dirty="0">
                <a:latin typeface="News Gothic MT" charset="0"/>
                <a:ea typeface="ＭＳ Ｐゴシック" charset="0"/>
              </a:rPr>
              <a:t>à 21 jours. 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La recherche d’une </a:t>
            </a:r>
            <a:r>
              <a:rPr lang="fr-FR" sz="1800" dirty="0">
                <a:latin typeface="News Gothic MT" charset="0"/>
                <a:ea typeface="ＭＳ Ｐゴシック" charset="0"/>
              </a:rPr>
              <a:t>résistance à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l’acyclovir et l’exploration des </a:t>
            </a:r>
            <a:r>
              <a:rPr lang="fr-FR" sz="1800" dirty="0">
                <a:latin typeface="News Gothic MT" charset="0"/>
                <a:ea typeface="ＭＳ Ｐゴシック" charset="0"/>
              </a:rPr>
              <a:t>paramètres pharmacocinétiques (dosages d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’acyclovir </a:t>
            </a:r>
            <a:r>
              <a:rPr lang="fr-FR" sz="1800" dirty="0">
                <a:latin typeface="News Gothic MT" charset="0"/>
                <a:ea typeface="ＭＳ Ｐゴシック" charset="0"/>
              </a:rPr>
              <a:t>dans le sang et le LCS)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sont à discuter </a:t>
            </a:r>
            <a:r>
              <a:rPr lang="fr-FR" sz="1800" dirty="0">
                <a:latin typeface="News Gothic MT" charset="0"/>
                <a:ea typeface="ＭＳ Ｐゴシック" charset="0"/>
              </a:rPr>
              <a:t>collégialement.</a:t>
            </a:r>
          </a:p>
          <a:p>
            <a:endParaRPr lang="fr-FR" sz="20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379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795536"/>
          </a:xfrm>
        </p:spPr>
        <p:txBody>
          <a:bodyPr/>
          <a:lstStyle/>
          <a:p>
            <a:r>
              <a:rPr lang="fr-FR" sz="32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 smtClean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 smtClean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 smtClean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 smtClean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 smtClean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 smtClean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3200" b="1" dirty="0" smtClean="0">
                <a:latin typeface="News Gothic MT" charset="0"/>
                <a:ea typeface="ＭＳ Ｐゴシック" charset="0"/>
              </a:rPr>
            </a:br>
            <a:r>
              <a:rPr lang="fr-FR" sz="3200" b="1" dirty="0" smtClean="0">
                <a:latin typeface="News Gothic MT" charset="0"/>
                <a:ea typeface="ＭＳ Ｐゴシック" charset="0"/>
              </a:rPr>
              <a:t>CAT </a:t>
            </a:r>
            <a:r>
              <a:rPr lang="fr-FR" sz="3200" b="1" dirty="0">
                <a:latin typeface="News Gothic MT" charset="0"/>
                <a:ea typeface="ＭＳ Ｐゴシック" charset="0"/>
              </a:rPr>
              <a:t>si diagnostic déjà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fait à 48 h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6867" name="Espace réservé du contenu 2"/>
          <p:cNvSpPr>
            <a:spLocks noGrp="1"/>
          </p:cNvSpPr>
          <p:nvPr>
            <p:ph idx="1"/>
          </p:nvPr>
        </p:nvSpPr>
        <p:spPr>
          <a:xfrm>
            <a:off x="467544" y="1210816"/>
            <a:ext cx="8271197" cy="52425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b="1" u="sng" dirty="0">
                <a:latin typeface="News Gothic MT" charset="0"/>
                <a:ea typeface="ＭＳ Ｐゴシック" charset="0"/>
              </a:rPr>
              <a:t>Encéphalites à VZV</a:t>
            </a:r>
          </a:p>
          <a:p>
            <a:pPr>
              <a:spcBef>
                <a:spcPts val="0"/>
              </a:spcBef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Acyclovir IV = traitement de référence</a:t>
            </a:r>
          </a:p>
          <a:p>
            <a:pPr lvl="1">
              <a:spcAft>
                <a:spcPts val="1200"/>
              </a:spcAft>
              <a:buFont typeface="Courier New"/>
              <a:buChar char="o"/>
            </a:pPr>
            <a:r>
              <a:rPr lang="fr-FR" sz="2000" b="1" dirty="0" smtClean="0">
                <a:latin typeface="News Gothic MT" charset="0"/>
                <a:ea typeface="ＭＳ Ｐゴシック" charset="0"/>
              </a:rPr>
              <a:t>Pas </a:t>
            </a:r>
            <a:r>
              <a:rPr lang="fr-FR" sz="2000" b="1" dirty="0">
                <a:latin typeface="News Gothic MT" charset="0"/>
                <a:ea typeface="ＭＳ Ｐゴシック" charset="0"/>
              </a:rPr>
              <a:t>de place pour l’acyclovir 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per os, </a:t>
            </a:r>
            <a:r>
              <a:rPr lang="fr-FR" sz="2000" b="1" dirty="0">
                <a:latin typeface="News Gothic MT" charset="0"/>
                <a:ea typeface="ＭＳ Ｐゴシック" charset="0"/>
              </a:rPr>
              <a:t>ni pour le </a:t>
            </a:r>
            <a:r>
              <a:rPr lang="fr-FR" sz="2000" b="1" dirty="0" err="1">
                <a:latin typeface="News Gothic MT" charset="0"/>
                <a:ea typeface="ＭＳ Ｐゴシック" charset="0"/>
              </a:rPr>
              <a:t>valacyclovir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spcBef>
                <a:spcPts val="0"/>
              </a:spcBef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Dose </a:t>
            </a:r>
            <a:r>
              <a:rPr lang="fr-FR" sz="2000" dirty="0">
                <a:latin typeface="News Gothic MT" charset="0"/>
                <a:ea typeface="ＭＳ Ｐゴシック" charset="0"/>
              </a:rPr>
              <a:t>acyclovir :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15 </a:t>
            </a:r>
            <a:r>
              <a:rPr lang="fr-FR" sz="2000" dirty="0">
                <a:latin typeface="News Gothic MT" charset="0"/>
                <a:ea typeface="ＭＳ Ｐゴシック" charset="0"/>
              </a:rPr>
              <a:t>mg/kg (ajustée à la fonction rénale) en 1 heure toutes les 8 heures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Concentration finale du soluté de perfusion &lt; 5 mg/ml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Limiter les traitements </a:t>
            </a:r>
            <a:r>
              <a:rPr lang="fr-FR" sz="2000" dirty="0" err="1">
                <a:latin typeface="News Gothic MT" charset="0"/>
                <a:ea typeface="ＭＳ Ｐゴシック" charset="0"/>
              </a:rPr>
              <a:t>néphrotoxiques</a:t>
            </a:r>
            <a:r>
              <a:rPr lang="fr-FR" sz="2000" dirty="0">
                <a:latin typeface="News Gothic MT" charset="0"/>
                <a:ea typeface="ＭＳ Ｐゴシック" charset="0"/>
              </a:rPr>
              <a:t> associés</a:t>
            </a:r>
          </a:p>
          <a:p>
            <a:pPr lvl="1">
              <a:spcAft>
                <a:spcPts val="1200"/>
              </a:spcAft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Réhydratation correcte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charset="2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Durée </a:t>
            </a:r>
            <a:r>
              <a:rPr lang="fr-FR" sz="2000" dirty="0">
                <a:latin typeface="News Gothic MT" charset="0"/>
                <a:ea typeface="ＭＳ Ｐゴシック" charset="0"/>
              </a:rPr>
              <a:t>de traitement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: 14 jours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Wingdings" charset="0"/>
              <a:buChar char="ü"/>
            </a:pPr>
            <a:r>
              <a:rPr lang="fr-FR" sz="2000" dirty="0" err="1" smtClean="0">
                <a:latin typeface="News Gothic MT" charset="0"/>
                <a:ea typeface="ＭＳ Ｐゴシック" charset="0"/>
              </a:rPr>
              <a:t>Foscarnet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 = seconde </a:t>
            </a:r>
            <a:r>
              <a:rPr lang="fr-FR" sz="2000" dirty="0">
                <a:latin typeface="News Gothic MT" charset="0"/>
                <a:ea typeface="ＭＳ Ｐゴシック" charset="0"/>
              </a:rPr>
              <a:t>intention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si échec</a:t>
            </a:r>
            <a:r>
              <a:rPr lang="fr-FR" sz="2000" dirty="0">
                <a:latin typeface="News Gothic MT" charset="0"/>
                <a:ea typeface="ＭＳ Ｐゴシック" charset="0"/>
              </a:rPr>
              <a:t>, intolérance,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ou résistance </a:t>
            </a:r>
            <a:r>
              <a:rPr lang="fr-FR" sz="2000" dirty="0">
                <a:latin typeface="News Gothic MT" charset="0"/>
                <a:ea typeface="ＭＳ Ｐゴシック" charset="0"/>
              </a:rPr>
              <a:t>à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l'acyclovir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spcBef>
                <a:spcPts val="0"/>
              </a:spcBef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 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Pas de </a:t>
            </a:r>
            <a:r>
              <a:rPr lang="fr-FR" sz="2000" dirty="0">
                <a:latin typeface="News Gothic MT" charset="0"/>
                <a:ea typeface="ＭＳ Ｐゴシック" charset="0"/>
              </a:rPr>
              <a:t>corticothérapie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systématique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3686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5113" y="6356176"/>
            <a:ext cx="48387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dirty="0" smtClean="0">
              <a:solidFill>
                <a:srgbClr val="FFFFFF"/>
              </a:solidFill>
              <a:latin typeface="News Gothic MT" charset="0"/>
            </a:endParaRPr>
          </a:p>
          <a:p>
            <a:r>
              <a:rPr lang="en-US" dirty="0" err="1" smtClean="0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 smtClean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>
          <a:xfrm>
            <a:off x="549275" y="-225078"/>
            <a:ext cx="8040688" cy="1349822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déjà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7891" name="Espace réservé du contenu 2"/>
          <p:cNvSpPr>
            <a:spLocks noGrp="1"/>
          </p:cNvSpPr>
          <p:nvPr>
            <p:ph idx="1"/>
          </p:nvPr>
        </p:nvSpPr>
        <p:spPr>
          <a:xfrm>
            <a:off x="395536" y="1600200"/>
            <a:ext cx="8127181" cy="4565650"/>
          </a:xfrm>
        </p:spPr>
        <p:txBody>
          <a:bodyPr/>
          <a:lstStyle/>
          <a:p>
            <a:r>
              <a:rPr lang="fr-FR" b="1" u="sng" dirty="0">
                <a:latin typeface="News Gothic MT" charset="0"/>
                <a:ea typeface="ＭＳ Ｐゴシック" charset="0"/>
              </a:rPr>
              <a:t>Encéphalite à </a:t>
            </a:r>
            <a:r>
              <a:rPr lang="fr-FR" b="1" i="1" u="sng" dirty="0">
                <a:latin typeface="News Gothic MT" charset="0"/>
                <a:ea typeface="ＭＳ Ｐゴシック" charset="0"/>
              </a:rPr>
              <a:t>Listeria</a:t>
            </a: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T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raitement </a:t>
            </a:r>
            <a:r>
              <a:rPr lang="fr-FR" sz="2000" dirty="0">
                <a:latin typeface="News Gothic MT" charset="0"/>
                <a:ea typeface="ＭＳ Ｐゴシック" charset="0"/>
              </a:rPr>
              <a:t>recommandé 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A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moxicilline </a:t>
            </a:r>
            <a:r>
              <a:rPr lang="fr-FR" sz="2000" dirty="0">
                <a:latin typeface="News Gothic MT" charset="0"/>
                <a:ea typeface="ＭＳ Ｐゴシック" charset="0"/>
              </a:rPr>
              <a:t>à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200 </a:t>
            </a:r>
            <a:r>
              <a:rPr lang="fr-FR" sz="2000" dirty="0">
                <a:latin typeface="News Gothic MT" charset="0"/>
                <a:ea typeface="ＭＳ Ｐゴシック" charset="0"/>
              </a:rPr>
              <a:t>mg/kg/jour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en au </a:t>
            </a:r>
            <a:r>
              <a:rPr lang="fr-FR" sz="2000" dirty="0">
                <a:latin typeface="News Gothic MT" charset="0"/>
                <a:ea typeface="ＭＳ Ｐゴシック" charset="0"/>
              </a:rPr>
              <a:t>moins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4 </a:t>
            </a:r>
            <a:r>
              <a:rPr lang="fr-FR" sz="2000" dirty="0">
                <a:latin typeface="News Gothic MT" charset="0"/>
                <a:ea typeface="ＭＳ Ｐゴシック" charset="0"/>
              </a:rPr>
              <a:t>perfusions par 24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h </a:t>
            </a:r>
            <a:r>
              <a:rPr lang="fr-FR" sz="2000" dirty="0">
                <a:latin typeface="News Gothic MT" charset="0"/>
                <a:ea typeface="ＭＳ Ｐゴシック" charset="0"/>
              </a:rPr>
              <a:t>ou en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continu, pendant </a:t>
            </a:r>
            <a:r>
              <a:rPr lang="fr-FR" sz="2000" dirty="0">
                <a:latin typeface="News Gothic MT" charset="0"/>
                <a:ea typeface="ＭＳ Ｐゴシック" charset="0"/>
              </a:rPr>
              <a:t>21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jours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G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entamicine </a:t>
            </a:r>
            <a:r>
              <a:rPr lang="fr-FR" sz="2000" dirty="0">
                <a:latin typeface="News Gothic MT" charset="0"/>
                <a:ea typeface="ＭＳ Ｐゴシック" charset="0"/>
              </a:rPr>
              <a:t>5mg/kg/j en dose unique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quotidienne, </a:t>
            </a:r>
            <a:r>
              <a:rPr lang="fr-FR" sz="2000" dirty="0">
                <a:latin typeface="News Gothic MT" charset="0"/>
                <a:ea typeface="ＭＳ Ｐゴシック" charset="0"/>
              </a:rPr>
              <a:t>pendant au maximum 5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jours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Si </a:t>
            </a:r>
            <a:r>
              <a:rPr lang="fr-FR" sz="2000" dirty="0">
                <a:latin typeface="News Gothic MT" charset="0"/>
                <a:ea typeface="ＭＳ Ｐゴシック" charset="0"/>
              </a:rPr>
              <a:t>contre-indication à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l’amoxicilline, 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triméthoprime</a:t>
            </a:r>
            <a:r>
              <a:rPr lang="fr-FR" sz="2000" dirty="0">
                <a:latin typeface="News Gothic MT" charset="0"/>
                <a:ea typeface="ＭＳ Ｐゴシック" charset="0"/>
              </a:rPr>
              <a:t>/</a:t>
            </a:r>
            <a:r>
              <a:rPr lang="fr-FR" sz="2000" dirty="0" err="1">
                <a:latin typeface="News Gothic MT" charset="0"/>
                <a:ea typeface="ＭＳ Ｐゴシック" charset="0"/>
              </a:rPr>
              <a:t>sulfaméthoxazole</a:t>
            </a:r>
            <a:r>
              <a:rPr lang="fr-FR" sz="2000" dirty="0">
                <a:latin typeface="News Gothic MT" charset="0"/>
                <a:ea typeface="ＭＳ Ｐゴシック" charset="0"/>
              </a:rPr>
              <a:t>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à forte </a:t>
            </a:r>
            <a:r>
              <a:rPr lang="fr-FR" sz="2000" dirty="0">
                <a:latin typeface="News Gothic MT" charset="0"/>
                <a:ea typeface="ＭＳ Ｐゴシック" charset="0"/>
              </a:rPr>
              <a:t>dose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: 6 </a:t>
            </a:r>
            <a:r>
              <a:rPr lang="fr-FR" sz="2000" dirty="0">
                <a:latin typeface="News Gothic MT" charset="0"/>
                <a:ea typeface="ＭＳ Ｐゴシック" charset="0"/>
              </a:rPr>
              <a:t>à 9 ampoules de 80mg/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400mg </a:t>
            </a:r>
            <a:r>
              <a:rPr lang="fr-FR" sz="2000" dirty="0">
                <a:latin typeface="News Gothic MT" charset="0"/>
                <a:ea typeface="ＭＳ Ｐゴシック" charset="0"/>
              </a:rPr>
              <a:t>par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jour, </a:t>
            </a:r>
            <a:r>
              <a:rPr lang="fr-FR" sz="2000" dirty="0">
                <a:latin typeface="News Gothic MT" charset="0"/>
                <a:ea typeface="ＭＳ Ｐゴシック" charset="0"/>
              </a:rPr>
              <a:t>en 3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injections, pendant </a:t>
            </a:r>
            <a:r>
              <a:rPr lang="fr-FR" sz="2000" dirty="0">
                <a:latin typeface="News Gothic MT" charset="0"/>
                <a:ea typeface="ＭＳ Ｐゴシック" charset="0"/>
              </a:rPr>
              <a:t>21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jours en IV.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endParaRPr lang="fr-FR" i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3789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175544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déjà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493096"/>
          </a:xfrm>
        </p:spPr>
        <p:txBody>
          <a:bodyPr/>
          <a:lstStyle/>
          <a:p>
            <a:r>
              <a:rPr lang="fr-FR" b="1" u="sng" dirty="0">
                <a:latin typeface="News Gothic MT" charset="0"/>
                <a:ea typeface="ＭＳ Ｐゴシック" charset="0"/>
              </a:rPr>
              <a:t>Encéphalite tuberculeuse (1)</a:t>
            </a: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J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usqu’aux résultats de l’antibiogramme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I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soniazide </a:t>
            </a:r>
            <a:r>
              <a:rPr lang="fr-FR" sz="2000" dirty="0">
                <a:latin typeface="News Gothic MT" charset="0"/>
                <a:ea typeface="ＭＳ Ｐゴシック" charset="0"/>
              </a:rPr>
              <a:t>(I) (5mg/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kg/j)</a:t>
            </a:r>
          </a:p>
          <a:p>
            <a:pPr lvl="1">
              <a:buFont typeface="Courier New"/>
              <a:buChar char="o"/>
            </a:pPr>
            <a:r>
              <a:rPr lang="fr-FR" sz="2000" dirty="0">
                <a:latin typeface="News Gothic MT" charset="0"/>
                <a:ea typeface="ＭＳ Ｐゴシック" charset="0"/>
              </a:rPr>
              <a:t>R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ifampicine </a:t>
            </a:r>
            <a:r>
              <a:rPr lang="fr-FR" sz="2000" dirty="0">
                <a:latin typeface="News Gothic MT" charset="0"/>
                <a:ea typeface="ＭＳ Ｐゴシック" charset="0"/>
              </a:rPr>
              <a:t>(R) (10 mg/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kg/j)</a:t>
            </a:r>
          </a:p>
          <a:p>
            <a:pPr lvl="1">
              <a:buFont typeface="Courier New"/>
              <a:buChar char="o"/>
            </a:pPr>
            <a:r>
              <a:rPr lang="fr-FR" sz="2000" dirty="0" err="1">
                <a:latin typeface="News Gothic MT" charset="0"/>
                <a:ea typeface="ＭＳ Ｐゴシック" charset="0"/>
              </a:rPr>
              <a:t>P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yrazinamide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 </a:t>
            </a:r>
            <a:r>
              <a:rPr lang="fr-FR" sz="2000" dirty="0">
                <a:latin typeface="News Gothic MT" charset="0"/>
                <a:ea typeface="ＭＳ Ｐゴシック" charset="0"/>
              </a:rPr>
              <a:t>(P) (30 mg/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kg/j </a:t>
            </a:r>
            <a:r>
              <a:rPr lang="fr-FR" sz="2000" dirty="0">
                <a:latin typeface="News Gothic MT" charset="0"/>
                <a:ea typeface="ＭＳ Ｐゴシック" charset="0"/>
              </a:rPr>
              <a:t>sans dépasser 2 g) </a:t>
            </a:r>
            <a:endParaRPr lang="fr-FR" sz="2000" dirty="0" smtClean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sz="2000" dirty="0" err="1">
                <a:latin typeface="News Gothic MT" charset="0"/>
                <a:ea typeface="ＭＳ Ｐゴシック" charset="0"/>
              </a:rPr>
              <a:t>E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thambutol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 </a:t>
            </a:r>
            <a:r>
              <a:rPr lang="fr-FR" sz="2000" dirty="0">
                <a:latin typeface="News Gothic MT" charset="0"/>
                <a:ea typeface="ＭＳ Ｐゴシック" charset="0"/>
              </a:rPr>
              <a:t>(E) (20 mg/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kg/j)</a:t>
            </a:r>
          </a:p>
          <a:p>
            <a:pPr>
              <a:buFont typeface="Wingdings" charset="2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Arrêt de l’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éthambutol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 si souche sensible à l’isoniazide</a:t>
            </a: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D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urée initiale de </a:t>
            </a:r>
            <a:r>
              <a:rPr lang="fr-FR" sz="2000" dirty="0">
                <a:latin typeface="News Gothic MT" charset="0"/>
                <a:ea typeface="ＭＳ Ｐゴシック" charset="0"/>
              </a:rPr>
              <a:t>2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mois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Puis bithérapie </a:t>
            </a:r>
            <a:r>
              <a:rPr lang="fr-FR" sz="2000" dirty="0">
                <a:latin typeface="News Gothic MT" charset="0"/>
                <a:ea typeface="ＭＳ Ｐゴシック" charset="0"/>
              </a:rPr>
              <a:t>par IR pour une durée totale de 12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mois</a:t>
            </a:r>
            <a:endParaRPr lang="fr-FR" sz="20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891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60648"/>
            <a:ext cx="8040688" cy="936104"/>
          </a:xfrm>
        </p:spPr>
        <p:txBody>
          <a:bodyPr/>
          <a:lstStyle/>
          <a:p>
            <a:r>
              <a:rPr lang="fr-FR" sz="3600" b="1" dirty="0" smtClean="0"/>
              <a:t>Sociétés savantes partenaires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648200"/>
          </a:xfrm>
        </p:spPr>
        <p:txBody>
          <a:bodyPr/>
          <a:lstStyle/>
          <a:p>
            <a:r>
              <a:rPr lang="fr-FR" sz="1800" dirty="0" smtClean="0"/>
              <a:t>Association pédagogique nationale pour l’enseignement de la thérapeutique (APNET)</a:t>
            </a:r>
          </a:p>
          <a:p>
            <a:r>
              <a:rPr lang="fr-FR" sz="1800" dirty="0" smtClean="0"/>
              <a:t>Société Nationale Française de Médecine interne (SNFMI)</a:t>
            </a:r>
          </a:p>
          <a:p>
            <a:r>
              <a:rPr lang="fr-FR" sz="1800" dirty="0" smtClean="0"/>
              <a:t>Fédération française de Neurologie (FFN)</a:t>
            </a:r>
          </a:p>
          <a:p>
            <a:r>
              <a:rPr lang="fr-FR" sz="1800" dirty="0" smtClean="0"/>
              <a:t>Société de réanimation de langue française (SRLF)</a:t>
            </a:r>
          </a:p>
          <a:p>
            <a:r>
              <a:rPr lang="fr-FR" sz="1800" dirty="0" smtClean="0"/>
              <a:t>Société française d’anesthésie réanimation (SFAR)</a:t>
            </a:r>
          </a:p>
          <a:p>
            <a:r>
              <a:rPr lang="fr-FR" sz="1800" dirty="0" smtClean="0"/>
              <a:t>Société Française de microbiologie (SFM)</a:t>
            </a:r>
          </a:p>
          <a:p>
            <a:r>
              <a:rPr lang="fr-FR" sz="1800" dirty="0" smtClean="0"/>
              <a:t>Société française de neuroradiologie (SFNR)</a:t>
            </a:r>
          </a:p>
          <a:p>
            <a:r>
              <a:rPr lang="fr-FR" sz="1800" dirty="0" smtClean="0"/>
              <a:t>Société française de médecine physique et de réadaptation (SOFMER)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90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247552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déjà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993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>
                <a:latin typeface="News Gothic MT" charset="0"/>
                <a:ea typeface="ＭＳ Ｐゴシック" charset="0"/>
              </a:rPr>
              <a:t>Encéphalite tuberculeuse (2)</a:t>
            </a:r>
          </a:p>
          <a:p>
            <a:pPr>
              <a:buFont typeface="Wingdings" charset="0"/>
              <a:buChar char="ü"/>
            </a:pPr>
            <a:r>
              <a:rPr lang="fr-FR" dirty="0">
                <a:latin typeface="News Gothic MT" charset="0"/>
                <a:ea typeface="ＭＳ Ｐゴシック" charset="0"/>
              </a:rPr>
              <a:t>A</a:t>
            </a:r>
            <a:r>
              <a:rPr lang="fr-FR" dirty="0" smtClean="0">
                <a:latin typeface="News Gothic MT" charset="0"/>
                <a:ea typeface="ＭＳ Ｐゴシック" charset="0"/>
              </a:rPr>
              <a:t>djonction </a:t>
            </a:r>
            <a:r>
              <a:rPr lang="fr-FR" dirty="0">
                <a:latin typeface="News Gothic MT" charset="0"/>
                <a:ea typeface="ＭＳ Ｐゴシック" charset="0"/>
              </a:rPr>
              <a:t>systématique de </a:t>
            </a:r>
            <a:r>
              <a:rPr lang="fr-FR" dirty="0" err="1" smtClean="0">
                <a:latin typeface="News Gothic MT" charset="0"/>
                <a:ea typeface="ＭＳ Ｐゴシック" charset="0"/>
              </a:rPr>
              <a:t>dexaméthasone</a:t>
            </a:r>
            <a:r>
              <a:rPr lang="fr-FR" dirty="0" smtClean="0">
                <a:latin typeface="News Gothic MT" charset="0"/>
                <a:ea typeface="ＭＳ Ｐゴシック" charset="0"/>
              </a:rPr>
              <a:t> :</a:t>
            </a: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0,3 </a:t>
            </a:r>
            <a:r>
              <a:rPr lang="fr-FR" dirty="0">
                <a:latin typeface="News Gothic MT" charset="0"/>
                <a:ea typeface="ＭＳ Ｐゴシック" charset="0"/>
              </a:rPr>
              <a:t>à 0,4 mg/kg/jour par voie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intraveineuse, </a:t>
            </a:r>
            <a:r>
              <a:rPr lang="fr-FR" dirty="0">
                <a:latin typeface="News Gothic MT" charset="0"/>
                <a:ea typeface="ＭＳ Ｐゴシック" charset="0"/>
              </a:rPr>
              <a:t>en fonction de la gravité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initiale</a:t>
            </a:r>
          </a:p>
          <a:p>
            <a:pPr lvl="1">
              <a:buFont typeface="Courier New"/>
              <a:buChar char="o"/>
            </a:pPr>
            <a:r>
              <a:rPr lang="fr-FR" dirty="0">
                <a:latin typeface="News Gothic MT" charset="0"/>
                <a:ea typeface="ＭＳ Ｐゴシック" charset="0"/>
              </a:rPr>
              <a:t>D</a:t>
            </a:r>
            <a:r>
              <a:rPr lang="fr-FR" dirty="0" smtClean="0">
                <a:latin typeface="News Gothic MT" charset="0"/>
                <a:ea typeface="ＭＳ Ｐゴシック" charset="0"/>
              </a:rPr>
              <a:t>écroissance </a:t>
            </a:r>
            <a:r>
              <a:rPr lang="fr-FR" dirty="0">
                <a:latin typeface="News Gothic MT" charset="0"/>
                <a:ea typeface="ＭＳ Ｐゴシック" charset="0"/>
              </a:rPr>
              <a:t>sur 8 semaines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dès </a:t>
            </a:r>
            <a:r>
              <a:rPr lang="fr-FR" dirty="0">
                <a:latin typeface="News Gothic MT" charset="0"/>
                <a:ea typeface="ＭＳ Ｐゴシック" charset="0"/>
              </a:rPr>
              <a:t>la fin de la première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semaine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dirty="0">
                <a:latin typeface="News Gothic MT" charset="0"/>
                <a:ea typeface="ＭＳ Ｐゴシック" charset="0"/>
              </a:rPr>
              <a:t> La neurochirurgie doit être discutée sans attendre en cas d'hydrocéphalie, de </a:t>
            </a:r>
            <a:r>
              <a:rPr lang="fr-FR" dirty="0" err="1">
                <a:latin typeface="News Gothic MT" charset="0"/>
                <a:ea typeface="ＭＳ Ｐゴシック" charset="0"/>
              </a:rPr>
              <a:t>tuberculome</a:t>
            </a:r>
            <a:r>
              <a:rPr lang="fr-FR" dirty="0">
                <a:latin typeface="News Gothic MT" charset="0"/>
                <a:ea typeface="ＭＳ Ｐゴシック" charset="0"/>
              </a:rPr>
              <a:t>/abcès ou de compression médullaire.</a:t>
            </a:r>
          </a:p>
        </p:txBody>
      </p:sp>
      <p:sp>
        <p:nvSpPr>
          <p:cNvPr id="3994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>
          <a:xfrm>
            <a:off x="549275" y="-387424"/>
            <a:ext cx="8040688" cy="1493838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déjà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>
                <a:latin typeface="News Gothic MT" charset="0"/>
                <a:ea typeface="ＭＳ Ｐゴシック" charset="0"/>
              </a:rPr>
              <a:t>Encéphalite tuberculeuse (3)</a:t>
            </a: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La surveillance biologique du traitement est identique à celle recommandée dans le traitement des autres localisations de tuberculose</a:t>
            </a: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En </a:t>
            </a:r>
            <a:r>
              <a:rPr lang="fr-FR" dirty="0">
                <a:latin typeface="News Gothic MT" charset="0"/>
                <a:ea typeface="ＭＳ Ｐゴシック" charset="0"/>
              </a:rPr>
              <a:t>cas d'évolution clinique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favorable</a:t>
            </a: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Pas de ponction </a:t>
            </a:r>
            <a:r>
              <a:rPr lang="fr-FR" dirty="0">
                <a:latin typeface="News Gothic MT" charset="0"/>
                <a:ea typeface="ＭＳ Ｐゴシック" charset="0"/>
              </a:rPr>
              <a:t>lombaire de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contrôle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Pas d’imagerie </a:t>
            </a:r>
            <a:r>
              <a:rPr lang="fr-FR" dirty="0">
                <a:latin typeface="News Gothic MT" charset="0"/>
                <a:ea typeface="ＭＳ Ｐゴシック" charset="0"/>
              </a:rPr>
              <a:t>de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contrôle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>
              <a:buFont typeface="Times New Roman" charset="0"/>
              <a:buNone/>
            </a:pP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4096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956376" cy="504056"/>
          </a:xfrm>
        </p:spPr>
        <p:txBody>
          <a:bodyPr/>
          <a:lstStyle/>
          <a:p>
            <a:r>
              <a:rPr lang="fr-FR" sz="2000" b="1" dirty="0" smtClean="0"/>
              <a:t>Faut-il poursuivre l’acyclovir </a:t>
            </a:r>
            <a:r>
              <a:rPr lang="fr-FR" sz="2000" b="1" dirty="0" smtClean="0"/>
              <a:t>si </a:t>
            </a:r>
            <a:r>
              <a:rPr lang="fr-FR" sz="2000" b="1" dirty="0" smtClean="0"/>
              <a:t>PCR HSV et </a:t>
            </a:r>
            <a:r>
              <a:rPr lang="fr-FR" sz="2000" b="1" dirty="0" smtClean="0"/>
              <a:t>VZV négatives </a:t>
            </a:r>
            <a:r>
              <a:rPr lang="fr-FR" sz="2000" b="1" dirty="0" smtClean="0"/>
              <a:t>?</a:t>
            </a:r>
            <a:endParaRPr lang="fr-FR" sz="2000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905454"/>
              </p:ext>
            </p:extLst>
          </p:nvPr>
        </p:nvGraphicFramePr>
        <p:xfrm>
          <a:off x="179512" y="764704"/>
          <a:ext cx="8964488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251520" y="6525344"/>
            <a:ext cx="3082751" cy="432048"/>
          </a:xfrm>
        </p:spPr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5868144" y="1124744"/>
            <a:ext cx="3024336" cy="830997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*</a:t>
            </a:r>
            <a:r>
              <a:rPr lang="fr-FR" sz="1200" dirty="0" smtClean="0"/>
              <a:t>Signes évocateurs d’infection à VZV </a:t>
            </a:r>
          </a:p>
          <a:p>
            <a:r>
              <a:rPr lang="fr-FR" sz="1200" dirty="0" smtClean="0"/>
              <a:t>= </a:t>
            </a:r>
            <a:r>
              <a:rPr lang="fr-FR" sz="1200" dirty="0">
                <a:latin typeface="News Gothic MT" charset="0"/>
                <a:ea typeface="ＭＳ Ｐゴシック" charset="0"/>
              </a:rPr>
              <a:t>vésicules </a:t>
            </a:r>
            <a:r>
              <a:rPr lang="fr-FR" sz="1200" dirty="0" smtClean="0">
                <a:latin typeface="News Gothic MT" charset="0"/>
                <a:ea typeface="ＭＳ Ｐゴシック" charset="0"/>
              </a:rPr>
              <a:t>cutanées, atteinte d’un nerf </a:t>
            </a:r>
            <a:r>
              <a:rPr lang="fr-FR" sz="1200" dirty="0" err="1" smtClean="0">
                <a:latin typeface="News Gothic MT" charset="0"/>
                <a:ea typeface="ＭＳ Ｐゴシック" charset="0"/>
              </a:rPr>
              <a:t>cranien</a:t>
            </a:r>
            <a:r>
              <a:rPr lang="fr-FR" sz="1200" dirty="0" smtClean="0">
                <a:latin typeface="News Gothic MT" charset="0"/>
                <a:ea typeface="ＭＳ Ｐゴシック" charset="0"/>
              </a:rPr>
              <a:t> </a:t>
            </a:r>
            <a:r>
              <a:rPr lang="fr-FR" sz="1200" dirty="0">
                <a:latin typeface="News Gothic MT" charset="0"/>
                <a:ea typeface="ＭＳ Ｐゴシック" charset="0"/>
              </a:rPr>
              <a:t>ou signes de </a:t>
            </a:r>
            <a:r>
              <a:rPr lang="fr-FR" sz="1200" dirty="0" err="1">
                <a:latin typeface="News Gothic MT" charset="0"/>
                <a:ea typeface="ＭＳ Ｐゴシック" charset="0"/>
              </a:rPr>
              <a:t>vasculopathie</a:t>
            </a:r>
            <a:r>
              <a:rPr lang="fr-FR" sz="1200" dirty="0">
                <a:latin typeface="News Gothic MT" charset="0"/>
                <a:ea typeface="ＭＳ Ｐゴシック" charset="0"/>
              </a:rPr>
              <a:t> à l’imagerie</a:t>
            </a:r>
            <a:r>
              <a:rPr lang="fr-FR" sz="1200" dirty="0" smtClean="0"/>
              <a:t>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77348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175544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non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44035" name="Espace réservé du contenu 2"/>
          <p:cNvSpPr>
            <a:spLocks noGrp="1"/>
          </p:cNvSpPr>
          <p:nvPr>
            <p:ph idx="1"/>
          </p:nvPr>
        </p:nvSpPr>
        <p:spPr>
          <a:xfrm>
            <a:off x="549274" y="1600200"/>
            <a:ext cx="8127182" cy="4341813"/>
          </a:xfrm>
        </p:spPr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Faut-il poursuivre l’amoxicilline 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?</a:t>
            </a:r>
            <a:endParaRPr lang="fr-FR" b="1" u="sng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b="1" dirty="0" smtClean="0">
                <a:latin typeface="News Gothic MT" charset="0"/>
                <a:ea typeface="ＭＳ Ｐゴシック" charset="0"/>
              </a:rPr>
              <a:t>OUI</a:t>
            </a:r>
            <a:r>
              <a:rPr lang="fr-FR" dirty="0" smtClean="0">
                <a:latin typeface="News Gothic MT" charset="0"/>
                <a:ea typeface="ＭＳ Ｐゴシック" charset="0"/>
              </a:rPr>
              <a:t> : en </a:t>
            </a:r>
            <a:r>
              <a:rPr lang="fr-FR" dirty="0">
                <a:latin typeface="News Gothic MT" charset="0"/>
                <a:ea typeface="ＭＳ Ｐゴシック" charset="0"/>
              </a:rPr>
              <a:t>cas d’éléments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cliniques en </a:t>
            </a:r>
            <a:r>
              <a:rPr lang="fr-FR" dirty="0">
                <a:latin typeface="News Gothic MT" charset="0"/>
                <a:ea typeface="ＭＳ Ｐゴシック" charset="0"/>
              </a:rPr>
              <a:t>faveur d’une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listériose, </a:t>
            </a:r>
            <a:r>
              <a:rPr lang="fr-FR" dirty="0">
                <a:latin typeface="News Gothic MT" charset="0"/>
                <a:ea typeface="ＭＳ Ｐゴシック" charset="0"/>
              </a:rPr>
              <a:t>même en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l’absence de documentation microbiologique </a:t>
            </a:r>
          </a:p>
          <a:p>
            <a:pPr>
              <a:buFont typeface="Wingdings" charset="0"/>
              <a:buChar char="ü"/>
            </a:pPr>
            <a:r>
              <a:rPr lang="fr-FR" b="1" dirty="0" smtClean="0">
                <a:latin typeface="News Gothic MT" charset="0"/>
                <a:ea typeface="ＭＳ Ｐゴシック" charset="0"/>
              </a:rPr>
              <a:t>NON</a:t>
            </a:r>
            <a:r>
              <a:rPr lang="fr-FR" dirty="0" smtClean="0">
                <a:latin typeface="News Gothic MT" charset="0"/>
                <a:ea typeface="ＭＳ Ｐゴシック" charset="0"/>
              </a:rPr>
              <a:t>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: en </a:t>
            </a:r>
            <a:r>
              <a:rPr lang="fr-FR" dirty="0">
                <a:latin typeface="News Gothic MT" charset="0"/>
                <a:ea typeface="ＭＳ Ｐゴシック" charset="0"/>
              </a:rPr>
              <a:t>l’absence d’éléments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cliniques en </a:t>
            </a:r>
            <a:r>
              <a:rPr lang="fr-FR" dirty="0">
                <a:latin typeface="News Gothic MT" charset="0"/>
                <a:ea typeface="ＭＳ Ｐゴシック" charset="0"/>
              </a:rPr>
              <a:t>faveur de listériose, l’amoxicilline peut être arrêtée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si prélèvements microbiologiques négatifs.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4403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247552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non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853136"/>
          </a:xfrm>
        </p:spPr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Faut-il instaurer ou poursuivre une quadrithérapie 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antituberculeuse </a:t>
            </a:r>
            <a:r>
              <a:rPr lang="fr-FR" b="1" dirty="0">
                <a:latin typeface="News Gothic MT" charset="0"/>
                <a:ea typeface="ＭＳ Ｐゴシック" charset="0"/>
              </a:rPr>
              <a:t>d’épreuve après 48h ? (1)</a:t>
            </a:r>
          </a:p>
          <a:p>
            <a:pPr>
              <a:buFont typeface="Wingdings" charset="0"/>
              <a:buChar char="ü"/>
            </a:pPr>
            <a:r>
              <a:rPr lang="fr-FR" sz="2000" b="1" dirty="0" smtClean="0">
                <a:latin typeface="News Gothic MT" charset="0"/>
                <a:ea typeface="ＭＳ Ｐゴシック" charset="0"/>
              </a:rPr>
              <a:t>OUI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: si </a:t>
            </a:r>
            <a:r>
              <a:rPr lang="fr-FR" sz="2000" dirty="0">
                <a:latin typeface="News Gothic MT" charset="0"/>
                <a:ea typeface="ＭＳ Ｐゴシック" charset="0"/>
              </a:rPr>
              <a:t>le tableau clinique, biologique et l’imagerie sont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en </a:t>
            </a:r>
            <a:r>
              <a:rPr lang="fr-FR" sz="2000" dirty="0">
                <a:latin typeface="News Gothic MT" charset="0"/>
                <a:ea typeface="ＭＳ Ｐゴシック" charset="0"/>
              </a:rPr>
              <a:t>faveur d’un diagnostic de tuberculose, même en cas d’examen microscopique et de PCR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négatifs</a:t>
            </a:r>
            <a:endParaRPr lang="fr-FR" sz="2000" dirty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La PCR-Temps réel doit être réalisée sur des échantillons dont le volume reçu est au minimum </a:t>
            </a:r>
            <a:r>
              <a:rPr lang="fr-FR" sz="1800" dirty="0">
                <a:latin typeface="News Gothic MT" charset="0"/>
                <a:ea typeface="ＭＳ Ｐゴシック" charset="0"/>
              </a:rPr>
              <a:t>de 2 ml (40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gouttes), et qui devront être centrifugés avant d’être testés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La </a:t>
            </a:r>
            <a:r>
              <a:rPr lang="fr-FR" sz="1800" dirty="0">
                <a:latin typeface="News Gothic MT" charset="0"/>
                <a:ea typeface="ＭＳ Ｐゴシック" charset="0"/>
              </a:rPr>
              <a:t>PCR-Temps réel négative ne permet pas d’éliminer le diagnostic de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tuberculose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Les </a:t>
            </a:r>
            <a:r>
              <a:rPr lang="fr-FR" sz="1800" dirty="0">
                <a:latin typeface="News Gothic MT" charset="0"/>
                <a:ea typeface="ＭＳ Ｐゴシック" charset="0"/>
              </a:rPr>
              <a:t>tests interféron (IGRA) dans le sang et le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LCS ne sont </a:t>
            </a:r>
            <a:r>
              <a:rPr lang="fr-FR" sz="1800" dirty="0">
                <a:latin typeface="News Gothic MT" charset="0"/>
                <a:ea typeface="ＭＳ Ｐゴシック" charset="0"/>
              </a:rPr>
              <a:t>pas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recommandés</a:t>
            </a:r>
            <a:endParaRPr lang="fr-FR" sz="1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4506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175544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non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4710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Faut-il instaurer un traitement par corticoïdes en cas de diagnostic non fait à 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48h</a:t>
            </a:r>
            <a:r>
              <a:rPr lang="fr-FR" b="1" dirty="0">
                <a:latin typeface="News Gothic MT" charset="0"/>
                <a:ea typeface="ＭＳ Ｐゴシック" charset="0"/>
              </a:rPr>
              <a:t> ?</a:t>
            </a:r>
          </a:p>
          <a:p>
            <a:pPr>
              <a:spcAft>
                <a:spcPts val="600"/>
              </a:spcAft>
              <a:buFont typeface="Wingdings" charset="0"/>
              <a:buChar char="ü"/>
            </a:pPr>
            <a:r>
              <a:rPr lang="fr-FR" b="1" dirty="0" smtClean="0">
                <a:latin typeface="News Gothic MT" charset="0"/>
                <a:ea typeface="ＭＳ Ｐゴシック" charset="0"/>
              </a:rPr>
              <a:t>Non sauf si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:</a:t>
            </a:r>
          </a:p>
          <a:p>
            <a:pPr lvl="1">
              <a:spcAft>
                <a:spcPts val="600"/>
              </a:spcAft>
              <a:buFont typeface="Courier New"/>
              <a:buChar char="o"/>
            </a:pPr>
            <a:r>
              <a:rPr lang="fr-FR" dirty="0">
                <a:latin typeface="News Gothic MT" charset="0"/>
                <a:ea typeface="ＭＳ Ｐゴシック" charset="0"/>
              </a:rPr>
              <a:t>M</a:t>
            </a:r>
            <a:r>
              <a:rPr lang="fr-FR" dirty="0" smtClean="0">
                <a:latin typeface="News Gothic MT" charset="0"/>
                <a:ea typeface="ＭＳ Ｐゴシック" charset="0"/>
              </a:rPr>
              <a:t>éningo</a:t>
            </a:r>
            <a:r>
              <a:rPr lang="fr-FR" dirty="0">
                <a:latin typeface="News Gothic MT" charset="0"/>
                <a:ea typeface="ＭＳ Ｐゴシック" charset="0"/>
              </a:rPr>
              <a:t>-encéphalite tuberculeuse suspectée ou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prouvée, </a:t>
            </a:r>
            <a:endParaRPr lang="fr-FR" dirty="0" smtClean="0">
              <a:latin typeface="News Gothic MT" charset="0"/>
              <a:ea typeface="ＭＳ Ｐゴシック" charset="0"/>
            </a:endParaRPr>
          </a:p>
          <a:p>
            <a:pPr lvl="1">
              <a:spcAft>
                <a:spcPts val="600"/>
              </a:spcAft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Décision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après concertation multidisciplinaire.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4710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247552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non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481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Faut-il instaurer un traitement d’épreuve par </a:t>
            </a:r>
            <a:r>
              <a:rPr lang="fr-FR" b="1" dirty="0" err="1">
                <a:latin typeface="News Gothic MT" charset="0"/>
                <a:ea typeface="ＭＳ Ｐゴシック" charset="0"/>
              </a:rPr>
              <a:t>doxycycline</a:t>
            </a:r>
            <a:r>
              <a:rPr lang="fr-FR" b="1" dirty="0">
                <a:latin typeface="News Gothic MT" charset="0"/>
                <a:ea typeface="ＭＳ Ｐゴシック" charset="0"/>
              </a:rPr>
              <a:t> ?</a:t>
            </a: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A discuter </a:t>
            </a:r>
            <a:r>
              <a:rPr lang="fr-FR" dirty="0">
                <a:latin typeface="News Gothic MT" charset="0"/>
                <a:ea typeface="ＭＳ Ｐゴシック" charset="0"/>
              </a:rPr>
              <a:t>si suspicion d’encéphalite à bactéries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intracellulaires et en </a:t>
            </a:r>
            <a:r>
              <a:rPr lang="fr-FR" dirty="0">
                <a:latin typeface="News Gothic MT" charset="0"/>
                <a:ea typeface="ＭＳ Ｐゴシック" charset="0"/>
              </a:rPr>
              <a:t>l’absence d’argument pour une des 4 étiologies les plus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fréquentes.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4813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247552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non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49155" name="Espace réservé du contenu 2"/>
          <p:cNvSpPr>
            <a:spLocks noGrp="1"/>
          </p:cNvSpPr>
          <p:nvPr>
            <p:ph idx="1"/>
          </p:nvPr>
        </p:nvSpPr>
        <p:spPr>
          <a:xfrm>
            <a:off x="549275" y="1823491"/>
            <a:ext cx="8040688" cy="4341813"/>
          </a:xfrm>
        </p:spPr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Poursuite de l’investigation diagnostique (1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)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dirty="0">
                <a:latin typeface="News Gothic MT" charset="0"/>
                <a:ea typeface="ＭＳ Ｐゴシック" charset="0"/>
              </a:rPr>
              <a:t>Les investigations infectieuses complémentaires doivent être orientées par l’âge, le terrain, les expositions professionnelles ou de loisir, la saison, les voyages, les signes </a:t>
            </a:r>
            <a:r>
              <a:rPr lang="fr-FR" dirty="0" err="1">
                <a:latin typeface="News Gothic MT" charset="0"/>
                <a:ea typeface="ＭＳ Ｐゴシック" charset="0"/>
              </a:rPr>
              <a:t>extra-neurologiques</a:t>
            </a:r>
            <a:r>
              <a:rPr lang="fr-FR" dirty="0">
                <a:latin typeface="News Gothic MT" charset="0"/>
                <a:ea typeface="ＭＳ Ｐゴシック" charset="0"/>
              </a:rPr>
              <a:t> et les données biologiques.	</a:t>
            </a:r>
          </a:p>
        </p:txBody>
      </p:sp>
      <p:sp>
        <p:nvSpPr>
          <p:cNvPr id="4915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247552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non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700808"/>
            <a:ext cx="8040688" cy="4341813"/>
          </a:xfrm>
        </p:spPr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Poursuite de l’investigation diagnostique (2)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dirty="0">
                <a:latin typeface="News Gothic MT" charset="0"/>
                <a:ea typeface="ＭＳ Ｐゴシック" charset="0"/>
              </a:rPr>
              <a:t>Une IRM est indispensable pour faire le diagnostic d’ADEM.</a:t>
            </a: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Si encéphalite </a:t>
            </a:r>
            <a:r>
              <a:rPr lang="fr-FR" dirty="0">
                <a:latin typeface="News Gothic MT" charset="0"/>
                <a:ea typeface="ＭＳ Ｐゴシック" charset="0"/>
              </a:rPr>
              <a:t>limbique ou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de </a:t>
            </a:r>
            <a:r>
              <a:rPr lang="fr-FR" dirty="0">
                <a:latin typeface="News Gothic MT" charset="0"/>
                <a:ea typeface="ＭＳ Ｐゴシック" charset="0"/>
              </a:rPr>
              <a:t>cause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indéterminée</a:t>
            </a:r>
          </a:p>
          <a:p>
            <a:pPr lvl="1">
              <a:buFont typeface="Wingdings" charset="0"/>
              <a:buChar char="ü"/>
            </a:pPr>
            <a:r>
              <a:rPr lang="fr-FR" dirty="0">
                <a:latin typeface="News Gothic MT" charset="0"/>
                <a:ea typeface="ＭＳ Ｐゴシック" charset="0"/>
              </a:rPr>
              <a:t>R</a:t>
            </a:r>
            <a:r>
              <a:rPr lang="fr-FR" dirty="0" smtClean="0">
                <a:latin typeface="News Gothic MT" charset="0"/>
                <a:ea typeface="ＭＳ Ｐゴシック" charset="0"/>
              </a:rPr>
              <a:t>echerche </a:t>
            </a:r>
            <a:r>
              <a:rPr lang="fr-FR" dirty="0">
                <a:latin typeface="News Gothic MT" charset="0"/>
                <a:ea typeface="ＭＳ Ｐゴシック" charset="0"/>
              </a:rPr>
              <a:t>d’encéphalite auto-immune par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détection </a:t>
            </a:r>
            <a:r>
              <a:rPr lang="fr-FR" dirty="0">
                <a:latin typeface="News Gothic MT" charset="0"/>
                <a:ea typeface="ＭＳ Ｐゴシック" charset="0"/>
              </a:rPr>
              <a:t>d’anticorps </a:t>
            </a:r>
            <a:r>
              <a:rPr lang="fr-FR" dirty="0" err="1">
                <a:latin typeface="News Gothic MT" charset="0"/>
                <a:ea typeface="ＭＳ Ｐゴシック" charset="0"/>
              </a:rPr>
              <a:t>onco</a:t>
            </a:r>
            <a:r>
              <a:rPr lang="fr-FR" dirty="0">
                <a:latin typeface="News Gothic MT" charset="0"/>
                <a:ea typeface="ＭＳ Ｐゴシック" charset="0"/>
              </a:rPr>
              <a:t>-neuronaux sériques et du LCS </a:t>
            </a:r>
            <a:endParaRPr lang="fr-FR" dirty="0" smtClean="0">
              <a:latin typeface="News Gothic MT" charset="0"/>
              <a:ea typeface="ＭＳ Ｐゴシック" charset="0"/>
            </a:endParaRPr>
          </a:p>
          <a:p>
            <a:pPr lvl="1"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Recherche de </a:t>
            </a:r>
            <a:r>
              <a:rPr lang="fr-FR" dirty="0">
                <a:latin typeface="News Gothic MT" charset="0"/>
                <a:ea typeface="ＭＳ Ｐゴシック" charset="0"/>
              </a:rPr>
              <a:t>maladie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systémique. </a:t>
            </a:r>
            <a:r>
              <a:rPr lang="fr-FR" dirty="0">
                <a:latin typeface="News Gothic MT" charset="0"/>
                <a:ea typeface="ＭＳ Ｐゴシック" charset="0"/>
              </a:rPr>
              <a:t>	 </a:t>
            </a:r>
          </a:p>
        </p:txBody>
      </p:sp>
      <p:sp>
        <p:nvSpPr>
          <p:cNvPr id="5018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re 1"/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175544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CAT si diagnostic non fait à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48 h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5120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71197" cy="3953173"/>
          </a:xfrm>
        </p:spPr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Poursuite de l’investigation diagnostique (3)</a:t>
            </a:r>
          </a:p>
          <a:p>
            <a:pPr>
              <a:buFont typeface="Wingdings" charset="0"/>
              <a:buChar char="ü"/>
            </a:pPr>
            <a:r>
              <a:rPr lang="fr-FR" b="1" dirty="0" smtClean="0">
                <a:latin typeface="News Gothic MT" charset="0"/>
                <a:ea typeface="ＭＳ Ｐゴシック" charset="0"/>
              </a:rPr>
              <a:t>Biopsie </a:t>
            </a:r>
            <a:r>
              <a:rPr lang="fr-FR" b="1" dirty="0">
                <a:latin typeface="News Gothic MT" charset="0"/>
                <a:ea typeface="ＭＳ Ｐゴシック" charset="0"/>
              </a:rPr>
              <a:t>cérébrale </a:t>
            </a:r>
            <a:endParaRPr lang="fr-FR" b="1" dirty="0" smtClean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Si </a:t>
            </a:r>
            <a:r>
              <a:rPr lang="fr-FR" dirty="0">
                <a:latin typeface="News Gothic MT" charset="0"/>
                <a:ea typeface="ＭＳ Ｐゴシック" charset="0"/>
              </a:rPr>
              <a:t>encéphalite non résolutive d’étiologie indéterminée, </a:t>
            </a:r>
            <a:endParaRPr lang="fr-FR" dirty="0" smtClean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Après réunion </a:t>
            </a:r>
            <a:r>
              <a:rPr lang="fr-FR" dirty="0">
                <a:latin typeface="News Gothic MT" charset="0"/>
                <a:ea typeface="ＭＳ Ｐゴシック" charset="0"/>
              </a:rPr>
              <a:t>multidisciplinaire. </a:t>
            </a:r>
            <a:endParaRPr lang="fr-FR" dirty="0" smtClean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Comprenant systématiquement </a:t>
            </a:r>
            <a:r>
              <a:rPr lang="fr-FR" dirty="0">
                <a:latin typeface="News Gothic MT" charset="0"/>
                <a:ea typeface="ＭＳ Ｐゴシック" charset="0"/>
              </a:rPr>
              <a:t>des prélèvements non fixés (microbiologie) et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fixés </a:t>
            </a:r>
            <a:r>
              <a:rPr lang="fr-FR" dirty="0">
                <a:latin typeface="News Gothic MT" charset="0"/>
                <a:ea typeface="ＭＳ Ｐゴシック" charset="0"/>
              </a:rPr>
              <a:t>(anatomopathologie)</a:t>
            </a:r>
            <a:r>
              <a:rPr lang="fr-FR" dirty="0" smtClean="0">
                <a:latin typeface="News Gothic MT" charset="0"/>
                <a:ea typeface="ＭＳ Ｐゴシック" charset="0"/>
              </a:rPr>
              <a:t>.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5120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203720" y="347340"/>
            <a:ext cx="8040688" cy="1065436"/>
          </a:xfrm>
        </p:spPr>
        <p:txBody>
          <a:bodyPr/>
          <a:lstStyle/>
          <a:p>
            <a:r>
              <a:rPr lang="fr-FR" sz="2800" b="1" dirty="0" smtClean="0">
                <a:latin typeface="News Gothic MT" charset="0"/>
                <a:ea typeface="ＭＳ Ｐゴシック" charset="0"/>
              </a:rPr>
              <a:t>Evoquer une encéphalite infectieuse aiguë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2800" b="1" dirty="0" smtClean="0">
                <a:latin typeface="News Gothic MT" charset="0"/>
                <a:ea typeface="ＭＳ Ｐゴシック" charset="0"/>
              </a:rPr>
            </a:br>
            <a:r>
              <a:rPr lang="fr-FR" sz="2800" b="1" dirty="0" smtClean="0">
                <a:latin typeface="News Gothic MT" charset="0"/>
                <a:ea typeface="ＭＳ Ｐゴシック" charset="0"/>
              </a:rPr>
              <a:t>et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>la confirmer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Arial"/>
              <a:buChar char="•"/>
            </a:pPr>
            <a:r>
              <a:rPr lang="fr-FR" b="1" dirty="0" smtClean="0">
                <a:latin typeface="News Gothic MT" charset="0"/>
                <a:ea typeface="ＭＳ Ｐゴシック" charset="0"/>
              </a:rPr>
              <a:t>La clinique</a:t>
            </a:r>
            <a:endParaRPr lang="fr-FR" b="1" dirty="0">
              <a:latin typeface="News Gothic MT" charset="0"/>
              <a:ea typeface="ＭＳ Ｐゴシック" charset="0"/>
            </a:endParaRPr>
          </a:p>
          <a:p>
            <a:pPr lvl="1">
              <a:spcAft>
                <a:spcPts val="600"/>
              </a:spcAft>
              <a:buFont typeface="Wingdings" charset="0"/>
              <a:buChar char="ü"/>
            </a:pPr>
            <a:r>
              <a:rPr lang="fr-FR" sz="2400" dirty="0" smtClean="0">
                <a:latin typeface="News Gothic MT" charset="0"/>
                <a:ea typeface="ＭＳ Ｐゴシック" charset="0"/>
              </a:rPr>
              <a:t>Tout symptôme ou signe de dysfonctionnement du SNC associé à la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fièvre</a:t>
            </a:r>
          </a:p>
          <a:p>
            <a:pPr lvl="1">
              <a:buFont typeface="Wingdings" charset="0"/>
              <a:buChar char="ü"/>
            </a:pPr>
            <a:r>
              <a:rPr lang="fr-FR" sz="2400" dirty="0" smtClean="0">
                <a:latin typeface="News Gothic MT" charset="0"/>
                <a:ea typeface="ＭＳ Ｐゴシック" charset="0"/>
              </a:rPr>
              <a:t>La </a:t>
            </a:r>
            <a:r>
              <a:rPr lang="fr-FR" sz="2400" dirty="0">
                <a:latin typeface="News Gothic MT" charset="0"/>
                <a:ea typeface="ＭＳ Ｐゴシック" charset="0"/>
              </a:rPr>
              <a:t>fièvre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doit être recherchée dans </a:t>
            </a:r>
            <a:r>
              <a:rPr lang="fr-FR" sz="2400" dirty="0">
                <a:latin typeface="News Gothic MT" charset="0"/>
                <a:ea typeface="ＭＳ Ｐゴシック" charset="0"/>
              </a:rPr>
              <a:t>les jours précédents par l'interrogatoire du patient ou des proches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.</a:t>
            </a:r>
            <a:endParaRPr lang="fr-FR" sz="24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1331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549275" y="1628800"/>
            <a:ext cx="8040688" cy="475252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FR" b="1" dirty="0">
                <a:latin typeface="News Gothic MT" charset="0"/>
                <a:ea typeface="ＭＳ Ｐゴシック" charset="0"/>
              </a:rPr>
              <a:t>La biologie 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sanguine</a:t>
            </a:r>
            <a:endParaRPr lang="fr-FR" b="1" dirty="0">
              <a:latin typeface="News Gothic MT" charset="0"/>
              <a:ea typeface="ＭＳ Ｐゴシック" charset="0"/>
            </a:endParaRPr>
          </a:p>
          <a:p>
            <a:pPr lvl="1">
              <a:spcAft>
                <a:spcPts val="600"/>
              </a:spcAft>
              <a:buFont typeface="Wingdings" charset="0"/>
              <a:buChar char="ü"/>
            </a:pPr>
            <a:r>
              <a:rPr lang="fr-FR" sz="2400" dirty="0">
                <a:latin typeface="News Gothic MT" charset="0"/>
                <a:ea typeface="ＭＳ Ｐゴシック" charset="0"/>
              </a:rPr>
              <a:t>Deux paires d’hémocultures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avant </a:t>
            </a:r>
            <a:r>
              <a:rPr lang="fr-FR" sz="2400" dirty="0">
                <a:latin typeface="News Gothic MT" charset="0"/>
                <a:ea typeface="ＭＳ Ｐゴシック" charset="0"/>
              </a:rPr>
              <a:t>toute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antibiothérapie</a:t>
            </a:r>
            <a:endParaRPr lang="fr-FR" sz="2400" dirty="0">
              <a:latin typeface="News Gothic MT" charset="0"/>
              <a:ea typeface="ＭＳ Ｐゴシック" charset="0"/>
            </a:endParaRPr>
          </a:p>
          <a:p>
            <a:pPr lvl="1">
              <a:spcAft>
                <a:spcPts val="600"/>
              </a:spcAft>
              <a:buFont typeface="Wingdings" charset="0"/>
              <a:buChar char="ü"/>
            </a:pPr>
            <a:r>
              <a:rPr lang="fr-FR" sz="2400" dirty="0" smtClean="0">
                <a:latin typeface="News Gothic MT" charset="0"/>
                <a:ea typeface="ＭＳ Ｐゴシック" charset="0"/>
              </a:rPr>
              <a:t>Numération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avec formule sanguine avec plaquettes, ionogramme </a:t>
            </a:r>
            <a:r>
              <a:rPr lang="fr-FR" sz="2400" dirty="0">
                <a:latin typeface="News Gothic MT" charset="0"/>
                <a:ea typeface="ＭＳ Ｐゴシック" charset="0"/>
              </a:rPr>
              <a:t>sanguin,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glycémie </a:t>
            </a:r>
            <a:r>
              <a:rPr lang="fr-FR" sz="2400" dirty="0">
                <a:latin typeface="News Gothic MT" charset="0"/>
                <a:ea typeface="ＭＳ Ｐゴシック" charset="0"/>
              </a:rPr>
              <a:t>(concomitante de la PL),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CRP</a:t>
            </a:r>
            <a:r>
              <a:rPr lang="fr-FR" sz="2400" dirty="0">
                <a:latin typeface="News Gothic MT" charset="0"/>
                <a:ea typeface="ＭＳ Ｐゴシック" charset="0"/>
              </a:rPr>
              <a:t>,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ASAT</a:t>
            </a:r>
            <a:r>
              <a:rPr lang="fr-FR" sz="2400" dirty="0">
                <a:latin typeface="News Gothic MT" charset="0"/>
                <a:ea typeface="ＭＳ Ｐゴシック" charset="0"/>
              </a:rPr>
              <a:t>, ALAT, bilirubine, phosphatases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alcalines, bilan d’hémostase </a:t>
            </a:r>
            <a:r>
              <a:rPr lang="fr-FR" sz="2400" dirty="0">
                <a:latin typeface="News Gothic MT" charset="0"/>
                <a:ea typeface="ＭＳ Ｐゴシック" charset="0"/>
              </a:rPr>
              <a:t>et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CPK</a:t>
            </a:r>
            <a:endParaRPr lang="fr-FR" sz="2400" dirty="0">
              <a:latin typeface="News Gothic MT" charset="0"/>
              <a:ea typeface="ＭＳ Ｐゴシック" charset="0"/>
            </a:endParaRPr>
          </a:p>
          <a:p>
            <a:pPr lvl="1">
              <a:buFont typeface="Wingdings" charset="0"/>
              <a:buChar char="ü"/>
            </a:pPr>
            <a:r>
              <a:rPr lang="fr-FR" sz="2400" dirty="0" smtClean="0">
                <a:latin typeface="News Gothic MT" charset="0"/>
                <a:ea typeface="ＭＳ Ｐゴシック" charset="0"/>
              </a:rPr>
              <a:t>Sérologie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VIH indispensable</a:t>
            </a:r>
            <a:br>
              <a:rPr lang="fr-FR" sz="2400" dirty="0" smtClean="0">
                <a:latin typeface="News Gothic MT" charset="0"/>
                <a:ea typeface="ＭＳ Ｐゴシック" charset="0"/>
              </a:rPr>
            </a:br>
            <a:r>
              <a:rPr lang="fr-FR" sz="2400" dirty="0" smtClean="0">
                <a:latin typeface="News Gothic MT" charset="0"/>
                <a:ea typeface="ＭＳ Ｐゴシック" charset="0"/>
              </a:rPr>
              <a:t>En </a:t>
            </a:r>
            <a:r>
              <a:rPr lang="fr-FR" sz="2400" dirty="0">
                <a:latin typeface="News Gothic MT" charset="0"/>
                <a:ea typeface="ＭＳ Ｐゴシック" charset="0"/>
              </a:rPr>
              <a:t>cas de suspicion de primo-infection VIH,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PCR ARN VIH (charge virale)</a:t>
            </a:r>
            <a:endParaRPr lang="fr-FR" sz="24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1434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23528" y="-50800"/>
            <a:ext cx="8040688" cy="1493838"/>
          </a:xfrm>
        </p:spPr>
        <p:txBody>
          <a:bodyPr/>
          <a:lstStyle/>
          <a:p>
            <a:r>
              <a:rPr lang="fr-FR" sz="2800" b="1" dirty="0" smtClean="0">
                <a:latin typeface="News Gothic MT" charset="0"/>
                <a:ea typeface="ＭＳ Ｐゴシック" charset="0"/>
              </a:rPr>
              <a:t>Evoquer une encéphalite infectieuse aiguë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2800" b="1" dirty="0" smtClean="0">
                <a:latin typeface="News Gothic MT" charset="0"/>
                <a:ea typeface="ＭＳ Ｐゴシック" charset="0"/>
              </a:rPr>
            </a:br>
            <a:r>
              <a:rPr lang="fr-FR" sz="2800" b="1" dirty="0" smtClean="0">
                <a:latin typeface="News Gothic MT" charset="0"/>
                <a:ea typeface="ＭＳ Ｐゴシック" charset="0"/>
              </a:rPr>
              <a:t>et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>la confirmer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203720" y="-15875"/>
            <a:ext cx="8040688" cy="1493838"/>
          </a:xfrm>
        </p:spPr>
        <p:txBody>
          <a:bodyPr/>
          <a:lstStyle/>
          <a:p>
            <a:r>
              <a:rPr lang="fr-FR" sz="2800" b="1" dirty="0">
                <a:latin typeface="News Gothic MT" charset="0"/>
                <a:ea typeface="ＭＳ Ｐゴシック" charset="0"/>
              </a:rPr>
              <a:t>Evoquer une encéphalite infectieuse aiguë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2800" b="1" dirty="0" smtClean="0">
                <a:latin typeface="News Gothic MT" charset="0"/>
                <a:ea typeface="ＭＳ Ｐゴシック" charset="0"/>
              </a:rPr>
            </a:br>
            <a:r>
              <a:rPr lang="fr-FR" sz="2800" b="1" dirty="0" smtClean="0">
                <a:latin typeface="News Gothic MT" charset="0"/>
                <a:ea typeface="ＭＳ Ｐゴシック" charset="0"/>
              </a:rPr>
              <a:t>et </a:t>
            </a:r>
            <a:r>
              <a:rPr lang="fr-FR" sz="2800" b="1" dirty="0">
                <a:latin typeface="News Gothic MT" charset="0"/>
                <a:ea typeface="ＭＳ Ｐゴシック" charset="0"/>
              </a:rPr>
              <a:t>la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>confirmer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atin typeface="News Gothic MT" charset="0"/>
                <a:ea typeface="ＭＳ Ｐゴシック" charset="0"/>
              </a:rPr>
              <a:t>La biologie du LCS (1)</a:t>
            </a:r>
          </a:p>
          <a:p>
            <a:pPr>
              <a:buFont typeface="Wingdings" charset="0"/>
              <a:buChar char="ü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LCS </a:t>
            </a:r>
            <a:r>
              <a:rPr lang="fr-FR" sz="2000" dirty="0">
                <a:latin typeface="News Gothic MT" charset="0"/>
                <a:ea typeface="ＭＳ Ｐゴシック" charset="0"/>
              </a:rPr>
              <a:t>au moins 120 gouttes (environ 50 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microL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/goutte)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20 </a:t>
            </a:r>
            <a:r>
              <a:rPr lang="fr-FR" sz="1800" dirty="0">
                <a:latin typeface="News Gothic MT" charset="0"/>
                <a:ea typeface="ＭＳ Ｐゴシック" charset="0"/>
              </a:rPr>
              <a:t>gouttes pour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biochimie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80 </a:t>
            </a:r>
            <a:r>
              <a:rPr lang="fr-FR" sz="1800" dirty="0">
                <a:latin typeface="News Gothic MT" charset="0"/>
                <a:ea typeface="ＭＳ Ｐゴシック" charset="0"/>
              </a:rPr>
              <a:t>à 100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gouttes pour cytologie, </a:t>
            </a:r>
            <a:r>
              <a:rPr lang="fr-FR" sz="1800" dirty="0">
                <a:latin typeface="News Gothic MT" charset="0"/>
                <a:ea typeface="ＭＳ Ｐゴシック" charset="0"/>
              </a:rPr>
              <a:t>microbiologie et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virologie</a:t>
            </a:r>
          </a:p>
          <a:p>
            <a:pPr lvl="1">
              <a:buFont typeface="Courier New"/>
              <a:buChar char="o"/>
            </a:pPr>
            <a:r>
              <a:rPr lang="fr-FR" sz="1800" dirty="0" smtClean="0">
                <a:latin typeface="News Gothic MT" charset="0"/>
                <a:ea typeface="ＭＳ Ｐゴシック" charset="0"/>
              </a:rPr>
              <a:t>Conserver </a:t>
            </a:r>
            <a:r>
              <a:rPr lang="fr-FR" sz="1800" dirty="0">
                <a:latin typeface="News Gothic MT" charset="0"/>
                <a:ea typeface="ＭＳ Ｐゴシック" charset="0"/>
              </a:rPr>
              <a:t>une partie du LCS (si possible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- 80</a:t>
            </a:r>
            <a:r>
              <a:rPr lang="fr-FR" sz="1800" dirty="0">
                <a:latin typeface="News Gothic MT" charset="0"/>
                <a:ea typeface="ＭＳ Ｐゴシック" charset="0"/>
              </a:rPr>
              <a:t>°C) pour compléments d’investigations 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(</a:t>
            </a:r>
            <a:r>
              <a:rPr lang="fr-FR" sz="1800" dirty="0">
                <a:latin typeface="News Gothic MT" charset="0"/>
                <a:ea typeface="ＭＳ Ｐゴシック" charset="0"/>
              </a:rPr>
              <a:t>dont le diagnostic de tuberculose</a:t>
            </a:r>
            <a:r>
              <a:rPr lang="fr-FR" sz="1800" dirty="0" smtClean="0">
                <a:latin typeface="News Gothic MT" charset="0"/>
                <a:ea typeface="ＭＳ Ｐゴシック" charset="0"/>
              </a:rPr>
              <a:t>)</a:t>
            </a:r>
            <a:endParaRPr lang="fr-FR" sz="1800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 En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urgence : </a:t>
            </a:r>
            <a:r>
              <a:rPr lang="fr-FR" sz="2000" dirty="0">
                <a:latin typeface="News Gothic MT" charset="0"/>
                <a:ea typeface="ＭＳ Ｐゴシック" charset="0"/>
              </a:rPr>
              <a:t>cytologie, 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protéinorachie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, 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glycorachie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, lactates et </a:t>
            </a:r>
            <a:r>
              <a:rPr lang="fr-FR" sz="2000" dirty="0">
                <a:latin typeface="News Gothic MT" charset="0"/>
                <a:ea typeface="ＭＳ Ｐゴシック" charset="0"/>
              </a:rPr>
              <a:t>microbiologie.</a:t>
            </a: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 </a:t>
            </a:r>
            <a:r>
              <a:rPr lang="fr-FR" sz="2000" dirty="0" err="1">
                <a:latin typeface="News Gothic MT" charset="0"/>
                <a:ea typeface="ＭＳ Ｐゴシック" charset="0"/>
              </a:rPr>
              <a:t>Glycorachie</a:t>
            </a:r>
            <a:r>
              <a:rPr lang="fr-FR" sz="2000" dirty="0">
                <a:latin typeface="News Gothic MT" charset="0"/>
                <a:ea typeface="ＭＳ Ｐゴシック" charset="0"/>
              </a:rPr>
              <a:t> impérativement associée à une glycémie concomitante,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veineuse ou à défaut capillaire </a:t>
            </a:r>
            <a:r>
              <a:rPr lang="fr-FR" sz="2000" dirty="0">
                <a:latin typeface="News Gothic MT" charset="0"/>
                <a:ea typeface="ＭＳ Ｐゴシック" charset="0"/>
              </a:rPr>
              <a:t>par </a:t>
            </a:r>
            <a:r>
              <a:rPr lang="fr-FR" sz="2000" dirty="0" err="1" smtClean="0">
                <a:latin typeface="News Gothic MT" charset="0"/>
                <a:ea typeface="ＭＳ Ｐゴシック" charset="0"/>
              </a:rPr>
              <a:t>dextro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.</a:t>
            </a:r>
            <a:endParaRPr lang="fr-FR" dirty="0">
              <a:latin typeface="News Gothic MT" charset="0"/>
              <a:ea typeface="ＭＳ Ｐゴシック" charset="0"/>
            </a:endParaRPr>
          </a:p>
        </p:txBody>
      </p:sp>
      <p:sp>
        <p:nvSpPr>
          <p:cNvPr id="1536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Synthèse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News Gothic MT" charset="0"/>
              </a:rPr>
              <a:t>réalisée</a:t>
            </a:r>
            <a:r>
              <a:rPr lang="en-US" dirty="0">
                <a:solidFill>
                  <a:srgbClr val="FFFFFF"/>
                </a:solidFill>
                <a:latin typeface="News Gothic MT" charset="0"/>
              </a:rPr>
              <a:t> par la  SPILF</a:t>
            </a:r>
          </a:p>
          <a:p>
            <a:endParaRPr lang="en-US" dirty="0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203720" y="-6350"/>
            <a:ext cx="8040688" cy="1493838"/>
          </a:xfrm>
        </p:spPr>
        <p:txBody>
          <a:bodyPr/>
          <a:lstStyle/>
          <a:p>
            <a:r>
              <a:rPr lang="fr-FR" sz="2800" b="1" dirty="0">
                <a:latin typeface="News Gothic MT" charset="0"/>
                <a:ea typeface="ＭＳ Ｐゴシック" charset="0"/>
              </a:rPr>
              <a:t>Evoquer une encéphalite infectieuse aiguë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2800" b="1" dirty="0" smtClean="0">
                <a:latin typeface="News Gothic MT" charset="0"/>
                <a:ea typeface="ＭＳ Ｐゴシック" charset="0"/>
              </a:rPr>
            </a:br>
            <a:r>
              <a:rPr lang="fr-FR" sz="2800" b="1" dirty="0" smtClean="0">
                <a:latin typeface="News Gothic MT" charset="0"/>
                <a:ea typeface="ＭＳ Ｐゴシック" charset="0"/>
              </a:rPr>
              <a:t>et </a:t>
            </a:r>
            <a:r>
              <a:rPr lang="fr-FR" sz="2800" b="1" dirty="0">
                <a:latin typeface="News Gothic MT" charset="0"/>
                <a:ea typeface="ＭＳ Ｐゴシック" charset="0"/>
              </a:rPr>
              <a:t>la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>confirmer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549275" y="2068115"/>
            <a:ext cx="8040688" cy="402518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b="1" dirty="0">
                <a:latin typeface="News Gothic MT" charset="0"/>
                <a:ea typeface="ＭＳ Ｐゴシック" charset="0"/>
              </a:rPr>
              <a:t>La biologie du LCS (2)</a:t>
            </a:r>
          </a:p>
          <a:p>
            <a:pPr lvl="1">
              <a:spcAft>
                <a:spcPts val="600"/>
              </a:spcAft>
              <a:buFont typeface="Wingdings" charset="0"/>
              <a:buChar char="ü"/>
            </a:pPr>
            <a:r>
              <a:rPr lang="fr-FR" sz="2400" dirty="0">
                <a:latin typeface="News Gothic MT" charset="0"/>
                <a:ea typeface="ＭＳ Ｐゴシック" charset="0"/>
              </a:rPr>
              <a:t>Examen bactériologique standard </a:t>
            </a:r>
            <a:endParaRPr lang="fr-FR" sz="2400" dirty="0">
              <a:latin typeface="News Gothic MT" charset="0"/>
              <a:ea typeface="ＭＳ Ｐゴシック" charset="0"/>
            </a:endParaRPr>
          </a:p>
          <a:p>
            <a:pPr lvl="1">
              <a:spcAft>
                <a:spcPts val="600"/>
              </a:spcAft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PCR </a:t>
            </a:r>
            <a:r>
              <a:rPr lang="fr-FR" dirty="0">
                <a:latin typeface="News Gothic MT" charset="0"/>
                <a:ea typeface="ＭＳ Ｐゴシック" charset="0"/>
              </a:rPr>
              <a:t>HSV, VZV et entérovirus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impératives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 lvl="1"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Recherche </a:t>
            </a:r>
            <a:r>
              <a:rPr lang="fr-FR" dirty="0">
                <a:latin typeface="News Gothic MT" charset="0"/>
                <a:ea typeface="ＭＳ Ｐゴシック" charset="0"/>
              </a:rPr>
              <a:t>de BK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si négativité </a:t>
            </a:r>
            <a:r>
              <a:rPr lang="fr-FR" dirty="0">
                <a:latin typeface="News Gothic MT" charset="0"/>
                <a:ea typeface="ＭＳ Ｐゴシック" charset="0"/>
              </a:rPr>
              <a:t>des PCR précédentes ou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très </a:t>
            </a:r>
            <a:r>
              <a:rPr lang="fr-FR" dirty="0">
                <a:latin typeface="News Gothic MT" charset="0"/>
                <a:ea typeface="ＭＳ Ｐゴシック" charset="0"/>
              </a:rPr>
              <a:t>forte suspicion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clinique </a:t>
            </a:r>
            <a:r>
              <a:rPr lang="fr-FR" dirty="0">
                <a:latin typeface="News Gothic MT" charset="0"/>
                <a:ea typeface="ＭＳ Ｐゴシック" charset="0"/>
              </a:rPr>
              <a:t>ou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épidémiologique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endParaRPr lang="fr-FR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638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203720" y="0"/>
            <a:ext cx="8040688" cy="1493838"/>
          </a:xfrm>
        </p:spPr>
        <p:txBody>
          <a:bodyPr/>
          <a:lstStyle/>
          <a:p>
            <a:r>
              <a:rPr lang="fr-FR" sz="2800" b="1" dirty="0">
                <a:latin typeface="News Gothic MT" charset="0"/>
                <a:ea typeface="ＭＳ Ｐゴシック" charset="0"/>
              </a:rPr>
              <a:t>Evoquer une encéphalite infectieuse aiguë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/>
            </a:r>
            <a:br>
              <a:rPr lang="fr-FR" sz="2800" b="1" dirty="0" smtClean="0">
                <a:latin typeface="News Gothic MT" charset="0"/>
                <a:ea typeface="ＭＳ Ｐゴシック" charset="0"/>
              </a:rPr>
            </a:br>
            <a:r>
              <a:rPr lang="fr-FR" sz="2800" b="1" dirty="0" smtClean="0">
                <a:latin typeface="News Gothic MT" charset="0"/>
                <a:ea typeface="ＭＳ Ｐゴシック" charset="0"/>
              </a:rPr>
              <a:t>et  </a:t>
            </a:r>
            <a:r>
              <a:rPr lang="fr-FR" sz="2800" b="1" dirty="0">
                <a:latin typeface="News Gothic MT" charset="0"/>
                <a:ea typeface="ＭＳ Ｐゴシック" charset="0"/>
              </a:rPr>
              <a:t>la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>confirmer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916286"/>
            <a:ext cx="8040688" cy="4465042"/>
          </a:xfrm>
        </p:spPr>
        <p:txBody>
          <a:bodyPr/>
          <a:lstStyle/>
          <a:p>
            <a:r>
              <a:rPr lang="fr-FR" b="1" dirty="0" smtClean="0">
                <a:latin typeface="News Gothic MT" charset="0"/>
                <a:ea typeface="ＭＳ Ｐゴシック" charset="0"/>
              </a:rPr>
              <a:t>Ponction lombaire contre-indiquée avant l’imagerie (à faire en urgence) si :</a:t>
            </a:r>
          </a:p>
          <a:p>
            <a:pPr lvl="1">
              <a:buFont typeface="Wingdings" charset="0"/>
              <a:buChar char="ü"/>
            </a:pPr>
            <a:r>
              <a:rPr lang="fr-FR" sz="2400" dirty="0">
                <a:latin typeface="News Gothic MT" charset="0"/>
                <a:ea typeface="ＭＳ Ｐゴシック" charset="0"/>
              </a:rPr>
              <a:t>T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roubles de la vigilance</a:t>
            </a:r>
          </a:p>
          <a:p>
            <a:pPr lvl="1">
              <a:buFont typeface="Wingdings" charset="0"/>
              <a:buChar char="ü"/>
            </a:pPr>
            <a:r>
              <a:rPr lang="fr-FR" sz="2400" dirty="0" smtClean="0">
                <a:latin typeface="News Gothic MT" charset="0"/>
                <a:ea typeface="ＭＳ Ｐゴシック" charset="0"/>
              </a:rPr>
              <a:t>Signes </a:t>
            </a:r>
            <a:r>
              <a:rPr lang="fr-FR" sz="2400" dirty="0">
                <a:latin typeface="News Gothic MT" charset="0"/>
                <a:ea typeface="ＭＳ Ｐゴシック" charset="0"/>
              </a:rPr>
              <a:t>de localisation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déficitaires</a:t>
            </a:r>
          </a:p>
          <a:p>
            <a:pPr lvl="1">
              <a:buFont typeface="Wingdings" charset="0"/>
              <a:buChar char="ü"/>
            </a:pPr>
            <a:r>
              <a:rPr lang="fr-FR" sz="2400" dirty="0">
                <a:latin typeface="News Gothic MT" charset="0"/>
                <a:ea typeface="ＭＳ Ｐゴシック" charset="0"/>
              </a:rPr>
              <a:t>C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rises </a:t>
            </a:r>
            <a:r>
              <a:rPr lang="fr-FR" sz="2400" dirty="0">
                <a:latin typeface="News Gothic MT" charset="0"/>
                <a:ea typeface="ＭＳ Ｐゴシック" charset="0"/>
              </a:rPr>
              <a:t>épileptiques focales ou </a:t>
            </a:r>
            <a:r>
              <a:rPr lang="fr-FR" sz="2400" dirty="0" smtClean="0">
                <a:latin typeface="News Gothic MT" charset="0"/>
                <a:ea typeface="ＭＳ Ｐゴシック" charset="0"/>
              </a:rPr>
              <a:t>généralisées</a:t>
            </a:r>
          </a:p>
          <a:p>
            <a:r>
              <a:rPr lang="fr-FR" b="1" dirty="0">
                <a:latin typeface="News Gothic MT" charset="0"/>
                <a:ea typeface="ＭＳ Ｐゴシック" charset="0"/>
              </a:rPr>
              <a:t>Si ponction lombaire 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impossible, </a:t>
            </a:r>
            <a:r>
              <a:rPr lang="fr-FR" b="1" dirty="0">
                <a:latin typeface="News Gothic MT" charset="0"/>
                <a:ea typeface="ＭＳ Ｐゴシック" charset="0"/>
              </a:rPr>
              <a:t>appliquer les recommandations de thérapeutique initiale des méningites bactériennes ET des encéphalites </a:t>
            </a:r>
            <a:r>
              <a:rPr lang="fr-FR" b="1" dirty="0" smtClean="0">
                <a:latin typeface="News Gothic MT" charset="0"/>
                <a:ea typeface="ＭＳ Ｐゴシック" charset="0"/>
              </a:rPr>
              <a:t>infectieuses</a:t>
            </a:r>
            <a:endParaRPr lang="fr-FR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843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179388" y="-25400"/>
            <a:ext cx="8040687" cy="1493838"/>
          </a:xfrm>
        </p:spPr>
        <p:txBody>
          <a:bodyPr/>
          <a:lstStyle/>
          <a:p>
            <a:r>
              <a:rPr lang="fr-FR" sz="2800" b="1" dirty="0">
                <a:latin typeface="News Gothic MT" charset="0"/>
                <a:ea typeface="ＭＳ Ｐゴシック" charset="0"/>
              </a:rPr>
              <a:t>Evoquer une encéphalite infectieuse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>aiguë</a:t>
            </a:r>
            <a:br>
              <a:rPr lang="fr-FR" sz="2800" b="1" dirty="0" smtClean="0">
                <a:latin typeface="News Gothic MT" charset="0"/>
                <a:ea typeface="ＭＳ Ｐゴシック" charset="0"/>
              </a:rPr>
            </a:br>
            <a:r>
              <a:rPr lang="fr-FR" sz="2800" b="1" dirty="0" smtClean="0">
                <a:latin typeface="News Gothic MT" charset="0"/>
                <a:ea typeface="ＭＳ Ｐゴシック" charset="0"/>
              </a:rPr>
              <a:t> </a:t>
            </a:r>
            <a:r>
              <a:rPr lang="fr-FR" sz="2800" b="1" dirty="0">
                <a:latin typeface="News Gothic MT" charset="0"/>
                <a:ea typeface="ＭＳ Ｐゴシック" charset="0"/>
              </a:rPr>
              <a:t>et la </a:t>
            </a:r>
            <a:r>
              <a:rPr lang="fr-FR" sz="2800" b="1" dirty="0" smtClean="0">
                <a:latin typeface="News Gothic MT" charset="0"/>
                <a:ea typeface="ＭＳ Ｐゴシック" charset="0"/>
              </a:rPr>
              <a:t>confirmer</a:t>
            </a:r>
            <a:endParaRPr lang="fr-FR" sz="28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039515"/>
            <a:ext cx="8040688" cy="4341813"/>
          </a:xfrm>
        </p:spPr>
        <p:txBody>
          <a:bodyPr/>
          <a:lstStyle/>
          <a:p>
            <a:r>
              <a:rPr lang="fr-FR" b="1" dirty="0" smtClean="0">
                <a:latin typeface="News Gothic MT" charset="0"/>
                <a:ea typeface="ＭＳ Ｐゴシック" charset="0"/>
              </a:rPr>
              <a:t>L’imagerie</a:t>
            </a:r>
            <a:endParaRPr lang="fr-FR" b="1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dirty="0" smtClean="0">
                <a:latin typeface="News Gothic MT" charset="0"/>
                <a:ea typeface="ＭＳ Ｐゴシック" charset="0"/>
              </a:rPr>
              <a:t>IRM </a:t>
            </a:r>
            <a:r>
              <a:rPr lang="fr-FR" dirty="0">
                <a:latin typeface="News Gothic MT" charset="0"/>
                <a:ea typeface="ＭＳ Ｐゴシック" charset="0"/>
              </a:rPr>
              <a:t>cérébrale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en urgence en </a:t>
            </a:r>
            <a:r>
              <a:rPr lang="fr-FR" dirty="0">
                <a:latin typeface="News Gothic MT" charset="0"/>
                <a:ea typeface="ＭＳ Ｐゴシック" charset="0"/>
              </a:rPr>
              <a:t>première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intention</a:t>
            </a: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avec séquences FLAIR</a:t>
            </a: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diffusion</a:t>
            </a:r>
            <a:r>
              <a:rPr lang="fr-FR" dirty="0">
                <a:latin typeface="News Gothic MT" charset="0"/>
                <a:ea typeface="ＭＳ Ｐゴシック" charset="0"/>
              </a:rPr>
              <a:t>, T2*, T1 sans et avec gadolinium </a:t>
            </a:r>
            <a:endParaRPr lang="fr-FR" dirty="0" smtClean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dirty="0" smtClean="0">
                <a:latin typeface="News Gothic MT" charset="0"/>
                <a:ea typeface="ＭＳ Ｐゴシック" charset="0"/>
              </a:rPr>
              <a:t>séquences </a:t>
            </a:r>
            <a:r>
              <a:rPr lang="fr-FR" dirty="0">
                <a:latin typeface="News Gothic MT" charset="0"/>
                <a:ea typeface="ＭＳ Ｐゴシック" charset="0"/>
              </a:rPr>
              <a:t>vasculaires veineuses et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artérielles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>
              <a:buFont typeface="Wingdings" charset="0"/>
              <a:buChar char="ü"/>
            </a:pPr>
            <a:r>
              <a:rPr lang="fr-FR" dirty="0">
                <a:latin typeface="News Gothic MT" charset="0"/>
                <a:ea typeface="ＭＳ Ｐゴシック" charset="0"/>
              </a:rPr>
              <a:t> </a:t>
            </a:r>
            <a:r>
              <a:rPr lang="fr-FR" dirty="0" smtClean="0">
                <a:latin typeface="News Gothic MT" charset="0"/>
                <a:ea typeface="ＭＳ Ｐゴシック" charset="0"/>
              </a:rPr>
              <a:t>Seulement si IRM impossible, tomodensitométrie </a:t>
            </a:r>
            <a:r>
              <a:rPr lang="fr-FR" dirty="0">
                <a:latin typeface="News Gothic MT" charset="0"/>
                <a:ea typeface="ＭＳ Ｐゴシック" charset="0"/>
              </a:rPr>
              <a:t>cérébrale (TDM)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sans </a:t>
            </a:r>
            <a:r>
              <a:rPr lang="fr-FR" dirty="0">
                <a:latin typeface="News Gothic MT" charset="0"/>
                <a:ea typeface="ＭＳ Ｐゴシック" charset="0"/>
              </a:rPr>
              <a:t>et avec </a:t>
            </a:r>
            <a:r>
              <a:rPr lang="fr-FR" dirty="0" smtClean="0">
                <a:latin typeface="News Gothic MT" charset="0"/>
                <a:ea typeface="ＭＳ Ｐゴシック" charset="0"/>
              </a:rPr>
              <a:t>injection</a:t>
            </a:r>
            <a:endParaRPr lang="fr-FR" dirty="0">
              <a:latin typeface="News Gothic MT" charset="0"/>
              <a:ea typeface="ＭＳ Ｐゴシック" charset="0"/>
            </a:endParaRPr>
          </a:p>
          <a:p>
            <a:pPr>
              <a:buFont typeface="Times New Roman" charset="0"/>
              <a:buNone/>
            </a:pPr>
            <a:endParaRPr lang="fr-FR" dirty="0">
              <a:latin typeface="News Gothic MT" charset="0"/>
              <a:ea typeface="ＭＳ Ｐゴシック" charset="0"/>
            </a:endParaRPr>
          </a:p>
          <a:p>
            <a:endParaRPr lang="fr-FR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741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107950" y="-243408"/>
            <a:ext cx="8482013" cy="1493838"/>
          </a:xfrm>
        </p:spPr>
        <p:txBody>
          <a:bodyPr/>
          <a:lstStyle/>
          <a:p>
            <a:r>
              <a:rPr lang="fr-FR" sz="3200" b="1" dirty="0">
                <a:latin typeface="News Gothic MT" charset="0"/>
                <a:ea typeface="ＭＳ Ｐゴシック" charset="0"/>
              </a:rPr>
              <a:t>Conduite initiale (premières 48 </a:t>
            </a:r>
            <a:r>
              <a:rPr lang="fr-FR" sz="3200" b="1" dirty="0" smtClean="0">
                <a:latin typeface="News Gothic MT" charset="0"/>
                <a:ea typeface="ＭＳ Ｐゴシック" charset="0"/>
              </a:rPr>
              <a:t>h) </a:t>
            </a:r>
            <a:endParaRPr lang="fr-FR" sz="3200" dirty="0">
              <a:latin typeface="News Gothic MT" charset="0"/>
              <a:ea typeface="ＭＳ Ｐゴシック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916832"/>
            <a:ext cx="8040688" cy="4391893"/>
          </a:xfrm>
          <a:noFill/>
          <a:ln>
            <a:noFill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>
              <a:buFont typeface="Arial"/>
              <a:buChar char="•"/>
            </a:pPr>
            <a:r>
              <a:rPr lang="fr-FR" b="1" dirty="0" smtClean="0">
                <a:latin typeface="News Gothic MT" charset="0"/>
                <a:ea typeface="ＭＳ Ｐゴシック" charset="0"/>
              </a:rPr>
              <a:t>Hospitalisation</a:t>
            </a: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D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ans </a:t>
            </a:r>
            <a:r>
              <a:rPr lang="fr-FR" sz="2000" dirty="0">
                <a:latin typeface="News Gothic MT" charset="0"/>
                <a:ea typeface="ＭＳ Ｐゴシック" charset="0"/>
              </a:rPr>
              <a:t>une unité ayant l’expérience de ces pathologies, et si possible avec une unité de surveillance continue (USC).</a:t>
            </a:r>
          </a:p>
          <a:p>
            <a:pPr>
              <a:buFont typeface="Wingdings" charset="0"/>
              <a:buChar char="ü"/>
            </a:pPr>
            <a:r>
              <a:rPr lang="fr-FR" sz="2000" dirty="0">
                <a:latin typeface="News Gothic MT" charset="0"/>
                <a:ea typeface="ＭＳ Ｐゴシック" charset="0"/>
              </a:rPr>
              <a:t>E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n </a:t>
            </a:r>
            <a:r>
              <a:rPr lang="fr-FR" sz="2000" dirty="0">
                <a:latin typeface="News Gothic MT" charset="0"/>
                <a:ea typeface="ＭＳ Ｐゴシック" charset="0"/>
              </a:rPr>
              <a:t>réanimation/soins intensifs si :</a:t>
            </a: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Score </a:t>
            </a:r>
            <a:r>
              <a:rPr lang="fr-FR" sz="2000" dirty="0">
                <a:latin typeface="News Gothic MT" charset="0"/>
                <a:ea typeface="ＭＳ Ｐゴシック" charset="0"/>
              </a:rPr>
              <a:t>de Glasgow (GCS) ≤ 13 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ou</a:t>
            </a: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Plus </a:t>
            </a:r>
            <a:r>
              <a:rPr lang="fr-FR" sz="2000" dirty="0">
                <a:latin typeface="News Gothic MT" charset="0"/>
                <a:ea typeface="ＭＳ Ｐゴシック" charset="0"/>
              </a:rPr>
              <a:t>d’une crise convulsive,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ou état de mal </a:t>
            </a:r>
            <a:r>
              <a:rPr lang="fr-FR" sz="2000" b="1" dirty="0" smtClean="0">
                <a:latin typeface="News Gothic MT" charset="0"/>
                <a:ea typeface="ＭＳ Ｐゴシック" charset="0"/>
              </a:rPr>
              <a:t>ou </a:t>
            </a:r>
            <a:endParaRPr lang="fr-FR" sz="2000" b="1" dirty="0">
              <a:latin typeface="News Gothic MT" charset="0"/>
              <a:ea typeface="ＭＳ Ｐゴシック" charset="0"/>
            </a:endParaRP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Détresse </a:t>
            </a:r>
            <a:r>
              <a:rPr lang="fr-FR" sz="2000" dirty="0">
                <a:latin typeface="News Gothic MT" charset="0"/>
                <a:ea typeface="ＭＳ Ｐゴシック" charset="0"/>
              </a:rPr>
              <a:t>respiratoire ou une autre défaillance </a:t>
            </a:r>
            <a:r>
              <a:rPr lang="fr-FR" sz="2000" dirty="0" smtClean="0">
                <a:latin typeface="News Gothic MT" charset="0"/>
                <a:ea typeface="ＭＳ Ｐゴシック" charset="0"/>
              </a:rPr>
              <a:t>d’organe </a:t>
            </a:r>
            <a:r>
              <a:rPr lang="fr-FR" sz="2000" b="1" dirty="0">
                <a:latin typeface="News Gothic MT" charset="0"/>
                <a:ea typeface="ＭＳ Ｐゴシック" charset="0"/>
              </a:rPr>
              <a:t>ou</a:t>
            </a:r>
          </a:p>
          <a:p>
            <a:pPr lvl="1">
              <a:buFont typeface="Courier New"/>
              <a:buChar char="o"/>
            </a:pPr>
            <a:r>
              <a:rPr lang="fr-FR" sz="2000" dirty="0" smtClean="0">
                <a:latin typeface="News Gothic MT" charset="0"/>
                <a:ea typeface="ＭＳ Ｐゴシック" charset="0"/>
              </a:rPr>
              <a:t>Troubles </a:t>
            </a:r>
            <a:r>
              <a:rPr lang="fr-FR" sz="2000" dirty="0">
                <a:latin typeface="News Gothic MT" charset="0"/>
                <a:ea typeface="ＭＳ Ｐゴシック" charset="0"/>
              </a:rPr>
              <a:t>du comportement incompatibles avec le secteur conventionnel.</a:t>
            </a:r>
          </a:p>
        </p:txBody>
      </p:sp>
      <p:sp>
        <p:nvSpPr>
          <p:cNvPr id="19460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370638"/>
            <a:ext cx="4779963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>
              <a:solidFill>
                <a:srgbClr val="FFFFFF"/>
              </a:solidFill>
              <a:latin typeface="News Gothic MT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5871</TotalTime>
  <Words>1750</Words>
  <Application>Microsoft Macintosh PowerPoint</Application>
  <PresentationFormat>Présentation à l'écran (4:3)</PresentationFormat>
  <Paragraphs>238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11</vt:i4>
      </vt:variant>
      <vt:variant>
        <vt:lpstr>Titres des diapositives</vt:lpstr>
      </vt:variant>
      <vt:variant>
        <vt:i4>29</vt:i4>
      </vt:variant>
    </vt:vector>
  </HeadingPairs>
  <TitlesOfParts>
    <vt:vector size="40" baseType="lpstr">
      <vt:lpstr>Office Theme</vt:lpstr>
      <vt:lpstr>2_Office Theme</vt:lpstr>
      <vt:lpstr>3_Office Theme</vt:lpstr>
      <vt:lpstr>4_Office Theme</vt:lpstr>
      <vt:lpstr>5_Office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Recommandation SPILF 2017 Encéphalites infectieuses  aiguës de l’adulte</vt:lpstr>
      <vt:lpstr>Sociétés savantes partenaires</vt:lpstr>
      <vt:lpstr>Evoquer une encéphalite infectieuse aiguë  et la confirmer</vt:lpstr>
      <vt:lpstr>Evoquer une encéphalite infectieuse aiguë  et la confirmer</vt:lpstr>
      <vt:lpstr>Evoquer une encéphalite infectieuse aiguë  et la confirmer</vt:lpstr>
      <vt:lpstr>Evoquer une encéphalite infectieuse aiguë  et la confirmer</vt:lpstr>
      <vt:lpstr>Evoquer une encéphalite infectieuse aiguë  et  la confirmer</vt:lpstr>
      <vt:lpstr>Evoquer une encéphalite infectieuse aiguë  et la confirmer</vt:lpstr>
      <vt:lpstr>Conduite initiale (premières 48 h) </vt:lpstr>
      <vt:lpstr>Conduite initiale (premières 48 h)</vt:lpstr>
      <vt:lpstr>Conduite initiale (premières 48 h) </vt:lpstr>
      <vt:lpstr>Conduite initiale (premières 48 h) </vt:lpstr>
      <vt:lpstr>Conduite initiale (premières 48 h) </vt:lpstr>
      <vt:lpstr>Conduite initiale (premières 48 h) </vt:lpstr>
      <vt:lpstr>CAT si diagnostic déjà fait à 48 h </vt:lpstr>
      <vt:lpstr>CAT si diagnostic déjà fait à 48 h </vt:lpstr>
      <vt:lpstr>       CAT si diagnostic déjà fait à 48 h </vt:lpstr>
      <vt:lpstr>CAT si diagnostic déjà fait à 48 h </vt:lpstr>
      <vt:lpstr>CAT si diagnostic déjà fait à 48 h </vt:lpstr>
      <vt:lpstr>CAT si diagnostic déjà fait à 48 h </vt:lpstr>
      <vt:lpstr>CAT si diagnostic déjà fait à 48 h </vt:lpstr>
      <vt:lpstr>Faut-il poursuivre l’acyclovir si PCR HSV et VZV négatives ?</vt:lpstr>
      <vt:lpstr>CAT si diagnostic non fait à 48 h</vt:lpstr>
      <vt:lpstr>CAT si diagnostic non fait à 48 h</vt:lpstr>
      <vt:lpstr>CAT si diagnostic non fait à 48 h</vt:lpstr>
      <vt:lpstr>CAT si diagnostic non fait à 48 h</vt:lpstr>
      <vt:lpstr>CAT si diagnostic non fait à 48 h</vt:lpstr>
      <vt:lpstr>CAT si diagnostic non fait à 48 h</vt:lpstr>
      <vt:lpstr>CAT si diagnostic non fait à 48 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Rémy Gauzit</cp:lastModifiedBy>
  <cp:revision>285</cp:revision>
  <cp:lastPrinted>1601-01-01T00:00:00Z</cp:lastPrinted>
  <dcterms:created xsi:type="dcterms:W3CDTF">2017-04-07T09:12:46Z</dcterms:created>
  <dcterms:modified xsi:type="dcterms:W3CDTF">2017-04-07T12:56:39Z</dcterms:modified>
</cp:coreProperties>
</file>