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3" r:id="rId4"/>
    <p:sldId id="257" r:id="rId5"/>
    <p:sldId id="264" r:id="rId6"/>
    <p:sldId id="258" r:id="rId7"/>
    <p:sldId id="262" r:id="rId8"/>
    <p:sldId id="259" r:id="rId9"/>
    <p:sldId id="261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1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D661-1836-44F7-8FAF-35E8F866ECD3}" type="datetime1">
              <a:rPr lang="en-US" smtClean="0"/>
              <a:pPr/>
              <a:t>9/20/2022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71CE-B899-4B2B-848D-9F12F0C901B6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F1CA-F464-4B29-B867-EAF8A9B936E3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B357-51B9-47D2-A71D-0D06CB03185D}" type="datetime1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B827-F132-4DF6-9FB9-4035A4C798EF}" type="datetime1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A601-7D32-4ED7-AD1A-974B6DDBDCDC}" type="datetime1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7B41-4A0C-4639-A132-E5C8F99A4BE8}" type="datetime1">
              <a:rPr lang="en-US" smtClean="0"/>
              <a:pPr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7FD-6084-4075-993E-77EC8038773F}" type="datetime1">
              <a:rPr lang="en-US" smtClean="0"/>
              <a:pPr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8B47-74BA-4873-ADAE-EB0120124E83}" type="datetime1">
              <a:rPr lang="en-US" smtClean="0"/>
              <a:pPr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52C1-9A39-494C-9977-BBEFAB872C1F}" type="datetime1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ACE2-EA00-4376-9A66-47ABB8B02CF5}" type="datetime1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2551" y="556995"/>
            <a:ext cx="9021449" cy="3552267"/>
          </a:xfrm>
        </p:spPr>
        <p:txBody>
          <a:bodyPr/>
          <a:lstStyle/>
          <a:p>
            <a:r>
              <a:rPr lang="fr-FR" dirty="0"/>
              <a:t>AG du </a:t>
            </a:r>
            <a:r>
              <a:rPr lang="fr-FR" dirty="0" err="1"/>
              <a:t>SNMI</a:t>
            </a:r>
            <a:r>
              <a:rPr lang="fr-FR" i="1" dirty="0" err="1"/>
              <a:t>nf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JNI Bordeaux, le 16 juin 2022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406096" y="5813846"/>
            <a:ext cx="3696124" cy="497315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H </a:t>
            </a:r>
            <a:r>
              <a:rPr lang="fr-FR" dirty="0" err="1"/>
              <a:t>aumaître</a:t>
            </a:r>
            <a:r>
              <a:rPr lang="fr-FR" dirty="0"/>
              <a:t>, F </a:t>
            </a:r>
            <a:r>
              <a:rPr lang="fr-FR" dirty="0" err="1"/>
              <a:t>Suy</a:t>
            </a:r>
            <a:r>
              <a:rPr lang="fr-FR" dirty="0"/>
              <a:t>, P </a:t>
            </a:r>
            <a:r>
              <a:rPr lang="fr-FR" dirty="0" err="1"/>
              <a:t>Abgueguen</a:t>
            </a:r>
            <a:endParaRPr lang="fr-FR" dirty="0"/>
          </a:p>
        </p:txBody>
      </p:sp>
      <p:pic>
        <p:nvPicPr>
          <p:cNvPr id="4" name="Image 3" descr="Capture d’écran 2022-06-15 à 18.55.5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092" y="4108736"/>
            <a:ext cx="2662460" cy="264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768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38A3ED-AE76-4646-9DB5-674C55853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90618"/>
            <a:ext cx="7315200" cy="1154097"/>
          </a:xfrm>
        </p:spPr>
        <p:txBody>
          <a:bodyPr/>
          <a:lstStyle/>
          <a:p>
            <a:r>
              <a:rPr lang="fr-FR" dirty="0"/>
              <a:t>E</a:t>
            </a:r>
            <a:r>
              <a:rPr lang="fr-FR" dirty="0" smtClean="0"/>
              <a:t>lections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28CEFB-E127-4387-B09A-8C3F4125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6" y="1995392"/>
            <a:ext cx="7315200" cy="3539527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P </a:t>
            </a:r>
            <a:r>
              <a:rPr lang="fr-FR" dirty="0" err="1" smtClean="0"/>
              <a:t>Abgueguen</a:t>
            </a:r>
            <a:r>
              <a:rPr lang="fr-FR" dirty="0" smtClean="0"/>
              <a:t> (PH, Angers)</a:t>
            </a:r>
            <a:endParaRPr lang="fr-FR" dirty="0"/>
          </a:p>
          <a:p>
            <a:r>
              <a:rPr lang="fr-FR" dirty="0"/>
              <a:t>H </a:t>
            </a:r>
            <a:r>
              <a:rPr lang="fr-FR" dirty="0" err="1" smtClean="0"/>
              <a:t>Aumaître</a:t>
            </a:r>
            <a:r>
              <a:rPr lang="fr-FR" dirty="0" smtClean="0"/>
              <a:t> (PH, Perpignan)</a:t>
            </a:r>
          </a:p>
          <a:p>
            <a:r>
              <a:rPr lang="fr-FR" dirty="0"/>
              <a:t>François </a:t>
            </a:r>
            <a:r>
              <a:rPr lang="fr-FR" dirty="0" err="1"/>
              <a:t>Benezit</a:t>
            </a:r>
            <a:r>
              <a:rPr lang="fr-FR" dirty="0"/>
              <a:t> (PH, Rennes</a:t>
            </a:r>
            <a:r>
              <a:rPr lang="fr-FR" dirty="0" smtClean="0"/>
              <a:t>)</a:t>
            </a:r>
          </a:p>
          <a:p>
            <a:r>
              <a:rPr lang="fr-FR" dirty="0" smtClean="0"/>
              <a:t>Yohann Conan (Interne,</a:t>
            </a:r>
            <a:r>
              <a:rPr lang="fr-FR" dirty="0"/>
              <a:t> </a:t>
            </a:r>
            <a:r>
              <a:rPr lang="fr-FR" dirty="0" smtClean="0"/>
              <a:t>REJIF, Rennes)</a:t>
            </a:r>
            <a:endParaRPr lang="fr-FR" dirty="0"/>
          </a:p>
          <a:p>
            <a:r>
              <a:rPr lang="fr-FR" dirty="0" smtClean="0"/>
              <a:t>François </a:t>
            </a:r>
            <a:r>
              <a:rPr lang="fr-FR" dirty="0" err="1" smtClean="0"/>
              <a:t>Demaeght</a:t>
            </a:r>
            <a:r>
              <a:rPr lang="fr-FR" dirty="0"/>
              <a:t> (Libéral, </a:t>
            </a:r>
            <a:r>
              <a:rPr lang="fr-FR" dirty="0" smtClean="0"/>
              <a:t>Lille)</a:t>
            </a:r>
            <a:endParaRPr lang="fr-FR" dirty="0"/>
          </a:p>
          <a:p>
            <a:r>
              <a:rPr lang="fr-FR" dirty="0" smtClean="0"/>
              <a:t>Felix </a:t>
            </a:r>
            <a:r>
              <a:rPr lang="fr-FR" dirty="0" err="1" smtClean="0"/>
              <a:t>Djossou</a:t>
            </a:r>
            <a:r>
              <a:rPr lang="fr-FR" dirty="0" smtClean="0"/>
              <a:t> (PUPH, Cayenne</a:t>
            </a:r>
            <a:endParaRPr lang="fr-FR" dirty="0"/>
          </a:p>
          <a:p>
            <a:r>
              <a:rPr lang="fr-FR" dirty="0" smtClean="0"/>
              <a:t>Capucine </a:t>
            </a:r>
            <a:r>
              <a:rPr lang="fr-FR" dirty="0"/>
              <a:t>Martins </a:t>
            </a:r>
            <a:r>
              <a:rPr lang="fr-FR" smtClean="0"/>
              <a:t>(</a:t>
            </a:r>
            <a:r>
              <a:rPr lang="fr-FR" smtClean="0"/>
              <a:t>Libérale, </a:t>
            </a:r>
            <a:r>
              <a:rPr lang="fr-FR" dirty="0" smtClean="0"/>
              <a:t>Dijon)</a:t>
            </a:r>
          </a:p>
          <a:p>
            <a:r>
              <a:rPr lang="fr-FR" dirty="0"/>
              <a:t>Maja </a:t>
            </a:r>
            <a:r>
              <a:rPr lang="fr-FR" dirty="0" err="1"/>
              <a:t>Ogielska</a:t>
            </a:r>
            <a:r>
              <a:rPr lang="fr-FR" dirty="0"/>
              <a:t> (</a:t>
            </a:r>
            <a:r>
              <a:rPr lang="fr-FR" dirty="0" smtClean="0"/>
              <a:t>Libérale, </a:t>
            </a:r>
            <a:r>
              <a:rPr lang="fr-FR" dirty="0"/>
              <a:t>Chambray les Tours</a:t>
            </a:r>
            <a:r>
              <a:rPr lang="fr-FR" dirty="0" smtClean="0"/>
              <a:t>)</a:t>
            </a:r>
          </a:p>
          <a:p>
            <a:r>
              <a:rPr lang="fr-FR" dirty="0"/>
              <a:t>Dominique Salmon (PUPH, Paris</a:t>
            </a:r>
            <a:r>
              <a:rPr lang="fr-FR" dirty="0" smtClean="0"/>
              <a:t>)</a:t>
            </a:r>
          </a:p>
          <a:p>
            <a:r>
              <a:rPr lang="fr-FR" dirty="0"/>
              <a:t>Florence </a:t>
            </a:r>
            <a:r>
              <a:rPr lang="fr-FR" dirty="0" err="1"/>
              <a:t>Suy</a:t>
            </a:r>
            <a:r>
              <a:rPr lang="fr-FR" dirty="0"/>
              <a:t> (</a:t>
            </a:r>
            <a:r>
              <a:rPr lang="fr-FR" dirty="0" smtClean="0"/>
              <a:t>Libérale, </a:t>
            </a:r>
            <a:r>
              <a:rPr lang="fr-FR" dirty="0"/>
              <a:t>Lyon</a:t>
            </a:r>
            <a:r>
              <a:rPr lang="fr-FR" dirty="0" smtClean="0"/>
              <a:t>)</a:t>
            </a:r>
            <a:endParaRPr lang="fr-FR" dirty="0"/>
          </a:p>
          <a:p>
            <a:r>
              <a:rPr lang="fr-FR" dirty="0"/>
              <a:t>Benjamin </a:t>
            </a:r>
            <a:r>
              <a:rPr lang="fr-FR" dirty="0" err="1" smtClean="0"/>
              <a:t>Wyplosz</a:t>
            </a:r>
            <a:r>
              <a:rPr lang="fr-FR" dirty="0" smtClean="0"/>
              <a:t> (PH, Kremlin Bicêtre)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9083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Elections du Bureau du </a:t>
            </a:r>
            <a:r>
              <a:rPr lang="fr-FR" dirty="0" err="1" smtClean="0"/>
              <a:t>SNMInf</a:t>
            </a:r>
            <a:r>
              <a:rPr lang="fr-FR" dirty="0" smtClean="0"/>
              <a:t> du 13 09 22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Pdt		H AUMAÎTRE</a:t>
            </a:r>
          </a:p>
          <a:p>
            <a:r>
              <a:rPr lang="fr-FR" dirty="0" smtClean="0"/>
              <a:t>Vice </a:t>
            </a:r>
            <a:r>
              <a:rPr lang="fr-FR" dirty="0" err="1" smtClean="0"/>
              <a:t>pdte</a:t>
            </a:r>
            <a:r>
              <a:rPr lang="fr-FR" dirty="0" smtClean="0"/>
              <a:t>	F SUY</a:t>
            </a:r>
          </a:p>
          <a:p>
            <a:r>
              <a:rPr lang="fr-FR" dirty="0" smtClean="0"/>
              <a:t>Sec général	F BENEZIT</a:t>
            </a:r>
          </a:p>
          <a:p>
            <a:r>
              <a:rPr lang="fr-FR" dirty="0" smtClean="0"/>
              <a:t>Trésorier	P ABGUEGUEN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3854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Représentants du </a:t>
            </a:r>
            <a:r>
              <a:rPr lang="fr-FR" dirty="0" err="1" smtClean="0"/>
              <a:t>SNMI</a:t>
            </a:r>
            <a:r>
              <a:rPr lang="fr-FR" i="1" dirty="0" err="1" smtClean="0"/>
              <a:t>nf</a:t>
            </a:r>
            <a:r>
              <a:rPr lang="fr-FR" dirty="0" smtClean="0"/>
              <a:t> au CA du CNP Infectiologie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 </a:t>
            </a:r>
            <a:r>
              <a:rPr lang="fr-FR" dirty="0" err="1"/>
              <a:t>Abgueguen</a:t>
            </a:r>
            <a:r>
              <a:rPr lang="fr-FR" dirty="0"/>
              <a:t> (PH, Angers)</a:t>
            </a:r>
          </a:p>
          <a:p>
            <a:r>
              <a:rPr lang="fr-FR" dirty="0"/>
              <a:t>H </a:t>
            </a:r>
            <a:r>
              <a:rPr lang="fr-FR" dirty="0" err="1"/>
              <a:t>Aumaître</a:t>
            </a:r>
            <a:r>
              <a:rPr lang="fr-FR" dirty="0"/>
              <a:t> (PH, Perpignan)</a:t>
            </a:r>
          </a:p>
          <a:p>
            <a:r>
              <a:rPr lang="fr-FR" dirty="0"/>
              <a:t>François </a:t>
            </a:r>
            <a:r>
              <a:rPr lang="fr-FR" dirty="0" err="1"/>
              <a:t>Benezit</a:t>
            </a:r>
            <a:r>
              <a:rPr lang="fr-FR" dirty="0"/>
              <a:t> (PH, Rennes)</a:t>
            </a:r>
          </a:p>
          <a:p>
            <a:r>
              <a:rPr lang="fr-FR" dirty="0"/>
              <a:t>Yohann Conan (Interne, REJIF, Rennes)</a:t>
            </a:r>
          </a:p>
          <a:p>
            <a:r>
              <a:rPr lang="fr-FR" dirty="0" smtClean="0"/>
              <a:t>Felix </a:t>
            </a:r>
            <a:r>
              <a:rPr lang="fr-FR" dirty="0" err="1"/>
              <a:t>Djossou</a:t>
            </a:r>
            <a:r>
              <a:rPr lang="fr-FR" dirty="0"/>
              <a:t> (PUPH, </a:t>
            </a:r>
            <a:r>
              <a:rPr lang="fr-FR" dirty="0" smtClean="0"/>
              <a:t>Cayenne)</a:t>
            </a:r>
            <a:endParaRPr lang="fr-FR" dirty="0"/>
          </a:p>
          <a:p>
            <a:r>
              <a:rPr lang="fr-FR" dirty="0"/>
              <a:t>Capucine Martins </a:t>
            </a:r>
            <a:r>
              <a:rPr lang="fr-FR" dirty="0"/>
              <a:t>(Libérale, </a:t>
            </a:r>
            <a:r>
              <a:rPr lang="fr-FR" dirty="0"/>
              <a:t>Dijon)</a:t>
            </a:r>
          </a:p>
          <a:p>
            <a:r>
              <a:rPr lang="fr-FR" dirty="0"/>
              <a:t>Maja </a:t>
            </a:r>
            <a:r>
              <a:rPr lang="fr-FR" dirty="0" err="1"/>
              <a:t>Ogielska</a:t>
            </a:r>
            <a:r>
              <a:rPr lang="fr-FR" dirty="0"/>
              <a:t> </a:t>
            </a:r>
            <a:r>
              <a:rPr lang="fr-FR" dirty="0"/>
              <a:t>(Libérale, </a:t>
            </a:r>
            <a:r>
              <a:rPr lang="fr-FR" dirty="0"/>
              <a:t>Chambray les Tours)</a:t>
            </a:r>
          </a:p>
          <a:p>
            <a:r>
              <a:rPr lang="fr-FR" dirty="0" smtClean="0"/>
              <a:t>Florence </a:t>
            </a:r>
            <a:r>
              <a:rPr lang="fr-FR" dirty="0" err="1"/>
              <a:t>Suy</a:t>
            </a:r>
            <a:r>
              <a:rPr lang="fr-FR" dirty="0"/>
              <a:t> </a:t>
            </a:r>
            <a:r>
              <a:rPr lang="fr-FR" dirty="0" smtClean="0"/>
              <a:t>(Libérale, </a:t>
            </a:r>
            <a:r>
              <a:rPr lang="fr-FR" dirty="0"/>
              <a:t>Lyon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0153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Capture d’écran 2022-06-15 à 18.47.3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906" y="0"/>
            <a:ext cx="55555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92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9458" y="41134"/>
            <a:ext cx="7315200" cy="1154097"/>
          </a:xfrm>
        </p:spPr>
        <p:txBody>
          <a:bodyPr/>
          <a:lstStyle/>
          <a:p>
            <a:r>
              <a:rPr lang="fr-FR" dirty="0"/>
              <a:t>Activités 2021-22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3794" y="1440596"/>
            <a:ext cx="7315200" cy="3539527"/>
          </a:xfrm>
        </p:spPr>
        <p:txBody>
          <a:bodyPr>
            <a:normAutofit lnSpcReduction="10000"/>
          </a:bodyPr>
          <a:lstStyle/>
          <a:p>
            <a:r>
              <a:rPr lang="fr-FR" dirty="0"/>
              <a:t>Participation à la commission de qualification ordinale </a:t>
            </a:r>
          </a:p>
          <a:p>
            <a:pPr marL="45720" indent="0">
              <a:buNone/>
            </a:pPr>
            <a:r>
              <a:rPr lang="fr-FR" dirty="0"/>
              <a:t>	(2 séances)</a:t>
            </a:r>
          </a:p>
          <a:p>
            <a:r>
              <a:rPr lang="fr-FR" dirty="0"/>
              <a:t>Participation réunions INPH, magazine INPH (le </a:t>
            </a:r>
            <a:r>
              <a:rPr lang="fr-FR" dirty="0" err="1"/>
              <a:t>mag</a:t>
            </a:r>
            <a:r>
              <a:rPr lang="fr-FR" dirty="0"/>
              <a:t>)</a:t>
            </a:r>
          </a:p>
          <a:p>
            <a:r>
              <a:rPr lang="fr-FR" dirty="0"/>
              <a:t>Conseil de discipline CNG</a:t>
            </a:r>
          </a:p>
          <a:p>
            <a:r>
              <a:rPr lang="fr-FR" dirty="0"/>
              <a:t>Membre CA et bureau CNP-infectiologie</a:t>
            </a:r>
          </a:p>
          <a:p>
            <a:r>
              <a:rPr lang="fr-FR" dirty="0"/>
              <a:t>Interactions SPILF et CMIT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Fédération des infectiologues libéraux (groupe </a:t>
            </a:r>
            <a:r>
              <a:rPr lang="fr-FR" dirty="0" err="1"/>
              <a:t>whatsapp</a:t>
            </a:r>
            <a:r>
              <a:rPr lang="fr-FR" dirty="0"/>
              <a:t>)</a:t>
            </a:r>
          </a:p>
          <a:p>
            <a:r>
              <a:rPr lang="fr-FR" dirty="0"/>
              <a:t>Organisation des Assises 2022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2236" y="4210026"/>
            <a:ext cx="1878213" cy="264797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9900" y="292272"/>
            <a:ext cx="2350550" cy="114104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6827" y="1497053"/>
            <a:ext cx="1677173" cy="167717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6208" y="4823576"/>
            <a:ext cx="1295318" cy="185662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44891" y="5235523"/>
            <a:ext cx="1444675" cy="144467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494" y="5264556"/>
            <a:ext cx="2473212" cy="141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731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1134"/>
            <a:ext cx="4945864" cy="1154097"/>
          </a:xfrm>
        </p:spPr>
        <p:txBody>
          <a:bodyPr>
            <a:normAutofit fontScale="90000"/>
          </a:bodyPr>
          <a:lstStyle/>
          <a:p>
            <a:r>
              <a:rPr lang="fr-FR" dirty="0"/>
              <a:t>LES ASSISES </a:t>
            </a:r>
            <a:br>
              <a:rPr lang="fr-FR" dirty="0"/>
            </a:br>
            <a:r>
              <a:rPr lang="fr-FR" dirty="0"/>
              <a:t>2022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46294" y="2235226"/>
            <a:ext cx="2901228" cy="3539527"/>
          </a:xfrm>
        </p:spPr>
        <p:txBody>
          <a:bodyPr/>
          <a:lstStyle/>
          <a:p>
            <a:r>
              <a:rPr lang="fr-FR" dirty="0"/>
              <a:t>50 participants</a:t>
            </a:r>
          </a:p>
          <a:p>
            <a:r>
              <a:rPr lang="fr-FR" dirty="0"/>
              <a:t>15 libéraux</a:t>
            </a:r>
          </a:p>
          <a:p>
            <a:r>
              <a:rPr lang="fr-FR" dirty="0"/>
              <a:t>Statut des PH</a:t>
            </a:r>
          </a:p>
          <a:p>
            <a:r>
              <a:rPr lang="fr-FR" dirty="0"/>
              <a:t>Dynamique du REJIF</a:t>
            </a:r>
          </a:p>
          <a:p>
            <a:endParaRPr lang="fr-FR" dirty="0"/>
          </a:p>
          <a:p>
            <a:r>
              <a:rPr lang="fr-FR" dirty="0"/>
              <a:t>Nouvelles missions</a:t>
            </a:r>
          </a:p>
          <a:p>
            <a:r>
              <a:rPr lang="fr-FR" dirty="0"/>
              <a:t>Avenir profession</a:t>
            </a:r>
          </a:p>
          <a:p>
            <a:endParaRPr lang="fr-FR" dirty="0"/>
          </a:p>
          <a:p>
            <a:r>
              <a:rPr lang="fr-FR" dirty="0"/>
              <a:t>RDV en 2024</a:t>
            </a:r>
          </a:p>
        </p:txBody>
      </p:sp>
      <p:pic>
        <p:nvPicPr>
          <p:cNvPr id="6" name="Image 5" descr="Capture d’écran 2022-06-15 à 19.23.3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628" y="0"/>
            <a:ext cx="53283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775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2876" y="390618"/>
            <a:ext cx="7315200" cy="1154097"/>
          </a:xfrm>
        </p:spPr>
        <p:txBody>
          <a:bodyPr/>
          <a:lstStyle/>
          <a:p>
            <a:r>
              <a:rPr lang="fr-FR" dirty="0"/>
              <a:t>Revalorisation activité libérale</a:t>
            </a:r>
          </a:p>
        </p:txBody>
      </p:sp>
      <p:pic>
        <p:nvPicPr>
          <p:cNvPr id="4" name="Espace réservé du contenu 3" descr="Capture d’écran 2022-06-16 à 10.35.45.p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8" b="1898"/>
          <a:stretch>
            <a:fillRect/>
          </a:stretch>
        </p:blipFill>
        <p:spPr>
          <a:xfrm>
            <a:off x="161901" y="2105013"/>
            <a:ext cx="8689197" cy="4204348"/>
          </a:xfrm>
        </p:spPr>
      </p:pic>
    </p:spTree>
    <p:extLst>
      <p:ext uri="{BB962C8B-B14F-4D97-AF65-F5344CB8AC3E}">
        <p14:creationId xmlns:p14="http://schemas.microsoft.com/office/powerpoint/2010/main" val="734993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6040" y="69004"/>
            <a:ext cx="7315200" cy="655089"/>
          </a:xfrm>
        </p:spPr>
        <p:txBody>
          <a:bodyPr>
            <a:normAutofit fontScale="90000"/>
          </a:bodyPr>
          <a:lstStyle/>
          <a:p>
            <a:r>
              <a:rPr lang="fr-FR" dirty="0"/>
              <a:t>Un </a:t>
            </a:r>
            <a:r>
              <a:rPr lang="fr-FR" dirty="0" err="1"/>
              <a:t>intersyndicat</a:t>
            </a:r>
            <a:r>
              <a:rPr lang="fr-FR" dirty="0"/>
              <a:t> pour les libéraux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8156" y="1147029"/>
            <a:ext cx="7315200" cy="4438237"/>
          </a:xfrm>
        </p:spPr>
        <p:txBody>
          <a:bodyPr/>
          <a:lstStyle/>
          <a:p>
            <a:r>
              <a:rPr lang="fr-FR" dirty="0"/>
              <a:t>Un </a:t>
            </a:r>
            <a:r>
              <a:rPr lang="fr-FR" dirty="0" err="1"/>
              <a:t>intersyndicat</a:t>
            </a:r>
            <a:r>
              <a:rPr lang="fr-FR" dirty="0"/>
              <a:t>: l’INPH</a:t>
            </a:r>
          </a:p>
          <a:p>
            <a:pPr marL="45720" indent="0">
              <a:buNone/>
            </a:pPr>
            <a:r>
              <a:rPr lang="fr-FR" dirty="0"/>
              <a:t>	</a:t>
            </a:r>
            <a:r>
              <a:rPr lang="fr-FR" i="1" dirty="0"/>
              <a:t>(statuts PH, représentation instances (Ministère, 	CPAM, CNG</a:t>
            </a:r>
            <a:r>
              <a:rPr lang="mr-IN" i="1" dirty="0"/>
              <a:t>…</a:t>
            </a:r>
            <a:r>
              <a:rPr lang="fr-FR" i="1" dirty="0"/>
              <a:t>)</a:t>
            </a:r>
          </a:p>
          <a:p>
            <a:endParaRPr lang="fr-FR" dirty="0"/>
          </a:p>
          <a:p>
            <a:r>
              <a:rPr lang="fr-FR" dirty="0"/>
              <a:t>Les problèmes spécifiques des libéraux</a:t>
            </a:r>
          </a:p>
          <a:p>
            <a:pPr marL="45720" indent="0">
              <a:buNone/>
            </a:pPr>
            <a:r>
              <a:rPr lang="fr-FR" dirty="0"/>
              <a:t>	- valorisation des actes et des consultations</a:t>
            </a:r>
          </a:p>
          <a:p>
            <a:pPr marL="45720" indent="0">
              <a:buNone/>
            </a:pPr>
            <a:r>
              <a:rPr lang="fr-FR" dirty="0"/>
              <a:t>	- négociations avec les structures privées</a:t>
            </a:r>
          </a:p>
          <a:p>
            <a:pPr marL="45720" indent="0">
              <a:buNone/>
            </a:pPr>
            <a:r>
              <a:rPr lang="fr-FR" dirty="0"/>
              <a:t>	- interactions avec autres spécialités</a:t>
            </a:r>
          </a:p>
          <a:p>
            <a:pPr marL="45720" indent="0">
              <a:buNone/>
            </a:pPr>
            <a:endParaRPr lang="fr-FR" dirty="0"/>
          </a:p>
          <a:p>
            <a:r>
              <a:rPr lang="fr-FR" dirty="0"/>
              <a:t>Deux intersyndicales des médecins libéraux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040" y="5112175"/>
            <a:ext cx="3493226" cy="148259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0049" y="4711220"/>
            <a:ext cx="3493950" cy="214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84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3130" y="624508"/>
            <a:ext cx="7315200" cy="1154097"/>
          </a:xfrm>
        </p:spPr>
        <p:txBody>
          <a:bodyPr/>
          <a:lstStyle/>
          <a:p>
            <a:r>
              <a:rPr lang="fr-FR" dirty="0"/>
              <a:t>Propositions de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914400" y="2769834"/>
            <a:ext cx="7315200" cy="1697266"/>
          </a:xfrm>
        </p:spPr>
        <p:txBody>
          <a:bodyPr/>
          <a:lstStyle/>
          <a:p>
            <a:r>
              <a:rPr lang="fr-FR" dirty="0"/>
              <a:t>Adhésion individuelle</a:t>
            </a:r>
          </a:p>
          <a:p>
            <a:r>
              <a:rPr lang="fr-FR" dirty="0"/>
              <a:t>Participation au CA (voire bureau) de l’</a:t>
            </a:r>
            <a:r>
              <a:rPr lang="fr-FR" dirty="0" err="1"/>
              <a:t>intersyndicat</a:t>
            </a:r>
            <a:endParaRPr lang="fr-FR" dirty="0"/>
          </a:p>
          <a:p>
            <a:r>
              <a:rPr lang="fr-FR" dirty="0"/>
              <a:t>Représentation des infectiologues lors prochaines négociations conventionnelles CPAM de 2023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380" y="396883"/>
            <a:ext cx="3493950" cy="214678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779872" y="5347151"/>
            <a:ext cx="6061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Proposition </a:t>
            </a:r>
            <a:r>
              <a:rPr lang="fr-FR" dirty="0" err="1"/>
              <a:t>SNMI</a:t>
            </a:r>
            <a:r>
              <a:rPr lang="fr-FR" i="1" dirty="0" err="1"/>
              <a:t>nf</a:t>
            </a:r>
            <a:r>
              <a:rPr lang="fr-FR" dirty="0"/>
              <a:t>: adhésion financée par le </a:t>
            </a:r>
            <a:r>
              <a:rPr lang="fr-FR" dirty="0" err="1"/>
              <a:t>SNMI</a:t>
            </a:r>
            <a:r>
              <a:rPr lang="fr-FR" i="1" dirty="0" err="1"/>
              <a:t>nf</a:t>
            </a:r>
            <a:r>
              <a:rPr lang="fr-FR" i="1" dirty="0"/>
              <a:t> </a:t>
            </a:r>
          </a:p>
          <a:p>
            <a:r>
              <a:rPr lang="fr-FR" dirty="0"/>
              <a:t>à hauteur de 500 euros annuels (1000 euros pour l’INPH)</a:t>
            </a:r>
          </a:p>
        </p:txBody>
      </p:sp>
    </p:spTree>
    <p:extLst>
      <p:ext uri="{BB962C8B-B14F-4D97-AF65-F5344CB8AC3E}">
        <p14:creationId xmlns:p14="http://schemas.microsoft.com/office/powerpoint/2010/main" val="683302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90618"/>
            <a:ext cx="7315200" cy="1154097"/>
          </a:xfrm>
        </p:spPr>
        <p:txBody>
          <a:bodyPr/>
          <a:lstStyle/>
          <a:p>
            <a:r>
              <a:rPr lang="fr-FR" dirty="0"/>
              <a:t>LE BILAN DU TRESORIER</a:t>
            </a:r>
          </a:p>
        </p:txBody>
      </p:sp>
      <p:pic>
        <p:nvPicPr>
          <p:cNvPr id="7" name="Image 6" descr="Capture d’écran 2022-06-16 à 10.26.2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84836"/>
            <a:ext cx="9144000" cy="425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939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08186"/>
            <a:ext cx="7315200" cy="1154097"/>
          </a:xfrm>
        </p:spPr>
        <p:txBody>
          <a:bodyPr/>
          <a:lstStyle/>
          <a:p>
            <a:r>
              <a:rPr lang="fr-FR" dirty="0"/>
              <a:t>ELECTIONS DU CA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767242"/>
            <a:ext cx="7315200" cy="4337422"/>
          </a:xfrm>
        </p:spPr>
        <p:txBody>
          <a:bodyPr>
            <a:normAutofit lnSpcReduction="10000"/>
          </a:bodyPr>
          <a:lstStyle/>
          <a:p>
            <a:r>
              <a:rPr lang="fr-FR" dirty="0"/>
              <a:t>Candidatures en séance le 16 06 22</a:t>
            </a:r>
          </a:p>
          <a:p>
            <a:pPr marL="45720" indent="0">
              <a:buNone/>
            </a:pPr>
            <a:r>
              <a:rPr lang="fr-FR" dirty="0"/>
              <a:t>	</a:t>
            </a:r>
            <a:r>
              <a:rPr lang="fr-FR" sz="1600" i="1" dirty="0"/>
              <a:t>seuls les membres à jour de cotisation peuvent se présenter</a:t>
            </a:r>
          </a:p>
          <a:p>
            <a:r>
              <a:rPr lang="fr-FR" dirty="0"/>
              <a:t>Vote en séance pour validation</a:t>
            </a:r>
          </a:p>
          <a:p>
            <a:pPr marL="45720" indent="0">
              <a:buNone/>
            </a:pPr>
            <a:r>
              <a:rPr lang="fr-FR" dirty="0"/>
              <a:t>	</a:t>
            </a:r>
            <a:r>
              <a:rPr lang="fr-FR" sz="1600" i="1" dirty="0"/>
              <a:t>seuls les membres à jour de cotisation peuvent voter</a:t>
            </a:r>
          </a:p>
          <a:p>
            <a:pPr marL="45720" indent="0">
              <a:buNone/>
            </a:pPr>
            <a:endParaRPr lang="fr-FR" sz="1600" dirty="0"/>
          </a:p>
          <a:p>
            <a:r>
              <a:rPr lang="fr-FR" dirty="0"/>
              <a:t> Candidatures des membres du CA pour les postes du bureau </a:t>
            </a:r>
            <a:r>
              <a:rPr lang="fr-FR" dirty="0" err="1"/>
              <a:t>pedant</a:t>
            </a:r>
            <a:r>
              <a:rPr lang="fr-FR" dirty="0"/>
              <a:t> été 2022</a:t>
            </a:r>
          </a:p>
          <a:p>
            <a:pPr marL="45720" indent="0">
              <a:buNone/>
            </a:pPr>
            <a:r>
              <a:rPr lang="fr-FR" sz="1600" i="1" dirty="0"/>
              <a:t>	</a:t>
            </a:r>
            <a:r>
              <a:rPr lang="fr-FR" sz="1600" i="1" dirty="0" err="1"/>
              <a:t>pdt</a:t>
            </a:r>
            <a:r>
              <a:rPr lang="fr-FR" sz="1600" i="1" dirty="0"/>
              <a:t>, vice </a:t>
            </a:r>
            <a:r>
              <a:rPr lang="fr-FR" sz="1600" i="1" dirty="0" err="1"/>
              <a:t>pdt</a:t>
            </a:r>
            <a:r>
              <a:rPr lang="fr-FR" sz="1600" i="1" dirty="0"/>
              <a:t>, secrétaire général, trésorier</a:t>
            </a:r>
          </a:p>
          <a:p>
            <a:r>
              <a:rPr lang="fr-FR" dirty="0"/>
              <a:t>Réunion du CA en juin pour élection du bureau en septembre 2022</a:t>
            </a:r>
          </a:p>
          <a:p>
            <a:endParaRPr lang="fr-FR" dirty="0"/>
          </a:p>
          <a:p>
            <a:r>
              <a:rPr lang="fr-FR" dirty="0"/>
              <a:t>Proposition de candidats du </a:t>
            </a:r>
            <a:r>
              <a:rPr lang="fr-FR" dirty="0" err="1"/>
              <a:t>SNMInf</a:t>
            </a:r>
            <a:r>
              <a:rPr lang="fr-FR" dirty="0"/>
              <a:t> pour le CNP-infectiologie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6729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13298</TotalTime>
  <Words>455</Words>
  <Application>Microsoft Office PowerPoint</Application>
  <PresentationFormat>Affichage à l'écran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Mangal</vt:lpstr>
      <vt:lpstr>Wingdings</vt:lpstr>
      <vt:lpstr>Perspective</vt:lpstr>
      <vt:lpstr>AG du SNMInf    JNI Bordeaux, le 16 juin 2022</vt:lpstr>
      <vt:lpstr>Présentation PowerPoint</vt:lpstr>
      <vt:lpstr>Activités 2021-22</vt:lpstr>
      <vt:lpstr>LES ASSISES  2022</vt:lpstr>
      <vt:lpstr>Revalorisation activité libérale</vt:lpstr>
      <vt:lpstr>Un intersyndicat pour les libéraux</vt:lpstr>
      <vt:lpstr>Propositions de</vt:lpstr>
      <vt:lpstr>LE BILAN DU TRESORIER</vt:lpstr>
      <vt:lpstr>ELECTIONS DU CA</vt:lpstr>
      <vt:lpstr>Elections</vt:lpstr>
      <vt:lpstr>Elections du Bureau du SNMInf du 13 09 22</vt:lpstr>
      <vt:lpstr>Représentants du SNMInf au CA du CNP Infectiologie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 du SNMInf – JNI Bordeaux Le 16 juin 2022</dc:title>
  <dc:creator>hugues aumaître</dc:creator>
  <cp:lastModifiedBy>Hugues AUMAITRE</cp:lastModifiedBy>
  <cp:revision>16</cp:revision>
  <dcterms:created xsi:type="dcterms:W3CDTF">2022-06-15T16:44:43Z</dcterms:created>
  <dcterms:modified xsi:type="dcterms:W3CDTF">2022-09-20T09:47:19Z</dcterms:modified>
</cp:coreProperties>
</file>